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1" r:id="rId3"/>
    <p:sldId id="265" r:id="rId4"/>
    <p:sldId id="594" r:id="rId5"/>
    <p:sldId id="596" r:id="rId6"/>
    <p:sldId id="600" r:id="rId7"/>
    <p:sldId id="597" r:id="rId8"/>
    <p:sldId id="598" r:id="rId9"/>
    <p:sldId id="599" r:id="rId10"/>
    <p:sldId id="266"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32D6"/>
    <a:srgbClr val="FF3399"/>
    <a:srgbClr val="64D2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8551E-113F-ED43-8CE6-FB84F58637A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4D850FC-15F7-861F-801B-2990C11070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9D5985-C67C-5FBA-21B6-E6919F3C0D28}"/>
              </a:ext>
            </a:extLst>
          </p:cNvPr>
          <p:cNvSpPr>
            <a:spLocks noGrp="1"/>
          </p:cNvSpPr>
          <p:nvPr>
            <p:ph type="dt" sz="half" idx="10"/>
          </p:nvPr>
        </p:nvSpPr>
        <p:spPr/>
        <p:txBody>
          <a:bodyPr/>
          <a:lstStyle/>
          <a:p>
            <a:fld id="{1D6F146A-5107-48F0-A20D-5F25EC59AC53}" type="datetimeFigureOut">
              <a:rPr lang="en-US" smtClean="0"/>
              <a:t>5/15/2024</a:t>
            </a:fld>
            <a:endParaRPr lang="en-US"/>
          </a:p>
        </p:txBody>
      </p:sp>
      <p:sp>
        <p:nvSpPr>
          <p:cNvPr id="5" name="Footer Placeholder 4">
            <a:extLst>
              <a:ext uri="{FF2B5EF4-FFF2-40B4-BE49-F238E27FC236}">
                <a16:creationId xmlns:a16="http://schemas.microsoft.com/office/drawing/2014/main" id="{2D84FB87-F3A8-1846-20E9-F593C7863E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641425-898F-378B-9961-B616CF1DD65A}"/>
              </a:ext>
            </a:extLst>
          </p:cNvPr>
          <p:cNvSpPr>
            <a:spLocks noGrp="1"/>
          </p:cNvSpPr>
          <p:nvPr>
            <p:ph type="sldNum" sz="quarter" idx="12"/>
          </p:nvPr>
        </p:nvSpPr>
        <p:spPr/>
        <p:txBody>
          <a:bodyPr/>
          <a:lstStyle/>
          <a:p>
            <a:fld id="{F0F4760E-F00F-4D77-8156-1EC943B2E9F3}" type="slidenum">
              <a:rPr lang="en-US" smtClean="0"/>
              <a:t>‹#›</a:t>
            </a:fld>
            <a:endParaRPr lang="en-US"/>
          </a:p>
        </p:txBody>
      </p:sp>
    </p:spTree>
    <p:extLst>
      <p:ext uri="{BB962C8B-B14F-4D97-AF65-F5344CB8AC3E}">
        <p14:creationId xmlns:p14="http://schemas.microsoft.com/office/powerpoint/2010/main" val="1553919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FEAE2-6478-111E-9081-95577BCB42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68B42D-1725-FA46-4EDC-0928F639B6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6E76D6-42CE-C0E1-DFB2-93D8704D38F7}"/>
              </a:ext>
            </a:extLst>
          </p:cNvPr>
          <p:cNvSpPr>
            <a:spLocks noGrp="1"/>
          </p:cNvSpPr>
          <p:nvPr>
            <p:ph type="dt" sz="half" idx="10"/>
          </p:nvPr>
        </p:nvSpPr>
        <p:spPr/>
        <p:txBody>
          <a:bodyPr/>
          <a:lstStyle/>
          <a:p>
            <a:fld id="{1D6F146A-5107-48F0-A20D-5F25EC59AC53}" type="datetimeFigureOut">
              <a:rPr lang="en-US" smtClean="0"/>
              <a:t>5/15/2024</a:t>
            </a:fld>
            <a:endParaRPr lang="en-US"/>
          </a:p>
        </p:txBody>
      </p:sp>
      <p:sp>
        <p:nvSpPr>
          <p:cNvPr id="5" name="Footer Placeholder 4">
            <a:extLst>
              <a:ext uri="{FF2B5EF4-FFF2-40B4-BE49-F238E27FC236}">
                <a16:creationId xmlns:a16="http://schemas.microsoft.com/office/drawing/2014/main" id="{163C97F8-2297-A859-BAB8-E8DA607F45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72CB62-05C2-3A91-2F29-B9966752E503}"/>
              </a:ext>
            </a:extLst>
          </p:cNvPr>
          <p:cNvSpPr>
            <a:spLocks noGrp="1"/>
          </p:cNvSpPr>
          <p:nvPr>
            <p:ph type="sldNum" sz="quarter" idx="12"/>
          </p:nvPr>
        </p:nvSpPr>
        <p:spPr/>
        <p:txBody>
          <a:bodyPr/>
          <a:lstStyle/>
          <a:p>
            <a:fld id="{F0F4760E-F00F-4D77-8156-1EC943B2E9F3}" type="slidenum">
              <a:rPr lang="en-US" smtClean="0"/>
              <a:t>‹#›</a:t>
            </a:fld>
            <a:endParaRPr lang="en-US"/>
          </a:p>
        </p:txBody>
      </p:sp>
    </p:spTree>
    <p:extLst>
      <p:ext uri="{BB962C8B-B14F-4D97-AF65-F5344CB8AC3E}">
        <p14:creationId xmlns:p14="http://schemas.microsoft.com/office/powerpoint/2010/main" val="3973687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A7B48E-75DC-8886-447E-96000BCBF5F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306EAB-40CC-E4BF-FBEB-69829524F6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DFD19C-AD6E-3AED-2EC7-5117BEBBEC10}"/>
              </a:ext>
            </a:extLst>
          </p:cNvPr>
          <p:cNvSpPr>
            <a:spLocks noGrp="1"/>
          </p:cNvSpPr>
          <p:nvPr>
            <p:ph type="dt" sz="half" idx="10"/>
          </p:nvPr>
        </p:nvSpPr>
        <p:spPr/>
        <p:txBody>
          <a:bodyPr/>
          <a:lstStyle/>
          <a:p>
            <a:fld id="{1D6F146A-5107-48F0-A20D-5F25EC59AC53}" type="datetimeFigureOut">
              <a:rPr lang="en-US" smtClean="0"/>
              <a:t>5/15/2024</a:t>
            </a:fld>
            <a:endParaRPr lang="en-US"/>
          </a:p>
        </p:txBody>
      </p:sp>
      <p:sp>
        <p:nvSpPr>
          <p:cNvPr id="5" name="Footer Placeholder 4">
            <a:extLst>
              <a:ext uri="{FF2B5EF4-FFF2-40B4-BE49-F238E27FC236}">
                <a16:creationId xmlns:a16="http://schemas.microsoft.com/office/drawing/2014/main" id="{CBB6A301-8F67-B5BC-2DDA-8D00862DCF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F7E354-704E-655A-EF13-8AAA1134133B}"/>
              </a:ext>
            </a:extLst>
          </p:cNvPr>
          <p:cNvSpPr>
            <a:spLocks noGrp="1"/>
          </p:cNvSpPr>
          <p:nvPr>
            <p:ph type="sldNum" sz="quarter" idx="12"/>
          </p:nvPr>
        </p:nvSpPr>
        <p:spPr/>
        <p:txBody>
          <a:bodyPr/>
          <a:lstStyle/>
          <a:p>
            <a:fld id="{F0F4760E-F00F-4D77-8156-1EC943B2E9F3}" type="slidenum">
              <a:rPr lang="en-US" smtClean="0"/>
              <a:t>‹#›</a:t>
            </a:fld>
            <a:endParaRPr lang="en-US"/>
          </a:p>
        </p:txBody>
      </p:sp>
    </p:spTree>
    <p:extLst>
      <p:ext uri="{BB962C8B-B14F-4D97-AF65-F5344CB8AC3E}">
        <p14:creationId xmlns:p14="http://schemas.microsoft.com/office/powerpoint/2010/main" val="876609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BC127-438A-CCC8-5ADD-792FAB3FDA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13C284-675F-812B-F5EA-76D2B43025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88C230-136C-AB5C-C2C1-49B20F8E737D}"/>
              </a:ext>
            </a:extLst>
          </p:cNvPr>
          <p:cNvSpPr>
            <a:spLocks noGrp="1"/>
          </p:cNvSpPr>
          <p:nvPr>
            <p:ph type="dt" sz="half" idx="10"/>
          </p:nvPr>
        </p:nvSpPr>
        <p:spPr/>
        <p:txBody>
          <a:bodyPr/>
          <a:lstStyle/>
          <a:p>
            <a:fld id="{1D6F146A-5107-48F0-A20D-5F25EC59AC53}" type="datetimeFigureOut">
              <a:rPr lang="en-US" smtClean="0"/>
              <a:t>5/15/2024</a:t>
            </a:fld>
            <a:endParaRPr lang="en-US"/>
          </a:p>
        </p:txBody>
      </p:sp>
      <p:sp>
        <p:nvSpPr>
          <p:cNvPr id="5" name="Footer Placeholder 4">
            <a:extLst>
              <a:ext uri="{FF2B5EF4-FFF2-40B4-BE49-F238E27FC236}">
                <a16:creationId xmlns:a16="http://schemas.microsoft.com/office/drawing/2014/main" id="{BFF1B121-3E9C-CC46-969F-940A5C085B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51C367-959F-722E-6946-3164BE4E8C75}"/>
              </a:ext>
            </a:extLst>
          </p:cNvPr>
          <p:cNvSpPr>
            <a:spLocks noGrp="1"/>
          </p:cNvSpPr>
          <p:nvPr>
            <p:ph type="sldNum" sz="quarter" idx="12"/>
          </p:nvPr>
        </p:nvSpPr>
        <p:spPr/>
        <p:txBody>
          <a:bodyPr/>
          <a:lstStyle/>
          <a:p>
            <a:fld id="{F0F4760E-F00F-4D77-8156-1EC943B2E9F3}" type="slidenum">
              <a:rPr lang="en-US" smtClean="0"/>
              <a:t>‹#›</a:t>
            </a:fld>
            <a:endParaRPr lang="en-US"/>
          </a:p>
        </p:txBody>
      </p:sp>
    </p:spTree>
    <p:extLst>
      <p:ext uri="{BB962C8B-B14F-4D97-AF65-F5344CB8AC3E}">
        <p14:creationId xmlns:p14="http://schemas.microsoft.com/office/powerpoint/2010/main" val="2563123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C66D2-49F8-5680-94E4-37C216ACE1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76E686-089F-5BAB-CDDA-C1181A7FF3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981305-46B5-38E7-5B8B-6F330AED4551}"/>
              </a:ext>
            </a:extLst>
          </p:cNvPr>
          <p:cNvSpPr>
            <a:spLocks noGrp="1"/>
          </p:cNvSpPr>
          <p:nvPr>
            <p:ph type="dt" sz="half" idx="10"/>
          </p:nvPr>
        </p:nvSpPr>
        <p:spPr/>
        <p:txBody>
          <a:bodyPr/>
          <a:lstStyle/>
          <a:p>
            <a:fld id="{1D6F146A-5107-48F0-A20D-5F25EC59AC53}" type="datetimeFigureOut">
              <a:rPr lang="en-US" smtClean="0"/>
              <a:t>5/15/2024</a:t>
            </a:fld>
            <a:endParaRPr lang="en-US"/>
          </a:p>
        </p:txBody>
      </p:sp>
      <p:sp>
        <p:nvSpPr>
          <p:cNvPr id="5" name="Footer Placeholder 4">
            <a:extLst>
              <a:ext uri="{FF2B5EF4-FFF2-40B4-BE49-F238E27FC236}">
                <a16:creationId xmlns:a16="http://schemas.microsoft.com/office/drawing/2014/main" id="{24358179-5D73-2660-4E9E-7A6DC5AFE5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06416-3B80-E666-4BF1-37F2917A045D}"/>
              </a:ext>
            </a:extLst>
          </p:cNvPr>
          <p:cNvSpPr>
            <a:spLocks noGrp="1"/>
          </p:cNvSpPr>
          <p:nvPr>
            <p:ph type="sldNum" sz="quarter" idx="12"/>
          </p:nvPr>
        </p:nvSpPr>
        <p:spPr/>
        <p:txBody>
          <a:bodyPr/>
          <a:lstStyle/>
          <a:p>
            <a:fld id="{F0F4760E-F00F-4D77-8156-1EC943B2E9F3}" type="slidenum">
              <a:rPr lang="en-US" smtClean="0"/>
              <a:t>‹#›</a:t>
            </a:fld>
            <a:endParaRPr lang="en-US"/>
          </a:p>
        </p:txBody>
      </p:sp>
    </p:spTree>
    <p:extLst>
      <p:ext uri="{BB962C8B-B14F-4D97-AF65-F5344CB8AC3E}">
        <p14:creationId xmlns:p14="http://schemas.microsoft.com/office/powerpoint/2010/main" val="1698181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F2896-9BB5-5298-5BFA-08D1FB4E3D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E7E4B7-452C-F7CF-C533-83D493991FE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BDE6D3-866E-6DD4-E84A-11D3F193BE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F8083BA-1E26-03ED-6B5E-DCC26851CC28}"/>
              </a:ext>
            </a:extLst>
          </p:cNvPr>
          <p:cNvSpPr>
            <a:spLocks noGrp="1"/>
          </p:cNvSpPr>
          <p:nvPr>
            <p:ph type="dt" sz="half" idx="10"/>
          </p:nvPr>
        </p:nvSpPr>
        <p:spPr/>
        <p:txBody>
          <a:bodyPr/>
          <a:lstStyle/>
          <a:p>
            <a:fld id="{1D6F146A-5107-48F0-A20D-5F25EC59AC53}" type="datetimeFigureOut">
              <a:rPr lang="en-US" smtClean="0"/>
              <a:t>5/15/2024</a:t>
            </a:fld>
            <a:endParaRPr lang="en-US"/>
          </a:p>
        </p:txBody>
      </p:sp>
      <p:sp>
        <p:nvSpPr>
          <p:cNvPr id="6" name="Footer Placeholder 5">
            <a:extLst>
              <a:ext uri="{FF2B5EF4-FFF2-40B4-BE49-F238E27FC236}">
                <a16:creationId xmlns:a16="http://schemas.microsoft.com/office/drawing/2014/main" id="{B4EF494A-F3BB-83D1-1FB2-D63E60B086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295490-4072-6186-0E6C-AEBF31363536}"/>
              </a:ext>
            </a:extLst>
          </p:cNvPr>
          <p:cNvSpPr>
            <a:spLocks noGrp="1"/>
          </p:cNvSpPr>
          <p:nvPr>
            <p:ph type="sldNum" sz="quarter" idx="12"/>
          </p:nvPr>
        </p:nvSpPr>
        <p:spPr/>
        <p:txBody>
          <a:bodyPr/>
          <a:lstStyle/>
          <a:p>
            <a:fld id="{F0F4760E-F00F-4D77-8156-1EC943B2E9F3}" type="slidenum">
              <a:rPr lang="en-US" smtClean="0"/>
              <a:t>‹#›</a:t>
            </a:fld>
            <a:endParaRPr lang="en-US"/>
          </a:p>
        </p:txBody>
      </p:sp>
    </p:spTree>
    <p:extLst>
      <p:ext uri="{BB962C8B-B14F-4D97-AF65-F5344CB8AC3E}">
        <p14:creationId xmlns:p14="http://schemas.microsoft.com/office/powerpoint/2010/main" val="2006092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99AA8-6DF4-C3C3-B43A-BA7798F413D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1151DA3-4D76-7AF8-950F-3AF763E79C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28AA72-5028-6706-31F5-CDF268861A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5379BD0-F8A6-CBD1-A5A8-06050A4808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3F83ED-AF04-5F17-4606-22E0B36ACD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0368B6-FAEF-F6C0-9738-073C04F91F0E}"/>
              </a:ext>
            </a:extLst>
          </p:cNvPr>
          <p:cNvSpPr>
            <a:spLocks noGrp="1"/>
          </p:cNvSpPr>
          <p:nvPr>
            <p:ph type="dt" sz="half" idx="10"/>
          </p:nvPr>
        </p:nvSpPr>
        <p:spPr/>
        <p:txBody>
          <a:bodyPr/>
          <a:lstStyle/>
          <a:p>
            <a:fld id="{1D6F146A-5107-48F0-A20D-5F25EC59AC53}" type="datetimeFigureOut">
              <a:rPr lang="en-US" smtClean="0"/>
              <a:t>5/15/2024</a:t>
            </a:fld>
            <a:endParaRPr lang="en-US"/>
          </a:p>
        </p:txBody>
      </p:sp>
      <p:sp>
        <p:nvSpPr>
          <p:cNvPr id="8" name="Footer Placeholder 7">
            <a:extLst>
              <a:ext uri="{FF2B5EF4-FFF2-40B4-BE49-F238E27FC236}">
                <a16:creationId xmlns:a16="http://schemas.microsoft.com/office/drawing/2014/main" id="{2ACC6919-9C9E-161C-7E6D-A1684076824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2C10677-24E7-C3BD-ADE9-068EED9BE3AB}"/>
              </a:ext>
            </a:extLst>
          </p:cNvPr>
          <p:cNvSpPr>
            <a:spLocks noGrp="1"/>
          </p:cNvSpPr>
          <p:nvPr>
            <p:ph type="sldNum" sz="quarter" idx="12"/>
          </p:nvPr>
        </p:nvSpPr>
        <p:spPr/>
        <p:txBody>
          <a:bodyPr/>
          <a:lstStyle/>
          <a:p>
            <a:fld id="{F0F4760E-F00F-4D77-8156-1EC943B2E9F3}" type="slidenum">
              <a:rPr lang="en-US" smtClean="0"/>
              <a:t>‹#›</a:t>
            </a:fld>
            <a:endParaRPr lang="en-US"/>
          </a:p>
        </p:txBody>
      </p:sp>
    </p:spTree>
    <p:extLst>
      <p:ext uri="{BB962C8B-B14F-4D97-AF65-F5344CB8AC3E}">
        <p14:creationId xmlns:p14="http://schemas.microsoft.com/office/powerpoint/2010/main" val="25929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4EAD7-FD41-A40E-9D99-C08A3555ED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DB3102-05E4-095A-2FAA-2FBA9C346555}"/>
              </a:ext>
            </a:extLst>
          </p:cNvPr>
          <p:cNvSpPr>
            <a:spLocks noGrp="1"/>
          </p:cNvSpPr>
          <p:nvPr>
            <p:ph type="dt" sz="half" idx="10"/>
          </p:nvPr>
        </p:nvSpPr>
        <p:spPr/>
        <p:txBody>
          <a:bodyPr/>
          <a:lstStyle/>
          <a:p>
            <a:fld id="{1D6F146A-5107-48F0-A20D-5F25EC59AC53}" type="datetimeFigureOut">
              <a:rPr lang="en-US" smtClean="0"/>
              <a:t>5/15/2024</a:t>
            </a:fld>
            <a:endParaRPr lang="en-US"/>
          </a:p>
        </p:txBody>
      </p:sp>
      <p:sp>
        <p:nvSpPr>
          <p:cNvPr id="4" name="Footer Placeholder 3">
            <a:extLst>
              <a:ext uri="{FF2B5EF4-FFF2-40B4-BE49-F238E27FC236}">
                <a16:creationId xmlns:a16="http://schemas.microsoft.com/office/drawing/2014/main" id="{49217974-0915-290D-74FD-61BB3F991C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3AC69A-A6FA-FE63-C6A3-639DB9D892F7}"/>
              </a:ext>
            </a:extLst>
          </p:cNvPr>
          <p:cNvSpPr>
            <a:spLocks noGrp="1"/>
          </p:cNvSpPr>
          <p:nvPr>
            <p:ph type="sldNum" sz="quarter" idx="12"/>
          </p:nvPr>
        </p:nvSpPr>
        <p:spPr/>
        <p:txBody>
          <a:bodyPr/>
          <a:lstStyle/>
          <a:p>
            <a:fld id="{F0F4760E-F00F-4D77-8156-1EC943B2E9F3}" type="slidenum">
              <a:rPr lang="en-US" smtClean="0"/>
              <a:t>‹#›</a:t>
            </a:fld>
            <a:endParaRPr lang="en-US"/>
          </a:p>
        </p:txBody>
      </p:sp>
    </p:spTree>
    <p:extLst>
      <p:ext uri="{BB962C8B-B14F-4D97-AF65-F5344CB8AC3E}">
        <p14:creationId xmlns:p14="http://schemas.microsoft.com/office/powerpoint/2010/main" val="70243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4ED663-B5FF-3371-8B4B-8F56CEE68201}"/>
              </a:ext>
            </a:extLst>
          </p:cNvPr>
          <p:cNvSpPr>
            <a:spLocks noGrp="1"/>
          </p:cNvSpPr>
          <p:nvPr>
            <p:ph type="dt" sz="half" idx="10"/>
          </p:nvPr>
        </p:nvSpPr>
        <p:spPr/>
        <p:txBody>
          <a:bodyPr/>
          <a:lstStyle/>
          <a:p>
            <a:fld id="{1D6F146A-5107-48F0-A20D-5F25EC59AC53}" type="datetimeFigureOut">
              <a:rPr lang="en-US" smtClean="0"/>
              <a:t>5/15/2024</a:t>
            </a:fld>
            <a:endParaRPr lang="en-US"/>
          </a:p>
        </p:txBody>
      </p:sp>
      <p:sp>
        <p:nvSpPr>
          <p:cNvPr id="3" name="Footer Placeholder 2">
            <a:extLst>
              <a:ext uri="{FF2B5EF4-FFF2-40B4-BE49-F238E27FC236}">
                <a16:creationId xmlns:a16="http://schemas.microsoft.com/office/drawing/2014/main" id="{ECC9B31C-7D7A-1034-BAB3-601626DDBD5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B73EFC-0A75-6D6C-355D-93DD4C64F7BD}"/>
              </a:ext>
            </a:extLst>
          </p:cNvPr>
          <p:cNvSpPr>
            <a:spLocks noGrp="1"/>
          </p:cNvSpPr>
          <p:nvPr>
            <p:ph type="sldNum" sz="quarter" idx="12"/>
          </p:nvPr>
        </p:nvSpPr>
        <p:spPr/>
        <p:txBody>
          <a:bodyPr/>
          <a:lstStyle/>
          <a:p>
            <a:fld id="{F0F4760E-F00F-4D77-8156-1EC943B2E9F3}" type="slidenum">
              <a:rPr lang="en-US" smtClean="0"/>
              <a:t>‹#›</a:t>
            </a:fld>
            <a:endParaRPr lang="en-US"/>
          </a:p>
        </p:txBody>
      </p:sp>
    </p:spTree>
    <p:extLst>
      <p:ext uri="{BB962C8B-B14F-4D97-AF65-F5344CB8AC3E}">
        <p14:creationId xmlns:p14="http://schemas.microsoft.com/office/powerpoint/2010/main" val="3993769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7CF52-BEF3-2458-E685-F2D675A207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3A2AA8C-5165-FE71-DDB0-B7A46E478C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36163E-AAB2-D807-B774-C5CCE7F5E5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076C0E-1063-B5FC-D22B-66CAAD08501E}"/>
              </a:ext>
            </a:extLst>
          </p:cNvPr>
          <p:cNvSpPr>
            <a:spLocks noGrp="1"/>
          </p:cNvSpPr>
          <p:nvPr>
            <p:ph type="dt" sz="half" idx="10"/>
          </p:nvPr>
        </p:nvSpPr>
        <p:spPr/>
        <p:txBody>
          <a:bodyPr/>
          <a:lstStyle/>
          <a:p>
            <a:fld id="{1D6F146A-5107-48F0-A20D-5F25EC59AC53}" type="datetimeFigureOut">
              <a:rPr lang="en-US" smtClean="0"/>
              <a:t>5/15/2024</a:t>
            </a:fld>
            <a:endParaRPr lang="en-US"/>
          </a:p>
        </p:txBody>
      </p:sp>
      <p:sp>
        <p:nvSpPr>
          <p:cNvPr id="6" name="Footer Placeholder 5">
            <a:extLst>
              <a:ext uri="{FF2B5EF4-FFF2-40B4-BE49-F238E27FC236}">
                <a16:creationId xmlns:a16="http://schemas.microsoft.com/office/drawing/2014/main" id="{4FE36B90-8A8B-6299-B790-4E1FE2A9D6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578FBA-AD1D-45DD-B3E1-11E536F043D7}"/>
              </a:ext>
            </a:extLst>
          </p:cNvPr>
          <p:cNvSpPr>
            <a:spLocks noGrp="1"/>
          </p:cNvSpPr>
          <p:nvPr>
            <p:ph type="sldNum" sz="quarter" idx="12"/>
          </p:nvPr>
        </p:nvSpPr>
        <p:spPr/>
        <p:txBody>
          <a:bodyPr/>
          <a:lstStyle/>
          <a:p>
            <a:fld id="{F0F4760E-F00F-4D77-8156-1EC943B2E9F3}" type="slidenum">
              <a:rPr lang="en-US" smtClean="0"/>
              <a:t>‹#›</a:t>
            </a:fld>
            <a:endParaRPr lang="en-US"/>
          </a:p>
        </p:txBody>
      </p:sp>
    </p:spTree>
    <p:extLst>
      <p:ext uri="{BB962C8B-B14F-4D97-AF65-F5344CB8AC3E}">
        <p14:creationId xmlns:p14="http://schemas.microsoft.com/office/powerpoint/2010/main" val="1238353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8082A-93ED-C624-1330-5CC09B96E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57AF125-CC1A-63E9-C774-2D45FC276C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CA4D48-61E3-316F-9EFA-D4A2B8936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F36FC6-2D5C-8914-21C1-C06BFFE9EF95}"/>
              </a:ext>
            </a:extLst>
          </p:cNvPr>
          <p:cNvSpPr>
            <a:spLocks noGrp="1"/>
          </p:cNvSpPr>
          <p:nvPr>
            <p:ph type="dt" sz="half" idx="10"/>
          </p:nvPr>
        </p:nvSpPr>
        <p:spPr/>
        <p:txBody>
          <a:bodyPr/>
          <a:lstStyle/>
          <a:p>
            <a:fld id="{1D6F146A-5107-48F0-A20D-5F25EC59AC53}" type="datetimeFigureOut">
              <a:rPr lang="en-US" smtClean="0"/>
              <a:t>5/15/2024</a:t>
            </a:fld>
            <a:endParaRPr lang="en-US"/>
          </a:p>
        </p:txBody>
      </p:sp>
      <p:sp>
        <p:nvSpPr>
          <p:cNvPr id="6" name="Footer Placeholder 5">
            <a:extLst>
              <a:ext uri="{FF2B5EF4-FFF2-40B4-BE49-F238E27FC236}">
                <a16:creationId xmlns:a16="http://schemas.microsoft.com/office/drawing/2014/main" id="{1885CEB2-4164-28BE-3127-2A5D653FC6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6B2D87-FDEA-0E49-93B3-7D8A073DC2A5}"/>
              </a:ext>
            </a:extLst>
          </p:cNvPr>
          <p:cNvSpPr>
            <a:spLocks noGrp="1"/>
          </p:cNvSpPr>
          <p:nvPr>
            <p:ph type="sldNum" sz="quarter" idx="12"/>
          </p:nvPr>
        </p:nvSpPr>
        <p:spPr/>
        <p:txBody>
          <a:bodyPr/>
          <a:lstStyle/>
          <a:p>
            <a:fld id="{F0F4760E-F00F-4D77-8156-1EC943B2E9F3}" type="slidenum">
              <a:rPr lang="en-US" smtClean="0"/>
              <a:t>‹#›</a:t>
            </a:fld>
            <a:endParaRPr lang="en-US"/>
          </a:p>
        </p:txBody>
      </p:sp>
    </p:spTree>
    <p:extLst>
      <p:ext uri="{BB962C8B-B14F-4D97-AF65-F5344CB8AC3E}">
        <p14:creationId xmlns:p14="http://schemas.microsoft.com/office/powerpoint/2010/main" val="2600370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F26404-42D3-CD7D-6C1E-3FCEC50BB0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6CDC00-960B-AB4D-63F8-56360FD518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8FBDD4-0D43-498F-33B1-F0269F4C09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6F146A-5107-48F0-A20D-5F25EC59AC53}" type="datetimeFigureOut">
              <a:rPr lang="en-US" smtClean="0"/>
              <a:t>5/15/2024</a:t>
            </a:fld>
            <a:endParaRPr lang="en-US"/>
          </a:p>
        </p:txBody>
      </p:sp>
      <p:sp>
        <p:nvSpPr>
          <p:cNvPr id="5" name="Footer Placeholder 4">
            <a:extLst>
              <a:ext uri="{FF2B5EF4-FFF2-40B4-BE49-F238E27FC236}">
                <a16:creationId xmlns:a16="http://schemas.microsoft.com/office/drawing/2014/main" id="{0F9FBB9B-7B98-3221-CD1D-1355074C36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BAD822A-4862-DEC9-B20A-E78E68A226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F4760E-F00F-4D77-8156-1EC943B2E9F3}" type="slidenum">
              <a:rPr lang="en-US" smtClean="0"/>
              <a:t>‹#›</a:t>
            </a:fld>
            <a:endParaRPr lang="en-US"/>
          </a:p>
        </p:txBody>
      </p:sp>
    </p:spTree>
    <p:extLst>
      <p:ext uri="{BB962C8B-B14F-4D97-AF65-F5344CB8AC3E}">
        <p14:creationId xmlns:p14="http://schemas.microsoft.com/office/powerpoint/2010/main" val="3085162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audio" Target="../media/audio1.wav"/><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Google Shape;364;p14"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B485A7B0-472D-FAD0-D67C-E479B41413D8}"/>
              </a:ext>
            </a:extLst>
          </p:cNvPr>
          <p:cNvSpPr/>
          <p:nvPr/>
        </p:nvSpPr>
        <p:spPr>
          <a:xfrm>
            <a:off x="25790" y="4830866"/>
            <a:ext cx="774600" cy="7746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 name="组合 8"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D6193124-60E6-CD66-77F1-1AA6DB9495D8}"/>
              </a:ext>
            </a:extLst>
          </p:cNvPr>
          <p:cNvGrpSpPr/>
          <p:nvPr/>
        </p:nvGrpSpPr>
        <p:grpSpPr>
          <a:xfrm>
            <a:off x="2973795" y="4644624"/>
            <a:ext cx="9406814" cy="1460350"/>
            <a:chOff x="2457450" y="2397117"/>
            <a:chExt cx="5474774" cy="648613"/>
          </a:xfrm>
        </p:grpSpPr>
        <p:sp>
          <p:nvSpPr>
            <p:cNvPr id="40" name="对角圆角矩形 6">
              <a:extLst>
                <a:ext uri="{FF2B5EF4-FFF2-40B4-BE49-F238E27FC236}">
                  <a16:creationId xmlns:a16="http://schemas.microsoft.com/office/drawing/2014/main" id="{88033DCB-A8FF-775D-5420-3EE6D9D39E7E}"/>
                </a:ext>
              </a:extLst>
            </p:cNvPr>
            <p:cNvSpPr/>
            <p:nvPr/>
          </p:nvSpPr>
          <p:spPr>
            <a:xfrm>
              <a:off x="2457450" y="2397117"/>
              <a:ext cx="3949700" cy="648613"/>
            </a:xfrm>
            <a:prstGeom prst="round2DiagRect">
              <a:avLst>
                <a:gd name="adj1" fmla="val 33621"/>
                <a:gd name="adj2" fmla="val 0"/>
              </a:avLst>
            </a:prstGeom>
            <a:solidFill>
              <a:srgbClr val="81C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chemeClr val="bg1"/>
                </a:solidFill>
                <a:latin typeface="字魂59号-创粗黑" panose="00000500000000000000" pitchFamily="2" charset="-122"/>
                <a:ea typeface="字魂59号-创粗黑" panose="00000500000000000000" pitchFamily="2" charset="-122"/>
              </a:endParaRPr>
            </a:p>
          </p:txBody>
        </p:sp>
        <p:sp>
          <p:nvSpPr>
            <p:cNvPr id="41" name="文本框 7">
              <a:extLst>
                <a:ext uri="{FF2B5EF4-FFF2-40B4-BE49-F238E27FC236}">
                  <a16:creationId xmlns:a16="http://schemas.microsoft.com/office/drawing/2014/main" id="{8B793790-8F01-C761-D00F-D7062C70F6C8}"/>
                </a:ext>
              </a:extLst>
            </p:cNvPr>
            <p:cNvSpPr txBox="1"/>
            <p:nvPr/>
          </p:nvSpPr>
          <p:spPr>
            <a:xfrm>
              <a:off x="2457450" y="2418406"/>
              <a:ext cx="5474774" cy="615144"/>
            </a:xfrm>
            <a:prstGeom prst="rect">
              <a:avLst/>
            </a:prstGeom>
            <a:noFill/>
          </p:spPr>
          <p:txBody>
            <a:bodyPr wrap="square" rtlCol="0">
              <a:spAutoFit/>
            </a:bodyPr>
            <a:lstStyle/>
            <a:p>
              <a:r>
                <a:rPr lang="en-US" altLang="zh-CN" sz="2800" dirty="0">
                  <a:solidFill>
                    <a:schemeClr val="bg1"/>
                  </a:solidFill>
                  <a:latin typeface="Times New Roman" panose="02020603050405020304" pitchFamily="18" charset="0"/>
                  <a:ea typeface="字魂59号-创粗黑" panose="00000500000000000000" pitchFamily="2" charset="-122"/>
                  <a:cs typeface="Times New Roman" panose="02020603050405020304" pitchFamily="18" charset="0"/>
                </a:rPr>
                <a:t>  </a:t>
              </a:r>
              <a:r>
                <a:rPr lang="en-US" altLang="zh-CN" sz="2800" dirty="0" err="1">
                  <a:solidFill>
                    <a:schemeClr val="bg1"/>
                  </a:solidFill>
                  <a:latin typeface="Times New Roman" panose="02020603050405020304" pitchFamily="18" charset="0"/>
                  <a:ea typeface="字魂59号-创粗黑" panose="00000500000000000000" pitchFamily="2" charset="-122"/>
                  <a:cs typeface="Times New Roman" panose="02020603050405020304" pitchFamily="18" charset="0"/>
                </a:rPr>
                <a:t>Trường</a:t>
              </a:r>
              <a:r>
                <a:rPr lang="en-US" altLang="zh-CN" sz="2800" dirty="0">
                  <a:solidFill>
                    <a:schemeClr val="bg1"/>
                  </a:solidFill>
                  <a:latin typeface="Times New Roman" panose="02020603050405020304" pitchFamily="18" charset="0"/>
                  <a:ea typeface="字魂59号-创粗黑" panose="00000500000000000000" pitchFamily="2" charset="-122"/>
                  <a:cs typeface="Times New Roman" panose="02020603050405020304" pitchFamily="18" charset="0"/>
                </a:rPr>
                <a:t>: THCS </a:t>
              </a:r>
              <a:r>
                <a:rPr lang="en-US" altLang="zh-CN" sz="2800" dirty="0" err="1">
                  <a:solidFill>
                    <a:schemeClr val="bg1"/>
                  </a:solidFill>
                  <a:latin typeface="Times New Roman" panose="02020603050405020304" pitchFamily="18" charset="0"/>
                  <a:ea typeface="字魂59号-创粗黑" panose="00000500000000000000" pitchFamily="2" charset="-122"/>
                  <a:cs typeface="Times New Roman" panose="02020603050405020304" pitchFamily="18" charset="0"/>
                </a:rPr>
                <a:t>Đồng</a:t>
              </a:r>
              <a:r>
                <a:rPr lang="en-US" altLang="zh-CN" sz="2800" dirty="0">
                  <a:solidFill>
                    <a:schemeClr val="bg1"/>
                  </a:solidFill>
                  <a:latin typeface="Times New Roman" panose="02020603050405020304" pitchFamily="18" charset="0"/>
                  <a:ea typeface="字魂59号-创粗黑" panose="00000500000000000000" pitchFamily="2" charset="-122"/>
                  <a:cs typeface="Times New Roman" panose="02020603050405020304" pitchFamily="18" charset="0"/>
                </a:rPr>
                <a:t> </a:t>
              </a:r>
              <a:r>
                <a:rPr lang="en-US" altLang="zh-CN" sz="2800" dirty="0" err="1">
                  <a:solidFill>
                    <a:schemeClr val="bg1"/>
                  </a:solidFill>
                  <a:latin typeface="Times New Roman" panose="02020603050405020304" pitchFamily="18" charset="0"/>
                  <a:ea typeface="字魂59号-创粗黑" panose="00000500000000000000" pitchFamily="2" charset="-122"/>
                  <a:cs typeface="Times New Roman" panose="02020603050405020304" pitchFamily="18" charset="0"/>
                </a:rPr>
                <a:t>Luận</a:t>
              </a:r>
              <a:endParaRPr lang="en-US" altLang="zh-CN" sz="2800" dirty="0">
                <a:solidFill>
                  <a:schemeClr val="bg1"/>
                </a:solidFill>
                <a:latin typeface="Times New Roman" panose="02020603050405020304" pitchFamily="18" charset="0"/>
                <a:ea typeface="字魂59号-创粗黑" panose="00000500000000000000" pitchFamily="2" charset="-122"/>
                <a:cs typeface="Times New Roman" panose="02020603050405020304" pitchFamily="18" charset="0"/>
              </a:endParaRPr>
            </a:p>
            <a:p>
              <a:r>
                <a:rPr lang="en-US" altLang="zh-CN" sz="2800" dirty="0">
                  <a:solidFill>
                    <a:schemeClr val="bg1"/>
                  </a:solidFill>
                  <a:latin typeface="Times New Roman" panose="02020603050405020304" pitchFamily="18" charset="0"/>
                  <a:ea typeface="字魂59号-创粗黑" panose="00000500000000000000" pitchFamily="2" charset="-122"/>
                  <a:cs typeface="Times New Roman" panose="02020603050405020304" pitchFamily="18" charset="0"/>
                </a:rPr>
                <a:t>  GVSB: </a:t>
              </a:r>
              <a:r>
                <a:rPr lang="en-US" altLang="zh-CN" sz="2800" dirty="0" err="1">
                  <a:solidFill>
                    <a:schemeClr val="bg1"/>
                  </a:solidFill>
                  <a:latin typeface="Times New Roman" panose="02020603050405020304" pitchFamily="18" charset="0"/>
                  <a:ea typeface="字魂59号-创粗黑" panose="00000500000000000000" pitchFamily="2" charset="-122"/>
                  <a:cs typeface="Times New Roman" panose="02020603050405020304" pitchFamily="18" charset="0"/>
                </a:rPr>
                <a:t>Bùi</a:t>
              </a:r>
              <a:r>
                <a:rPr lang="en-US" altLang="zh-CN" sz="2800" dirty="0">
                  <a:solidFill>
                    <a:schemeClr val="bg1"/>
                  </a:solidFill>
                  <a:latin typeface="Times New Roman" panose="02020603050405020304" pitchFamily="18" charset="0"/>
                  <a:ea typeface="字魂59号-创粗黑" panose="00000500000000000000" pitchFamily="2" charset="-122"/>
                  <a:cs typeface="Times New Roman" panose="02020603050405020304" pitchFamily="18" charset="0"/>
                </a:rPr>
                <a:t> </a:t>
              </a:r>
              <a:r>
                <a:rPr lang="en-US" altLang="zh-CN" sz="2800" dirty="0" err="1">
                  <a:solidFill>
                    <a:schemeClr val="bg1"/>
                  </a:solidFill>
                  <a:latin typeface="Times New Roman" panose="02020603050405020304" pitchFamily="18" charset="0"/>
                  <a:ea typeface="字魂59号-创粗黑" panose="00000500000000000000" pitchFamily="2" charset="-122"/>
                  <a:cs typeface="Times New Roman" panose="02020603050405020304" pitchFamily="18" charset="0"/>
                </a:rPr>
                <a:t>Bích</a:t>
              </a:r>
              <a:r>
                <a:rPr lang="en-US" altLang="zh-CN" sz="2800" dirty="0">
                  <a:solidFill>
                    <a:schemeClr val="bg1"/>
                  </a:solidFill>
                  <a:latin typeface="Times New Roman" panose="02020603050405020304" pitchFamily="18" charset="0"/>
                  <a:ea typeface="字魂59号-创粗黑" panose="00000500000000000000" pitchFamily="2" charset="-122"/>
                  <a:cs typeface="Times New Roman" panose="02020603050405020304" pitchFamily="18" charset="0"/>
                </a:rPr>
                <a:t> </a:t>
              </a:r>
              <a:r>
                <a:rPr lang="en-US" altLang="zh-CN" sz="2800" dirty="0" err="1">
                  <a:solidFill>
                    <a:schemeClr val="bg1"/>
                  </a:solidFill>
                  <a:latin typeface="Times New Roman" panose="02020603050405020304" pitchFamily="18" charset="0"/>
                  <a:ea typeface="字魂59号-创粗黑" panose="00000500000000000000" pitchFamily="2" charset="-122"/>
                  <a:cs typeface="Times New Roman" panose="02020603050405020304" pitchFamily="18" charset="0"/>
                </a:rPr>
                <a:t>Thảo</a:t>
              </a:r>
              <a:endParaRPr lang="en-US" altLang="zh-CN" sz="2800" dirty="0">
                <a:solidFill>
                  <a:schemeClr val="bg1"/>
                </a:solidFill>
                <a:latin typeface="Times New Roman" panose="02020603050405020304" pitchFamily="18" charset="0"/>
                <a:ea typeface="字魂59号-创粗黑" panose="00000500000000000000" pitchFamily="2" charset="-122"/>
                <a:cs typeface="Times New Roman" panose="02020603050405020304" pitchFamily="18" charset="0"/>
              </a:endParaRPr>
            </a:p>
            <a:p>
              <a:r>
                <a:rPr lang="en-US" altLang="zh-CN" sz="2800" dirty="0">
                  <a:solidFill>
                    <a:schemeClr val="bg1"/>
                  </a:solidFill>
                  <a:latin typeface="Times New Roman" panose="02020603050405020304" pitchFamily="18" charset="0"/>
                  <a:ea typeface="字魂59号-创粗黑" panose="00000500000000000000" pitchFamily="2" charset="-122"/>
                  <a:cs typeface="Times New Roman" panose="02020603050405020304" pitchFamily="18" charset="0"/>
                </a:rPr>
                <a:t>  Email: bichthao.k7tin@gmail.com</a:t>
              </a:r>
              <a:endParaRPr lang="zh-CN" altLang="en-US" sz="2800" dirty="0">
                <a:solidFill>
                  <a:schemeClr val="bg1"/>
                </a:solidFill>
                <a:latin typeface="Times New Roman" panose="02020603050405020304" pitchFamily="18" charset="0"/>
                <a:ea typeface="字魂59号-创粗黑" panose="00000500000000000000" pitchFamily="2" charset="-122"/>
                <a:cs typeface="Times New Roman" panose="02020603050405020304" pitchFamily="18" charset="0"/>
              </a:endParaRPr>
            </a:p>
          </p:txBody>
        </p:sp>
      </p:grpSp>
      <p:sp>
        <p:nvSpPr>
          <p:cNvPr id="42" name="文本框 11"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D1CB3112-C67C-B85A-0C2A-5E90453789FB}"/>
              </a:ext>
            </a:extLst>
          </p:cNvPr>
          <p:cNvSpPr txBox="1"/>
          <p:nvPr/>
        </p:nvSpPr>
        <p:spPr>
          <a:xfrm>
            <a:off x="532658" y="2092001"/>
            <a:ext cx="10764644" cy="954107"/>
          </a:xfrm>
          <a:prstGeom prst="rect">
            <a:avLst/>
          </a:prstGeom>
          <a:noFill/>
        </p:spPr>
        <p:txBody>
          <a:bodyPr wrap="square" rtlCol="0">
            <a:spAutoFit/>
          </a:bodyPr>
          <a:lstStyle/>
          <a:p>
            <a:pPr algn="ctr"/>
            <a:r>
              <a:rPr lang="en-US" altLang="zh-CN" sz="2800" b="1" dirty="0">
                <a:solidFill>
                  <a:srgbClr val="FF0000"/>
                </a:solidFill>
                <a:latin typeface="Times New Roman" panose="02020603050405020304" pitchFamily="18" charset="0"/>
                <a:cs typeface="Times New Roman" panose="02020603050405020304" pitchFamily="18" charset="0"/>
              </a:rPr>
              <a:t>.</a:t>
            </a:r>
          </a:p>
          <a:p>
            <a:pPr algn="ctr"/>
            <a:r>
              <a:rPr lang="en-US" sz="2800" b="1" dirty="0">
                <a:latin typeface="Times New Roman" panose="02020603050405020304" pitchFamily="18" charset="0"/>
                <a:cs typeface="Times New Roman" panose="02020603050405020304" pitchFamily="18" charset="0"/>
              </a:rPr>
              <a:t>BÀI 3. THỰC HÀNH: ĐÁNH GIÁ CHẤT LƯỢNG THÔNG TIN</a:t>
            </a:r>
            <a:endParaRPr lang="zh-CN" altLang="en-US" sz="8000" b="1" dirty="0">
              <a:gradFill>
                <a:gsLst>
                  <a:gs pos="44000">
                    <a:schemeClr val="accent2">
                      <a:lumMod val="60000"/>
                      <a:lumOff val="40000"/>
                    </a:schemeClr>
                  </a:gs>
                  <a:gs pos="63000">
                    <a:schemeClr val="accent1">
                      <a:lumMod val="45000"/>
                      <a:lumOff val="55000"/>
                    </a:schemeClr>
                  </a:gs>
                  <a:gs pos="57000">
                    <a:srgbClr val="0000FF"/>
                  </a:gs>
                  <a:gs pos="71000">
                    <a:schemeClr val="accent6">
                      <a:lumMod val="75000"/>
                    </a:schemeClr>
                  </a:gs>
                </a:gsLst>
                <a:lin ang="5400000" scaled="1"/>
              </a:gradFill>
              <a:latin typeface="Times New Roman" panose="02020603050405020304" pitchFamily="18" charset="0"/>
              <a:cs typeface="Times New Roman" panose="02020603050405020304" pitchFamily="18" charset="0"/>
            </a:endParaRPr>
          </a:p>
        </p:txBody>
      </p:sp>
      <p:sp>
        <p:nvSpPr>
          <p:cNvPr id="43" name="Freeform: Shape 64"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6D19F385-9340-E439-8F0F-9C8E37588C68}"/>
              </a:ext>
            </a:extLst>
          </p:cNvPr>
          <p:cNvSpPr/>
          <p:nvPr/>
        </p:nvSpPr>
        <p:spPr>
          <a:xfrm rot="5400000">
            <a:off x="-272238" y="268177"/>
            <a:ext cx="3196156" cy="2659808"/>
          </a:xfrm>
          <a:custGeom>
            <a:avLst/>
            <a:gdLst>
              <a:gd name="connsiteX0" fmla="*/ 0 w 4670251"/>
              <a:gd name="connsiteY0" fmla="*/ 2133085 h 4116501"/>
              <a:gd name="connsiteX1" fmla="*/ 0 w 4670251"/>
              <a:gd name="connsiteY1" fmla="*/ 0 h 4116501"/>
              <a:gd name="connsiteX2" fmla="*/ 4670251 w 4670251"/>
              <a:gd name="connsiteY2" fmla="*/ 4116501 h 4116501"/>
              <a:gd name="connsiteX3" fmla="*/ 2250224 w 4670251"/>
              <a:gd name="connsiteY3" fmla="*/ 4116501 h 4116501"/>
              <a:gd name="connsiteX4" fmla="*/ 0 w 4670251"/>
              <a:gd name="connsiteY4" fmla="*/ 2133085 h 41165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70251" h="4116501">
                <a:moveTo>
                  <a:pt x="0" y="2133085"/>
                </a:moveTo>
                <a:lnTo>
                  <a:pt x="0" y="0"/>
                </a:lnTo>
                <a:lnTo>
                  <a:pt x="4670251" y="4116501"/>
                </a:lnTo>
                <a:lnTo>
                  <a:pt x="2250224" y="4116501"/>
                </a:lnTo>
                <a:lnTo>
                  <a:pt x="0" y="2133085"/>
                </a:lnTo>
                <a:close/>
              </a:path>
            </a:pathLst>
          </a:custGeom>
          <a:solidFill>
            <a:srgbClr val="F4E054"/>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p>
        </p:txBody>
      </p:sp>
      <p:sp>
        <p:nvSpPr>
          <p:cNvPr id="47" name="Google Shape;247;p10"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C9A279AD-72D1-D534-90CA-EA51A6B2F926}"/>
              </a:ext>
            </a:extLst>
          </p:cNvPr>
          <p:cNvSpPr/>
          <p:nvPr/>
        </p:nvSpPr>
        <p:spPr>
          <a:xfrm>
            <a:off x="10338690" y="1125969"/>
            <a:ext cx="605400" cy="6054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248;p10"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EFB85B25-F9A0-1F48-2308-3CD32BBBC786}"/>
              </a:ext>
            </a:extLst>
          </p:cNvPr>
          <p:cNvSpPr/>
          <p:nvPr/>
        </p:nvSpPr>
        <p:spPr>
          <a:xfrm>
            <a:off x="10673815" y="449962"/>
            <a:ext cx="1054200" cy="10542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249;p10"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3CE46721-3703-A318-7D3B-997ED0F52AE6}"/>
              </a:ext>
            </a:extLst>
          </p:cNvPr>
          <p:cNvSpPr/>
          <p:nvPr/>
        </p:nvSpPr>
        <p:spPr>
          <a:xfrm>
            <a:off x="11612941" y="141438"/>
            <a:ext cx="398700" cy="3987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250;p10"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69F92B84-AAB9-3057-1FA4-F38DA2867D41}"/>
              </a:ext>
            </a:extLst>
          </p:cNvPr>
          <p:cNvSpPr/>
          <p:nvPr/>
        </p:nvSpPr>
        <p:spPr>
          <a:xfrm>
            <a:off x="11853190" y="616226"/>
            <a:ext cx="136800" cy="1368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251;p10"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AF29E74D-1DB4-5073-7A91-BADB431353E9}"/>
              </a:ext>
            </a:extLst>
          </p:cNvPr>
          <p:cNvSpPr/>
          <p:nvPr/>
        </p:nvSpPr>
        <p:spPr>
          <a:xfrm>
            <a:off x="10944093" y="1613197"/>
            <a:ext cx="213000" cy="2130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258;p10"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61702035-413C-02ED-913E-C73C1A7A1B88}"/>
              </a:ext>
            </a:extLst>
          </p:cNvPr>
          <p:cNvSpPr/>
          <p:nvPr/>
        </p:nvSpPr>
        <p:spPr>
          <a:xfrm>
            <a:off x="10714254" y="1855812"/>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3" name="Google Shape;263;p10">
            <a:extLst>
              <a:ext uri="{FF2B5EF4-FFF2-40B4-BE49-F238E27FC236}">
                <a16:creationId xmlns:a16="http://schemas.microsoft.com/office/drawing/2014/main" id="{19D7E19D-90CE-BCEC-184D-F416BF489E0D}"/>
              </a:ext>
            </a:extLst>
          </p:cNvPr>
          <p:cNvGrpSpPr/>
          <p:nvPr/>
        </p:nvGrpSpPr>
        <p:grpSpPr>
          <a:xfrm>
            <a:off x="11001586" y="661102"/>
            <a:ext cx="398658" cy="631920"/>
            <a:chOff x="6718575" y="2318625"/>
            <a:chExt cx="256950" cy="407375"/>
          </a:xfrm>
        </p:grpSpPr>
        <p:sp>
          <p:nvSpPr>
            <p:cNvPr id="54" name="Google Shape;264;p10">
              <a:extLst>
                <a:ext uri="{FF2B5EF4-FFF2-40B4-BE49-F238E27FC236}">
                  <a16:creationId xmlns:a16="http://schemas.microsoft.com/office/drawing/2014/main" id="{06A7873C-715B-A926-2C74-B54B4E97B40D}"/>
                </a:ext>
              </a:extLst>
            </p:cNvPr>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265;p10">
              <a:extLst>
                <a:ext uri="{FF2B5EF4-FFF2-40B4-BE49-F238E27FC236}">
                  <a16:creationId xmlns:a16="http://schemas.microsoft.com/office/drawing/2014/main" id="{E5DE083B-AE1A-4FB8-F8DF-DD1649961180}"/>
                </a:ext>
              </a:extLst>
            </p:cNvPr>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266;p10">
              <a:extLst>
                <a:ext uri="{FF2B5EF4-FFF2-40B4-BE49-F238E27FC236}">
                  <a16:creationId xmlns:a16="http://schemas.microsoft.com/office/drawing/2014/main" id="{BB8A2C4C-DC9A-83B7-C65A-6A96815EB76C}"/>
                </a:ext>
              </a:extLst>
            </p:cNvPr>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267;p10">
              <a:extLst>
                <a:ext uri="{FF2B5EF4-FFF2-40B4-BE49-F238E27FC236}">
                  <a16:creationId xmlns:a16="http://schemas.microsoft.com/office/drawing/2014/main" id="{8F04AF59-EDD6-676E-1C5C-36C6F84AE0C5}"/>
                </a:ext>
              </a:extLst>
            </p:cNvPr>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268;p10">
              <a:extLst>
                <a:ext uri="{FF2B5EF4-FFF2-40B4-BE49-F238E27FC236}">
                  <a16:creationId xmlns:a16="http://schemas.microsoft.com/office/drawing/2014/main" id="{C4729603-9611-235D-D973-F579BC23828E}"/>
                </a:ext>
              </a:extLst>
            </p:cNvPr>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269;p10">
              <a:extLst>
                <a:ext uri="{FF2B5EF4-FFF2-40B4-BE49-F238E27FC236}">
                  <a16:creationId xmlns:a16="http://schemas.microsoft.com/office/drawing/2014/main" id="{D3F87790-FB48-B203-54E3-B3829F1CE3B4}"/>
                </a:ext>
              </a:extLst>
            </p:cNvPr>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270;p10">
              <a:extLst>
                <a:ext uri="{FF2B5EF4-FFF2-40B4-BE49-F238E27FC236}">
                  <a16:creationId xmlns:a16="http://schemas.microsoft.com/office/drawing/2014/main" id="{7D6828B0-87A3-2E31-4F0F-40A728FCE273}"/>
                </a:ext>
              </a:extLst>
            </p:cNvPr>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271;p10">
              <a:extLst>
                <a:ext uri="{FF2B5EF4-FFF2-40B4-BE49-F238E27FC236}">
                  <a16:creationId xmlns:a16="http://schemas.microsoft.com/office/drawing/2014/main" id="{54D6B32C-C823-EBAA-FECC-CCE29475B1E4}"/>
                </a:ext>
              </a:extLst>
            </p:cNvPr>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2" name="TextBox 61">
            <a:extLst>
              <a:ext uri="{FF2B5EF4-FFF2-40B4-BE49-F238E27FC236}">
                <a16:creationId xmlns:a16="http://schemas.microsoft.com/office/drawing/2014/main" id="{11E5FEC7-B316-0D4C-16F6-DF5475F1D463}"/>
              </a:ext>
            </a:extLst>
          </p:cNvPr>
          <p:cNvSpPr txBox="1"/>
          <p:nvPr/>
        </p:nvSpPr>
        <p:spPr>
          <a:xfrm>
            <a:off x="2136801" y="559742"/>
            <a:ext cx="6399819" cy="923330"/>
          </a:xfrm>
          <a:prstGeom prst="rect">
            <a:avLst/>
          </a:prstGeom>
          <a:noFill/>
        </p:spPr>
        <p:txBody>
          <a:bodyPr wrap="square" rtlCol="0">
            <a:spAutoFit/>
          </a:bodyPr>
          <a:lstStyle/>
          <a:p>
            <a:pPr algn="l"/>
            <a:endParaRPr lang="en-US" sz="5400" dirty="0">
              <a:ln>
                <a:gradFill>
                  <a:gsLst>
                    <a:gs pos="87352">
                      <a:srgbClr val="B7E5F6"/>
                    </a:gs>
                    <a:gs pos="53000">
                      <a:schemeClr val="accent5">
                        <a:lumMod val="75000"/>
                      </a:schemeClr>
                    </a:gs>
                    <a:gs pos="61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gradFill>
                <a:gsLst>
                  <a:gs pos="42000">
                    <a:schemeClr val="accent3">
                      <a:lumMod val="75000"/>
                    </a:schemeClr>
                  </a:gs>
                  <a:gs pos="53000">
                    <a:schemeClr val="accent1">
                      <a:lumMod val="45000"/>
                      <a:lumOff val="55000"/>
                    </a:schemeClr>
                  </a:gs>
                  <a:gs pos="89000">
                    <a:schemeClr val="accent2">
                      <a:lumMod val="60000"/>
                      <a:lumOff val="40000"/>
                    </a:schemeClr>
                  </a:gs>
                  <a:gs pos="67000">
                    <a:schemeClr val="accent6">
                      <a:lumMod val="75000"/>
                    </a:schemeClr>
                  </a:gs>
                </a:gsLst>
                <a:lin ang="5400000" scaled="1"/>
              </a:gradFill>
              <a:latin typeface="Times New Roman" panose="02020603050405020304" pitchFamily="18" charset="0"/>
              <a:cs typeface="Times New Roman" panose="02020603050405020304" pitchFamily="18" charset="0"/>
            </a:endParaRPr>
          </a:p>
        </p:txBody>
      </p:sp>
      <p:sp>
        <p:nvSpPr>
          <p:cNvPr id="63" name="Rectangle 62">
            <a:extLst>
              <a:ext uri="{FF2B5EF4-FFF2-40B4-BE49-F238E27FC236}">
                <a16:creationId xmlns:a16="http://schemas.microsoft.com/office/drawing/2014/main" id="{CA4829C9-944A-8914-77E1-A8CCF7BD9121}"/>
              </a:ext>
            </a:extLst>
          </p:cNvPr>
          <p:cNvSpPr/>
          <p:nvPr/>
        </p:nvSpPr>
        <p:spPr>
          <a:xfrm>
            <a:off x="2418991" y="770754"/>
            <a:ext cx="8461291" cy="1200329"/>
          </a:xfrm>
          <a:prstGeom prst="rect">
            <a:avLst/>
          </a:prstGeom>
          <a:noFill/>
        </p:spPr>
        <p:txBody>
          <a:bodyPr wrap="none" lIns="91440" tIns="45720" rIns="91440" bIns="45720">
            <a:spAutoFit/>
          </a:bodyPr>
          <a:lstStyle/>
          <a:p>
            <a:r>
              <a:rPr lang="en-US" sz="3600" b="1" dirty="0">
                <a:latin typeface="Times New Roman" panose="02020603050405020304" pitchFamily="18" charset="0"/>
                <a:cs typeface="Times New Roman" panose="02020603050405020304" pitchFamily="18" charset="0"/>
              </a:rPr>
              <a:t>CHỦ ĐỀ 2: TỔ CHỨC LƯU TRỮ</a:t>
            </a:r>
          </a:p>
          <a:p>
            <a:r>
              <a:rPr lang="en-US" sz="3600" b="1" dirty="0">
                <a:latin typeface="Times New Roman" panose="02020603050405020304" pitchFamily="18" charset="0"/>
                <a:cs typeface="Times New Roman" panose="02020603050405020304" pitchFamily="18" charset="0"/>
              </a:rPr>
              <a:t>TÌM KIẾM VÀ TRAO ĐỔI THÔNG TIN</a:t>
            </a:r>
            <a:endParaRPr lang="en-US" sz="3600" dirty="0">
              <a:latin typeface="Times New Roman" panose="02020603050405020304" pitchFamily="18" charset="0"/>
              <a:cs typeface="Times New Roman" panose="02020603050405020304" pitchFamily="18" charset="0"/>
            </a:endParaRPr>
          </a:p>
        </p:txBody>
      </p:sp>
      <p:sp>
        <p:nvSpPr>
          <p:cNvPr id="64" name="Google Shape;363;p14">
            <a:extLst>
              <a:ext uri="{FF2B5EF4-FFF2-40B4-BE49-F238E27FC236}">
                <a16:creationId xmlns:a16="http://schemas.microsoft.com/office/drawing/2014/main" id="{F15A180C-756A-04FC-C0FA-10C413642753}"/>
              </a:ext>
            </a:extLst>
          </p:cNvPr>
          <p:cNvSpPr/>
          <p:nvPr/>
        </p:nvSpPr>
        <p:spPr>
          <a:xfrm>
            <a:off x="501373" y="5497166"/>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365;p14">
            <a:extLst>
              <a:ext uri="{FF2B5EF4-FFF2-40B4-BE49-F238E27FC236}">
                <a16:creationId xmlns:a16="http://schemas.microsoft.com/office/drawing/2014/main" id="{334EEA5E-E53B-CF34-A3AF-E15694E5B031}"/>
              </a:ext>
            </a:extLst>
          </p:cNvPr>
          <p:cNvSpPr/>
          <p:nvPr/>
        </p:nvSpPr>
        <p:spPr>
          <a:xfrm>
            <a:off x="776102" y="5354514"/>
            <a:ext cx="413400" cy="4134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366;p14">
            <a:extLst>
              <a:ext uri="{FF2B5EF4-FFF2-40B4-BE49-F238E27FC236}">
                <a16:creationId xmlns:a16="http://schemas.microsoft.com/office/drawing/2014/main" id="{1CE57F5B-16C0-D535-E569-B148665F4621}"/>
              </a:ext>
            </a:extLst>
          </p:cNvPr>
          <p:cNvSpPr/>
          <p:nvPr/>
        </p:nvSpPr>
        <p:spPr>
          <a:xfrm>
            <a:off x="541435" y="6594866"/>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367;p14">
            <a:extLst>
              <a:ext uri="{FF2B5EF4-FFF2-40B4-BE49-F238E27FC236}">
                <a16:creationId xmlns:a16="http://schemas.microsoft.com/office/drawing/2014/main" id="{FBA3D56A-103A-07D3-D3AE-CAF5BCF45597}"/>
              </a:ext>
            </a:extLst>
          </p:cNvPr>
          <p:cNvSpPr/>
          <p:nvPr/>
        </p:nvSpPr>
        <p:spPr>
          <a:xfrm>
            <a:off x="1637386" y="6437102"/>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368;p14">
            <a:extLst>
              <a:ext uri="{FF2B5EF4-FFF2-40B4-BE49-F238E27FC236}">
                <a16:creationId xmlns:a16="http://schemas.microsoft.com/office/drawing/2014/main" id="{E66971F7-9090-5FFC-2EDC-46DAD8EC02E9}"/>
              </a:ext>
            </a:extLst>
          </p:cNvPr>
          <p:cNvSpPr/>
          <p:nvPr/>
        </p:nvSpPr>
        <p:spPr>
          <a:xfrm>
            <a:off x="1743886" y="6191471"/>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9" name="Google Shape;371;p14">
            <a:extLst>
              <a:ext uri="{FF2B5EF4-FFF2-40B4-BE49-F238E27FC236}">
                <a16:creationId xmlns:a16="http://schemas.microsoft.com/office/drawing/2014/main" id="{707BD077-36A4-50F2-C198-230AA96D5C3D}"/>
              </a:ext>
            </a:extLst>
          </p:cNvPr>
          <p:cNvGrpSpPr/>
          <p:nvPr/>
        </p:nvGrpSpPr>
        <p:grpSpPr>
          <a:xfrm>
            <a:off x="795798" y="5806660"/>
            <a:ext cx="508851" cy="478711"/>
            <a:chOff x="5972700" y="2330200"/>
            <a:chExt cx="411625" cy="387275"/>
          </a:xfrm>
        </p:grpSpPr>
        <p:sp>
          <p:nvSpPr>
            <p:cNvPr id="70" name="Google Shape;372;p14">
              <a:extLst>
                <a:ext uri="{FF2B5EF4-FFF2-40B4-BE49-F238E27FC236}">
                  <a16:creationId xmlns:a16="http://schemas.microsoft.com/office/drawing/2014/main" id="{24DAE30C-04DC-2EAE-47CA-5CC4900C215F}"/>
                </a:ext>
              </a:extLst>
            </p:cNvPr>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373;p14">
              <a:extLst>
                <a:ext uri="{FF2B5EF4-FFF2-40B4-BE49-F238E27FC236}">
                  <a16:creationId xmlns:a16="http://schemas.microsoft.com/office/drawing/2014/main" id="{8E25CB69-BDC7-2251-2CD3-D3E36E77A492}"/>
                </a:ext>
              </a:extLst>
            </p:cNvPr>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283278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barn(inVertical)">
                                      <p:cBhvr>
                                        <p:cTn id="7" dur="500"/>
                                        <p:tgtEl>
                                          <p:spTgt spid="6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42"/>
                                        </p:tgtEl>
                                        <p:attrNameLst>
                                          <p:attrName>style.visibility</p:attrName>
                                        </p:attrNameLst>
                                      </p:cBhvr>
                                      <p:to>
                                        <p:strVal val="visible"/>
                                      </p:to>
                                    </p:set>
                                    <p:anim calcmode="lin" valueType="num">
                                      <p:cBhvr>
                                        <p:cTn id="12" dur="1000" fill="hold"/>
                                        <p:tgtEl>
                                          <p:spTgt spid="42"/>
                                        </p:tgtEl>
                                        <p:attrNameLst>
                                          <p:attrName>ppt_w</p:attrName>
                                        </p:attrNameLst>
                                      </p:cBhvr>
                                      <p:tavLst>
                                        <p:tav tm="0">
                                          <p:val>
                                            <p:fltVal val="0"/>
                                          </p:val>
                                        </p:tav>
                                        <p:tav tm="100000">
                                          <p:val>
                                            <p:strVal val="#ppt_w"/>
                                          </p:val>
                                        </p:tav>
                                      </p:tavLst>
                                    </p:anim>
                                    <p:anim calcmode="lin" valueType="num">
                                      <p:cBhvr>
                                        <p:cTn id="13" dur="1000" fill="hold"/>
                                        <p:tgtEl>
                                          <p:spTgt spid="42"/>
                                        </p:tgtEl>
                                        <p:attrNameLst>
                                          <p:attrName>ppt_h</p:attrName>
                                        </p:attrNameLst>
                                      </p:cBhvr>
                                      <p:tavLst>
                                        <p:tav tm="0">
                                          <p:val>
                                            <p:fltVal val="0"/>
                                          </p:val>
                                        </p:tav>
                                        <p:tav tm="100000">
                                          <p:val>
                                            <p:strVal val="#ppt_h"/>
                                          </p:val>
                                        </p:tav>
                                      </p:tavLst>
                                    </p:anim>
                                    <p:anim calcmode="lin" valueType="num">
                                      <p:cBhvr>
                                        <p:cTn id="14" dur="1000" fill="hold"/>
                                        <p:tgtEl>
                                          <p:spTgt spid="42"/>
                                        </p:tgtEl>
                                        <p:attrNameLst>
                                          <p:attrName>style.rotation</p:attrName>
                                        </p:attrNameLst>
                                      </p:cBhvr>
                                      <p:tavLst>
                                        <p:tav tm="0">
                                          <p:val>
                                            <p:fltVal val="90"/>
                                          </p:val>
                                        </p:tav>
                                        <p:tav tm="100000">
                                          <p:val>
                                            <p:fltVal val="0"/>
                                          </p:val>
                                        </p:tav>
                                      </p:tavLst>
                                    </p:anim>
                                    <p:animEffect transition="in" filter="fade">
                                      <p:cBhvr>
                                        <p:cTn id="15" dur="1000"/>
                                        <p:tgtEl>
                                          <p:spTgt spid="42"/>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9"/>
                                        </p:tgtEl>
                                        <p:attrNameLst>
                                          <p:attrName>style.visibility</p:attrName>
                                        </p:attrNameLst>
                                      </p:cBhvr>
                                      <p:to>
                                        <p:strVal val="visible"/>
                                      </p:to>
                                    </p:set>
                                    <p:anim calcmode="lin" valueType="num">
                                      <p:cBhvr additive="base">
                                        <p:cTn id="20" dur="500" fill="hold"/>
                                        <p:tgtEl>
                                          <p:spTgt spid="39"/>
                                        </p:tgtEl>
                                        <p:attrNameLst>
                                          <p:attrName>ppt_x</p:attrName>
                                        </p:attrNameLst>
                                      </p:cBhvr>
                                      <p:tavLst>
                                        <p:tav tm="0">
                                          <p:val>
                                            <p:strVal val="#ppt_x"/>
                                          </p:val>
                                        </p:tav>
                                        <p:tav tm="100000">
                                          <p:val>
                                            <p:strVal val="#ppt_x"/>
                                          </p:val>
                                        </p:tav>
                                      </p:tavLst>
                                    </p:anim>
                                    <p:anim calcmode="lin" valueType="num">
                                      <p:cBhvr additive="base">
                                        <p:cTn id="21"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6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19EA8A48-572B-F1C8-3872-2C88AC7FBA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037" y="5819542"/>
            <a:ext cx="12192000" cy="1007137"/>
          </a:xfrm>
          <a:prstGeom prst="rect">
            <a:avLst/>
          </a:prstGeom>
        </p:spPr>
      </p:pic>
      <p:sp>
        <p:nvSpPr>
          <p:cNvPr id="3" name="BOXND" descr="OPL20U25GSXzBJYl68kk8uQGfFKzs7yb1M4KJWUiLk6ZEvGF+qCIPSnY57AbBFCvTW2024,02.28+K4lPs7H94VUqPe2XwIsfPRnrXQE//QTEXxb8/8N4CNc6FpgZahzpTjFhMzSA7T/nHJa11DE8Ng2TP3iAmRczFlmslSuUNOgUeb6yRvs0=">
            <a:hlinkClick r:id="" action="ppaction://macro?name=XOAHETCAUHOI"/>
            <a:extLst>
              <a:ext uri="{FF2B5EF4-FFF2-40B4-BE49-F238E27FC236}">
                <a16:creationId xmlns:a16="http://schemas.microsoft.com/office/drawing/2014/main" id="{AEC1EAB4-5446-A5FC-3BDA-9A0DEEE9C240}"/>
              </a:ext>
            </a:extLst>
          </p:cNvPr>
          <p:cNvSpPr/>
          <p:nvPr/>
        </p:nvSpPr>
        <p:spPr>
          <a:xfrm>
            <a:off x="965784" y="2204250"/>
            <a:ext cx="10932179" cy="3437251"/>
          </a:xfrm>
          <a:prstGeom prst="rect">
            <a:avLst/>
          </a:prstGeom>
          <a:solidFill>
            <a:sysClr val="window" lastClr="FFFFFF">
              <a:lumMod val="95000"/>
            </a:sysClr>
          </a:solidFill>
          <a:ln w="38100" cap="flat" cmpd="sng" algn="ctr">
            <a:solidFill>
              <a:srgbClr val="E2DFD4"/>
            </a:solidFill>
            <a:prstDash val="solid"/>
            <a:miter lim="800000"/>
          </a:ln>
          <a:effectLst/>
        </p:spPr>
        <p:txBody>
          <a:bodyPr lIns="182880" tIns="91440" rIns="182880" rtlCol="0" anchor="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002060"/>
              </a:solidFill>
              <a:effectLst/>
              <a:uLnTx/>
              <a:uFillTx/>
              <a:latin typeface="UTM Alberta Heavy" panose="02040603050506020204" pitchFamily="18" charset="0"/>
              <a:ea typeface="+mn-ea"/>
              <a:cs typeface="+mn-cs"/>
            </a:endParaRPr>
          </a:p>
        </p:txBody>
      </p:sp>
      <p:sp>
        <p:nvSpPr>
          <p:cNvPr id="4" name="Rounded Rectangle 25"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D6D19690-EE26-2FE8-6DCD-AF3F685F72B5}"/>
              </a:ext>
            </a:extLst>
          </p:cNvPr>
          <p:cNvSpPr/>
          <p:nvPr/>
        </p:nvSpPr>
        <p:spPr>
          <a:xfrm>
            <a:off x="224869" y="1925498"/>
            <a:ext cx="493776" cy="926145"/>
          </a:xfrm>
          <a:prstGeom prst="roundRect">
            <a:avLst>
              <a:gd name="adj" fmla="val 44472"/>
            </a:avLst>
          </a:prstGeom>
          <a:solidFill>
            <a:srgbClr val="3F3F3F">
              <a:alpha val="34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2060"/>
              </a:solidFill>
              <a:effectLst/>
              <a:uLnTx/>
              <a:uFillTx/>
              <a:latin typeface="A3.OpenSans-San"/>
              <a:ea typeface="+mn-ea"/>
              <a:cs typeface="+mn-cs"/>
            </a:endParaRPr>
          </a:p>
        </p:txBody>
      </p:sp>
      <p:pic>
        <p:nvPicPr>
          <p:cNvPr id="5" name="TimeProcess_Back"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383AA195-45D2-352D-C423-3F85ACBBB0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84447" y="1587265"/>
            <a:ext cx="4395629" cy="215130"/>
          </a:xfrm>
          <a:prstGeom prst="rect">
            <a:avLst/>
          </a:prstGeom>
        </p:spPr>
      </p:pic>
      <p:pic>
        <p:nvPicPr>
          <p:cNvPr id="6" name="TIME"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FA077DBB-F454-52E8-8C74-827D1307A95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6932" y="1986039"/>
            <a:ext cx="369651" cy="365760"/>
          </a:xfrm>
          <a:prstGeom prst="rect">
            <a:avLst/>
          </a:prstGeom>
        </p:spPr>
      </p:pic>
      <p:pic>
        <p:nvPicPr>
          <p:cNvPr id="7" name="CHECK" descr="OPL20U25GSXzBJYl68kk8uQGfFKzs7yb1M4KJWUiLk6ZEvGF+qCIPSnY57AbBFCvTW2024,02.28+K4lPs7H94VUqPe2XwIsfPRnrXQE//QTEXxb8/8N4CNc6FpgZahzpTjFhMzSA7T/nHJa11DE8Ng2TP3iAmRczFlmslSuUNOgUeb6yRvs0=">
            <a:hlinkClick r:id="" action="ppaction://macro?name=DAPAN">
              <a:snd r:embed="rId5" name="audio8.wav"/>
            </a:hlinkClick>
            <a:extLst>
              <a:ext uri="{FF2B5EF4-FFF2-40B4-BE49-F238E27FC236}">
                <a16:creationId xmlns:a16="http://schemas.microsoft.com/office/drawing/2014/main" id="{99C71545-FC5A-BDFF-369F-52AFCA21A27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6932" y="2418958"/>
            <a:ext cx="369651" cy="365760"/>
          </a:xfrm>
          <a:prstGeom prst="rect">
            <a:avLst/>
          </a:prstGeom>
        </p:spPr>
      </p:pic>
      <p:sp>
        <p:nvSpPr>
          <p:cNvPr id="8" name="TimeProcess"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C269B53B-CCD4-4E3B-5AFE-F9DA1503F56F}"/>
              </a:ext>
            </a:extLst>
          </p:cNvPr>
          <p:cNvSpPr/>
          <p:nvPr/>
        </p:nvSpPr>
        <p:spPr>
          <a:xfrm>
            <a:off x="3490956" y="1600796"/>
            <a:ext cx="4389120" cy="182880"/>
          </a:xfrm>
          <a:prstGeom prst="roundRect">
            <a:avLst>
              <a:gd name="adj" fmla="val 50000"/>
            </a:avLst>
          </a:prstGeom>
          <a:noFill/>
          <a:ln w="28575" cap="flat" cmpd="sng" algn="ctr">
            <a:solidFill>
              <a:srgbClr val="FFFF00"/>
            </a:solidFill>
            <a:prstDash val="solid"/>
            <a:miter lim="800000"/>
          </a:ln>
          <a:effectLst>
            <a:outerShdw blurRad="152400" sx="103000" sy="103000" algn="ctr" rotWithShape="0">
              <a:prstClr val="black">
                <a:alpha val="54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3.OpenSans-San"/>
              <a:ea typeface="+mn-ea"/>
              <a:cs typeface="+mn-cs"/>
            </a:endParaRPr>
          </a:p>
        </p:txBody>
      </p:sp>
      <p:grpSp>
        <p:nvGrpSpPr>
          <p:cNvPr id="9" name="Group 8"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4FD65509-99AB-B428-43F1-3061DC2972FE}"/>
              </a:ext>
            </a:extLst>
          </p:cNvPr>
          <p:cNvGrpSpPr/>
          <p:nvPr/>
        </p:nvGrpSpPr>
        <p:grpSpPr>
          <a:xfrm>
            <a:off x="-10340664" y="-3153468"/>
            <a:ext cx="33566360" cy="33604998"/>
            <a:chOff x="-10340664" y="-3153468"/>
            <a:chExt cx="33566360" cy="33604998"/>
          </a:xfrm>
        </p:grpSpPr>
        <p:sp>
          <p:nvSpPr>
            <p:cNvPr id="10" name="1">
              <a:extLst>
                <a:ext uri="{FF2B5EF4-FFF2-40B4-BE49-F238E27FC236}">
                  <a16:creationId xmlns:a16="http://schemas.microsoft.com/office/drawing/2014/main" id="{89A23117-9645-B366-14F6-A501FB8A1F47}"/>
                </a:ext>
              </a:extLst>
            </p:cNvPr>
            <p:cNvSpPr/>
            <p:nvPr/>
          </p:nvSpPr>
          <p:spPr>
            <a:xfrm>
              <a:off x="-9991817" y="-3153468"/>
              <a:ext cx="5812972" cy="783771"/>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err="1">
                  <a:ln>
                    <a:noFill/>
                  </a:ln>
                  <a:solidFill>
                    <a:prstClr val="white"/>
                  </a:solidFill>
                  <a:effectLst/>
                  <a:uLnTx/>
                  <a:uFillTx/>
                  <a:latin typeface="A3.OpenSans-San"/>
                  <a:ea typeface="+mn-ea"/>
                  <a:cs typeface="+mn-cs"/>
                </a:rPr>
                <a:t>Giải</a:t>
              </a:r>
              <a:r>
                <a:rPr kumimoji="0" lang="en-US" sz="1800" b="1" i="0" u="none" strike="noStrike" kern="0" cap="none" spc="0" normalizeH="0" baseline="0" noProof="0" dirty="0">
                  <a:ln>
                    <a:noFill/>
                  </a:ln>
                  <a:solidFill>
                    <a:prstClr val="white"/>
                  </a:solidFill>
                  <a:effectLst/>
                  <a:uLnTx/>
                  <a:uFillTx/>
                  <a:latin typeface="A3.OpenSans-San"/>
                  <a:ea typeface="+mn-ea"/>
                  <a:cs typeface="+mn-cs"/>
                </a:rPr>
                <a:t> Grand Slam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đầu</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tiên</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trong</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năm</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là</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giải</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nào</a:t>
              </a:r>
              <a:r>
                <a:rPr kumimoji="0" lang="en-US" sz="1800" b="1" i="0" u="none" strike="noStrike" kern="0" cap="none" spc="0" normalizeH="0" baseline="0" noProof="0" dirty="0">
                  <a:ln>
                    <a:noFill/>
                  </a:ln>
                  <a:solidFill>
                    <a:prstClr val="white"/>
                  </a:solidFill>
                  <a:effectLst/>
                  <a:uLnTx/>
                  <a:uFillTx/>
                  <a:latin typeface="A3.OpenSans-San"/>
                  <a:ea typeface="+mn-ea"/>
                  <a:cs typeface="+mn-cs"/>
                </a:rPr>
                <a:t>?</a:t>
              </a:r>
            </a:p>
          </p:txBody>
        </p:sp>
        <p:sp>
          <p:nvSpPr>
            <p:cNvPr id="11" name="1A">
              <a:extLst>
                <a:ext uri="{FF2B5EF4-FFF2-40B4-BE49-F238E27FC236}">
                  <a16:creationId xmlns:a16="http://schemas.microsoft.com/office/drawing/2014/main" id="{F4648063-69EE-9C5B-2522-E374CA0B9734}"/>
                </a:ext>
              </a:extLst>
            </p:cNvPr>
            <p:cNvSpPr/>
            <p:nvPr/>
          </p:nvSpPr>
          <p:spPr>
            <a:xfrm>
              <a:off x="-9991817" y="-2141095"/>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Austrlia mở rộng</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12" name="1B">
              <a:extLst>
                <a:ext uri="{FF2B5EF4-FFF2-40B4-BE49-F238E27FC236}">
                  <a16:creationId xmlns:a16="http://schemas.microsoft.com/office/drawing/2014/main" id="{27F23E3D-263B-1451-1995-D3D4A9273275}"/>
                </a:ext>
              </a:extLst>
            </p:cNvPr>
            <p:cNvSpPr/>
            <p:nvPr/>
          </p:nvSpPr>
          <p:spPr>
            <a:xfrm>
              <a:off x="-6922045" y="-2141095"/>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A3.OpenSans-San"/>
                  <a:ea typeface="+mn-ea"/>
                  <a:cs typeface="+mn-cs"/>
                </a:rPr>
                <a:t>Wimbledon</a:t>
              </a:r>
              <a:endParaRPr kumimoji="0" lang="en-US" sz="800" b="0" i="0" u="none" strike="noStrike" kern="0" cap="none" spc="0" normalizeH="0" baseline="0" noProof="0" dirty="0">
                <a:ln>
                  <a:noFill/>
                </a:ln>
                <a:solidFill>
                  <a:prstClr val="white"/>
                </a:solidFill>
                <a:effectLst/>
                <a:uLnTx/>
                <a:uFillTx/>
                <a:latin typeface="A3.OpenSans-San"/>
                <a:ea typeface="+mn-ea"/>
                <a:cs typeface="+mn-cs"/>
              </a:endParaRPr>
            </a:p>
          </p:txBody>
        </p:sp>
        <p:sp>
          <p:nvSpPr>
            <p:cNvPr id="13" name="1C">
              <a:extLst>
                <a:ext uri="{FF2B5EF4-FFF2-40B4-BE49-F238E27FC236}">
                  <a16:creationId xmlns:a16="http://schemas.microsoft.com/office/drawing/2014/main" id="{D73AF5B5-ADE9-58B7-F8E0-E95C41CB2050}"/>
                </a:ext>
              </a:extLst>
            </p:cNvPr>
            <p:cNvSpPr/>
            <p:nvPr/>
          </p:nvSpPr>
          <p:spPr>
            <a:xfrm>
              <a:off x="-9991817" y="-1357323"/>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Roland Garos</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14" name="1D">
              <a:extLst>
                <a:ext uri="{FF2B5EF4-FFF2-40B4-BE49-F238E27FC236}">
                  <a16:creationId xmlns:a16="http://schemas.microsoft.com/office/drawing/2014/main" id="{5B1B452C-C4C6-928F-3268-B4D21B548BF9}"/>
                </a:ext>
              </a:extLst>
            </p:cNvPr>
            <p:cNvSpPr/>
            <p:nvPr/>
          </p:nvSpPr>
          <p:spPr>
            <a:xfrm>
              <a:off x="-6922045" y="-1357323"/>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Mỹ mở rộng</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15" name="2">
              <a:extLst>
                <a:ext uri="{FF2B5EF4-FFF2-40B4-BE49-F238E27FC236}">
                  <a16:creationId xmlns:a16="http://schemas.microsoft.com/office/drawing/2014/main" id="{933448F5-9615-1C68-082E-F3C7BD4853E6}"/>
                </a:ext>
              </a:extLst>
            </p:cNvPr>
            <p:cNvSpPr/>
            <p:nvPr/>
          </p:nvSpPr>
          <p:spPr>
            <a:xfrm>
              <a:off x="-9991817" y="-332255"/>
              <a:ext cx="5812972" cy="783771"/>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err="1">
                  <a:ln>
                    <a:noFill/>
                  </a:ln>
                  <a:solidFill>
                    <a:prstClr val="white"/>
                  </a:solidFill>
                  <a:effectLst/>
                  <a:uLnTx/>
                  <a:uFillTx/>
                  <a:latin typeface="A3.OpenSans-San"/>
                  <a:ea typeface="+mn-ea"/>
                  <a:cs typeface="+mn-cs"/>
                </a:rPr>
                <a:t>Cùng</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với</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Hà</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Nội</a:t>
              </a:r>
              <a:r>
                <a:rPr kumimoji="0" lang="en-US" sz="1800" b="1" i="0" u="none" strike="noStrike" kern="0" cap="none" spc="0" normalizeH="0" baseline="0" noProof="0" dirty="0">
                  <a:ln>
                    <a:noFill/>
                  </a:ln>
                  <a:solidFill>
                    <a:prstClr val="white"/>
                  </a:solidFill>
                  <a:effectLst/>
                  <a:uLnTx/>
                  <a:uFillTx/>
                  <a:latin typeface="A3.OpenSans-San"/>
                  <a:ea typeface="+mn-ea"/>
                  <a:cs typeface="+mn-cs"/>
                </a:rPr>
                <a:t> T&amp;T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vô</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địch</a:t>
              </a:r>
              <a:r>
                <a:rPr kumimoji="0" lang="en-US" sz="1800" b="1" i="0" u="none" strike="noStrike" kern="0" cap="none" spc="0" normalizeH="0" baseline="0" noProof="0" dirty="0">
                  <a:ln>
                    <a:noFill/>
                  </a:ln>
                  <a:solidFill>
                    <a:prstClr val="white"/>
                  </a:solidFill>
                  <a:effectLst/>
                  <a:uLnTx/>
                  <a:uFillTx/>
                  <a:latin typeface="A3.OpenSans-San"/>
                  <a:ea typeface="+mn-ea"/>
                  <a:cs typeface="+mn-cs"/>
                </a:rPr>
                <a:t> V-League 2010), CLB u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nào</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của</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Việt</a:t>
              </a:r>
              <a:r>
                <a:rPr kumimoji="0" lang="en-US" sz="1800" b="1" i="0" u="none" strike="noStrike" kern="0" cap="none" spc="0" normalizeH="0" baseline="0" noProof="0" dirty="0">
                  <a:ln>
                    <a:noFill/>
                  </a:ln>
                  <a:solidFill>
                    <a:prstClr val="white"/>
                  </a:solidFill>
                  <a:effectLst/>
                  <a:uLnTx/>
                  <a:uFillTx/>
                  <a:latin typeface="A3.OpenSans-San"/>
                  <a:ea typeface="+mn-ea"/>
                  <a:cs typeface="+mn-cs"/>
                </a:rPr>
                <a:t> Nam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tham</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dự</a:t>
              </a:r>
              <a:r>
                <a:rPr kumimoji="0" lang="en-US" sz="1800" b="1" i="0" u="none" strike="noStrike" kern="0" cap="none" spc="0" normalizeH="0" baseline="0" noProof="0" dirty="0">
                  <a:ln>
                    <a:noFill/>
                  </a:ln>
                  <a:solidFill>
                    <a:prstClr val="white"/>
                  </a:solidFill>
                  <a:effectLst/>
                  <a:uLnTx/>
                  <a:uFillTx/>
                  <a:latin typeface="A3.OpenSans-San"/>
                  <a:ea typeface="+mn-ea"/>
                  <a:cs typeface="+mn-cs"/>
                </a:rPr>
                <a:t> AFC Cup 2011?</a:t>
              </a:r>
            </a:p>
          </p:txBody>
        </p:sp>
        <p:sp>
          <p:nvSpPr>
            <p:cNvPr id="16" name="2A">
              <a:extLst>
                <a:ext uri="{FF2B5EF4-FFF2-40B4-BE49-F238E27FC236}">
                  <a16:creationId xmlns:a16="http://schemas.microsoft.com/office/drawing/2014/main" id="{81230A88-0187-30EE-832B-8534410C9F45}"/>
                </a:ext>
              </a:extLst>
            </p:cNvPr>
            <p:cNvSpPr/>
            <p:nvPr/>
          </p:nvSpPr>
          <p:spPr>
            <a:xfrm>
              <a:off x="-9991817" y="680118"/>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a:ln>
                    <a:noFill/>
                  </a:ln>
                  <a:solidFill>
                    <a:prstClr val="white"/>
                  </a:solidFill>
                  <a:effectLst/>
                  <a:uLnTx/>
                  <a:uFillTx/>
                  <a:latin typeface="A3.OpenSans-San"/>
                  <a:ea typeface="+mn-ea"/>
                  <a:cs typeface="+mn-cs"/>
                </a:rPr>
                <a:t>Hoàng</a:t>
              </a:r>
              <a:r>
                <a:rPr kumimoji="0" lang="en-US" sz="1800" b="0" i="0" u="none" strike="noStrike" kern="0" cap="none" spc="0" normalizeH="0" baseline="0" noProof="0" dirty="0">
                  <a:ln>
                    <a:noFill/>
                  </a:ln>
                  <a:solidFill>
                    <a:prstClr val="white"/>
                  </a:solidFill>
                  <a:effectLst/>
                  <a:uLnTx/>
                  <a:uFillTx/>
                  <a:latin typeface="A3.OpenSans-San"/>
                  <a:ea typeface="+mn-ea"/>
                  <a:cs typeface="+mn-cs"/>
                </a:rPr>
                <a:t> </a:t>
              </a:r>
              <a:r>
                <a:rPr kumimoji="0" lang="en-US" sz="1800" b="0" i="0" u="none" strike="noStrike" kern="0" cap="none" spc="0" normalizeH="0" baseline="0" noProof="0" dirty="0" err="1">
                  <a:ln>
                    <a:noFill/>
                  </a:ln>
                  <a:solidFill>
                    <a:prstClr val="white"/>
                  </a:solidFill>
                  <a:effectLst/>
                  <a:uLnTx/>
                  <a:uFillTx/>
                  <a:latin typeface="A3.OpenSans-San"/>
                  <a:ea typeface="+mn-ea"/>
                  <a:cs typeface="+mn-cs"/>
                </a:rPr>
                <a:t>Anh</a:t>
              </a:r>
              <a:r>
                <a:rPr kumimoji="0" lang="en-US" sz="1800" b="0" i="0" u="none" strike="noStrike" kern="0" cap="none" spc="0" normalizeH="0" baseline="0" noProof="0" dirty="0">
                  <a:ln>
                    <a:noFill/>
                  </a:ln>
                  <a:solidFill>
                    <a:prstClr val="white"/>
                  </a:solidFill>
                  <a:effectLst/>
                  <a:uLnTx/>
                  <a:uFillTx/>
                  <a:latin typeface="A3.OpenSans-San"/>
                  <a:ea typeface="+mn-ea"/>
                  <a:cs typeface="+mn-cs"/>
                </a:rPr>
                <a:t> </a:t>
              </a:r>
              <a:r>
                <a:rPr kumimoji="0" lang="en-US" sz="1800" b="0" i="0" u="none" strike="noStrike" kern="0" cap="none" spc="0" normalizeH="0" baseline="0" noProof="0" dirty="0" err="1">
                  <a:ln>
                    <a:noFill/>
                  </a:ln>
                  <a:solidFill>
                    <a:prstClr val="white"/>
                  </a:solidFill>
                  <a:effectLst/>
                  <a:uLnTx/>
                  <a:uFillTx/>
                  <a:latin typeface="A3.OpenSans-San"/>
                  <a:ea typeface="+mn-ea"/>
                  <a:cs typeface="+mn-cs"/>
                </a:rPr>
                <a:t>Gia</a:t>
              </a:r>
              <a:r>
                <a:rPr kumimoji="0" lang="en-US" sz="1800" b="0" i="0" u="none" strike="noStrike" kern="0" cap="none" spc="0" normalizeH="0" baseline="0" noProof="0" dirty="0">
                  <a:ln>
                    <a:noFill/>
                  </a:ln>
                  <a:solidFill>
                    <a:prstClr val="white"/>
                  </a:solidFill>
                  <a:effectLst/>
                  <a:uLnTx/>
                  <a:uFillTx/>
                  <a:latin typeface="A3.OpenSans-San"/>
                  <a:ea typeface="+mn-ea"/>
                  <a:cs typeface="+mn-cs"/>
                </a:rPr>
                <a:t> Lai</a:t>
              </a:r>
            </a:p>
          </p:txBody>
        </p:sp>
        <p:sp>
          <p:nvSpPr>
            <p:cNvPr id="17" name="2B">
              <a:extLst>
                <a:ext uri="{FF2B5EF4-FFF2-40B4-BE49-F238E27FC236}">
                  <a16:creationId xmlns:a16="http://schemas.microsoft.com/office/drawing/2014/main" id="{C8424980-62DB-B93B-7306-3BF4C2CE501C}"/>
                </a:ext>
              </a:extLst>
            </p:cNvPr>
            <p:cNvSpPr/>
            <p:nvPr/>
          </p:nvSpPr>
          <p:spPr>
            <a:xfrm>
              <a:off x="-6922045" y="680118"/>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SHB Đà Nẵng</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18" name="2C">
              <a:extLst>
                <a:ext uri="{FF2B5EF4-FFF2-40B4-BE49-F238E27FC236}">
                  <a16:creationId xmlns:a16="http://schemas.microsoft.com/office/drawing/2014/main" id="{D2881D80-8082-713D-214D-86DEF57167AB}"/>
                </a:ext>
              </a:extLst>
            </p:cNvPr>
            <p:cNvSpPr/>
            <p:nvPr/>
          </p:nvSpPr>
          <p:spPr>
            <a:xfrm>
              <a:off x="-9991817" y="1463890"/>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a:ln>
                    <a:noFill/>
                  </a:ln>
                  <a:solidFill>
                    <a:prstClr val="white"/>
                  </a:solidFill>
                  <a:effectLst/>
                  <a:uLnTx/>
                  <a:uFillTx/>
                  <a:latin typeface="A3.OpenSans-San"/>
                  <a:ea typeface="+mn-ea"/>
                  <a:cs typeface="+mn-cs"/>
                </a:rPr>
                <a:t>Sông</a:t>
              </a:r>
              <a:r>
                <a:rPr kumimoji="0" lang="en-US" sz="1800" b="0" i="0" u="none" strike="noStrike" kern="0" cap="none" spc="0" normalizeH="0" baseline="0" noProof="0" dirty="0">
                  <a:ln>
                    <a:noFill/>
                  </a:ln>
                  <a:solidFill>
                    <a:prstClr val="white"/>
                  </a:solidFill>
                  <a:effectLst/>
                  <a:uLnTx/>
                  <a:uFillTx/>
                  <a:latin typeface="A3.OpenSans-San"/>
                  <a:ea typeface="+mn-ea"/>
                  <a:cs typeface="+mn-cs"/>
                </a:rPr>
                <a:t> Lam </a:t>
              </a:r>
              <a:r>
                <a:rPr kumimoji="0" lang="en-US" sz="1800" b="0" i="0" u="none" strike="noStrike" kern="0" cap="none" spc="0" normalizeH="0" baseline="0" noProof="0" dirty="0" err="1">
                  <a:ln>
                    <a:noFill/>
                  </a:ln>
                  <a:solidFill>
                    <a:prstClr val="white"/>
                  </a:solidFill>
                  <a:effectLst/>
                  <a:uLnTx/>
                  <a:uFillTx/>
                  <a:latin typeface="A3.OpenSans-San"/>
                  <a:ea typeface="+mn-ea"/>
                  <a:cs typeface="+mn-cs"/>
                </a:rPr>
                <a:t>Nghệ</a:t>
              </a:r>
              <a:r>
                <a:rPr kumimoji="0" lang="en-US" sz="1800" b="0" i="0" u="none" strike="noStrike" kern="0" cap="none" spc="0" normalizeH="0" baseline="0" noProof="0" dirty="0">
                  <a:ln>
                    <a:noFill/>
                  </a:ln>
                  <a:solidFill>
                    <a:prstClr val="white"/>
                  </a:solidFill>
                  <a:effectLst/>
                  <a:uLnTx/>
                  <a:uFillTx/>
                  <a:latin typeface="A3.OpenSans-San"/>
                  <a:ea typeface="+mn-ea"/>
                  <a:cs typeface="+mn-cs"/>
                </a:rPr>
                <a:t> An</a:t>
              </a:r>
              <a:endParaRPr kumimoji="0" lang="en-US" sz="800" b="0" i="0" u="none" strike="noStrike" kern="0" cap="none" spc="0" normalizeH="0" baseline="0" noProof="0" dirty="0">
                <a:ln>
                  <a:noFill/>
                </a:ln>
                <a:solidFill>
                  <a:prstClr val="white"/>
                </a:solidFill>
                <a:effectLst/>
                <a:uLnTx/>
                <a:uFillTx/>
                <a:latin typeface="A3.OpenSans-San"/>
                <a:ea typeface="+mn-ea"/>
                <a:cs typeface="+mn-cs"/>
              </a:endParaRPr>
            </a:p>
          </p:txBody>
        </p:sp>
        <p:sp>
          <p:nvSpPr>
            <p:cNvPr id="19" name="2D">
              <a:extLst>
                <a:ext uri="{FF2B5EF4-FFF2-40B4-BE49-F238E27FC236}">
                  <a16:creationId xmlns:a16="http://schemas.microsoft.com/office/drawing/2014/main" id="{3510739B-5127-25B9-8F9A-65F2D9B7B2B8}"/>
                </a:ext>
              </a:extLst>
            </p:cNvPr>
            <p:cNvSpPr/>
            <p:nvPr/>
          </p:nvSpPr>
          <p:spPr>
            <a:xfrm>
              <a:off x="-6922045" y="1463890"/>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vi-VN" sz="1800" b="0" i="0" u="none" strike="noStrike" kern="0" cap="none" spc="0" normalizeH="0" baseline="0" noProof="0">
                  <a:ln>
                    <a:noFill/>
                  </a:ln>
                  <a:solidFill>
                    <a:prstClr val="white"/>
                  </a:solidFill>
                  <a:effectLst/>
                  <a:uLnTx/>
                  <a:uFillTx/>
                  <a:latin typeface="A3.OpenSans-San"/>
                  <a:ea typeface="+mn-ea"/>
                  <a:cs typeface="+mn-cs"/>
                </a:rPr>
                <a:t>Becamex Bình Dương</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20" name="3">
              <a:extLst>
                <a:ext uri="{FF2B5EF4-FFF2-40B4-BE49-F238E27FC236}">
                  <a16:creationId xmlns:a16="http://schemas.microsoft.com/office/drawing/2014/main" id="{C0596998-F462-0A82-28F6-4D5B6D7BA4AB}"/>
                </a:ext>
              </a:extLst>
            </p:cNvPr>
            <p:cNvSpPr/>
            <p:nvPr/>
          </p:nvSpPr>
          <p:spPr>
            <a:xfrm>
              <a:off x="-9991817" y="2321995"/>
              <a:ext cx="5812972" cy="783771"/>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vi-VN" sz="1800" b="1" i="0" u="none" strike="noStrike" kern="0" cap="none" spc="0" normalizeH="0" baseline="0" noProof="0" dirty="0">
                  <a:ln>
                    <a:noFill/>
                  </a:ln>
                  <a:solidFill>
                    <a:prstClr val="white"/>
                  </a:solidFill>
                  <a:effectLst/>
                  <a:uLnTx/>
                  <a:uFillTx/>
                  <a:latin typeface="A3.OpenSans-San"/>
                  <a:ea typeface="+mn-ea"/>
                  <a:cs typeface="+mn-cs"/>
                </a:rPr>
                <a:t>AFC Asian Cup 2011 được tổ chức tại quốc gia nào?</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prstClr val="white"/>
                </a:solidFill>
                <a:effectLst/>
                <a:uLnTx/>
                <a:uFillTx/>
                <a:latin typeface="A3.OpenSans-San"/>
                <a:ea typeface="+mn-ea"/>
                <a:cs typeface="+mn-cs"/>
              </a:endParaRPr>
            </a:p>
          </p:txBody>
        </p:sp>
        <p:sp>
          <p:nvSpPr>
            <p:cNvPr id="21" name="3A">
              <a:extLst>
                <a:ext uri="{FF2B5EF4-FFF2-40B4-BE49-F238E27FC236}">
                  <a16:creationId xmlns:a16="http://schemas.microsoft.com/office/drawing/2014/main" id="{84769532-E747-8B5B-D87E-EA6D994BBA77}"/>
                </a:ext>
              </a:extLst>
            </p:cNvPr>
            <p:cNvSpPr/>
            <p:nvPr/>
          </p:nvSpPr>
          <p:spPr>
            <a:xfrm>
              <a:off x="-9991817" y="3334368"/>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white"/>
                  </a:solidFill>
                  <a:effectLst/>
                  <a:uLnTx/>
                  <a:uFillTx/>
                  <a:latin typeface="A3.OpenSans-San"/>
                  <a:ea typeface="+mn-ea"/>
                  <a:cs typeface="+mn-cs"/>
                </a:rPr>
                <a:t>Iraq</a:t>
              </a:r>
            </a:p>
          </p:txBody>
        </p:sp>
        <p:sp>
          <p:nvSpPr>
            <p:cNvPr id="22" name="3B">
              <a:extLst>
                <a:ext uri="{FF2B5EF4-FFF2-40B4-BE49-F238E27FC236}">
                  <a16:creationId xmlns:a16="http://schemas.microsoft.com/office/drawing/2014/main" id="{D5E17F52-5427-CEBA-1717-836C4D6B3A84}"/>
                </a:ext>
              </a:extLst>
            </p:cNvPr>
            <p:cNvSpPr/>
            <p:nvPr/>
          </p:nvSpPr>
          <p:spPr>
            <a:xfrm>
              <a:off x="-6922045" y="3334368"/>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a:ln>
                    <a:noFill/>
                  </a:ln>
                  <a:solidFill>
                    <a:prstClr val="white"/>
                  </a:solidFill>
                  <a:effectLst/>
                  <a:uLnTx/>
                  <a:uFillTx/>
                  <a:latin typeface="A3.OpenSans-San"/>
                  <a:ea typeface="+mn-ea"/>
                  <a:cs typeface="+mn-cs"/>
                </a:rPr>
                <a:t>Hàn</a:t>
              </a:r>
              <a:r>
                <a:rPr kumimoji="0" lang="en-US" sz="1800" b="0" i="0" u="none" strike="noStrike" kern="0" cap="none" spc="0" normalizeH="0" baseline="0" noProof="0" dirty="0">
                  <a:ln>
                    <a:noFill/>
                  </a:ln>
                  <a:solidFill>
                    <a:prstClr val="white"/>
                  </a:solidFill>
                  <a:effectLst/>
                  <a:uLnTx/>
                  <a:uFillTx/>
                  <a:latin typeface="A3.OpenSans-San"/>
                  <a:ea typeface="+mn-ea"/>
                  <a:cs typeface="+mn-cs"/>
                </a:rPr>
                <a:t> </a:t>
              </a:r>
              <a:r>
                <a:rPr kumimoji="0" lang="en-US" sz="1800" b="0" i="0" u="none" strike="noStrike" kern="0" cap="none" spc="0" normalizeH="0" baseline="0" noProof="0" dirty="0" err="1">
                  <a:ln>
                    <a:noFill/>
                  </a:ln>
                  <a:solidFill>
                    <a:prstClr val="white"/>
                  </a:solidFill>
                  <a:effectLst/>
                  <a:uLnTx/>
                  <a:uFillTx/>
                  <a:latin typeface="A3.OpenSans-San"/>
                  <a:ea typeface="+mn-ea"/>
                  <a:cs typeface="+mn-cs"/>
                </a:rPr>
                <a:t>Quốc</a:t>
              </a:r>
              <a:endParaRPr kumimoji="0" lang="en-US" sz="800" b="0" i="0" u="none" strike="noStrike" kern="0" cap="none" spc="0" normalizeH="0" baseline="0" noProof="0" dirty="0">
                <a:ln>
                  <a:noFill/>
                </a:ln>
                <a:solidFill>
                  <a:prstClr val="white"/>
                </a:solidFill>
                <a:effectLst/>
                <a:uLnTx/>
                <a:uFillTx/>
                <a:latin typeface="A3.OpenSans-San"/>
                <a:ea typeface="+mn-ea"/>
                <a:cs typeface="+mn-cs"/>
              </a:endParaRPr>
            </a:p>
          </p:txBody>
        </p:sp>
        <p:sp>
          <p:nvSpPr>
            <p:cNvPr id="23" name="3C">
              <a:extLst>
                <a:ext uri="{FF2B5EF4-FFF2-40B4-BE49-F238E27FC236}">
                  <a16:creationId xmlns:a16="http://schemas.microsoft.com/office/drawing/2014/main" id="{77AF5915-111D-D61D-503F-1C8B9FDC08C7}"/>
                </a:ext>
              </a:extLst>
            </p:cNvPr>
            <p:cNvSpPr/>
            <p:nvPr/>
          </p:nvSpPr>
          <p:spPr>
            <a:xfrm>
              <a:off x="-9991817" y="4118140"/>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Nhật Bản</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24" name="3D">
              <a:extLst>
                <a:ext uri="{FF2B5EF4-FFF2-40B4-BE49-F238E27FC236}">
                  <a16:creationId xmlns:a16="http://schemas.microsoft.com/office/drawing/2014/main" id="{5D312F45-87ED-58CE-0040-F486784624CF}"/>
                </a:ext>
              </a:extLst>
            </p:cNvPr>
            <p:cNvSpPr/>
            <p:nvPr/>
          </p:nvSpPr>
          <p:spPr>
            <a:xfrm>
              <a:off x="-6922045" y="4118140"/>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A3.OpenSans-San"/>
                  <a:ea typeface="+mn-ea"/>
                  <a:cs typeface="+mn-cs"/>
                </a:rPr>
                <a:t>Qatar</a:t>
              </a:r>
              <a:endParaRPr kumimoji="0" lang="en-US" sz="800" b="0" i="0" u="none" strike="noStrike" kern="0" cap="none" spc="0" normalizeH="0" baseline="0" noProof="0" dirty="0">
                <a:ln>
                  <a:noFill/>
                </a:ln>
                <a:solidFill>
                  <a:prstClr val="white"/>
                </a:solidFill>
                <a:effectLst/>
                <a:uLnTx/>
                <a:uFillTx/>
                <a:latin typeface="A3.OpenSans-San"/>
                <a:ea typeface="+mn-ea"/>
                <a:cs typeface="+mn-cs"/>
              </a:endParaRPr>
            </a:p>
          </p:txBody>
        </p:sp>
        <p:sp>
          <p:nvSpPr>
            <p:cNvPr id="25" name="4">
              <a:extLst>
                <a:ext uri="{FF2B5EF4-FFF2-40B4-BE49-F238E27FC236}">
                  <a16:creationId xmlns:a16="http://schemas.microsoft.com/office/drawing/2014/main" id="{D136B24F-D73D-F265-0F22-01B340D7C6AE}"/>
                </a:ext>
              </a:extLst>
            </p:cNvPr>
            <p:cNvSpPr/>
            <p:nvPr/>
          </p:nvSpPr>
          <p:spPr>
            <a:xfrm>
              <a:off x="-9991817" y="5058260"/>
              <a:ext cx="5812972" cy="783771"/>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err="1">
                  <a:ln>
                    <a:noFill/>
                  </a:ln>
                  <a:solidFill>
                    <a:prstClr val="white"/>
                  </a:solidFill>
                  <a:effectLst/>
                  <a:uLnTx/>
                  <a:uFillTx/>
                  <a:latin typeface="A3.OpenSans-San"/>
                  <a:ea typeface="+mn-ea"/>
                  <a:cs typeface="+mn-cs"/>
                </a:rPr>
                <a:t>Đội</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nào</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lên</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ngôi</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vô</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địch</a:t>
              </a:r>
              <a:r>
                <a:rPr kumimoji="0" lang="en-US" sz="1800" b="1" i="0" u="none" strike="noStrike" kern="0" cap="none" spc="0" normalizeH="0" baseline="0" noProof="0" dirty="0">
                  <a:ln>
                    <a:noFill/>
                  </a:ln>
                  <a:solidFill>
                    <a:prstClr val="white"/>
                  </a:solidFill>
                  <a:effectLst/>
                  <a:uLnTx/>
                  <a:uFillTx/>
                  <a:latin typeface="A3.OpenSans-San"/>
                  <a:ea typeface="+mn-ea"/>
                  <a:cs typeface="+mn-cs"/>
                </a:rPr>
                <a:t> AFC Asian Cup 2011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tổ</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chức</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tại</a:t>
              </a:r>
              <a:r>
                <a:rPr kumimoji="0" lang="en-US" sz="1800" b="1" i="0" u="none" strike="noStrike" kern="0" cap="none" spc="0" normalizeH="0" baseline="0" noProof="0" dirty="0">
                  <a:ln>
                    <a:noFill/>
                  </a:ln>
                  <a:solidFill>
                    <a:prstClr val="white"/>
                  </a:solidFill>
                  <a:effectLst/>
                  <a:uLnTx/>
                  <a:uFillTx/>
                  <a:latin typeface="A3.OpenSans-San"/>
                  <a:ea typeface="+mn-ea"/>
                  <a:cs typeface="+mn-cs"/>
                </a:rPr>
                <a:t> Qatar?</a:t>
              </a:r>
            </a:p>
          </p:txBody>
        </p:sp>
        <p:sp>
          <p:nvSpPr>
            <p:cNvPr id="26" name="4A">
              <a:extLst>
                <a:ext uri="{FF2B5EF4-FFF2-40B4-BE49-F238E27FC236}">
                  <a16:creationId xmlns:a16="http://schemas.microsoft.com/office/drawing/2014/main" id="{C2CA035E-0A24-FE5B-A6E6-F121025B48DD}"/>
                </a:ext>
              </a:extLst>
            </p:cNvPr>
            <p:cNvSpPr/>
            <p:nvPr/>
          </p:nvSpPr>
          <p:spPr>
            <a:xfrm>
              <a:off x="-9991817" y="6070633"/>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A3.OpenSans-San"/>
                  <a:ea typeface="+mn-ea"/>
                  <a:cs typeface="+mn-cs"/>
                </a:rPr>
                <a:t>Uzbekistan</a:t>
              </a:r>
              <a:endParaRPr kumimoji="0" lang="en-US" sz="800" b="0" i="0" u="none" strike="noStrike" kern="0" cap="none" spc="0" normalizeH="0" baseline="0" noProof="0" dirty="0">
                <a:ln>
                  <a:noFill/>
                </a:ln>
                <a:solidFill>
                  <a:prstClr val="white"/>
                </a:solidFill>
                <a:effectLst/>
                <a:uLnTx/>
                <a:uFillTx/>
                <a:latin typeface="A3.OpenSans-San"/>
                <a:ea typeface="+mn-ea"/>
                <a:cs typeface="+mn-cs"/>
              </a:endParaRPr>
            </a:p>
          </p:txBody>
        </p:sp>
        <p:sp>
          <p:nvSpPr>
            <p:cNvPr id="27" name="4B">
              <a:extLst>
                <a:ext uri="{FF2B5EF4-FFF2-40B4-BE49-F238E27FC236}">
                  <a16:creationId xmlns:a16="http://schemas.microsoft.com/office/drawing/2014/main" id="{725AFB1F-2BDD-EF94-4B77-047F79403332}"/>
                </a:ext>
              </a:extLst>
            </p:cNvPr>
            <p:cNvSpPr/>
            <p:nvPr/>
          </p:nvSpPr>
          <p:spPr>
            <a:xfrm>
              <a:off x="-6922045" y="6070633"/>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a:ln>
                    <a:noFill/>
                  </a:ln>
                  <a:solidFill>
                    <a:prstClr val="white"/>
                  </a:solidFill>
                  <a:effectLst/>
                  <a:uLnTx/>
                  <a:uFillTx/>
                  <a:latin typeface="A3.OpenSans-San"/>
                  <a:ea typeface="+mn-ea"/>
                  <a:cs typeface="+mn-cs"/>
                </a:rPr>
                <a:t>Nhật</a:t>
              </a:r>
              <a:r>
                <a:rPr kumimoji="0" lang="en-US" sz="1800" b="0" i="0" u="none" strike="noStrike" kern="0" cap="none" spc="0" normalizeH="0" baseline="0" noProof="0" dirty="0">
                  <a:ln>
                    <a:noFill/>
                  </a:ln>
                  <a:solidFill>
                    <a:prstClr val="white"/>
                  </a:solidFill>
                  <a:effectLst/>
                  <a:uLnTx/>
                  <a:uFillTx/>
                  <a:latin typeface="A3.OpenSans-San"/>
                  <a:ea typeface="+mn-ea"/>
                  <a:cs typeface="+mn-cs"/>
                </a:rPr>
                <a:t> </a:t>
              </a:r>
              <a:r>
                <a:rPr kumimoji="0" lang="en-US" sz="1800" b="0" i="0" u="none" strike="noStrike" kern="0" cap="none" spc="0" normalizeH="0" baseline="0" noProof="0" dirty="0" err="1">
                  <a:ln>
                    <a:noFill/>
                  </a:ln>
                  <a:solidFill>
                    <a:prstClr val="white"/>
                  </a:solidFill>
                  <a:effectLst/>
                  <a:uLnTx/>
                  <a:uFillTx/>
                  <a:latin typeface="A3.OpenSans-San"/>
                  <a:ea typeface="+mn-ea"/>
                  <a:cs typeface="+mn-cs"/>
                </a:rPr>
                <a:t>Bản</a:t>
              </a:r>
              <a:endParaRPr kumimoji="0" lang="en-US" sz="1800" b="0" i="0" u="none" strike="noStrike" kern="0" cap="none" spc="0" normalizeH="0" baseline="0" noProof="0" dirty="0">
                <a:ln>
                  <a:noFill/>
                </a:ln>
                <a:solidFill>
                  <a:prstClr val="white"/>
                </a:solidFill>
                <a:effectLst/>
                <a:uLnTx/>
                <a:uFillTx/>
                <a:latin typeface="A3.OpenSans-San"/>
                <a:ea typeface="+mn-ea"/>
                <a:cs typeface="+mn-cs"/>
              </a:endParaRPr>
            </a:p>
          </p:txBody>
        </p:sp>
        <p:sp>
          <p:nvSpPr>
            <p:cNvPr id="28" name="4C">
              <a:extLst>
                <a:ext uri="{FF2B5EF4-FFF2-40B4-BE49-F238E27FC236}">
                  <a16:creationId xmlns:a16="http://schemas.microsoft.com/office/drawing/2014/main" id="{9C584BEF-33FE-BEA6-CD91-B7DC21F5604C}"/>
                </a:ext>
              </a:extLst>
            </p:cNvPr>
            <p:cNvSpPr/>
            <p:nvPr/>
          </p:nvSpPr>
          <p:spPr>
            <a:xfrm>
              <a:off x="-9991817" y="6854405"/>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 Hàn Quốc</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29" name="4D">
              <a:extLst>
                <a:ext uri="{FF2B5EF4-FFF2-40B4-BE49-F238E27FC236}">
                  <a16:creationId xmlns:a16="http://schemas.microsoft.com/office/drawing/2014/main" id="{097C94F8-EF7A-5B9C-7B85-1D3C6C8A00F6}"/>
                </a:ext>
              </a:extLst>
            </p:cNvPr>
            <p:cNvSpPr/>
            <p:nvPr/>
          </p:nvSpPr>
          <p:spPr>
            <a:xfrm>
              <a:off x="-6922045" y="6854405"/>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Australia</a:t>
              </a:r>
              <a:endParaRPr kumimoji="0" lang="en-US" sz="800" b="0" i="0" u="none" strike="noStrike" kern="0" cap="none" spc="0" normalizeH="0" baseline="0" noProof="0" dirty="0">
                <a:ln>
                  <a:noFill/>
                </a:ln>
                <a:solidFill>
                  <a:prstClr val="white"/>
                </a:solidFill>
                <a:effectLst/>
                <a:uLnTx/>
                <a:uFillTx/>
                <a:latin typeface="A3.OpenSans-San"/>
                <a:ea typeface="+mn-ea"/>
                <a:cs typeface="+mn-cs"/>
              </a:endParaRPr>
            </a:p>
          </p:txBody>
        </p:sp>
        <p:sp>
          <p:nvSpPr>
            <p:cNvPr id="30" name="5">
              <a:extLst>
                <a:ext uri="{FF2B5EF4-FFF2-40B4-BE49-F238E27FC236}">
                  <a16:creationId xmlns:a16="http://schemas.microsoft.com/office/drawing/2014/main" id="{685DF5C8-255E-C540-CB74-956B55C87C41}"/>
                </a:ext>
              </a:extLst>
            </p:cNvPr>
            <p:cNvSpPr/>
            <p:nvPr/>
          </p:nvSpPr>
          <p:spPr>
            <a:xfrm>
              <a:off x="-9969543" y="7806697"/>
              <a:ext cx="5790697" cy="826217"/>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vi-VN" sz="1800" b="1" i="0" u="none" strike="noStrike" kern="0" cap="none" spc="0" normalizeH="0" baseline="0" noProof="0" dirty="0">
                  <a:ln>
                    <a:noFill/>
                  </a:ln>
                  <a:solidFill>
                    <a:prstClr val="white"/>
                  </a:solidFill>
                  <a:effectLst/>
                  <a:uLnTx/>
                  <a:uFillTx/>
                  <a:latin typeface="A3.OpenSans-San"/>
                  <a:ea typeface="+mn-ea"/>
                  <a:cs typeface="+mn-cs"/>
                </a:rPr>
                <a:t>Ai là nhạc sĩ Việt Nam đầu tiên viết opera với tác phẩm “Cô sao” và sau đó là “Người tạc tượng”?</a:t>
              </a:r>
            </a:p>
          </p:txBody>
        </p:sp>
        <p:sp>
          <p:nvSpPr>
            <p:cNvPr id="31" name="5A">
              <a:extLst>
                <a:ext uri="{FF2B5EF4-FFF2-40B4-BE49-F238E27FC236}">
                  <a16:creationId xmlns:a16="http://schemas.microsoft.com/office/drawing/2014/main" id="{245291C5-8461-3D00-F12A-EDE8C4401C66}"/>
                </a:ext>
              </a:extLst>
            </p:cNvPr>
            <p:cNvSpPr/>
            <p:nvPr/>
          </p:nvSpPr>
          <p:spPr>
            <a:xfrm>
              <a:off x="-9991817" y="8819070"/>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Đỗ Nhuận</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32" name="5B">
              <a:extLst>
                <a:ext uri="{FF2B5EF4-FFF2-40B4-BE49-F238E27FC236}">
                  <a16:creationId xmlns:a16="http://schemas.microsoft.com/office/drawing/2014/main" id="{32785B45-0654-436E-C44A-9D282D3ED0B3}"/>
                </a:ext>
              </a:extLst>
            </p:cNvPr>
            <p:cNvSpPr/>
            <p:nvPr/>
          </p:nvSpPr>
          <p:spPr>
            <a:xfrm>
              <a:off x="-6922045" y="8819070"/>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Hoàng Vân</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33" name="5C">
              <a:extLst>
                <a:ext uri="{FF2B5EF4-FFF2-40B4-BE49-F238E27FC236}">
                  <a16:creationId xmlns:a16="http://schemas.microsoft.com/office/drawing/2014/main" id="{93AE1A5B-F367-BB1A-C774-52F31288693A}"/>
                </a:ext>
              </a:extLst>
            </p:cNvPr>
            <p:cNvSpPr/>
            <p:nvPr/>
          </p:nvSpPr>
          <p:spPr>
            <a:xfrm>
              <a:off x="-9991817" y="9602842"/>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Trần Hoàn</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34" name="5D">
              <a:extLst>
                <a:ext uri="{FF2B5EF4-FFF2-40B4-BE49-F238E27FC236}">
                  <a16:creationId xmlns:a16="http://schemas.microsoft.com/office/drawing/2014/main" id="{38FB113A-728D-7E8F-0C3F-F2CAC0969107}"/>
                </a:ext>
              </a:extLst>
            </p:cNvPr>
            <p:cNvSpPr/>
            <p:nvPr/>
          </p:nvSpPr>
          <p:spPr>
            <a:xfrm>
              <a:off x="-6922045" y="9602842"/>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Trọng Đài</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35" name="6">
              <a:extLst>
                <a:ext uri="{FF2B5EF4-FFF2-40B4-BE49-F238E27FC236}">
                  <a16:creationId xmlns:a16="http://schemas.microsoft.com/office/drawing/2014/main" id="{AC7D5DA0-EED1-B090-CD47-8773A0CC7DF2}"/>
                </a:ext>
              </a:extLst>
            </p:cNvPr>
            <p:cNvSpPr/>
            <p:nvPr/>
          </p:nvSpPr>
          <p:spPr>
            <a:xfrm>
              <a:off x="17412724" y="-2875883"/>
              <a:ext cx="5812972" cy="783771"/>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err="1">
                  <a:ln>
                    <a:noFill/>
                  </a:ln>
                  <a:solidFill>
                    <a:prstClr val="white"/>
                  </a:solidFill>
                  <a:effectLst/>
                  <a:uLnTx/>
                  <a:uFillTx/>
                  <a:latin typeface="A3.OpenSans-San"/>
                  <a:ea typeface="+mn-ea"/>
                  <a:cs typeface="+mn-cs"/>
                </a:rPr>
                <a:t>Sông</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Bến</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Hải</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và</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sông</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Thạch</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Hãn</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nằm</a:t>
              </a:r>
              <a:r>
                <a:rPr kumimoji="0" lang="en-US" sz="1800" b="1" i="0" u="none" strike="noStrike" kern="0" cap="none" spc="0" normalizeH="0" baseline="0" noProof="0" dirty="0">
                  <a:ln>
                    <a:noFill/>
                  </a:ln>
                  <a:solidFill>
                    <a:prstClr val="white"/>
                  </a:solidFill>
                  <a:effectLst/>
                  <a:uLnTx/>
                  <a:uFillTx/>
                  <a:latin typeface="A3.OpenSans-San"/>
                  <a:ea typeface="+mn-ea"/>
                  <a:cs typeface="+mn-cs"/>
                </a:rPr>
                <a:t> ở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tỉnh</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nào</a:t>
              </a:r>
              <a:r>
                <a:rPr kumimoji="0" lang="en-US" sz="1800" b="1" i="0" u="none" strike="noStrike" kern="0" cap="none" spc="0" normalizeH="0" baseline="0" noProof="0" dirty="0">
                  <a:ln>
                    <a:noFill/>
                  </a:ln>
                  <a:solidFill>
                    <a:prstClr val="white"/>
                  </a:solidFill>
                  <a:effectLst/>
                  <a:uLnTx/>
                  <a:uFillTx/>
                  <a:latin typeface="A3.OpenSans-San"/>
                  <a:ea typeface="+mn-ea"/>
                  <a:cs typeface="+mn-cs"/>
                </a:rPr>
                <a:t>?</a:t>
              </a:r>
            </a:p>
          </p:txBody>
        </p:sp>
        <p:sp>
          <p:nvSpPr>
            <p:cNvPr id="36" name="6A">
              <a:extLst>
                <a:ext uri="{FF2B5EF4-FFF2-40B4-BE49-F238E27FC236}">
                  <a16:creationId xmlns:a16="http://schemas.microsoft.com/office/drawing/2014/main" id="{D4B4037D-589D-B191-DB21-9E7724168C9B}"/>
                </a:ext>
              </a:extLst>
            </p:cNvPr>
            <p:cNvSpPr/>
            <p:nvPr/>
          </p:nvSpPr>
          <p:spPr>
            <a:xfrm>
              <a:off x="17412724" y="-1863510"/>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Quảng Bình</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37" name="6B">
              <a:extLst>
                <a:ext uri="{FF2B5EF4-FFF2-40B4-BE49-F238E27FC236}">
                  <a16:creationId xmlns:a16="http://schemas.microsoft.com/office/drawing/2014/main" id="{8E7DD116-5BFF-7AB6-AAC0-6F97A3D3F7C5}"/>
                </a:ext>
              </a:extLst>
            </p:cNvPr>
            <p:cNvSpPr/>
            <p:nvPr/>
          </p:nvSpPr>
          <p:spPr>
            <a:xfrm>
              <a:off x="20482496" y="-1863510"/>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Quảng Ninh</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38" name="6C">
              <a:extLst>
                <a:ext uri="{FF2B5EF4-FFF2-40B4-BE49-F238E27FC236}">
                  <a16:creationId xmlns:a16="http://schemas.microsoft.com/office/drawing/2014/main" id="{B04ACE93-7DB6-616C-2189-C674F3310AE6}"/>
                </a:ext>
              </a:extLst>
            </p:cNvPr>
            <p:cNvSpPr/>
            <p:nvPr/>
          </p:nvSpPr>
          <p:spPr>
            <a:xfrm>
              <a:off x="17412724" y="-1079738"/>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Quảng Trị</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39" name="6D">
              <a:extLst>
                <a:ext uri="{FF2B5EF4-FFF2-40B4-BE49-F238E27FC236}">
                  <a16:creationId xmlns:a16="http://schemas.microsoft.com/office/drawing/2014/main" id="{4F74E290-0228-9E54-5CE5-A4CF43A7BC05}"/>
                </a:ext>
              </a:extLst>
            </p:cNvPr>
            <p:cNvSpPr/>
            <p:nvPr/>
          </p:nvSpPr>
          <p:spPr>
            <a:xfrm>
              <a:off x="20482496" y="-1079738"/>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Quảng Ngãi</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40" name="7">
              <a:extLst>
                <a:ext uri="{FF2B5EF4-FFF2-40B4-BE49-F238E27FC236}">
                  <a16:creationId xmlns:a16="http://schemas.microsoft.com/office/drawing/2014/main" id="{B0F5D542-5AA5-FC9E-4D11-468A089AEE3D}"/>
                </a:ext>
              </a:extLst>
            </p:cNvPr>
            <p:cNvSpPr/>
            <p:nvPr/>
          </p:nvSpPr>
          <p:spPr>
            <a:xfrm>
              <a:off x="17412724" y="-54670"/>
              <a:ext cx="5812972" cy="783771"/>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err="1">
                  <a:ln>
                    <a:noFill/>
                  </a:ln>
                  <a:solidFill>
                    <a:prstClr val="white"/>
                  </a:solidFill>
                  <a:effectLst/>
                  <a:uLnTx/>
                  <a:uFillTx/>
                  <a:latin typeface="A3.OpenSans-San"/>
                  <a:ea typeface="+mn-ea"/>
                  <a:cs typeface="+mn-cs"/>
                </a:rPr>
                <a:t>Trong</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các</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cây</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cầu</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sau</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cầu</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nào</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là</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cầu</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xoay</a:t>
              </a:r>
              <a:r>
                <a:rPr kumimoji="0" lang="en-US" sz="1800" b="1" i="0" u="none" strike="noStrike" kern="0" cap="none" spc="0" normalizeH="0" baseline="0" noProof="0" dirty="0">
                  <a:ln>
                    <a:noFill/>
                  </a:ln>
                  <a:solidFill>
                    <a:prstClr val="white"/>
                  </a:solidFill>
                  <a:effectLst/>
                  <a:uLnTx/>
                  <a:uFillTx/>
                  <a:latin typeface="A3.OpenSans-San"/>
                  <a:ea typeface="+mn-ea"/>
                  <a:cs typeface="+mn-cs"/>
                </a:rPr>
                <a:t>?</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prstClr val="white"/>
                </a:solidFill>
                <a:effectLst/>
                <a:uLnTx/>
                <a:uFillTx/>
                <a:latin typeface="A3.OpenSans-San"/>
                <a:ea typeface="+mn-ea"/>
                <a:cs typeface="+mn-cs"/>
              </a:endParaRPr>
            </a:p>
          </p:txBody>
        </p:sp>
        <p:sp>
          <p:nvSpPr>
            <p:cNvPr id="41" name="7A">
              <a:extLst>
                <a:ext uri="{FF2B5EF4-FFF2-40B4-BE49-F238E27FC236}">
                  <a16:creationId xmlns:a16="http://schemas.microsoft.com/office/drawing/2014/main" id="{97A10B82-F2B0-CF41-4AB3-0417E2FB57B9}"/>
                </a:ext>
              </a:extLst>
            </p:cNvPr>
            <p:cNvSpPr/>
            <p:nvPr/>
          </p:nvSpPr>
          <p:spPr>
            <a:xfrm>
              <a:off x="17412724" y="957703"/>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Cầu Thanh Trì</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42" name="7B">
              <a:extLst>
                <a:ext uri="{FF2B5EF4-FFF2-40B4-BE49-F238E27FC236}">
                  <a16:creationId xmlns:a16="http://schemas.microsoft.com/office/drawing/2014/main" id="{FF4E118B-10B8-66F8-487B-DD45EB751450}"/>
                </a:ext>
              </a:extLst>
            </p:cNvPr>
            <p:cNvSpPr/>
            <p:nvPr/>
          </p:nvSpPr>
          <p:spPr>
            <a:xfrm>
              <a:off x="20482496" y="957703"/>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Cầu Thị Nại</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43" name="7C">
              <a:extLst>
                <a:ext uri="{FF2B5EF4-FFF2-40B4-BE49-F238E27FC236}">
                  <a16:creationId xmlns:a16="http://schemas.microsoft.com/office/drawing/2014/main" id="{E936BD32-9233-0B78-B9F7-23B8DFD3E29A}"/>
                </a:ext>
              </a:extLst>
            </p:cNvPr>
            <p:cNvSpPr/>
            <p:nvPr/>
          </p:nvSpPr>
          <p:spPr>
            <a:xfrm>
              <a:off x="17412724" y="1741475"/>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Cầu Sông Hàn</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44" name="7D">
              <a:extLst>
                <a:ext uri="{FF2B5EF4-FFF2-40B4-BE49-F238E27FC236}">
                  <a16:creationId xmlns:a16="http://schemas.microsoft.com/office/drawing/2014/main" id="{E8FBCAA9-1E79-894D-3950-A4DA12C6E5C7}"/>
                </a:ext>
              </a:extLst>
            </p:cNvPr>
            <p:cNvSpPr/>
            <p:nvPr/>
          </p:nvSpPr>
          <p:spPr>
            <a:xfrm>
              <a:off x="20482496" y="1741475"/>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vi-VN" sz="1800" b="0" i="0" u="none" strike="noStrike" kern="0" cap="none" spc="0" normalizeH="0" baseline="0" noProof="0">
                  <a:ln>
                    <a:noFill/>
                  </a:ln>
                  <a:solidFill>
                    <a:prstClr val="white"/>
                  </a:solidFill>
                  <a:effectLst/>
                  <a:uLnTx/>
                  <a:uFillTx/>
                  <a:latin typeface="A3.OpenSans-San"/>
                  <a:ea typeface="+mn-ea"/>
                  <a:cs typeface="+mn-cs"/>
                </a:rPr>
                <a:t> Cầu Cần Thơ</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45" name="8">
              <a:extLst>
                <a:ext uri="{FF2B5EF4-FFF2-40B4-BE49-F238E27FC236}">
                  <a16:creationId xmlns:a16="http://schemas.microsoft.com/office/drawing/2014/main" id="{F522ACAA-DFBF-B3AE-9346-13D6617E2CEC}"/>
                </a:ext>
              </a:extLst>
            </p:cNvPr>
            <p:cNvSpPr/>
            <p:nvPr/>
          </p:nvSpPr>
          <p:spPr>
            <a:xfrm>
              <a:off x="17412724" y="2599580"/>
              <a:ext cx="5812972" cy="783771"/>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err="1">
                  <a:ln>
                    <a:noFill/>
                  </a:ln>
                  <a:solidFill>
                    <a:prstClr val="white"/>
                  </a:solidFill>
                  <a:effectLst/>
                  <a:uLnTx/>
                  <a:uFillTx/>
                  <a:latin typeface="A3.OpenSans-San"/>
                  <a:ea typeface="+mn-ea"/>
                  <a:cs typeface="+mn-cs"/>
                </a:rPr>
                <a:t>Đại</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Ngu</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là</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quốc</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hiệu</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của</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triều</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đại</a:t>
              </a:r>
              <a:r>
                <a:rPr kumimoji="0" lang="en-US" sz="1800" b="1" i="0" u="none" strike="noStrike" kern="0" cap="none" spc="0" normalizeH="0" baseline="0" noProof="0" dirty="0">
                  <a:ln>
                    <a:noFill/>
                  </a:ln>
                  <a:solidFill>
                    <a:prstClr val="white"/>
                  </a:solidFill>
                  <a:effectLst/>
                  <a:uLnTx/>
                  <a:uFillTx/>
                  <a:latin typeface="A3.OpenSans-San"/>
                  <a:ea typeface="+mn-ea"/>
                  <a:cs typeface="+mn-cs"/>
                </a:rPr>
                <a:t> </a:t>
              </a:r>
              <a:r>
                <a:rPr kumimoji="0" lang="en-US" sz="1800" b="1" i="0" u="none" strike="noStrike" kern="0" cap="none" spc="0" normalizeH="0" baseline="0" noProof="0" dirty="0" err="1">
                  <a:ln>
                    <a:noFill/>
                  </a:ln>
                  <a:solidFill>
                    <a:prstClr val="white"/>
                  </a:solidFill>
                  <a:effectLst/>
                  <a:uLnTx/>
                  <a:uFillTx/>
                  <a:latin typeface="A3.OpenSans-San"/>
                  <a:ea typeface="+mn-ea"/>
                  <a:cs typeface="+mn-cs"/>
                </a:rPr>
                <a:t>nào</a:t>
              </a:r>
              <a:r>
                <a:rPr kumimoji="0" lang="en-US" sz="1800" b="1" i="0" u="none" strike="noStrike" kern="0" cap="none" spc="0" normalizeH="0" baseline="0" noProof="0" dirty="0">
                  <a:ln>
                    <a:noFill/>
                  </a:ln>
                  <a:solidFill>
                    <a:prstClr val="white"/>
                  </a:solidFill>
                  <a:effectLst/>
                  <a:uLnTx/>
                  <a:uFillTx/>
                  <a:latin typeface="A3.OpenSans-San"/>
                  <a:ea typeface="+mn-ea"/>
                  <a:cs typeface="+mn-cs"/>
                </a:rPr>
                <a:t>?</a:t>
              </a:r>
            </a:p>
          </p:txBody>
        </p:sp>
        <p:sp>
          <p:nvSpPr>
            <p:cNvPr id="46" name="8A">
              <a:extLst>
                <a:ext uri="{FF2B5EF4-FFF2-40B4-BE49-F238E27FC236}">
                  <a16:creationId xmlns:a16="http://schemas.microsoft.com/office/drawing/2014/main" id="{E8C22E66-6A54-4F01-C22A-0896B8C996B5}"/>
                </a:ext>
              </a:extLst>
            </p:cNvPr>
            <p:cNvSpPr/>
            <p:nvPr/>
          </p:nvSpPr>
          <p:spPr>
            <a:xfrm>
              <a:off x="17412724" y="3611953"/>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Triều Ngô</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47" name="8B">
              <a:extLst>
                <a:ext uri="{FF2B5EF4-FFF2-40B4-BE49-F238E27FC236}">
                  <a16:creationId xmlns:a16="http://schemas.microsoft.com/office/drawing/2014/main" id="{8FB02E4B-548B-3BF5-AE87-F308DB2E4DDE}"/>
                </a:ext>
              </a:extLst>
            </p:cNvPr>
            <p:cNvSpPr/>
            <p:nvPr/>
          </p:nvSpPr>
          <p:spPr>
            <a:xfrm>
              <a:off x="20482496" y="3611953"/>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Triều Hồ</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48" name="8C">
              <a:extLst>
                <a:ext uri="{FF2B5EF4-FFF2-40B4-BE49-F238E27FC236}">
                  <a16:creationId xmlns:a16="http://schemas.microsoft.com/office/drawing/2014/main" id="{AD3D4FD4-A8AA-074A-EC12-6F7D154ED7EF}"/>
                </a:ext>
              </a:extLst>
            </p:cNvPr>
            <p:cNvSpPr/>
            <p:nvPr/>
          </p:nvSpPr>
          <p:spPr>
            <a:xfrm>
              <a:off x="17412724" y="4395725"/>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Các chúa Nguyễn</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49" name="8D">
              <a:extLst>
                <a:ext uri="{FF2B5EF4-FFF2-40B4-BE49-F238E27FC236}">
                  <a16:creationId xmlns:a16="http://schemas.microsoft.com/office/drawing/2014/main" id="{51B0FE20-5331-A9B0-C3D4-C55EF2EFFB7B}"/>
                </a:ext>
              </a:extLst>
            </p:cNvPr>
            <p:cNvSpPr/>
            <p:nvPr/>
          </p:nvSpPr>
          <p:spPr>
            <a:xfrm>
              <a:off x="20482496" y="4395725"/>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vi-VN" sz="1800" b="0" i="0" u="none" strike="noStrike" kern="0" cap="none" spc="0" normalizeH="0" baseline="0" noProof="0">
                  <a:ln>
                    <a:noFill/>
                  </a:ln>
                  <a:solidFill>
                    <a:prstClr val="white"/>
                  </a:solidFill>
                  <a:effectLst/>
                  <a:uLnTx/>
                  <a:uFillTx/>
                  <a:latin typeface="A3.OpenSans-San"/>
                  <a:ea typeface="+mn-ea"/>
                  <a:cs typeface="+mn-cs"/>
                </a:rPr>
                <a:t>Nhà Tây Sơn</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50" name="9">
              <a:extLst>
                <a:ext uri="{FF2B5EF4-FFF2-40B4-BE49-F238E27FC236}">
                  <a16:creationId xmlns:a16="http://schemas.microsoft.com/office/drawing/2014/main" id="{8269C6E3-BF54-344C-0BF4-801D6F8E60AD}"/>
                </a:ext>
              </a:extLst>
            </p:cNvPr>
            <p:cNvSpPr/>
            <p:nvPr/>
          </p:nvSpPr>
          <p:spPr>
            <a:xfrm>
              <a:off x="17412724" y="5335845"/>
              <a:ext cx="5812972" cy="783771"/>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vi-VN" sz="1800" b="1" i="0" u="none" strike="noStrike" kern="0" cap="none" spc="0" normalizeH="0" baseline="0" noProof="0" dirty="0">
                  <a:ln>
                    <a:noFill/>
                  </a:ln>
                  <a:solidFill>
                    <a:prstClr val="white"/>
                  </a:solidFill>
                  <a:effectLst/>
                  <a:uLnTx/>
                  <a:uFillTx/>
                  <a:latin typeface="A3.OpenSans-San"/>
                  <a:ea typeface="+mn-ea"/>
                  <a:cs typeface="+mn-cs"/>
                </a:rPr>
                <a:t>Các vua Hùng đặt quốc hiệu nước ta là gì?</a:t>
              </a:r>
            </a:p>
          </p:txBody>
        </p:sp>
        <p:sp>
          <p:nvSpPr>
            <p:cNvPr id="51" name="9A">
              <a:extLst>
                <a:ext uri="{FF2B5EF4-FFF2-40B4-BE49-F238E27FC236}">
                  <a16:creationId xmlns:a16="http://schemas.microsoft.com/office/drawing/2014/main" id="{E8B694BA-D59F-ABAD-73B5-E2848E2250A8}"/>
                </a:ext>
              </a:extLst>
            </p:cNvPr>
            <p:cNvSpPr/>
            <p:nvPr/>
          </p:nvSpPr>
          <p:spPr>
            <a:xfrm>
              <a:off x="17412724" y="6348218"/>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Văn Lang</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52" name="9B">
              <a:extLst>
                <a:ext uri="{FF2B5EF4-FFF2-40B4-BE49-F238E27FC236}">
                  <a16:creationId xmlns:a16="http://schemas.microsoft.com/office/drawing/2014/main" id="{DB977231-ED18-2D94-F272-3E5560949345}"/>
                </a:ext>
              </a:extLst>
            </p:cNvPr>
            <p:cNvSpPr/>
            <p:nvPr/>
          </p:nvSpPr>
          <p:spPr>
            <a:xfrm>
              <a:off x="20482496" y="6348218"/>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Âu Lạc</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53" name="9C">
              <a:extLst>
                <a:ext uri="{FF2B5EF4-FFF2-40B4-BE49-F238E27FC236}">
                  <a16:creationId xmlns:a16="http://schemas.microsoft.com/office/drawing/2014/main" id="{8800F141-3C41-0C23-9291-8808B53712AF}"/>
                </a:ext>
              </a:extLst>
            </p:cNvPr>
            <p:cNvSpPr/>
            <p:nvPr/>
          </p:nvSpPr>
          <p:spPr>
            <a:xfrm>
              <a:off x="17412724" y="7131990"/>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Vạn Xuân</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54" name="9D">
              <a:extLst>
                <a:ext uri="{FF2B5EF4-FFF2-40B4-BE49-F238E27FC236}">
                  <a16:creationId xmlns:a16="http://schemas.microsoft.com/office/drawing/2014/main" id="{FA24292C-6277-A4B6-8A4A-DE3DEA91A1C4}"/>
                </a:ext>
              </a:extLst>
            </p:cNvPr>
            <p:cNvSpPr/>
            <p:nvPr/>
          </p:nvSpPr>
          <p:spPr>
            <a:xfrm>
              <a:off x="20482496" y="7131990"/>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Đại Việt</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55" name="10">
              <a:extLst>
                <a:ext uri="{FF2B5EF4-FFF2-40B4-BE49-F238E27FC236}">
                  <a16:creationId xmlns:a16="http://schemas.microsoft.com/office/drawing/2014/main" id="{9AB3F07F-1D85-288B-DEDB-34647F16DE0D}"/>
                </a:ext>
              </a:extLst>
            </p:cNvPr>
            <p:cNvSpPr/>
            <p:nvPr/>
          </p:nvSpPr>
          <p:spPr>
            <a:xfrm>
              <a:off x="17412724" y="8084282"/>
              <a:ext cx="5812972" cy="783771"/>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vi-VN" sz="1800" b="1" i="0" u="none" strike="noStrike" kern="0" cap="none" spc="0" normalizeH="0" baseline="0" noProof="0" dirty="0">
                  <a:ln>
                    <a:noFill/>
                  </a:ln>
                  <a:solidFill>
                    <a:prstClr val="white"/>
                  </a:solidFill>
                  <a:effectLst/>
                  <a:uLnTx/>
                  <a:uFillTx/>
                  <a:latin typeface="A3.OpenSans-San"/>
                  <a:ea typeface="+mn-ea"/>
                  <a:cs typeface="+mn-cs"/>
                </a:rPr>
                <a:t>An Dương Vương đặt quốc hiệu nước ta là gì?</a:t>
              </a:r>
            </a:p>
          </p:txBody>
        </p:sp>
        <p:sp>
          <p:nvSpPr>
            <p:cNvPr id="56" name="10A">
              <a:extLst>
                <a:ext uri="{FF2B5EF4-FFF2-40B4-BE49-F238E27FC236}">
                  <a16:creationId xmlns:a16="http://schemas.microsoft.com/office/drawing/2014/main" id="{A0A3F6D6-374D-75E5-0822-33F19D65A9E5}"/>
                </a:ext>
              </a:extLst>
            </p:cNvPr>
            <p:cNvSpPr/>
            <p:nvPr/>
          </p:nvSpPr>
          <p:spPr>
            <a:xfrm>
              <a:off x="17412724" y="9096655"/>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a:ln>
                    <a:noFill/>
                  </a:ln>
                  <a:solidFill>
                    <a:prstClr val="white"/>
                  </a:solidFill>
                  <a:effectLst/>
                  <a:uLnTx/>
                  <a:uFillTx/>
                  <a:latin typeface="A3.OpenSans-San"/>
                  <a:ea typeface="+mn-ea"/>
                  <a:cs typeface="+mn-cs"/>
                </a:rPr>
                <a:t>Đại</a:t>
              </a:r>
              <a:r>
                <a:rPr kumimoji="0" lang="en-US" sz="1800" b="0" i="0" u="none" strike="noStrike" kern="0" cap="none" spc="0" normalizeH="0" baseline="0" noProof="0" dirty="0">
                  <a:ln>
                    <a:noFill/>
                  </a:ln>
                  <a:solidFill>
                    <a:prstClr val="white"/>
                  </a:solidFill>
                  <a:effectLst/>
                  <a:uLnTx/>
                  <a:uFillTx/>
                  <a:latin typeface="A3.OpenSans-San"/>
                  <a:ea typeface="+mn-ea"/>
                  <a:cs typeface="+mn-cs"/>
                </a:rPr>
                <a:t> </a:t>
              </a:r>
              <a:r>
                <a:rPr kumimoji="0" lang="en-US" sz="1800" b="0" i="0" u="none" strike="noStrike" kern="0" cap="none" spc="0" normalizeH="0" baseline="0" noProof="0" dirty="0" err="1">
                  <a:ln>
                    <a:noFill/>
                  </a:ln>
                  <a:solidFill>
                    <a:prstClr val="white"/>
                  </a:solidFill>
                  <a:effectLst/>
                  <a:uLnTx/>
                  <a:uFillTx/>
                  <a:latin typeface="A3.OpenSans-San"/>
                  <a:ea typeface="+mn-ea"/>
                  <a:cs typeface="+mn-cs"/>
                </a:rPr>
                <a:t>Việt</a:t>
              </a:r>
              <a:endParaRPr kumimoji="0" lang="en-US" sz="800" b="0" i="0" u="none" strike="noStrike" kern="0" cap="none" spc="0" normalizeH="0" baseline="0" noProof="0" dirty="0">
                <a:ln>
                  <a:noFill/>
                </a:ln>
                <a:solidFill>
                  <a:prstClr val="white"/>
                </a:solidFill>
                <a:effectLst/>
                <a:uLnTx/>
                <a:uFillTx/>
                <a:latin typeface="A3.OpenSans-San"/>
                <a:ea typeface="+mn-ea"/>
                <a:cs typeface="+mn-cs"/>
              </a:endParaRPr>
            </a:p>
          </p:txBody>
        </p:sp>
        <p:sp>
          <p:nvSpPr>
            <p:cNvPr id="57" name="10B">
              <a:extLst>
                <a:ext uri="{FF2B5EF4-FFF2-40B4-BE49-F238E27FC236}">
                  <a16:creationId xmlns:a16="http://schemas.microsoft.com/office/drawing/2014/main" id="{E42E0E0A-536B-D139-1355-5570F988C972}"/>
                </a:ext>
              </a:extLst>
            </p:cNvPr>
            <p:cNvSpPr/>
            <p:nvPr/>
          </p:nvSpPr>
          <p:spPr>
            <a:xfrm>
              <a:off x="20482496" y="9096655"/>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Vạn Xuân</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58" name="10C">
              <a:extLst>
                <a:ext uri="{FF2B5EF4-FFF2-40B4-BE49-F238E27FC236}">
                  <a16:creationId xmlns:a16="http://schemas.microsoft.com/office/drawing/2014/main" id="{97B0A2C1-A206-26FD-50A5-ECD4468094C8}"/>
                </a:ext>
              </a:extLst>
            </p:cNvPr>
            <p:cNvSpPr/>
            <p:nvPr/>
          </p:nvSpPr>
          <p:spPr>
            <a:xfrm>
              <a:off x="17412724" y="9880427"/>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 Đại Cồ Việt</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59" name="10D">
              <a:extLst>
                <a:ext uri="{FF2B5EF4-FFF2-40B4-BE49-F238E27FC236}">
                  <a16:creationId xmlns:a16="http://schemas.microsoft.com/office/drawing/2014/main" id="{08DAA271-23E4-A08F-51CB-37E09DF40DDA}"/>
                </a:ext>
              </a:extLst>
            </p:cNvPr>
            <p:cNvSpPr/>
            <p:nvPr/>
          </p:nvSpPr>
          <p:spPr>
            <a:xfrm>
              <a:off x="20482496" y="9880427"/>
              <a:ext cx="2743200" cy="555170"/>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a:ln>
                    <a:noFill/>
                  </a:ln>
                  <a:solidFill>
                    <a:prstClr val="white"/>
                  </a:solidFill>
                  <a:effectLst/>
                  <a:uLnTx/>
                  <a:uFillTx/>
                  <a:latin typeface="A3.OpenSans-San"/>
                  <a:ea typeface="+mn-ea"/>
                  <a:cs typeface="+mn-cs"/>
                </a:rPr>
                <a:t>Âu</a:t>
              </a:r>
              <a:r>
                <a:rPr kumimoji="0" lang="en-US" sz="1800" b="0" i="0" u="none" strike="noStrike" kern="0" cap="none" spc="0" normalizeH="0" baseline="0" noProof="0" dirty="0">
                  <a:ln>
                    <a:noFill/>
                  </a:ln>
                  <a:solidFill>
                    <a:prstClr val="white"/>
                  </a:solidFill>
                  <a:effectLst/>
                  <a:uLnTx/>
                  <a:uFillTx/>
                  <a:latin typeface="A3.OpenSans-San"/>
                  <a:ea typeface="+mn-ea"/>
                  <a:cs typeface="+mn-cs"/>
                </a:rPr>
                <a:t> </a:t>
              </a:r>
              <a:r>
                <a:rPr kumimoji="0" lang="en-US" sz="1800" b="0" i="0" u="none" strike="noStrike" kern="0" cap="none" spc="0" normalizeH="0" baseline="0" noProof="0" dirty="0" err="1">
                  <a:ln>
                    <a:noFill/>
                  </a:ln>
                  <a:solidFill>
                    <a:prstClr val="white"/>
                  </a:solidFill>
                  <a:effectLst/>
                  <a:uLnTx/>
                  <a:uFillTx/>
                  <a:latin typeface="A3.OpenSans-San"/>
                  <a:ea typeface="+mn-ea"/>
                  <a:cs typeface="+mn-cs"/>
                </a:rPr>
                <a:t>Lạc</a:t>
              </a:r>
              <a:endParaRPr kumimoji="0" lang="en-US" sz="1800" b="0" i="0" u="none" strike="noStrike" kern="0" cap="none" spc="0" normalizeH="0" baseline="0" noProof="0" dirty="0">
                <a:ln>
                  <a:noFill/>
                </a:ln>
                <a:solidFill>
                  <a:prstClr val="white"/>
                </a:solidFill>
                <a:effectLst/>
                <a:uLnTx/>
                <a:uFillTx/>
                <a:latin typeface="A3.OpenSans-San"/>
                <a:ea typeface="+mn-ea"/>
                <a:cs typeface="+mn-cs"/>
              </a:endParaRPr>
            </a:p>
          </p:txBody>
        </p:sp>
        <p:sp>
          <p:nvSpPr>
            <p:cNvPr id="60" name="18">
              <a:extLst>
                <a:ext uri="{FF2B5EF4-FFF2-40B4-BE49-F238E27FC236}">
                  <a16:creationId xmlns:a16="http://schemas.microsoft.com/office/drawing/2014/main" id="{8158B072-5339-B5B5-E017-462CC64C563F}"/>
                </a:ext>
              </a:extLst>
            </p:cNvPr>
            <p:cNvSpPr/>
            <p:nvPr/>
          </p:nvSpPr>
          <p:spPr>
            <a:xfrm>
              <a:off x="-9846853" y="28239777"/>
              <a:ext cx="5812972" cy="750909"/>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prstClr val="white"/>
                  </a:solidFill>
                  <a:effectLst/>
                  <a:uLnTx/>
                  <a:uFillTx/>
                  <a:latin typeface="A3.OpenSans-San"/>
                  <a:ea typeface="+mn-ea"/>
                  <a:cs typeface="+mn-cs"/>
                </a:rPr>
                <a:t>18</a:t>
              </a:r>
              <a:endParaRPr kumimoji="0" lang="vi-VN" sz="1800" b="1" i="0" u="none" strike="noStrike" kern="0" cap="none" spc="0" normalizeH="0" baseline="0" noProof="0" dirty="0">
                <a:ln>
                  <a:noFill/>
                </a:ln>
                <a:solidFill>
                  <a:prstClr val="white"/>
                </a:solidFill>
                <a:effectLst/>
                <a:uLnTx/>
                <a:uFillTx/>
                <a:latin typeface="A3.OpenSans-San"/>
                <a:ea typeface="+mn-ea"/>
                <a:cs typeface="+mn-cs"/>
              </a:endParaRPr>
            </a:p>
          </p:txBody>
        </p:sp>
        <p:sp>
          <p:nvSpPr>
            <p:cNvPr id="61" name="18A">
              <a:extLst>
                <a:ext uri="{FF2B5EF4-FFF2-40B4-BE49-F238E27FC236}">
                  <a16:creationId xmlns:a16="http://schemas.microsoft.com/office/drawing/2014/main" id="{6DFFFFAE-84E8-706A-7475-965A712C981C}"/>
                </a:ext>
              </a:extLst>
            </p:cNvPr>
            <p:cNvSpPr/>
            <p:nvPr/>
          </p:nvSpPr>
          <p:spPr>
            <a:xfrm>
              <a:off x="-9824578" y="29168727"/>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D</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62" name="18B">
              <a:extLst>
                <a:ext uri="{FF2B5EF4-FFF2-40B4-BE49-F238E27FC236}">
                  <a16:creationId xmlns:a16="http://schemas.microsoft.com/office/drawing/2014/main" id="{AE1E6F3A-553B-206F-D856-A64247D4682D}"/>
                </a:ext>
              </a:extLst>
            </p:cNvPr>
            <p:cNvSpPr/>
            <p:nvPr/>
          </p:nvSpPr>
          <p:spPr>
            <a:xfrm>
              <a:off x="-6754806" y="29168727"/>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s</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63" name="18C">
              <a:extLst>
                <a:ext uri="{FF2B5EF4-FFF2-40B4-BE49-F238E27FC236}">
                  <a16:creationId xmlns:a16="http://schemas.microsoft.com/office/drawing/2014/main" id="{F9B12DCF-7D03-7C9F-7493-BC4A4AA458EE}"/>
                </a:ext>
              </a:extLst>
            </p:cNvPr>
            <p:cNvSpPr/>
            <p:nvPr/>
          </p:nvSpPr>
          <p:spPr>
            <a:xfrm>
              <a:off x="-9802303" y="29919637"/>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S</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64" name="18D">
              <a:extLst>
                <a:ext uri="{FF2B5EF4-FFF2-40B4-BE49-F238E27FC236}">
                  <a16:creationId xmlns:a16="http://schemas.microsoft.com/office/drawing/2014/main" id="{DF60764C-5C91-EEF6-42A4-E51AA51A9B84}"/>
                </a:ext>
              </a:extLst>
            </p:cNvPr>
            <p:cNvSpPr/>
            <p:nvPr/>
          </p:nvSpPr>
          <p:spPr>
            <a:xfrm>
              <a:off x="-6754806" y="29919637"/>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s</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65" name="17">
              <a:extLst>
                <a:ext uri="{FF2B5EF4-FFF2-40B4-BE49-F238E27FC236}">
                  <a16:creationId xmlns:a16="http://schemas.microsoft.com/office/drawing/2014/main" id="{AEA4D087-B1BD-309B-1AFA-A117B12E974B}"/>
                </a:ext>
              </a:extLst>
            </p:cNvPr>
            <p:cNvSpPr/>
            <p:nvPr/>
          </p:nvSpPr>
          <p:spPr>
            <a:xfrm>
              <a:off x="-10014092" y="25642426"/>
              <a:ext cx="5812972" cy="750909"/>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prstClr val="white"/>
                  </a:solidFill>
                  <a:effectLst/>
                  <a:uLnTx/>
                  <a:uFillTx/>
                  <a:latin typeface="A3.OpenSans-San"/>
                  <a:ea typeface="+mn-ea"/>
                  <a:cs typeface="+mn-cs"/>
                </a:rPr>
                <a:t>17</a:t>
              </a:r>
              <a:endParaRPr kumimoji="0" lang="vi-VN" sz="1800" b="1" i="0" u="none" strike="noStrike" kern="0" cap="none" spc="0" normalizeH="0" baseline="0" noProof="0" dirty="0">
                <a:ln>
                  <a:noFill/>
                </a:ln>
                <a:solidFill>
                  <a:prstClr val="white"/>
                </a:solidFill>
                <a:effectLst/>
                <a:uLnTx/>
                <a:uFillTx/>
                <a:latin typeface="A3.OpenSans-San"/>
                <a:ea typeface="+mn-ea"/>
                <a:cs typeface="+mn-cs"/>
              </a:endParaRPr>
            </a:p>
          </p:txBody>
        </p:sp>
        <p:sp>
          <p:nvSpPr>
            <p:cNvPr id="66" name="17A">
              <a:extLst>
                <a:ext uri="{FF2B5EF4-FFF2-40B4-BE49-F238E27FC236}">
                  <a16:creationId xmlns:a16="http://schemas.microsoft.com/office/drawing/2014/main" id="{439210D9-840B-ADA5-9E4D-A362831F40A3}"/>
                </a:ext>
              </a:extLst>
            </p:cNvPr>
            <p:cNvSpPr/>
            <p:nvPr/>
          </p:nvSpPr>
          <p:spPr>
            <a:xfrm>
              <a:off x="-9991817" y="26571376"/>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S</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67" name="17B">
              <a:extLst>
                <a:ext uri="{FF2B5EF4-FFF2-40B4-BE49-F238E27FC236}">
                  <a16:creationId xmlns:a16="http://schemas.microsoft.com/office/drawing/2014/main" id="{69811EB9-B7D1-6316-D0F0-05A046AB7191}"/>
                </a:ext>
              </a:extLst>
            </p:cNvPr>
            <p:cNvSpPr/>
            <p:nvPr/>
          </p:nvSpPr>
          <p:spPr>
            <a:xfrm>
              <a:off x="-6922045" y="26571376"/>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D</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68" name="17C">
              <a:extLst>
                <a:ext uri="{FF2B5EF4-FFF2-40B4-BE49-F238E27FC236}">
                  <a16:creationId xmlns:a16="http://schemas.microsoft.com/office/drawing/2014/main" id="{7C9AEB19-7BCA-5043-3B34-6C21AFC261B2}"/>
                </a:ext>
              </a:extLst>
            </p:cNvPr>
            <p:cNvSpPr/>
            <p:nvPr/>
          </p:nvSpPr>
          <p:spPr>
            <a:xfrm>
              <a:off x="-9969542" y="27322286"/>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S</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69" name="17D">
              <a:extLst>
                <a:ext uri="{FF2B5EF4-FFF2-40B4-BE49-F238E27FC236}">
                  <a16:creationId xmlns:a16="http://schemas.microsoft.com/office/drawing/2014/main" id="{FCDA2688-6043-D3DC-6EBA-5E996CBF9A5F}"/>
                </a:ext>
              </a:extLst>
            </p:cNvPr>
            <p:cNvSpPr/>
            <p:nvPr/>
          </p:nvSpPr>
          <p:spPr>
            <a:xfrm>
              <a:off x="-6922045" y="27322286"/>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s</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70" name="16A">
              <a:extLst>
                <a:ext uri="{FF2B5EF4-FFF2-40B4-BE49-F238E27FC236}">
                  <a16:creationId xmlns:a16="http://schemas.microsoft.com/office/drawing/2014/main" id="{0C6374E1-4F08-1F88-4E13-C3BC327BB7B6}"/>
                </a:ext>
              </a:extLst>
            </p:cNvPr>
            <p:cNvSpPr/>
            <p:nvPr/>
          </p:nvSpPr>
          <p:spPr>
            <a:xfrm>
              <a:off x="-10132828" y="24044759"/>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S</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71" name="16B">
              <a:extLst>
                <a:ext uri="{FF2B5EF4-FFF2-40B4-BE49-F238E27FC236}">
                  <a16:creationId xmlns:a16="http://schemas.microsoft.com/office/drawing/2014/main" id="{9D3363F5-F5E7-42A8-9B39-85547F4352E8}"/>
                </a:ext>
              </a:extLst>
            </p:cNvPr>
            <p:cNvSpPr/>
            <p:nvPr/>
          </p:nvSpPr>
          <p:spPr>
            <a:xfrm>
              <a:off x="-7022522" y="24163689"/>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s</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72" name="16">
              <a:extLst>
                <a:ext uri="{FF2B5EF4-FFF2-40B4-BE49-F238E27FC236}">
                  <a16:creationId xmlns:a16="http://schemas.microsoft.com/office/drawing/2014/main" id="{C0FAB56E-62E6-152B-A257-86386088591A}"/>
                </a:ext>
              </a:extLst>
            </p:cNvPr>
            <p:cNvSpPr/>
            <p:nvPr/>
          </p:nvSpPr>
          <p:spPr>
            <a:xfrm>
              <a:off x="-10155103" y="23115809"/>
              <a:ext cx="5812972" cy="750909"/>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prstClr val="white"/>
                  </a:solidFill>
                  <a:effectLst/>
                  <a:uLnTx/>
                  <a:uFillTx/>
                  <a:latin typeface="A3.OpenSans-San"/>
                  <a:ea typeface="+mn-ea"/>
                  <a:cs typeface="+mn-cs"/>
                </a:rPr>
                <a:t>16</a:t>
              </a:r>
              <a:endParaRPr kumimoji="0" lang="vi-VN" sz="1800" b="1" i="0" u="none" strike="noStrike" kern="0" cap="none" spc="0" normalizeH="0" baseline="0" noProof="0" dirty="0">
                <a:ln>
                  <a:noFill/>
                </a:ln>
                <a:solidFill>
                  <a:prstClr val="white"/>
                </a:solidFill>
                <a:effectLst/>
                <a:uLnTx/>
                <a:uFillTx/>
                <a:latin typeface="A3.OpenSans-San"/>
                <a:ea typeface="+mn-ea"/>
                <a:cs typeface="+mn-cs"/>
              </a:endParaRPr>
            </a:p>
          </p:txBody>
        </p:sp>
        <p:sp>
          <p:nvSpPr>
            <p:cNvPr id="73" name="16C">
              <a:extLst>
                <a:ext uri="{FF2B5EF4-FFF2-40B4-BE49-F238E27FC236}">
                  <a16:creationId xmlns:a16="http://schemas.microsoft.com/office/drawing/2014/main" id="{F518725F-B0CA-6B14-1BD7-0E5A0F77E201}"/>
                </a:ext>
              </a:extLst>
            </p:cNvPr>
            <p:cNvSpPr/>
            <p:nvPr/>
          </p:nvSpPr>
          <p:spPr>
            <a:xfrm>
              <a:off x="-10110553" y="24795669"/>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D</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74" name="16D">
              <a:extLst>
                <a:ext uri="{FF2B5EF4-FFF2-40B4-BE49-F238E27FC236}">
                  <a16:creationId xmlns:a16="http://schemas.microsoft.com/office/drawing/2014/main" id="{EBCBBEE4-4EEC-A10F-9F62-103EC8059ABC}"/>
                </a:ext>
              </a:extLst>
            </p:cNvPr>
            <p:cNvSpPr/>
            <p:nvPr/>
          </p:nvSpPr>
          <p:spPr>
            <a:xfrm>
              <a:off x="-7063056" y="24795669"/>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s</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75" name="15">
              <a:extLst>
                <a:ext uri="{FF2B5EF4-FFF2-40B4-BE49-F238E27FC236}">
                  <a16:creationId xmlns:a16="http://schemas.microsoft.com/office/drawing/2014/main" id="{379424FD-FAF4-E89D-921D-6FBA59D86BB1}"/>
                </a:ext>
              </a:extLst>
            </p:cNvPr>
            <p:cNvSpPr/>
            <p:nvPr/>
          </p:nvSpPr>
          <p:spPr>
            <a:xfrm>
              <a:off x="-10032414" y="20414624"/>
              <a:ext cx="5812972" cy="750909"/>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prstClr val="white"/>
                  </a:solidFill>
                  <a:effectLst/>
                  <a:uLnTx/>
                  <a:uFillTx/>
                  <a:latin typeface="A3.OpenSans-San"/>
                  <a:ea typeface="+mn-ea"/>
                  <a:cs typeface="+mn-cs"/>
                </a:rPr>
                <a:t>15</a:t>
              </a:r>
              <a:endParaRPr kumimoji="0" lang="vi-VN" sz="1800" b="1" i="0" u="none" strike="noStrike" kern="0" cap="none" spc="0" normalizeH="0" baseline="0" noProof="0" dirty="0">
                <a:ln>
                  <a:noFill/>
                </a:ln>
                <a:solidFill>
                  <a:prstClr val="white"/>
                </a:solidFill>
                <a:effectLst/>
                <a:uLnTx/>
                <a:uFillTx/>
                <a:latin typeface="A3.OpenSans-San"/>
                <a:ea typeface="+mn-ea"/>
                <a:cs typeface="+mn-cs"/>
              </a:endParaRPr>
            </a:p>
          </p:txBody>
        </p:sp>
        <p:sp>
          <p:nvSpPr>
            <p:cNvPr id="76" name="15A">
              <a:extLst>
                <a:ext uri="{FF2B5EF4-FFF2-40B4-BE49-F238E27FC236}">
                  <a16:creationId xmlns:a16="http://schemas.microsoft.com/office/drawing/2014/main" id="{36CDBD12-229E-AA96-F846-6FC781964E00}"/>
                </a:ext>
              </a:extLst>
            </p:cNvPr>
            <p:cNvSpPr/>
            <p:nvPr/>
          </p:nvSpPr>
          <p:spPr>
            <a:xfrm>
              <a:off x="-10010139" y="21343574"/>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D</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77" name="15B">
              <a:extLst>
                <a:ext uri="{FF2B5EF4-FFF2-40B4-BE49-F238E27FC236}">
                  <a16:creationId xmlns:a16="http://schemas.microsoft.com/office/drawing/2014/main" id="{13F9057B-5DF7-21FA-0558-928CAB5878AA}"/>
                </a:ext>
              </a:extLst>
            </p:cNvPr>
            <p:cNvSpPr/>
            <p:nvPr/>
          </p:nvSpPr>
          <p:spPr>
            <a:xfrm>
              <a:off x="-6940367" y="21343574"/>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s</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78" name="15C">
              <a:extLst>
                <a:ext uri="{FF2B5EF4-FFF2-40B4-BE49-F238E27FC236}">
                  <a16:creationId xmlns:a16="http://schemas.microsoft.com/office/drawing/2014/main" id="{C56DE45B-0756-7E95-F2BA-CDC39A5C31BF}"/>
                </a:ext>
              </a:extLst>
            </p:cNvPr>
            <p:cNvSpPr/>
            <p:nvPr/>
          </p:nvSpPr>
          <p:spPr>
            <a:xfrm>
              <a:off x="-9987864" y="22094484"/>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S</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79" name="15D">
              <a:extLst>
                <a:ext uri="{FF2B5EF4-FFF2-40B4-BE49-F238E27FC236}">
                  <a16:creationId xmlns:a16="http://schemas.microsoft.com/office/drawing/2014/main" id="{22EE5CDC-8C61-31F7-20F7-5F510095BE48}"/>
                </a:ext>
              </a:extLst>
            </p:cNvPr>
            <p:cNvSpPr/>
            <p:nvPr/>
          </p:nvSpPr>
          <p:spPr>
            <a:xfrm>
              <a:off x="-6940367" y="22094484"/>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s</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80" name="14">
              <a:extLst>
                <a:ext uri="{FF2B5EF4-FFF2-40B4-BE49-F238E27FC236}">
                  <a16:creationId xmlns:a16="http://schemas.microsoft.com/office/drawing/2014/main" id="{7B5EDA29-3885-54F4-2774-777C3FE7D31D}"/>
                </a:ext>
              </a:extLst>
            </p:cNvPr>
            <p:cNvSpPr/>
            <p:nvPr/>
          </p:nvSpPr>
          <p:spPr>
            <a:xfrm>
              <a:off x="-10199653" y="17817273"/>
              <a:ext cx="5812972" cy="750909"/>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prstClr val="white"/>
                  </a:solidFill>
                  <a:effectLst/>
                  <a:uLnTx/>
                  <a:uFillTx/>
                  <a:latin typeface="A3.OpenSans-San"/>
                  <a:ea typeface="+mn-ea"/>
                  <a:cs typeface="+mn-cs"/>
                </a:rPr>
                <a:t>14</a:t>
              </a:r>
              <a:endParaRPr kumimoji="0" lang="vi-VN" sz="1800" b="1" i="0" u="none" strike="noStrike" kern="0" cap="none" spc="0" normalizeH="0" baseline="0" noProof="0" dirty="0">
                <a:ln>
                  <a:noFill/>
                </a:ln>
                <a:solidFill>
                  <a:prstClr val="white"/>
                </a:solidFill>
                <a:effectLst/>
                <a:uLnTx/>
                <a:uFillTx/>
                <a:latin typeface="A3.OpenSans-San"/>
                <a:ea typeface="+mn-ea"/>
                <a:cs typeface="+mn-cs"/>
              </a:endParaRPr>
            </a:p>
          </p:txBody>
        </p:sp>
        <p:sp>
          <p:nvSpPr>
            <p:cNvPr id="81" name="14A">
              <a:extLst>
                <a:ext uri="{FF2B5EF4-FFF2-40B4-BE49-F238E27FC236}">
                  <a16:creationId xmlns:a16="http://schemas.microsoft.com/office/drawing/2014/main" id="{331083E9-DA12-A1D3-69E8-789CF77810A5}"/>
                </a:ext>
              </a:extLst>
            </p:cNvPr>
            <p:cNvSpPr/>
            <p:nvPr/>
          </p:nvSpPr>
          <p:spPr>
            <a:xfrm>
              <a:off x="-10177378" y="18746223"/>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S</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82" name="14B">
              <a:extLst>
                <a:ext uri="{FF2B5EF4-FFF2-40B4-BE49-F238E27FC236}">
                  <a16:creationId xmlns:a16="http://schemas.microsoft.com/office/drawing/2014/main" id="{E621532A-39C9-1A45-C63F-BAC7BF652281}"/>
                </a:ext>
              </a:extLst>
            </p:cNvPr>
            <p:cNvSpPr/>
            <p:nvPr/>
          </p:nvSpPr>
          <p:spPr>
            <a:xfrm>
              <a:off x="-7107606" y="18746223"/>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D</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83" name="14C">
              <a:extLst>
                <a:ext uri="{FF2B5EF4-FFF2-40B4-BE49-F238E27FC236}">
                  <a16:creationId xmlns:a16="http://schemas.microsoft.com/office/drawing/2014/main" id="{3AE15369-8B42-EB42-551B-9228F373A44A}"/>
                </a:ext>
              </a:extLst>
            </p:cNvPr>
            <p:cNvSpPr/>
            <p:nvPr/>
          </p:nvSpPr>
          <p:spPr>
            <a:xfrm>
              <a:off x="-10155103" y="19497133"/>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S</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84" name="14D">
              <a:extLst>
                <a:ext uri="{FF2B5EF4-FFF2-40B4-BE49-F238E27FC236}">
                  <a16:creationId xmlns:a16="http://schemas.microsoft.com/office/drawing/2014/main" id="{4C9AC884-4914-372B-037C-1986CD29F09C}"/>
                </a:ext>
              </a:extLst>
            </p:cNvPr>
            <p:cNvSpPr/>
            <p:nvPr/>
          </p:nvSpPr>
          <p:spPr>
            <a:xfrm>
              <a:off x="-7107606" y="19497133"/>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s</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85" name="13">
              <a:extLst>
                <a:ext uri="{FF2B5EF4-FFF2-40B4-BE49-F238E27FC236}">
                  <a16:creationId xmlns:a16="http://schemas.microsoft.com/office/drawing/2014/main" id="{4B39D77D-9478-CF8D-E550-0F0B226CE679}"/>
                </a:ext>
              </a:extLst>
            </p:cNvPr>
            <p:cNvSpPr/>
            <p:nvPr/>
          </p:nvSpPr>
          <p:spPr>
            <a:xfrm>
              <a:off x="-10340664" y="15290656"/>
              <a:ext cx="5812972" cy="750909"/>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prstClr val="white"/>
                  </a:solidFill>
                  <a:effectLst/>
                  <a:uLnTx/>
                  <a:uFillTx/>
                  <a:latin typeface="A3.OpenSans-San"/>
                  <a:ea typeface="+mn-ea"/>
                  <a:cs typeface="+mn-cs"/>
                </a:rPr>
                <a:t>13</a:t>
              </a:r>
              <a:endParaRPr kumimoji="0" lang="vi-VN" sz="1800" b="1" i="0" u="none" strike="noStrike" kern="0" cap="none" spc="0" normalizeH="0" baseline="0" noProof="0" dirty="0">
                <a:ln>
                  <a:noFill/>
                </a:ln>
                <a:solidFill>
                  <a:prstClr val="white"/>
                </a:solidFill>
                <a:effectLst/>
                <a:uLnTx/>
                <a:uFillTx/>
                <a:latin typeface="A3.OpenSans-San"/>
                <a:ea typeface="+mn-ea"/>
                <a:cs typeface="+mn-cs"/>
              </a:endParaRPr>
            </a:p>
          </p:txBody>
        </p:sp>
        <p:sp>
          <p:nvSpPr>
            <p:cNvPr id="86" name="13A">
              <a:extLst>
                <a:ext uri="{FF2B5EF4-FFF2-40B4-BE49-F238E27FC236}">
                  <a16:creationId xmlns:a16="http://schemas.microsoft.com/office/drawing/2014/main" id="{34A5D03E-99EA-A82E-36EF-500B676728A9}"/>
                </a:ext>
              </a:extLst>
            </p:cNvPr>
            <p:cNvSpPr/>
            <p:nvPr/>
          </p:nvSpPr>
          <p:spPr>
            <a:xfrm>
              <a:off x="-10318389" y="16219606"/>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S</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87" name="13B">
              <a:extLst>
                <a:ext uri="{FF2B5EF4-FFF2-40B4-BE49-F238E27FC236}">
                  <a16:creationId xmlns:a16="http://schemas.microsoft.com/office/drawing/2014/main" id="{D7AD0335-4CA8-4207-0874-322474A588BF}"/>
                </a:ext>
              </a:extLst>
            </p:cNvPr>
            <p:cNvSpPr/>
            <p:nvPr/>
          </p:nvSpPr>
          <p:spPr>
            <a:xfrm>
              <a:off x="-7208083" y="16338536"/>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s</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88" name="13C">
              <a:extLst>
                <a:ext uri="{FF2B5EF4-FFF2-40B4-BE49-F238E27FC236}">
                  <a16:creationId xmlns:a16="http://schemas.microsoft.com/office/drawing/2014/main" id="{33986F2E-E4FE-092B-8638-BAD069B6D8D2}"/>
                </a:ext>
              </a:extLst>
            </p:cNvPr>
            <p:cNvSpPr/>
            <p:nvPr/>
          </p:nvSpPr>
          <p:spPr>
            <a:xfrm>
              <a:off x="-10296114" y="16970516"/>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D</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89" name="13D">
              <a:extLst>
                <a:ext uri="{FF2B5EF4-FFF2-40B4-BE49-F238E27FC236}">
                  <a16:creationId xmlns:a16="http://schemas.microsoft.com/office/drawing/2014/main" id="{BF992390-0EAA-1BC7-CE93-E4EB8D86D5CA}"/>
                </a:ext>
              </a:extLst>
            </p:cNvPr>
            <p:cNvSpPr/>
            <p:nvPr/>
          </p:nvSpPr>
          <p:spPr>
            <a:xfrm>
              <a:off x="-7248617" y="16970516"/>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s</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90" name="11">
              <a:extLst>
                <a:ext uri="{FF2B5EF4-FFF2-40B4-BE49-F238E27FC236}">
                  <a16:creationId xmlns:a16="http://schemas.microsoft.com/office/drawing/2014/main" id="{F6015222-2E1C-671F-5EA5-6682C690A434}"/>
                </a:ext>
              </a:extLst>
            </p:cNvPr>
            <p:cNvSpPr/>
            <p:nvPr/>
          </p:nvSpPr>
          <p:spPr>
            <a:xfrm>
              <a:off x="-9991817" y="10388667"/>
              <a:ext cx="5772375" cy="750909"/>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prstClr val="white"/>
                  </a:solidFill>
                  <a:effectLst/>
                  <a:uLnTx/>
                  <a:uFillTx/>
                  <a:latin typeface="A3.OpenSans-San"/>
                  <a:ea typeface="+mn-ea"/>
                  <a:cs typeface="+mn-cs"/>
                </a:rPr>
                <a:t>NHÓM ỨNG DỤNG CÔNG NGHỆ THÔNG TIN  VÀO DẠY HỌC VÀ QUẢN LÝ CÓ MẤY ADMIN</a:t>
              </a:r>
              <a:endParaRPr kumimoji="0" lang="vi-VN" sz="1800" b="1" i="0" u="none" strike="noStrike" kern="0" cap="none" spc="0" normalizeH="0" baseline="0" noProof="0" dirty="0">
                <a:ln>
                  <a:noFill/>
                </a:ln>
                <a:solidFill>
                  <a:prstClr val="white"/>
                </a:solidFill>
                <a:effectLst/>
                <a:uLnTx/>
                <a:uFillTx/>
                <a:latin typeface="A3.OpenSans-San"/>
                <a:ea typeface="+mn-ea"/>
                <a:cs typeface="+mn-cs"/>
              </a:endParaRPr>
            </a:p>
          </p:txBody>
        </p:sp>
        <p:sp>
          <p:nvSpPr>
            <p:cNvPr id="91" name="11A">
              <a:extLst>
                <a:ext uri="{FF2B5EF4-FFF2-40B4-BE49-F238E27FC236}">
                  <a16:creationId xmlns:a16="http://schemas.microsoft.com/office/drawing/2014/main" id="{809C5139-58F5-A2A3-182E-08ED81048690}"/>
                </a:ext>
              </a:extLst>
            </p:cNvPr>
            <p:cNvSpPr/>
            <p:nvPr/>
          </p:nvSpPr>
          <p:spPr>
            <a:xfrm>
              <a:off x="-9991817" y="11358594"/>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2</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92" name="11B">
              <a:extLst>
                <a:ext uri="{FF2B5EF4-FFF2-40B4-BE49-F238E27FC236}">
                  <a16:creationId xmlns:a16="http://schemas.microsoft.com/office/drawing/2014/main" id="{7D02159C-5333-B4E7-95D3-76AFD1946B40}"/>
                </a:ext>
              </a:extLst>
            </p:cNvPr>
            <p:cNvSpPr/>
            <p:nvPr/>
          </p:nvSpPr>
          <p:spPr>
            <a:xfrm>
              <a:off x="-6922045" y="11358594"/>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3</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93" name="11C">
              <a:extLst>
                <a:ext uri="{FF2B5EF4-FFF2-40B4-BE49-F238E27FC236}">
                  <a16:creationId xmlns:a16="http://schemas.microsoft.com/office/drawing/2014/main" id="{CD543103-3E76-F30B-BCB6-F68C683C1EA9}"/>
                </a:ext>
              </a:extLst>
            </p:cNvPr>
            <p:cNvSpPr/>
            <p:nvPr/>
          </p:nvSpPr>
          <p:spPr>
            <a:xfrm>
              <a:off x="-9991817" y="12109504"/>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4</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94" name="11D">
              <a:extLst>
                <a:ext uri="{FF2B5EF4-FFF2-40B4-BE49-F238E27FC236}">
                  <a16:creationId xmlns:a16="http://schemas.microsoft.com/office/drawing/2014/main" id="{A3E50EAE-990C-4562-93BB-0907344E4E0F}"/>
                </a:ext>
              </a:extLst>
            </p:cNvPr>
            <p:cNvSpPr/>
            <p:nvPr/>
          </p:nvSpPr>
          <p:spPr>
            <a:xfrm>
              <a:off x="-6922045" y="12109504"/>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1</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95" name="12">
              <a:extLst>
                <a:ext uri="{FF2B5EF4-FFF2-40B4-BE49-F238E27FC236}">
                  <a16:creationId xmlns:a16="http://schemas.microsoft.com/office/drawing/2014/main" id="{0CE36B9F-8D70-FDF9-610F-97C14E52D9AA}"/>
                </a:ext>
              </a:extLst>
            </p:cNvPr>
            <p:cNvSpPr/>
            <p:nvPr/>
          </p:nvSpPr>
          <p:spPr>
            <a:xfrm>
              <a:off x="-10155103" y="12860414"/>
              <a:ext cx="5812972" cy="750909"/>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prstClr val="white"/>
                  </a:solidFill>
                  <a:effectLst/>
                  <a:uLnTx/>
                  <a:uFillTx/>
                  <a:latin typeface="A3.OpenSans-San"/>
                  <a:ea typeface="+mn-ea"/>
                  <a:cs typeface="+mn-cs"/>
                </a:rPr>
                <a:t>12</a:t>
              </a:r>
              <a:endParaRPr kumimoji="0" lang="vi-VN" sz="1800" b="1" i="0" u="none" strike="noStrike" kern="0" cap="none" spc="0" normalizeH="0" baseline="0" noProof="0" dirty="0">
                <a:ln>
                  <a:noFill/>
                </a:ln>
                <a:solidFill>
                  <a:prstClr val="white"/>
                </a:solidFill>
                <a:effectLst/>
                <a:uLnTx/>
                <a:uFillTx/>
                <a:latin typeface="A3.OpenSans-San"/>
                <a:ea typeface="+mn-ea"/>
                <a:cs typeface="+mn-cs"/>
              </a:endParaRPr>
            </a:p>
          </p:txBody>
        </p:sp>
        <p:sp>
          <p:nvSpPr>
            <p:cNvPr id="96" name="12A">
              <a:extLst>
                <a:ext uri="{FF2B5EF4-FFF2-40B4-BE49-F238E27FC236}">
                  <a16:creationId xmlns:a16="http://schemas.microsoft.com/office/drawing/2014/main" id="{A49F5218-2A6D-F3D2-86BE-F8BBD13986BF}"/>
                </a:ext>
              </a:extLst>
            </p:cNvPr>
            <p:cNvSpPr/>
            <p:nvPr/>
          </p:nvSpPr>
          <p:spPr>
            <a:xfrm>
              <a:off x="-10155103" y="13830341"/>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S</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97" name="12B">
              <a:extLst>
                <a:ext uri="{FF2B5EF4-FFF2-40B4-BE49-F238E27FC236}">
                  <a16:creationId xmlns:a16="http://schemas.microsoft.com/office/drawing/2014/main" id="{BD77E53A-9A94-875D-531F-B92917C3C3CB}"/>
                </a:ext>
              </a:extLst>
            </p:cNvPr>
            <p:cNvSpPr/>
            <p:nvPr/>
          </p:nvSpPr>
          <p:spPr>
            <a:xfrm>
              <a:off x="-7085331" y="13830341"/>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D</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98" name="12C">
              <a:extLst>
                <a:ext uri="{FF2B5EF4-FFF2-40B4-BE49-F238E27FC236}">
                  <a16:creationId xmlns:a16="http://schemas.microsoft.com/office/drawing/2014/main" id="{3A0B6BAF-E7D1-E8F0-CE10-1E76F3991772}"/>
                </a:ext>
              </a:extLst>
            </p:cNvPr>
            <p:cNvSpPr/>
            <p:nvPr/>
          </p:nvSpPr>
          <p:spPr>
            <a:xfrm>
              <a:off x="-10155103" y="14581251"/>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S</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99" name="12D">
              <a:extLst>
                <a:ext uri="{FF2B5EF4-FFF2-40B4-BE49-F238E27FC236}">
                  <a16:creationId xmlns:a16="http://schemas.microsoft.com/office/drawing/2014/main" id="{7A15529F-3157-A4FE-4461-328D87CA25B7}"/>
                </a:ext>
              </a:extLst>
            </p:cNvPr>
            <p:cNvSpPr/>
            <p:nvPr/>
          </p:nvSpPr>
          <p:spPr>
            <a:xfrm>
              <a:off x="-7085331" y="14581251"/>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s</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100" name="20">
              <a:extLst>
                <a:ext uri="{FF2B5EF4-FFF2-40B4-BE49-F238E27FC236}">
                  <a16:creationId xmlns:a16="http://schemas.microsoft.com/office/drawing/2014/main" id="{607541B7-81F4-4330-E62B-C0386BBD1CCC}"/>
                </a:ext>
              </a:extLst>
            </p:cNvPr>
            <p:cNvSpPr/>
            <p:nvPr/>
          </p:nvSpPr>
          <p:spPr>
            <a:xfrm>
              <a:off x="-3599711" y="28141097"/>
              <a:ext cx="5812972" cy="750909"/>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prstClr val="white"/>
                  </a:solidFill>
                  <a:effectLst/>
                  <a:uLnTx/>
                  <a:uFillTx/>
                  <a:latin typeface="A3.OpenSans-San"/>
                  <a:ea typeface="+mn-ea"/>
                  <a:cs typeface="+mn-cs"/>
                </a:rPr>
                <a:t>20</a:t>
              </a:r>
              <a:endParaRPr kumimoji="0" lang="vi-VN" sz="1800" b="1" i="0" u="none" strike="noStrike" kern="0" cap="none" spc="0" normalizeH="0" baseline="0" noProof="0" dirty="0">
                <a:ln>
                  <a:noFill/>
                </a:ln>
                <a:solidFill>
                  <a:prstClr val="white"/>
                </a:solidFill>
                <a:effectLst/>
                <a:uLnTx/>
                <a:uFillTx/>
                <a:latin typeface="A3.OpenSans-San"/>
                <a:ea typeface="+mn-ea"/>
                <a:cs typeface="+mn-cs"/>
              </a:endParaRPr>
            </a:p>
          </p:txBody>
        </p:sp>
        <p:sp>
          <p:nvSpPr>
            <p:cNvPr id="101" name="20A">
              <a:extLst>
                <a:ext uri="{FF2B5EF4-FFF2-40B4-BE49-F238E27FC236}">
                  <a16:creationId xmlns:a16="http://schemas.microsoft.com/office/drawing/2014/main" id="{33FF78FD-AE5B-5B81-193C-079C9E55C951}"/>
                </a:ext>
              </a:extLst>
            </p:cNvPr>
            <p:cNvSpPr/>
            <p:nvPr/>
          </p:nvSpPr>
          <p:spPr>
            <a:xfrm>
              <a:off x="-3577436" y="29070047"/>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D</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102" name="20B">
              <a:extLst>
                <a:ext uri="{FF2B5EF4-FFF2-40B4-BE49-F238E27FC236}">
                  <a16:creationId xmlns:a16="http://schemas.microsoft.com/office/drawing/2014/main" id="{AF9A4878-EA19-FD16-D995-FEE79F01945D}"/>
                </a:ext>
              </a:extLst>
            </p:cNvPr>
            <p:cNvSpPr/>
            <p:nvPr/>
          </p:nvSpPr>
          <p:spPr>
            <a:xfrm>
              <a:off x="-507664" y="29070047"/>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s</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103" name="20C">
              <a:extLst>
                <a:ext uri="{FF2B5EF4-FFF2-40B4-BE49-F238E27FC236}">
                  <a16:creationId xmlns:a16="http://schemas.microsoft.com/office/drawing/2014/main" id="{A08EDB6E-1D53-091C-4344-216BE87BFAA6}"/>
                </a:ext>
              </a:extLst>
            </p:cNvPr>
            <p:cNvSpPr/>
            <p:nvPr/>
          </p:nvSpPr>
          <p:spPr>
            <a:xfrm>
              <a:off x="-3555161" y="29820957"/>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S</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104" name="20D">
              <a:extLst>
                <a:ext uri="{FF2B5EF4-FFF2-40B4-BE49-F238E27FC236}">
                  <a16:creationId xmlns:a16="http://schemas.microsoft.com/office/drawing/2014/main" id="{E526F08F-1ED2-17C6-2FCF-C47889FDFC6F}"/>
                </a:ext>
              </a:extLst>
            </p:cNvPr>
            <p:cNvSpPr/>
            <p:nvPr/>
          </p:nvSpPr>
          <p:spPr>
            <a:xfrm>
              <a:off x="-507664" y="29820957"/>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s</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105" name="19">
              <a:extLst>
                <a:ext uri="{FF2B5EF4-FFF2-40B4-BE49-F238E27FC236}">
                  <a16:creationId xmlns:a16="http://schemas.microsoft.com/office/drawing/2014/main" id="{569104DB-A421-4E0E-31D1-66A0F2A378C1}"/>
                </a:ext>
              </a:extLst>
            </p:cNvPr>
            <p:cNvSpPr/>
            <p:nvPr/>
          </p:nvSpPr>
          <p:spPr>
            <a:xfrm>
              <a:off x="-3766950" y="25543746"/>
              <a:ext cx="5812972" cy="750909"/>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prstClr val="white"/>
                  </a:solidFill>
                  <a:effectLst/>
                  <a:uLnTx/>
                  <a:uFillTx/>
                  <a:latin typeface="A3.OpenSans-San"/>
                  <a:ea typeface="+mn-ea"/>
                  <a:cs typeface="+mn-cs"/>
                </a:rPr>
                <a:t>19</a:t>
              </a:r>
              <a:endParaRPr kumimoji="0" lang="vi-VN" sz="1800" b="1" i="0" u="none" strike="noStrike" kern="0" cap="none" spc="0" normalizeH="0" baseline="0" noProof="0" dirty="0">
                <a:ln>
                  <a:noFill/>
                </a:ln>
                <a:solidFill>
                  <a:prstClr val="white"/>
                </a:solidFill>
                <a:effectLst/>
                <a:uLnTx/>
                <a:uFillTx/>
                <a:latin typeface="A3.OpenSans-San"/>
                <a:ea typeface="+mn-ea"/>
                <a:cs typeface="+mn-cs"/>
              </a:endParaRPr>
            </a:p>
          </p:txBody>
        </p:sp>
        <p:sp>
          <p:nvSpPr>
            <p:cNvPr id="106" name="19A">
              <a:extLst>
                <a:ext uri="{FF2B5EF4-FFF2-40B4-BE49-F238E27FC236}">
                  <a16:creationId xmlns:a16="http://schemas.microsoft.com/office/drawing/2014/main" id="{8509E760-735E-30F5-887D-58075A01C1DB}"/>
                </a:ext>
              </a:extLst>
            </p:cNvPr>
            <p:cNvSpPr/>
            <p:nvPr/>
          </p:nvSpPr>
          <p:spPr>
            <a:xfrm>
              <a:off x="-3744675" y="26472696"/>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S</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107" name="19B">
              <a:extLst>
                <a:ext uri="{FF2B5EF4-FFF2-40B4-BE49-F238E27FC236}">
                  <a16:creationId xmlns:a16="http://schemas.microsoft.com/office/drawing/2014/main" id="{E21631FD-B8D5-FE16-6D25-91593E499862}"/>
                </a:ext>
              </a:extLst>
            </p:cNvPr>
            <p:cNvSpPr/>
            <p:nvPr/>
          </p:nvSpPr>
          <p:spPr>
            <a:xfrm>
              <a:off x="-674903" y="26472696"/>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D</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108" name="19C">
              <a:extLst>
                <a:ext uri="{FF2B5EF4-FFF2-40B4-BE49-F238E27FC236}">
                  <a16:creationId xmlns:a16="http://schemas.microsoft.com/office/drawing/2014/main" id="{97041401-90FA-46AA-D1B8-045281B80BB4}"/>
                </a:ext>
              </a:extLst>
            </p:cNvPr>
            <p:cNvSpPr/>
            <p:nvPr/>
          </p:nvSpPr>
          <p:spPr>
            <a:xfrm>
              <a:off x="-3722400" y="27223606"/>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S</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sp>
          <p:nvSpPr>
            <p:cNvPr id="109" name="19D">
              <a:extLst>
                <a:ext uri="{FF2B5EF4-FFF2-40B4-BE49-F238E27FC236}">
                  <a16:creationId xmlns:a16="http://schemas.microsoft.com/office/drawing/2014/main" id="{D89CF8E0-CBE0-548B-614C-64BC298F33B7}"/>
                </a:ext>
              </a:extLst>
            </p:cNvPr>
            <p:cNvSpPr/>
            <p:nvPr/>
          </p:nvSpPr>
          <p:spPr>
            <a:xfrm>
              <a:off x="-674903" y="27223606"/>
              <a:ext cx="2743200" cy="531893"/>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white"/>
                  </a:solidFill>
                  <a:effectLst/>
                  <a:uLnTx/>
                  <a:uFillTx/>
                  <a:latin typeface="A3.OpenSans-San"/>
                  <a:ea typeface="+mn-ea"/>
                  <a:cs typeface="+mn-cs"/>
                </a:rPr>
                <a:t>s</a:t>
              </a:r>
              <a:endParaRPr kumimoji="0" lang="en-US" sz="800" b="0" i="0" u="none" strike="noStrike" kern="0" cap="none" spc="0" normalizeH="0" baseline="0" noProof="0">
                <a:ln>
                  <a:noFill/>
                </a:ln>
                <a:solidFill>
                  <a:prstClr val="white"/>
                </a:solidFill>
                <a:effectLst/>
                <a:uLnTx/>
                <a:uFillTx/>
                <a:latin typeface="A3.OpenSans-San"/>
                <a:ea typeface="+mn-ea"/>
                <a:cs typeface="+mn-cs"/>
              </a:endParaRPr>
            </a:p>
          </p:txBody>
        </p:sp>
      </p:grpSp>
      <p:grpSp>
        <p:nvGrpSpPr>
          <p:cNvPr id="110" name="Group 109"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4811A3AE-DC93-2C29-D088-A302354CFA77}"/>
              </a:ext>
            </a:extLst>
          </p:cNvPr>
          <p:cNvGrpSpPr/>
          <p:nvPr/>
        </p:nvGrpSpPr>
        <p:grpSpPr>
          <a:xfrm>
            <a:off x="-11953483" y="-2928547"/>
            <a:ext cx="37075298" cy="32766863"/>
            <a:chOff x="-11938462" y="-2414013"/>
            <a:chExt cx="37075298" cy="32766863"/>
          </a:xfrm>
        </p:grpSpPr>
        <p:sp>
          <p:nvSpPr>
            <p:cNvPr id="111" name="X1">
              <a:extLst>
                <a:ext uri="{FF2B5EF4-FFF2-40B4-BE49-F238E27FC236}">
                  <a16:creationId xmlns:a16="http://schemas.microsoft.com/office/drawing/2014/main" id="{5E3E4ABA-8A9C-7E84-F70D-8F828997F09D}"/>
                </a:ext>
              </a:extLst>
            </p:cNvPr>
            <p:cNvSpPr/>
            <p:nvPr/>
          </p:nvSpPr>
          <p:spPr>
            <a:xfrm>
              <a:off x="-11795443" y="-2414013"/>
              <a:ext cx="1414245" cy="1270681"/>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latin typeface="A3.OpenSans-San"/>
                  <a:ea typeface="+mn-ea"/>
                  <a:cs typeface="+mn-cs"/>
                </a:rPr>
                <a:t>A</a:t>
              </a:r>
            </a:p>
          </p:txBody>
        </p:sp>
        <p:sp>
          <p:nvSpPr>
            <p:cNvPr id="112" name="X2">
              <a:extLst>
                <a:ext uri="{FF2B5EF4-FFF2-40B4-BE49-F238E27FC236}">
                  <a16:creationId xmlns:a16="http://schemas.microsoft.com/office/drawing/2014/main" id="{F9E6FFC6-D67E-A2C5-7E00-9A9D6D4ABF44}"/>
                </a:ext>
              </a:extLst>
            </p:cNvPr>
            <p:cNvSpPr/>
            <p:nvPr/>
          </p:nvSpPr>
          <p:spPr>
            <a:xfrm>
              <a:off x="-11795443" y="273994"/>
              <a:ext cx="1414245" cy="1270681"/>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latin typeface="A3.OpenSans-San"/>
                  <a:ea typeface="+mn-ea"/>
                  <a:cs typeface="+mn-cs"/>
                </a:rPr>
                <a:t>C</a:t>
              </a:r>
            </a:p>
          </p:txBody>
        </p:sp>
        <p:sp>
          <p:nvSpPr>
            <p:cNvPr id="113" name="X3">
              <a:extLst>
                <a:ext uri="{FF2B5EF4-FFF2-40B4-BE49-F238E27FC236}">
                  <a16:creationId xmlns:a16="http://schemas.microsoft.com/office/drawing/2014/main" id="{55F416FE-3CE3-6DEB-1FB9-672FA92DCE1E}"/>
                </a:ext>
              </a:extLst>
            </p:cNvPr>
            <p:cNvSpPr/>
            <p:nvPr/>
          </p:nvSpPr>
          <p:spPr>
            <a:xfrm>
              <a:off x="-11795443" y="2881143"/>
              <a:ext cx="1414245" cy="1270681"/>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latin typeface="A3.OpenSans-San"/>
                  <a:ea typeface="+mn-ea"/>
                  <a:cs typeface="+mn-cs"/>
                </a:rPr>
                <a:t>D</a:t>
              </a:r>
            </a:p>
          </p:txBody>
        </p:sp>
        <p:sp>
          <p:nvSpPr>
            <p:cNvPr id="114" name="X4">
              <a:extLst>
                <a:ext uri="{FF2B5EF4-FFF2-40B4-BE49-F238E27FC236}">
                  <a16:creationId xmlns:a16="http://schemas.microsoft.com/office/drawing/2014/main" id="{270588D5-9596-EEC8-ABC1-2086CD65DD91}"/>
                </a:ext>
              </a:extLst>
            </p:cNvPr>
            <p:cNvSpPr/>
            <p:nvPr/>
          </p:nvSpPr>
          <p:spPr>
            <a:xfrm>
              <a:off x="-11795443" y="5435292"/>
              <a:ext cx="1414245" cy="1270681"/>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latin typeface="A3.OpenSans-San"/>
                  <a:ea typeface="+mn-ea"/>
                  <a:cs typeface="+mn-cs"/>
                </a:rPr>
                <a:t>B</a:t>
              </a:r>
            </a:p>
          </p:txBody>
        </p:sp>
        <p:sp>
          <p:nvSpPr>
            <p:cNvPr id="115" name="X5">
              <a:extLst>
                <a:ext uri="{FF2B5EF4-FFF2-40B4-BE49-F238E27FC236}">
                  <a16:creationId xmlns:a16="http://schemas.microsoft.com/office/drawing/2014/main" id="{ACBBC1BA-D420-8AFE-A464-AAA9ADF2FADB}"/>
                </a:ext>
              </a:extLst>
            </p:cNvPr>
            <p:cNvSpPr/>
            <p:nvPr/>
          </p:nvSpPr>
          <p:spPr>
            <a:xfrm>
              <a:off x="-11795443" y="8400422"/>
              <a:ext cx="1414245" cy="1270681"/>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latin typeface="A3.OpenSans-San"/>
                  <a:ea typeface="+mn-ea"/>
                  <a:cs typeface="+mn-cs"/>
                </a:rPr>
                <a:t>A</a:t>
              </a:r>
            </a:p>
          </p:txBody>
        </p:sp>
        <p:sp>
          <p:nvSpPr>
            <p:cNvPr id="116" name="X6">
              <a:extLst>
                <a:ext uri="{FF2B5EF4-FFF2-40B4-BE49-F238E27FC236}">
                  <a16:creationId xmlns:a16="http://schemas.microsoft.com/office/drawing/2014/main" id="{DE6B3A9A-1A2F-BFB6-3966-B17D6A8E5153}"/>
                </a:ext>
              </a:extLst>
            </p:cNvPr>
            <p:cNvSpPr/>
            <p:nvPr/>
          </p:nvSpPr>
          <p:spPr>
            <a:xfrm>
              <a:off x="23722591" y="-2194471"/>
              <a:ext cx="1414245" cy="1270681"/>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latin typeface="A3.OpenSans-San"/>
                  <a:ea typeface="+mn-ea"/>
                  <a:cs typeface="+mn-cs"/>
                </a:rPr>
                <a:t>C</a:t>
              </a:r>
            </a:p>
          </p:txBody>
        </p:sp>
        <p:sp>
          <p:nvSpPr>
            <p:cNvPr id="117" name="X7">
              <a:extLst>
                <a:ext uri="{FF2B5EF4-FFF2-40B4-BE49-F238E27FC236}">
                  <a16:creationId xmlns:a16="http://schemas.microsoft.com/office/drawing/2014/main" id="{B1DCFB05-1A52-1212-540F-D7AB50D8A703}"/>
                </a:ext>
              </a:extLst>
            </p:cNvPr>
            <p:cNvSpPr/>
            <p:nvPr/>
          </p:nvSpPr>
          <p:spPr>
            <a:xfrm>
              <a:off x="23722591" y="493536"/>
              <a:ext cx="1414245" cy="1270681"/>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latin typeface="A3.OpenSans-San"/>
                  <a:ea typeface="+mn-ea"/>
                  <a:cs typeface="+mn-cs"/>
                </a:rPr>
                <a:t>C</a:t>
              </a:r>
            </a:p>
          </p:txBody>
        </p:sp>
        <p:sp>
          <p:nvSpPr>
            <p:cNvPr id="118" name="X8">
              <a:extLst>
                <a:ext uri="{FF2B5EF4-FFF2-40B4-BE49-F238E27FC236}">
                  <a16:creationId xmlns:a16="http://schemas.microsoft.com/office/drawing/2014/main" id="{0689FA48-9171-8452-7084-3269103DAE74}"/>
                </a:ext>
              </a:extLst>
            </p:cNvPr>
            <p:cNvSpPr/>
            <p:nvPr/>
          </p:nvSpPr>
          <p:spPr>
            <a:xfrm>
              <a:off x="23722591" y="3100685"/>
              <a:ext cx="1414245" cy="1270681"/>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latin typeface="A3.OpenSans-San"/>
                  <a:ea typeface="+mn-ea"/>
                  <a:cs typeface="+mn-cs"/>
                </a:rPr>
                <a:t>B</a:t>
              </a:r>
            </a:p>
          </p:txBody>
        </p:sp>
        <p:sp>
          <p:nvSpPr>
            <p:cNvPr id="119" name="X9">
              <a:extLst>
                <a:ext uri="{FF2B5EF4-FFF2-40B4-BE49-F238E27FC236}">
                  <a16:creationId xmlns:a16="http://schemas.microsoft.com/office/drawing/2014/main" id="{420D467D-0F53-E21D-2B6E-A4C7B253A808}"/>
                </a:ext>
              </a:extLst>
            </p:cNvPr>
            <p:cNvSpPr/>
            <p:nvPr/>
          </p:nvSpPr>
          <p:spPr>
            <a:xfrm>
              <a:off x="23722591" y="5654834"/>
              <a:ext cx="1414245" cy="1270681"/>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latin typeface="A3.OpenSans-San"/>
                  <a:ea typeface="+mn-ea"/>
                  <a:cs typeface="+mn-cs"/>
                </a:rPr>
                <a:t>A</a:t>
              </a:r>
            </a:p>
          </p:txBody>
        </p:sp>
        <p:sp>
          <p:nvSpPr>
            <p:cNvPr id="120" name="X10">
              <a:extLst>
                <a:ext uri="{FF2B5EF4-FFF2-40B4-BE49-F238E27FC236}">
                  <a16:creationId xmlns:a16="http://schemas.microsoft.com/office/drawing/2014/main" id="{1006439F-A0B7-B013-E8B4-A15E87C7AE18}"/>
                </a:ext>
              </a:extLst>
            </p:cNvPr>
            <p:cNvSpPr/>
            <p:nvPr/>
          </p:nvSpPr>
          <p:spPr>
            <a:xfrm>
              <a:off x="23722591" y="8619964"/>
              <a:ext cx="1414245" cy="1270681"/>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latin typeface="A3.OpenSans-San"/>
                  <a:ea typeface="+mn-ea"/>
                  <a:cs typeface="+mn-cs"/>
                </a:rPr>
                <a:t>D</a:t>
              </a:r>
            </a:p>
          </p:txBody>
        </p:sp>
        <p:sp>
          <p:nvSpPr>
            <p:cNvPr id="121" name="X11">
              <a:extLst>
                <a:ext uri="{FF2B5EF4-FFF2-40B4-BE49-F238E27FC236}">
                  <a16:creationId xmlns:a16="http://schemas.microsoft.com/office/drawing/2014/main" id="{2FB211C5-B51A-E288-129A-FEE5485C6A20}"/>
                </a:ext>
              </a:extLst>
            </p:cNvPr>
            <p:cNvSpPr/>
            <p:nvPr/>
          </p:nvSpPr>
          <p:spPr>
            <a:xfrm>
              <a:off x="-11795444" y="10619806"/>
              <a:ext cx="1414245" cy="1270681"/>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white"/>
                  </a:solidFill>
                  <a:effectLst/>
                  <a:uLnTx/>
                  <a:uFillTx/>
                  <a:latin typeface="A3.OpenSans-San"/>
                  <a:ea typeface="+mn-ea"/>
                  <a:cs typeface="+mn-cs"/>
                </a:rPr>
                <a:t>A</a:t>
              </a:r>
            </a:p>
          </p:txBody>
        </p:sp>
        <p:sp>
          <p:nvSpPr>
            <p:cNvPr id="122" name="X12">
              <a:extLst>
                <a:ext uri="{FF2B5EF4-FFF2-40B4-BE49-F238E27FC236}">
                  <a16:creationId xmlns:a16="http://schemas.microsoft.com/office/drawing/2014/main" id="{25AF6E88-1DA3-7CEA-DEC9-0C74758096CE}"/>
                </a:ext>
              </a:extLst>
            </p:cNvPr>
            <p:cNvSpPr/>
            <p:nvPr/>
          </p:nvSpPr>
          <p:spPr>
            <a:xfrm>
              <a:off x="-11895920" y="13235868"/>
              <a:ext cx="1414245" cy="1270681"/>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a:ln>
                    <a:noFill/>
                  </a:ln>
                  <a:solidFill>
                    <a:prstClr val="white"/>
                  </a:solidFill>
                  <a:effectLst/>
                  <a:uLnTx/>
                  <a:uFillTx/>
                  <a:latin typeface="A3.OpenSans-San"/>
                  <a:ea typeface="+mn-ea"/>
                  <a:cs typeface="+mn-cs"/>
                </a:rPr>
                <a:t>B</a:t>
              </a:r>
              <a:endParaRPr kumimoji="0" lang="en-US" sz="4000" b="0" i="0" u="none" strike="noStrike" kern="0" cap="none" spc="0" normalizeH="0" baseline="0" noProof="0" dirty="0">
                <a:ln>
                  <a:noFill/>
                </a:ln>
                <a:solidFill>
                  <a:prstClr val="white"/>
                </a:solidFill>
                <a:effectLst/>
                <a:uLnTx/>
                <a:uFillTx/>
                <a:latin typeface="A3.OpenSans-San"/>
                <a:ea typeface="+mn-ea"/>
                <a:cs typeface="+mn-cs"/>
              </a:endParaRPr>
            </a:p>
          </p:txBody>
        </p:sp>
        <p:sp>
          <p:nvSpPr>
            <p:cNvPr id="123" name="X13">
              <a:extLst>
                <a:ext uri="{FF2B5EF4-FFF2-40B4-BE49-F238E27FC236}">
                  <a16:creationId xmlns:a16="http://schemas.microsoft.com/office/drawing/2014/main" id="{A414AE57-D950-4509-CB85-65C3ACA41209}"/>
                </a:ext>
              </a:extLst>
            </p:cNvPr>
            <p:cNvSpPr/>
            <p:nvPr/>
          </p:nvSpPr>
          <p:spPr>
            <a:xfrm>
              <a:off x="-11938462" y="15503744"/>
              <a:ext cx="1414245" cy="1270681"/>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a:ln>
                    <a:noFill/>
                  </a:ln>
                  <a:solidFill>
                    <a:prstClr val="white"/>
                  </a:solidFill>
                  <a:effectLst/>
                  <a:uLnTx/>
                  <a:uFillTx/>
                  <a:latin typeface="A3.OpenSans-San"/>
                  <a:ea typeface="+mn-ea"/>
                  <a:cs typeface="+mn-cs"/>
                </a:rPr>
                <a:t>C</a:t>
              </a:r>
              <a:endParaRPr kumimoji="0" lang="en-US" sz="4000" b="0" i="0" u="none" strike="noStrike" kern="0" cap="none" spc="0" normalizeH="0" baseline="0" noProof="0" dirty="0">
                <a:ln>
                  <a:noFill/>
                </a:ln>
                <a:solidFill>
                  <a:prstClr val="white"/>
                </a:solidFill>
                <a:effectLst/>
                <a:uLnTx/>
                <a:uFillTx/>
                <a:latin typeface="A3.OpenSans-San"/>
                <a:ea typeface="+mn-ea"/>
                <a:cs typeface="+mn-cs"/>
              </a:endParaRPr>
            </a:p>
          </p:txBody>
        </p:sp>
        <p:sp>
          <p:nvSpPr>
            <p:cNvPr id="124" name="X14">
              <a:extLst>
                <a:ext uri="{FF2B5EF4-FFF2-40B4-BE49-F238E27FC236}">
                  <a16:creationId xmlns:a16="http://schemas.microsoft.com/office/drawing/2014/main" id="{3E4E310E-4D67-DAF8-B0F3-C9253E811C25}"/>
                </a:ext>
              </a:extLst>
            </p:cNvPr>
            <p:cNvSpPr/>
            <p:nvPr/>
          </p:nvSpPr>
          <p:spPr>
            <a:xfrm>
              <a:off x="-11895920" y="18110882"/>
              <a:ext cx="1414245" cy="1270681"/>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a:ln>
                    <a:noFill/>
                  </a:ln>
                  <a:solidFill>
                    <a:prstClr val="white"/>
                  </a:solidFill>
                  <a:effectLst/>
                  <a:uLnTx/>
                  <a:uFillTx/>
                  <a:latin typeface="A3.OpenSans-San"/>
                  <a:ea typeface="+mn-ea"/>
                  <a:cs typeface="+mn-cs"/>
                </a:rPr>
                <a:t>B</a:t>
              </a:r>
              <a:endParaRPr kumimoji="0" lang="en-US" sz="4000" b="0" i="0" u="none" strike="noStrike" kern="0" cap="none" spc="0" normalizeH="0" baseline="0" noProof="0" dirty="0">
                <a:ln>
                  <a:noFill/>
                </a:ln>
                <a:solidFill>
                  <a:prstClr val="white"/>
                </a:solidFill>
                <a:effectLst/>
                <a:uLnTx/>
                <a:uFillTx/>
                <a:latin typeface="A3.OpenSans-San"/>
                <a:ea typeface="+mn-ea"/>
                <a:cs typeface="+mn-cs"/>
              </a:endParaRPr>
            </a:p>
          </p:txBody>
        </p:sp>
        <p:sp>
          <p:nvSpPr>
            <p:cNvPr id="125" name="X15">
              <a:extLst>
                <a:ext uri="{FF2B5EF4-FFF2-40B4-BE49-F238E27FC236}">
                  <a16:creationId xmlns:a16="http://schemas.microsoft.com/office/drawing/2014/main" id="{ED9E629C-A8F8-D34B-3709-8B4DE4041B17}"/>
                </a:ext>
              </a:extLst>
            </p:cNvPr>
            <p:cNvSpPr/>
            <p:nvPr/>
          </p:nvSpPr>
          <p:spPr>
            <a:xfrm>
              <a:off x="-11795445" y="20904212"/>
              <a:ext cx="1414245" cy="1270681"/>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a:ln>
                    <a:noFill/>
                  </a:ln>
                  <a:solidFill>
                    <a:prstClr val="white"/>
                  </a:solidFill>
                  <a:effectLst/>
                  <a:uLnTx/>
                  <a:uFillTx/>
                  <a:latin typeface="A3.OpenSans-San"/>
                  <a:ea typeface="+mn-ea"/>
                  <a:cs typeface="+mn-cs"/>
                </a:rPr>
                <a:t>B</a:t>
              </a:r>
              <a:endParaRPr kumimoji="0" lang="en-US" sz="4000" b="0" i="0" u="none" strike="noStrike" kern="0" cap="none" spc="0" normalizeH="0" baseline="0" noProof="0" dirty="0">
                <a:ln>
                  <a:noFill/>
                </a:ln>
                <a:solidFill>
                  <a:prstClr val="white"/>
                </a:solidFill>
                <a:effectLst/>
                <a:uLnTx/>
                <a:uFillTx/>
                <a:latin typeface="A3.OpenSans-San"/>
                <a:ea typeface="+mn-ea"/>
                <a:cs typeface="+mn-cs"/>
              </a:endParaRPr>
            </a:p>
          </p:txBody>
        </p:sp>
        <p:sp>
          <p:nvSpPr>
            <p:cNvPr id="126" name="X16">
              <a:extLst>
                <a:ext uri="{FF2B5EF4-FFF2-40B4-BE49-F238E27FC236}">
                  <a16:creationId xmlns:a16="http://schemas.microsoft.com/office/drawing/2014/main" id="{3A8435F2-2E1E-A601-BF40-B2AE93F0F115}"/>
                </a:ext>
              </a:extLst>
            </p:cNvPr>
            <p:cNvSpPr/>
            <p:nvPr/>
          </p:nvSpPr>
          <p:spPr>
            <a:xfrm>
              <a:off x="-11795446" y="23305971"/>
              <a:ext cx="1414245" cy="1270681"/>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a:ln>
                    <a:noFill/>
                  </a:ln>
                  <a:solidFill>
                    <a:prstClr val="white"/>
                  </a:solidFill>
                  <a:effectLst/>
                  <a:uLnTx/>
                  <a:uFillTx/>
                  <a:latin typeface="A3.OpenSans-San"/>
                  <a:ea typeface="+mn-ea"/>
                  <a:cs typeface="+mn-cs"/>
                </a:rPr>
                <a:t>B</a:t>
              </a:r>
              <a:endParaRPr kumimoji="0" lang="en-US" sz="4000" b="0" i="0" u="none" strike="noStrike" kern="0" cap="none" spc="0" normalizeH="0" baseline="0" noProof="0" dirty="0">
                <a:ln>
                  <a:noFill/>
                </a:ln>
                <a:solidFill>
                  <a:prstClr val="white"/>
                </a:solidFill>
                <a:effectLst/>
                <a:uLnTx/>
                <a:uFillTx/>
                <a:latin typeface="A3.OpenSans-San"/>
                <a:ea typeface="+mn-ea"/>
                <a:cs typeface="+mn-cs"/>
              </a:endParaRPr>
            </a:p>
          </p:txBody>
        </p:sp>
        <p:sp>
          <p:nvSpPr>
            <p:cNvPr id="127" name="X17">
              <a:extLst>
                <a:ext uri="{FF2B5EF4-FFF2-40B4-BE49-F238E27FC236}">
                  <a16:creationId xmlns:a16="http://schemas.microsoft.com/office/drawing/2014/main" id="{DE3CD42C-DD46-7F39-3A53-FA805DE2014D}"/>
                </a:ext>
              </a:extLst>
            </p:cNvPr>
            <p:cNvSpPr/>
            <p:nvPr/>
          </p:nvSpPr>
          <p:spPr>
            <a:xfrm>
              <a:off x="-11862507" y="26017880"/>
              <a:ext cx="1414245" cy="1270681"/>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a:ln>
                    <a:noFill/>
                  </a:ln>
                  <a:solidFill>
                    <a:prstClr val="white"/>
                  </a:solidFill>
                  <a:effectLst/>
                  <a:uLnTx/>
                  <a:uFillTx/>
                  <a:latin typeface="A3.OpenSans-San"/>
                  <a:ea typeface="+mn-ea"/>
                  <a:cs typeface="+mn-cs"/>
                </a:rPr>
                <a:t>B</a:t>
              </a:r>
              <a:endParaRPr kumimoji="0" lang="en-US" sz="4000" b="0" i="0" u="none" strike="noStrike" kern="0" cap="none" spc="0" normalizeH="0" baseline="0" noProof="0" dirty="0">
                <a:ln>
                  <a:noFill/>
                </a:ln>
                <a:solidFill>
                  <a:prstClr val="white"/>
                </a:solidFill>
                <a:effectLst/>
                <a:uLnTx/>
                <a:uFillTx/>
                <a:latin typeface="A3.OpenSans-San"/>
                <a:ea typeface="+mn-ea"/>
                <a:cs typeface="+mn-cs"/>
              </a:endParaRPr>
            </a:p>
          </p:txBody>
        </p:sp>
        <p:sp>
          <p:nvSpPr>
            <p:cNvPr id="128" name="X18">
              <a:extLst>
                <a:ext uri="{FF2B5EF4-FFF2-40B4-BE49-F238E27FC236}">
                  <a16:creationId xmlns:a16="http://schemas.microsoft.com/office/drawing/2014/main" id="{009DDB6C-8117-9A81-8D4E-B391B2A8A2B2}"/>
                </a:ext>
              </a:extLst>
            </p:cNvPr>
            <p:cNvSpPr/>
            <p:nvPr/>
          </p:nvSpPr>
          <p:spPr>
            <a:xfrm>
              <a:off x="-11895921" y="29082169"/>
              <a:ext cx="1414245" cy="1270681"/>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a:ln>
                    <a:noFill/>
                  </a:ln>
                  <a:solidFill>
                    <a:prstClr val="white"/>
                  </a:solidFill>
                  <a:effectLst/>
                  <a:uLnTx/>
                  <a:uFillTx/>
                  <a:latin typeface="A3.OpenSans-San"/>
                  <a:ea typeface="+mn-ea"/>
                  <a:cs typeface="+mn-cs"/>
                </a:rPr>
                <a:t>A</a:t>
              </a:r>
              <a:endParaRPr kumimoji="0" lang="en-US" sz="4000" b="0" i="0" u="none" strike="noStrike" kern="0" cap="none" spc="0" normalizeH="0" baseline="0" noProof="0" dirty="0">
                <a:ln>
                  <a:noFill/>
                </a:ln>
                <a:solidFill>
                  <a:prstClr val="white"/>
                </a:solidFill>
                <a:effectLst/>
                <a:uLnTx/>
                <a:uFillTx/>
                <a:latin typeface="A3.OpenSans-San"/>
                <a:ea typeface="+mn-ea"/>
                <a:cs typeface="+mn-cs"/>
              </a:endParaRPr>
            </a:p>
          </p:txBody>
        </p:sp>
        <p:sp>
          <p:nvSpPr>
            <p:cNvPr id="129" name="X19">
              <a:extLst>
                <a:ext uri="{FF2B5EF4-FFF2-40B4-BE49-F238E27FC236}">
                  <a16:creationId xmlns:a16="http://schemas.microsoft.com/office/drawing/2014/main" id="{A05AC057-2CA5-6B30-93AF-69C0BEA1603D}"/>
                </a:ext>
              </a:extLst>
            </p:cNvPr>
            <p:cNvSpPr/>
            <p:nvPr/>
          </p:nvSpPr>
          <p:spPr>
            <a:xfrm>
              <a:off x="2498003" y="26103301"/>
              <a:ext cx="1414245" cy="1270681"/>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a:ln>
                    <a:noFill/>
                  </a:ln>
                  <a:solidFill>
                    <a:prstClr val="white"/>
                  </a:solidFill>
                  <a:effectLst/>
                  <a:uLnTx/>
                  <a:uFillTx/>
                  <a:latin typeface="A3.OpenSans-San"/>
                  <a:ea typeface="+mn-ea"/>
                  <a:cs typeface="+mn-cs"/>
                </a:rPr>
                <a:t>B</a:t>
              </a:r>
              <a:endParaRPr kumimoji="0" lang="en-US" sz="4000" b="0" i="0" u="none" strike="noStrike" kern="0" cap="none" spc="0" normalizeH="0" baseline="0" noProof="0" dirty="0">
                <a:ln>
                  <a:noFill/>
                </a:ln>
                <a:solidFill>
                  <a:prstClr val="white"/>
                </a:solidFill>
                <a:effectLst/>
                <a:uLnTx/>
                <a:uFillTx/>
                <a:latin typeface="A3.OpenSans-San"/>
                <a:ea typeface="+mn-ea"/>
                <a:cs typeface="+mn-cs"/>
              </a:endParaRPr>
            </a:p>
          </p:txBody>
        </p:sp>
        <p:sp>
          <p:nvSpPr>
            <p:cNvPr id="130" name="X20">
              <a:extLst>
                <a:ext uri="{FF2B5EF4-FFF2-40B4-BE49-F238E27FC236}">
                  <a16:creationId xmlns:a16="http://schemas.microsoft.com/office/drawing/2014/main" id="{D2987D17-B923-EC29-6E5D-8418673CEF65}"/>
                </a:ext>
              </a:extLst>
            </p:cNvPr>
            <p:cNvSpPr/>
            <p:nvPr/>
          </p:nvSpPr>
          <p:spPr>
            <a:xfrm>
              <a:off x="2759702" y="28948874"/>
              <a:ext cx="1414245" cy="1270681"/>
            </a:xfrm>
            <a:prstGeom prst="rect">
              <a:avLst/>
            </a:prstGeom>
            <a:solidFill>
              <a:srgbClr val="00B0F0"/>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a:ln>
                    <a:noFill/>
                  </a:ln>
                  <a:solidFill>
                    <a:prstClr val="white"/>
                  </a:solidFill>
                  <a:effectLst/>
                  <a:uLnTx/>
                  <a:uFillTx/>
                  <a:latin typeface="A3.OpenSans-San"/>
                  <a:ea typeface="+mn-ea"/>
                  <a:cs typeface="+mn-cs"/>
                </a:rPr>
                <a:t>A</a:t>
              </a:r>
              <a:endParaRPr kumimoji="0" lang="en-US" sz="4000" b="0" i="0" u="none" strike="noStrike" kern="0" cap="none" spc="0" normalizeH="0" baseline="0" noProof="0" dirty="0">
                <a:ln>
                  <a:noFill/>
                </a:ln>
                <a:solidFill>
                  <a:prstClr val="white"/>
                </a:solidFill>
                <a:effectLst/>
                <a:uLnTx/>
                <a:uFillTx/>
                <a:latin typeface="A3.OpenSans-San"/>
                <a:ea typeface="+mn-ea"/>
                <a:cs typeface="+mn-cs"/>
              </a:endParaRPr>
            </a:p>
          </p:txBody>
        </p:sp>
      </p:grpSp>
      <p:sp>
        <p:nvSpPr>
          <p:cNvPr id="134" name="Rectangle 133"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04AC608B-C974-95DB-25EE-52C6BCA682C1}"/>
              </a:ext>
            </a:extLst>
          </p:cNvPr>
          <p:cNvSpPr/>
          <p:nvPr/>
        </p:nvSpPr>
        <p:spPr>
          <a:xfrm>
            <a:off x="4116816" y="860699"/>
            <a:ext cx="3062057" cy="707886"/>
          </a:xfrm>
          <a:prstGeom prst="rect">
            <a:avLst/>
          </a:prstGeom>
          <a:noFill/>
        </p:spPr>
        <p:txBody>
          <a:bodyPr wrap="none" lIns="91440" tIns="45720" rIns="91440" bIns="45720">
            <a:spAutoFit/>
          </a:bodyPr>
          <a:lstStyle/>
          <a:p>
            <a:pPr algn="ctr"/>
            <a:r>
              <a:rPr lang="en-US" sz="4000" b="1" dirty="0">
                <a:ln w="25400" cap="sq">
                  <a:solidFill>
                    <a:srgbClr val="FC6E51"/>
                  </a:solidFill>
                  <a:prstDash val="solid"/>
                </a:ln>
                <a:gradFill>
                  <a:gsLst>
                    <a:gs pos="67000">
                      <a:srgbClr val="48CFAD">
                        <a:lumMod val="60000"/>
                        <a:lumOff val="40000"/>
                      </a:srgbClr>
                    </a:gs>
                    <a:gs pos="32000">
                      <a:srgbClr val="4FC1E9">
                        <a:lumMod val="20000"/>
                        <a:lumOff val="80000"/>
                      </a:srgbClr>
                    </a:gs>
                    <a:gs pos="76000">
                      <a:srgbClr val="FF0000"/>
                    </a:gs>
                    <a:gs pos="43000">
                      <a:srgbClr val="FFFF00"/>
                    </a:gs>
                    <a:gs pos="58000">
                      <a:srgbClr val="FC6E51">
                        <a:lumMod val="60000"/>
                        <a:lumOff val="40000"/>
                      </a:srgbClr>
                    </a:gs>
                  </a:gsLst>
                  <a:lin ang="5400000" scaled="1"/>
                </a:gra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rPr>
              <a:t>VẬN DỤNG </a:t>
            </a:r>
          </a:p>
        </p:txBody>
      </p:sp>
      <p:sp>
        <p:nvSpPr>
          <p:cNvPr id="135" name="Rectangle 134">
            <a:extLst>
              <a:ext uri="{FF2B5EF4-FFF2-40B4-BE49-F238E27FC236}">
                <a16:creationId xmlns:a16="http://schemas.microsoft.com/office/drawing/2014/main" id="{5BE290C6-C832-E2AC-AB43-D1D458556E48}"/>
              </a:ext>
            </a:extLst>
          </p:cNvPr>
          <p:cNvSpPr/>
          <p:nvPr/>
        </p:nvSpPr>
        <p:spPr>
          <a:xfrm>
            <a:off x="1140686" y="2563482"/>
            <a:ext cx="10886944" cy="2554545"/>
          </a:xfrm>
          <a:prstGeom prst="rect">
            <a:avLst/>
          </a:prstGeom>
        </p:spPr>
        <p:txBody>
          <a:bodyPr wrap="square">
            <a:spAutoFit/>
          </a:bodyPr>
          <a:lstStyle/>
          <a:p>
            <a:r>
              <a:rPr lang="en-US" sz="4000" b="1" dirty="0" err="1">
                <a:solidFill>
                  <a:srgbClr val="FF0000"/>
                </a:solidFill>
                <a:latin typeface="Times New Roman" panose="02020603050405020304" pitchFamily="18" charset="0"/>
                <a:cs typeface="Times New Roman" panose="02020603050405020304" pitchFamily="18" charset="0"/>
              </a:rPr>
              <a:t>Em</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hãy</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tạo</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một</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bài</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trình</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chiếu</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về</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chủ</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đề</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Chọn</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môi</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trường</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học</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tập</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sau</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khi</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kết</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thúc</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bậc</a:t>
            </a:r>
            <a:r>
              <a:rPr lang="en-US" sz="4000" b="1" dirty="0">
                <a:solidFill>
                  <a:srgbClr val="FF0000"/>
                </a:solidFill>
                <a:latin typeface="Times New Roman" panose="02020603050405020304" pitchFamily="18" charset="0"/>
                <a:cs typeface="Times New Roman" panose="02020603050405020304" pitchFamily="18" charset="0"/>
              </a:rPr>
              <a:t> THCS </a:t>
            </a:r>
            <a:r>
              <a:rPr lang="en-US" sz="4000" b="1" dirty="0" err="1">
                <a:solidFill>
                  <a:srgbClr val="FF0000"/>
                </a:solidFill>
                <a:latin typeface="Times New Roman" panose="02020603050405020304" pitchFamily="18" charset="0"/>
                <a:cs typeface="Times New Roman" panose="02020603050405020304" pitchFamily="18" charset="0"/>
              </a:rPr>
              <a:t>với</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các</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nguồn</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thông</a:t>
            </a:r>
            <a:r>
              <a:rPr lang="en-US" sz="4000" b="1" dirty="0">
                <a:solidFill>
                  <a:srgbClr val="FF0000"/>
                </a:solidFill>
                <a:latin typeface="Times New Roman" panose="02020603050405020304" pitchFamily="18" charset="0"/>
                <a:cs typeface="Times New Roman" panose="02020603050405020304" pitchFamily="18" charset="0"/>
              </a:rPr>
              <a:t> tin </a:t>
            </a:r>
            <a:r>
              <a:rPr lang="en-US" sz="4000" b="1" dirty="0" err="1">
                <a:solidFill>
                  <a:srgbClr val="FF0000"/>
                </a:solidFill>
                <a:latin typeface="Times New Roman" panose="02020603050405020304" pitchFamily="18" charset="0"/>
                <a:cs typeface="Times New Roman" panose="02020603050405020304" pitchFamily="18" charset="0"/>
              </a:rPr>
              <a:t>mà</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em</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thu</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thập</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được</a:t>
            </a:r>
            <a:endParaRPr lang="en-US" sz="4000" b="1" dirty="0">
              <a:solidFill>
                <a:srgbClr val="FF0000"/>
              </a:solidFill>
              <a:latin typeface="Times New Roman" panose="02020603050405020304" pitchFamily="18" charset="0"/>
              <a:cs typeface="Times New Roman" panose="02020603050405020304" pitchFamily="18" charset="0"/>
            </a:endParaRPr>
          </a:p>
          <a:p>
            <a:endParaRPr lang="en-US" sz="4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2995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B3DD8241-F6BD-0259-33AE-DDD7D8FC4D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63644"/>
          </a:xfrm>
          <a:prstGeom prst="rect">
            <a:avLst/>
          </a:prstGeom>
        </p:spPr>
      </p:pic>
      <p:sp>
        <p:nvSpPr>
          <p:cNvPr id="27" name="TextBox 53"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CCDE8539-0B51-34F5-C4A8-8E3B3D7A6548}"/>
              </a:ext>
            </a:extLst>
          </p:cNvPr>
          <p:cNvSpPr txBox="1">
            <a:spLocks noChangeArrowheads="1"/>
          </p:cNvSpPr>
          <p:nvPr/>
        </p:nvSpPr>
        <p:spPr bwMode="auto">
          <a:xfrm>
            <a:off x="2323585" y="1936906"/>
            <a:ext cx="7544829" cy="2893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07" tIns="60955" rIns="121907" bIns="60955" numCol="1" anchor="t" anchorCtr="0" compatLnSpc="1">
            <a:prstTxWarp prst="textNoShape">
              <a:avLst/>
            </a:prstTxWarp>
            <a:spAutoFit/>
          </a:bodyPr>
          <a:lstStyle/>
          <a:p>
            <a:pPr marL="457200" indent="-457200" algn="ctr" fontAlgn="base">
              <a:spcBef>
                <a:spcPct val="0"/>
              </a:spcBef>
              <a:spcAft>
                <a:spcPct val="0"/>
              </a:spcAft>
              <a:buFont typeface="Arial" panose="020B0604020202020204" pitchFamily="34" charset="0"/>
              <a:buChar char="•"/>
              <a:defRPr/>
            </a:pPr>
            <a:r>
              <a:rPr lang="en-US" altLang="zh-CN" sz="3000" b="1" kern="0" dirty="0" err="1">
                <a:solidFill>
                  <a:schemeClr val="bg1"/>
                </a:solidFill>
                <a:latin typeface="Times New Roman" panose="02020603050405020304" pitchFamily="18" charset="0"/>
                <a:ea typeface="字魂59号-创粗黑" panose="00000500000000000000" pitchFamily="2" charset="-122"/>
                <a:cs typeface="Times New Roman" panose="02020603050405020304" pitchFamily="18" charset="0"/>
              </a:rPr>
              <a:t>Hướng</a:t>
            </a:r>
            <a:r>
              <a:rPr lang="en-US" altLang="zh-CN" sz="3000" b="1" kern="0" dirty="0">
                <a:solidFill>
                  <a:schemeClr val="bg1"/>
                </a:solidFill>
                <a:latin typeface="Times New Roman" panose="02020603050405020304" pitchFamily="18" charset="0"/>
                <a:ea typeface="字魂59号-创粗黑" panose="00000500000000000000" pitchFamily="2" charset="-122"/>
                <a:cs typeface="Times New Roman" panose="02020603050405020304" pitchFamily="18" charset="0"/>
              </a:rPr>
              <a:t> </a:t>
            </a:r>
            <a:r>
              <a:rPr lang="en-US" altLang="zh-CN" sz="3000" b="1" kern="0" dirty="0" err="1">
                <a:solidFill>
                  <a:schemeClr val="bg1"/>
                </a:solidFill>
                <a:latin typeface="Times New Roman" panose="02020603050405020304" pitchFamily="18" charset="0"/>
                <a:ea typeface="字魂59号-创粗黑" panose="00000500000000000000" pitchFamily="2" charset="-122"/>
                <a:cs typeface="Times New Roman" panose="02020603050405020304" pitchFamily="18" charset="0"/>
              </a:rPr>
              <a:t>dẫn</a:t>
            </a:r>
            <a:r>
              <a:rPr lang="en-US" altLang="zh-CN" sz="3000" b="1" kern="0" dirty="0">
                <a:solidFill>
                  <a:schemeClr val="bg1"/>
                </a:solidFill>
                <a:latin typeface="Times New Roman" panose="02020603050405020304" pitchFamily="18" charset="0"/>
                <a:ea typeface="字魂59号-创粗黑" panose="00000500000000000000" pitchFamily="2" charset="-122"/>
                <a:cs typeface="Times New Roman" panose="02020603050405020304" pitchFamily="18" charset="0"/>
              </a:rPr>
              <a:t>/</a:t>
            </a:r>
            <a:r>
              <a:rPr lang="en-US" altLang="zh-CN" sz="3000" b="1" kern="0" dirty="0" err="1">
                <a:solidFill>
                  <a:schemeClr val="bg1"/>
                </a:solidFill>
                <a:latin typeface="Times New Roman" panose="02020603050405020304" pitchFamily="18" charset="0"/>
                <a:ea typeface="字魂59号-创粗黑" panose="00000500000000000000" pitchFamily="2" charset="-122"/>
                <a:cs typeface="Times New Roman" panose="02020603050405020304" pitchFamily="18" charset="0"/>
              </a:rPr>
              <a:t>Dặn</a:t>
            </a:r>
            <a:r>
              <a:rPr lang="en-US" altLang="zh-CN" sz="3000" b="1" kern="0" dirty="0">
                <a:solidFill>
                  <a:schemeClr val="bg1"/>
                </a:solidFill>
                <a:latin typeface="Times New Roman" panose="02020603050405020304" pitchFamily="18" charset="0"/>
                <a:ea typeface="字魂59号-创粗黑" panose="00000500000000000000" pitchFamily="2" charset="-122"/>
                <a:cs typeface="Times New Roman" panose="02020603050405020304" pitchFamily="18" charset="0"/>
              </a:rPr>
              <a:t> </a:t>
            </a:r>
            <a:r>
              <a:rPr lang="en-US" altLang="zh-CN" sz="3000" b="1" kern="0" dirty="0" err="1">
                <a:solidFill>
                  <a:schemeClr val="bg1"/>
                </a:solidFill>
                <a:latin typeface="Times New Roman" panose="02020603050405020304" pitchFamily="18" charset="0"/>
                <a:ea typeface="字魂59号-创粗黑" panose="00000500000000000000" pitchFamily="2" charset="-122"/>
                <a:cs typeface="Times New Roman" panose="02020603050405020304" pitchFamily="18" charset="0"/>
              </a:rPr>
              <a:t>dò</a:t>
            </a:r>
            <a:r>
              <a:rPr lang="en-US" altLang="zh-CN" sz="3000" b="1" kern="0" dirty="0">
                <a:solidFill>
                  <a:schemeClr val="bg1"/>
                </a:solidFill>
                <a:latin typeface="Times New Roman" panose="02020603050405020304" pitchFamily="18" charset="0"/>
                <a:ea typeface="字魂59号-创粗黑" panose="00000500000000000000" pitchFamily="2" charset="-122"/>
                <a:cs typeface="Times New Roman" panose="02020603050405020304" pitchFamily="18" charset="0"/>
              </a:rPr>
              <a:t> </a:t>
            </a:r>
          </a:p>
          <a:p>
            <a:r>
              <a:rPr lang="en-US" sz="3000" dirty="0">
                <a:solidFill>
                  <a:schemeClr val="bg1"/>
                </a:solidFill>
                <a:latin typeface="Times New Roman" panose="02020603050405020304" pitchFamily="18" charset="0"/>
                <a:cs typeface="Times New Roman" panose="02020603050405020304" pitchFamily="18" charset="0"/>
              </a:rPr>
              <a:t>- </a:t>
            </a:r>
            <a:r>
              <a:rPr lang="en-US" sz="3000" dirty="0" err="1">
                <a:solidFill>
                  <a:schemeClr val="bg1"/>
                </a:solidFill>
                <a:latin typeface="Times New Roman" panose="02020603050405020304" pitchFamily="18" charset="0"/>
                <a:cs typeface="Times New Roman" panose="02020603050405020304" pitchFamily="18" charset="0"/>
              </a:rPr>
              <a:t>Các</a:t>
            </a:r>
            <a:r>
              <a:rPr lang="en-US" sz="3000" dirty="0">
                <a:solidFill>
                  <a:schemeClr val="bg1"/>
                </a:solidFill>
                <a:latin typeface="Times New Roman" panose="02020603050405020304" pitchFamily="18" charset="0"/>
                <a:cs typeface="Times New Roman" panose="02020603050405020304" pitchFamily="18" charset="0"/>
              </a:rPr>
              <a:t> </a:t>
            </a:r>
            <a:r>
              <a:rPr lang="en-US" sz="3000" dirty="0" err="1">
                <a:solidFill>
                  <a:schemeClr val="bg1"/>
                </a:solidFill>
                <a:latin typeface="Times New Roman" panose="02020603050405020304" pitchFamily="18" charset="0"/>
                <a:cs typeface="Times New Roman" panose="02020603050405020304" pitchFamily="18" charset="0"/>
              </a:rPr>
              <a:t>nhóm</a:t>
            </a:r>
            <a:r>
              <a:rPr lang="en-US" sz="3000" dirty="0">
                <a:solidFill>
                  <a:schemeClr val="bg1"/>
                </a:solidFill>
                <a:latin typeface="Times New Roman" panose="02020603050405020304" pitchFamily="18" charset="0"/>
                <a:cs typeface="Times New Roman" panose="02020603050405020304" pitchFamily="18" charset="0"/>
              </a:rPr>
              <a:t> </a:t>
            </a:r>
            <a:r>
              <a:rPr lang="en-US" sz="3000" dirty="0" err="1">
                <a:solidFill>
                  <a:schemeClr val="bg1"/>
                </a:solidFill>
                <a:latin typeface="Times New Roman" panose="02020603050405020304" pitchFamily="18" charset="0"/>
                <a:cs typeface="Times New Roman" panose="02020603050405020304" pitchFamily="18" charset="0"/>
              </a:rPr>
              <a:t>hoàn</a:t>
            </a:r>
            <a:r>
              <a:rPr lang="en-US" sz="3000" dirty="0">
                <a:solidFill>
                  <a:schemeClr val="bg1"/>
                </a:solidFill>
                <a:latin typeface="Times New Roman" panose="02020603050405020304" pitchFamily="18" charset="0"/>
                <a:cs typeface="Times New Roman" panose="02020603050405020304" pitchFamily="18" charset="0"/>
              </a:rPr>
              <a:t> </a:t>
            </a:r>
            <a:r>
              <a:rPr lang="en-US" sz="3000" dirty="0" err="1">
                <a:solidFill>
                  <a:schemeClr val="bg1"/>
                </a:solidFill>
                <a:latin typeface="Times New Roman" panose="02020603050405020304" pitchFamily="18" charset="0"/>
                <a:cs typeface="Times New Roman" panose="02020603050405020304" pitchFamily="18" charset="0"/>
              </a:rPr>
              <a:t>thiện</a:t>
            </a:r>
            <a:r>
              <a:rPr lang="en-US" sz="3000" dirty="0">
                <a:solidFill>
                  <a:schemeClr val="bg1"/>
                </a:solidFill>
                <a:latin typeface="Times New Roman" panose="02020603050405020304" pitchFamily="18" charset="0"/>
                <a:cs typeface="Times New Roman" panose="02020603050405020304" pitchFamily="18" charset="0"/>
              </a:rPr>
              <a:t> </a:t>
            </a:r>
            <a:r>
              <a:rPr lang="en-US" sz="3000" dirty="0" err="1">
                <a:solidFill>
                  <a:schemeClr val="bg1"/>
                </a:solidFill>
                <a:latin typeface="Times New Roman" panose="02020603050405020304" pitchFamily="18" charset="0"/>
                <a:cs typeface="Times New Roman" panose="02020603050405020304" pitchFamily="18" charset="0"/>
              </a:rPr>
              <a:t>câu</a:t>
            </a:r>
            <a:r>
              <a:rPr lang="en-US" sz="3000" dirty="0">
                <a:solidFill>
                  <a:schemeClr val="bg1"/>
                </a:solidFill>
                <a:latin typeface="Times New Roman" panose="02020603050405020304" pitchFamily="18" charset="0"/>
                <a:cs typeface="Times New Roman" panose="02020603050405020304" pitchFamily="18" charset="0"/>
              </a:rPr>
              <a:t> </a:t>
            </a:r>
            <a:r>
              <a:rPr lang="en-US" sz="3000" dirty="0" err="1">
                <a:solidFill>
                  <a:schemeClr val="bg1"/>
                </a:solidFill>
                <a:latin typeface="Times New Roman" panose="02020603050405020304" pitchFamily="18" charset="0"/>
                <a:cs typeface="Times New Roman" panose="02020603050405020304" pitchFamily="18" charset="0"/>
              </a:rPr>
              <a:t>trả</a:t>
            </a:r>
            <a:r>
              <a:rPr lang="en-US" sz="3000" dirty="0">
                <a:solidFill>
                  <a:schemeClr val="bg1"/>
                </a:solidFill>
                <a:latin typeface="Times New Roman" panose="02020603050405020304" pitchFamily="18" charset="0"/>
                <a:cs typeface="Times New Roman" panose="02020603050405020304" pitchFamily="18" charset="0"/>
              </a:rPr>
              <a:t> </a:t>
            </a:r>
            <a:r>
              <a:rPr lang="en-US" sz="3000" dirty="0" err="1">
                <a:solidFill>
                  <a:schemeClr val="bg1"/>
                </a:solidFill>
                <a:latin typeface="Times New Roman" panose="02020603050405020304" pitchFamily="18" charset="0"/>
                <a:cs typeface="Times New Roman" panose="02020603050405020304" pitchFamily="18" charset="0"/>
              </a:rPr>
              <a:t>lời</a:t>
            </a:r>
            <a:r>
              <a:rPr lang="en-US" sz="3000" dirty="0">
                <a:solidFill>
                  <a:schemeClr val="bg1"/>
                </a:solidFill>
                <a:latin typeface="Times New Roman" panose="02020603050405020304" pitchFamily="18" charset="0"/>
                <a:cs typeface="Times New Roman" panose="02020603050405020304" pitchFamily="18" charset="0"/>
              </a:rPr>
              <a:t> ở </a:t>
            </a:r>
            <a:r>
              <a:rPr lang="en-US" sz="3000" dirty="0" err="1">
                <a:solidFill>
                  <a:schemeClr val="bg1"/>
                </a:solidFill>
                <a:latin typeface="Times New Roman" panose="02020603050405020304" pitchFamily="18" charset="0"/>
                <a:cs typeface="Times New Roman" panose="02020603050405020304" pitchFamily="18" charset="0"/>
              </a:rPr>
              <a:t>hoạt</a:t>
            </a:r>
            <a:r>
              <a:rPr lang="en-US" sz="3000" dirty="0">
                <a:solidFill>
                  <a:schemeClr val="bg1"/>
                </a:solidFill>
                <a:latin typeface="Times New Roman" panose="02020603050405020304" pitchFamily="18" charset="0"/>
                <a:cs typeface="Times New Roman" panose="02020603050405020304" pitchFamily="18" charset="0"/>
              </a:rPr>
              <a:t> </a:t>
            </a:r>
            <a:r>
              <a:rPr lang="en-US" sz="3000" dirty="0" err="1">
                <a:solidFill>
                  <a:schemeClr val="bg1"/>
                </a:solidFill>
                <a:latin typeface="Times New Roman" panose="02020603050405020304" pitchFamily="18" charset="0"/>
                <a:cs typeface="Times New Roman" panose="02020603050405020304" pitchFamily="18" charset="0"/>
              </a:rPr>
              <a:t>động</a:t>
            </a:r>
            <a:r>
              <a:rPr lang="en-US" sz="3000" dirty="0">
                <a:solidFill>
                  <a:schemeClr val="bg1"/>
                </a:solidFill>
                <a:latin typeface="Times New Roman" panose="02020603050405020304" pitchFamily="18" charset="0"/>
                <a:cs typeface="Times New Roman" panose="02020603050405020304" pitchFamily="18" charset="0"/>
              </a:rPr>
              <a:t> </a:t>
            </a:r>
            <a:r>
              <a:rPr lang="en-US" sz="3000" dirty="0" err="1">
                <a:solidFill>
                  <a:schemeClr val="bg1"/>
                </a:solidFill>
                <a:latin typeface="Times New Roman" panose="02020603050405020304" pitchFamily="18" charset="0"/>
                <a:cs typeface="Times New Roman" panose="02020603050405020304" pitchFamily="18" charset="0"/>
              </a:rPr>
              <a:t>vận</a:t>
            </a:r>
            <a:r>
              <a:rPr lang="en-US" sz="3000" dirty="0">
                <a:solidFill>
                  <a:schemeClr val="bg1"/>
                </a:solidFill>
                <a:latin typeface="Times New Roman" panose="02020603050405020304" pitchFamily="18" charset="0"/>
                <a:cs typeface="Times New Roman" panose="02020603050405020304" pitchFamily="18" charset="0"/>
              </a:rPr>
              <a:t> </a:t>
            </a:r>
            <a:r>
              <a:rPr lang="en-US" sz="3000" dirty="0" err="1">
                <a:solidFill>
                  <a:schemeClr val="bg1"/>
                </a:solidFill>
                <a:latin typeface="Times New Roman" panose="02020603050405020304" pitchFamily="18" charset="0"/>
                <a:cs typeface="Times New Roman" panose="02020603050405020304" pitchFamily="18" charset="0"/>
              </a:rPr>
              <a:t>dụng</a:t>
            </a:r>
            <a:r>
              <a:rPr lang="en-US" sz="3000" dirty="0">
                <a:solidFill>
                  <a:schemeClr val="bg1"/>
                </a:solidFill>
                <a:latin typeface="Times New Roman" panose="02020603050405020304" pitchFamily="18" charset="0"/>
                <a:cs typeface="Times New Roman" panose="02020603050405020304" pitchFamily="18" charset="0"/>
              </a:rPr>
              <a:t> </a:t>
            </a:r>
            <a:r>
              <a:rPr lang="en-US" sz="3000" dirty="0" err="1">
                <a:solidFill>
                  <a:schemeClr val="bg1"/>
                </a:solidFill>
                <a:latin typeface="Times New Roman" panose="02020603050405020304" pitchFamily="18" charset="0"/>
                <a:cs typeface="Times New Roman" panose="02020603050405020304" pitchFamily="18" charset="0"/>
              </a:rPr>
              <a:t>để</a:t>
            </a:r>
            <a:r>
              <a:rPr lang="en-US" sz="3000" dirty="0">
                <a:solidFill>
                  <a:schemeClr val="bg1"/>
                </a:solidFill>
                <a:latin typeface="Times New Roman" panose="02020603050405020304" pitchFamily="18" charset="0"/>
                <a:cs typeface="Times New Roman" panose="02020603050405020304" pitchFamily="18" charset="0"/>
              </a:rPr>
              <a:t> </a:t>
            </a:r>
            <a:r>
              <a:rPr lang="en-US" sz="3000" dirty="0" err="1">
                <a:solidFill>
                  <a:schemeClr val="bg1"/>
                </a:solidFill>
                <a:latin typeface="Times New Roman" panose="02020603050405020304" pitchFamily="18" charset="0"/>
                <a:cs typeface="Times New Roman" panose="02020603050405020304" pitchFamily="18" charset="0"/>
              </a:rPr>
              <a:t>tiết</a:t>
            </a:r>
            <a:r>
              <a:rPr lang="en-US" sz="3000" dirty="0">
                <a:solidFill>
                  <a:schemeClr val="bg1"/>
                </a:solidFill>
                <a:latin typeface="Times New Roman" panose="02020603050405020304" pitchFamily="18" charset="0"/>
                <a:cs typeface="Times New Roman" panose="02020603050405020304" pitchFamily="18" charset="0"/>
              </a:rPr>
              <a:t> </a:t>
            </a:r>
            <a:r>
              <a:rPr lang="en-US" sz="3000" dirty="0" err="1">
                <a:solidFill>
                  <a:schemeClr val="bg1"/>
                </a:solidFill>
                <a:latin typeface="Times New Roman" panose="02020603050405020304" pitchFamily="18" charset="0"/>
                <a:cs typeface="Times New Roman" panose="02020603050405020304" pitchFamily="18" charset="0"/>
              </a:rPr>
              <a:t>sau</a:t>
            </a:r>
            <a:r>
              <a:rPr lang="en-US" sz="3000" dirty="0">
                <a:solidFill>
                  <a:schemeClr val="bg1"/>
                </a:solidFill>
                <a:latin typeface="Times New Roman" panose="02020603050405020304" pitchFamily="18" charset="0"/>
                <a:cs typeface="Times New Roman" panose="02020603050405020304" pitchFamily="18" charset="0"/>
              </a:rPr>
              <a:t> </a:t>
            </a:r>
            <a:r>
              <a:rPr lang="en-US" sz="3000" dirty="0" err="1">
                <a:solidFill>
                  <a:schemeClr val="bg1"/>
                </a:solidFill>
                <a:latin typeface="Times New Roman" panose="02020603050405020304" pitchFamily="18" charset="0"/>
                <a:cs typeface="Times New Roman" panose="02020603050405020304" pitchFamily="18" charset="0"/>
              </a:rPr>
              <a:t>báo</a:t>
            </a:r>
            <a:r>
              <a:rPr lang="en-US" sz="3000" dirty="0">
                <a:solidFill>
                  <a:schemeClr val="bg1"/>
                </a:solidFill>
                <a:latin typeface="Times New Roman" panose="02020603050405020304" pitchFamily="18" charset="0"/>
                <a:cs typeface="Times New Roman" panose="02020603050405020304" pitchFamily="18" charset="0"/>
              </a:rPr>
              <a:t> </a:t>
            </a:r>
            <a:r>
              <a:rPr lang="en-US" sz="3000" dirty="0" err="1">
                <a:solidFill>
                  <a:schemeClr val="bg1"/>
                </a:solidFill>
                <a:latin typeface="Times New Roman" panose="02020603050405020304" pitchFamily="18" charset="0"/>
                <a:cs typeface="Times New Roman" panose="02020603050405020304" pitchFamily="18" charset="0"/>
              </a:rPr>
              <a:t>cáo</a:t>
            </a:r>
            <a:r>
              <a:rPr lang="en-US" sz="3000" dirty="0">
                <a:solidFill>
                  <a:schemeClr val="bg1"/>
                </a:solidFill>
                <a:latin typeface="Times New Roman" panose="02020603050405020304" pitchFamily="18" charset="0"/>
                <a:cs typeface="Times New Roman" panose="02020603050405020304" pitchFamily="18" charset="0"/>
              </a:rPr>
              <a:t> </a:t>
            </a:r>
            <a:r>
              <a:rPr lang="en-US" sz="3000" dirty="0" err="1">
                <a:solidFill>
                  <a:schemeClr val="bg1"/>
                </a:solidFill>
                <a:latin typeface="Times New Roman" panose="02020603050405020304" pitchFamily="18" charset="0"/>
                <a:cs typeface="Times New Roman" panose="02020603050405020304" pitchFamily="18" charset="0"/>
              </a:rPr>
              <a:t>trước</a:t>
            </a:r>
            <a:r>
              <a:rPr lang="en-US" sz="3000" dirty="0">
                <a:solidFill>
                  <a:schemeClr val="bg1"/>
                </a:solidFill>
                <a:latin typeface="Times New Roman" panose="02020603050405020304" pitchFamily="18" charset="0"/>
                <a:cs typeface="Times New Roman" panose="02020603050405020304" pitchFamily="18" charset="0"/>
              </a:rPr>
              <a:t> </a:t>
            </a:r>
            <a:r>
              <a:rPr lang="en-US" sz="3000" dirty="0" err="1">
                <a:solidFill>
                  <a:schemeClr val="bg1"/>
                </a:solidFill>
                <a:latin typeface="Times New Roman" panose="02020603050405020304" pitchFamily="18" charset="0"/>
                <a:cs typeface="Times New Roman" panose="02020603050405020304" pitchFamily="18" charset="0"/>
              </a:rPr>
              <a:t>lớp</a:t>
            </a:r>
            <a:r>
              <a:rPr lang="en-US" sz="3000" dirty="0">
                <a:solidFill>
                  <a:schemeClr val="bg1"/>
                </a:solidFill>
                <a:latin typeface="Times New Roman" panose="02020603050405020304" pitchFamily="18" charset="0"/>
                <a:cs typeface="Times New Roman" panose="02020603050405020304" pitchFamily="18" charset="0"/>
              </a:rPr>
              <a:t>.</a:t>
            </a:r>
          </a:p>
          <a:p>
            <a:pPr marL="457200" indent="-457200">
              <a:buFontTx/>
              <a:buChar char="-"/>
            </a:pPr>
            <a:r>
              <a:rPr lang="vi-VN" sz="3000" dirty="0">
                <a:solidFill>
                  <a:schemeClr val="bg1"/>
                </a:solidFill>
                <a:latin typeface="Times New Roman" panose="02020603050405020304" pitchFamily="18" charset="0"/>
                <a:cs typeface="Times New Roman" panose="02020603050405020304" pitchFamily="18" charset="0"/>
              </a:rPr>
              <a:t>Chuẩn bị bài mới, đọc trước nội dung </a:t>
            </a:r>
            <a:endParaRPr lang="en-US" sz="3000" dirty="0">
              <a:solidFill>
                <a:schemeClr val="bg1"/>
              </a:solidFill>
              <a:latin typeface="Times New Roman" panose="02020603050405020304" pitchFamily="18" charset="0"/>
              <a:cs typeface="Times New Roman" panose="02020603050405020304" pitchFamily="18" charset="0"/>
            </a:endParaRPr>
          </a:p>
          <a:p>
            <a:r>
              <a:rPr lang="vi-VN" sz="3000" dirty="0">
                <a:solidFill>
                  <a:schemeClr val="bg1"/>
                </a:solidFill>
                <a:latin typeface="Times New Roman" panose="02020603050405020304" pitchFamily="18" charset="0"/>
                <a:cs typeface="Times New Roman" panose="02020603050405020304" pitchFamily="18" charset="0"/>
              </a:rPr>
              <a:t>Bài </a:t>
            </a:r>
            <a:r>
              <a:rPr lang="en-US" sz="3000" dirty="0">
                <a:solidFill>
                  <a:schemeClr val="bg1"/>
                </a:solidFill>
                <a:latin typeface="Times New Roman" panose="02020603050405020304" pitchFamily="18" charset="0"/>
                <a:cs typeface="Times New Roman" panose="02020603050405020304" pitchFamily="18" charset="0"/>
              </a:rPr>
              <a:t>4: </a:t>
            </a:r>
            <a:r>
              <a:rPr lang="en-US" sz="3000" dirty="0" err="1">
                <a:solidFill>
                  <a:schemeClr val="bg1"/>
                </a:solidFill>
                <a:latin typeface="Times New Roman" panose="02020603050405020304" pitchFamily="18" charset="0"/>
                <a:cs typeface="Times New Roman" panose="02020603050405020304" pitchFamily="18" charset="0"/>
              </a:rPr>
              <a:t>Một</a:t>
            </a:r>
            <a:r>
              <a:rPr lang="en-US" sz="3000" dirty="0">
                <a:solidFill>
                  <a:schemeClr val="bg1"/>
                </a:solidFill>
                <a:latin typeface="Times New Roman" panose="02020603050405020304" pitchFamily="18" charset="0"/>
                <a:cs typeface="Times New Roman" panose="02020603050405020304" pitchFamily="18" charset="0"/>
              </a:rPr>
              <a:t> </a:t>
            </a:r>
            <a:r>
              <a:rPr lang="en-US" sz="3000" dirty="0" err="1">
                <a:solidFill>
                  <a:schemeClr val="bg1"/>
                </a:solidFill>
                <a:latin typeface="Times New Roman" panose="02020603050405020304" pitchFamily="18" charset="0"/>
                <a:cs typeface="Times New Roman" panose="02020603050405020304" pitchFamily="18" charset="0"/>
              </a:rPr>
              <a:t>số</a:t>
            </a:r>
            <a:r>
              <a:rPr lang="en-US" sz="3000" dirty="0">
                <a:solidFill>
                  <a:schemeClr val="bg1"/>
                </a:solidFill>
                <a:latin typeface="Times New Roman" panose="02020603050405020304" pitchFamily="18" charset="0"/>
                <a:cs typeface="Times New Roman" panose="02020603050405020304" pitchFamily="18" charset="0"/>
              </a:rPr>
              <a:t> </a:t>
            </a:r>
            <a:r>
              <a:rPr lang="en-US" sz="3000" dirty="0" err="1">
                <a:solidFill>
                  <a:schemeClr val="bg1"/>
                </a:solidFill>
                <a:latin typeface="Times New Roman" panose="02020603050405020304" pitchFamily="18" charset="0"/>
                <a:cs typeface="Times New Roman" panose="02020603050405020304" pitchFamily="18" charset="0"/>
              </a:rPr>
              <a:t>vấn</a:t>
            </a:r>
            <a:r>
              <a:rPr lang="en-US" sz="3000" dirty="0">
                <a:solidFill>
                  <a:schemeClr val="bg1"/>
                </a:solidFill>
                <a:latin typeface="Times New Roman" panose="02020603050405020304" pitchFamily="18" charset="0"/>
                <a:cs typeface="Times New Roman" panose="02020603050405020304" pitchFamily="18" charset="0"/>
              </a:rPr>
              <a:t> </a:t>
            </a:r>
            <a:r>
              <a:rPr lang="en-US" sz="3000" dirty="0" err="1">
                <a:solidFill>
                  <a:schemeClr val="bg1"/>
                </a:solidFill>
                <a:latin typeface="Times New Roman" panose="02020603050405020304" pitchFamily="18" charset="0"/>
                <a:cs typeface="Times New Roman" panose="02020603050405020304" pitchFamily="18" charset="0"/>
              </a:rPr>
              <a:t>đề</a:t>
            </a:r>
            <a:r>
              <a:rPr lang="en-US" sz="3000" dirty="0">
                <a:solidFill>
                  <a:schemeClr val="bg1"/>
                </a:solidFill>
                <a:latin typeface="Times New Roman" panose="02020603050405020304" pitchFamily="18" charset="0"/>
                <a:cs typeface="Times New Roman" panose="02020603050405020304" pitchFamily="18" charset="0"/>
              </a:rPr>
              <a:t> </a:t>
            </a:r>
            <a:r>
              <a:rPr lang="en-US" sz="3000" dirty="0" err="1">
                <a:solidFill>
                  <a:schemeClr val="bg1"/>
                </a:solidFill>
                <a:latin typeface="Times New Roman" panose="02020603050405020304" pitchFamily="18" charset="0"/>
                <a:cs typeface="Times New Roman" panose="02020603050405020304" pitchFamily="18" charset="0"/>
              </a:rPr>
              <a:t>pháp</a:t>
            </a:r>
            <a:r>
              <a:rPr lang="en-US" sz="3000" dirty="0">
                <a:solidFill>
                  <a:schemeClr val="bg1"/>
                </a:solidFill>
                <a:latin typeface="Times New Roman" panose="02020603050405020304" pitchFamily="18" charset="0"/>
                <a:cs typeface="Times New Roman" panose="02020603050405020304" pitchFamily="18" charset="0"/>
              </a:rPr>
              <a:t> </a:t>
            </a:r>
            <a:r>
              <a:rPr lang="en-US" sz="3000" dirty="0" err="1">
                <a:solidFill>
                  <a:schemeClr val="bg1"/>
                </a:solidFill>
                <a:latin typeface="Times New Roman" panose="02020603050405020304" pitchFamily="18" charset="0"/>
                <a:cs typeface="Times New Roman" panose="02020603050405020304" pitchFamily="18" charset="0"/>
              </a:rPr>
              <a:t>lí</a:t>
            </a:r>
            <a:r>
              <a:rPr lang="en-US" sz="3000" dirty="0">
                <a:solidFill>
                  <a:schemeClr val="bg1"/>
                </a:solidFill>
                <a:latin typeface="Times New Roman" panose="02020603050405020304" pitchFamily="18" charset="0"/>
                <a:cs typeface="Times New Roman" panose="02020603050405020304" pitchFamily="18" charset="0"/>
              </a:rPr>
              <a:t> </a:t>
            </a:r>
            <a:r>
              <a:rPr lang="en-US" sz="3000" dirty="0" err="1">
                <a:solidFill>
                  <a:schemeClr val="bg1"/>
                </a:solidFill>
                <a:latin typeface="Times New Roman" panose="02020603050405020304" pitchFamily="18" charset="0"/>
                <a:cs typeface="Times New Roman" panose="02020603050405020304" pitchFamily="18" charset="0"/>
              </a:rPr>
              <a:t>về</a:t>
            </a:r>
            <a:r>
              <a:rPr lang="en-US" sz="3000" dirty="0">
                <a:solidFill>
                  <a:schemeClr val="bg1"/>
                </a:solidFill>
                <a:latin typeface="Times New Roman" panose="02020603050405020304" pitchFamily="18" charset="0"/>
                <a:cs typeface="Times New Roman" panose="02020603050405020304" pitchFamily="18" charset="0"/>
              </a:rPr>
              <a:t> </a:t>
            </a:r>
            <a:r>
              <a:rPr lang="en-US" sz="3000" dirty="0" err="1">
                <a:solidFill>
                  <a:schemeClr val="bg1"/>
                </a:solidFill>
                <a:latin typeface="Times New Roman" panose="02020603050405020304" pitchFamily="18" charset="0"/>
                <a:cs typeface="Times New Roman" panose="02020603050405020304" pitchFamily="18" charset="0"/>
              </a:rPr>
              <a:t>sử</a:t>
            </a:r>
            <a:r>
              <a:rPr lang="en-US" sz="3000" dirty="0">
                <a:solidFill>
                  <a:schemeClr val="bg1"/>
                </a:solidFill>
                <a:latin typeface="Times New Roman" panose="02020603050405020304" pitchFamily="18" charset="0"/>
                <a:cs typeface="Times New Roman" panose="02020603050405020304" pitchFamily="18" charset="0"/>
              </a:rPr>
              <a:t> dung </a:t>
            </a:r>
            <a:r>
              <a:rPr lang="en-US" sz="3000" dirty="0" err="1">
                <a:solidFill>
                  <a:schemeClr val="bg1"/>
                </a:solidFill>
                <a:latin typeface="Times New Roman" panose="02020603050405020304" pitchFamily="18" charset="0"/>
                <a:cs typeface="Times New Roman" panose="02020603050405020304" pitchFamily="18" charset="0"/>
              </a:rPr>
              <a:t>dịch</a:t>
            </a:r>
            <a:r>
              <a:rPr lang="en-US" sz="3000" dirty="0">
                <a:solidFill>
                  <a:schemeClr val="bg1"/>
                </a:solidFill>
                <a:latin typeface="Times New Roman" panose="02020603050405020304" pitchFamily="18" charset="0"/>
                <a:cs typeface="Times New Roman" panose="02020603050405020304" pitchFamily="18" charset="0"/>
              </a:rPr>
              <a:t> </a:t>
            </a:r>
            <a:r>
              <a:rPr lang="en-US" sz="3000" dirty="0" err="1">
                <a:solidFill>
                  <a:schemeClr val="bg1"/>
                </a:solidFill>
                <a:latin typeface="Times New Roman" panose="02020603050405020304" pitchFamily="18" charset="0"/>
                <a:cs typeface="Times New Roman" panose="02020603050405020304" pitchFamily="18" charset="0"/>
              </a:rPr>
              <a:t>vụ</a:t>
            </a:r>
            <a:r>
              <a:rPr lang="en-US" sz="3000" dirty="0">
                <a:solidFill>
                  <a:schemeClr val="bg1"/>
                </a:solidFill>
                <a:latin typeface="Times New Roman" panose="02020603050405020304" pitchFamily="18" charset="0"/>
                <a:cs typeface="Times New Roman" panose="02020603050405020304" pitchFamily="18" charset="0"/>
              </a:rPr>
              <a:t> Internet.</a:t>
            </a:r>
            <a:endParaRPr lang="en-US" altLang="zh-CN" sz="3000" b="1" kern="0" dirty="0">
              <a:solidFill>
                <a:schemeClr val="bg1"/>
              </a:solidFill>
              <a:latin typeface="Times New Roman" panose="02020603050405020304" pitchFamily="18" charset="0"/>
              <a:ea typeface="字魂59号-创粗黑" panose="00000500000000000000" pitchFamily="2" charset="-122"/>
              <a:cs typeface="Times New Roman" panose="02020603050405020304" pitchFamily="18" charset="0"/>
            </a:endParaRPr>
          </a:p>
        </p:txBody>
      </p:sp>
      <p:grpSp>
        <p:nvGrpSpPr>
          <p:cNvPr id="31" name="组合 14"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B892DF70-9CC5-A08C-C064-9DDDDF1DF406}"/>
              </a:ext>
            </a:extLst>
          </p:cNvPr>
          <p:cNvGrpSpPr/>
          <p:nvPr/>
        </p:nvGrpSpPr>
        <p:grpSpPr>
          <a:xfrm>
            <a:off x="7959734" y="213366"/>
            <a:ext cx="2114999" cy="1723540"/>
            <a:chOff x="3910879" y="2268230"/>
            <a:chExt cx="1586249" cy="1292655"/>
          </a:xfrm>
        </p:grpSpPr>
        <p:sp>
          <p:nvSpPr>
            <p:cNvPr id="32" name="AutoShape 17">
              <a:extLst>
                <a:ext uri="{FF2B5EF4-FFF2-40B4-BE49-F238E27FC236}">
                  <a16:creationId xmlns:a16="http://schemas.microsoft.com/office/drawing/2014/main" id="{B59C8D49-B69B-12EF-9C6E-B7B6AEB25935}"/>
                </a:ext>
              </a:extLst>
            </p:cNvPr>
            <p:cNvSpPr>
              <a:spLocks noChangeArrowheads="1"/>
            </p:cNvSpPr>
            <p:nvPr/>
          </p:nvSpPr>
          <p:spPr bwMode="auto">
            <a:xfrm>
              <a:off x="3910879" y="2268230"/>
              <a:ext cx="1586249" cy="1292655"/>
            </a:xfrm>
            <a:prstGeom prst="hexagon">
              <a:avLst>
                <a:gd name="adj" fmla="val 30740"/>
                <a:gd name="vf" fmla="val 115470"/>
              </a:avLst>
            </a:prstGeom>
            <a:solidFill>
              <a:schemeClr val="accent5">
                <a:lumMod val="40000"/>
                <a:lumOff val="60000"/>
              </a:schemeClr>
            </a:solidFill>
            <a:ln w="3175" cap="flat" cmpd="sng" algn="ctr">
              <a:solidFill>
                <a:srgbClr val="EAEAEA"/>
              </a:solidFill>
              <a:prstDash val="solid"/>
            </a:ln>
            <a:effectLst/>
          </p:spPr>
          <p:txBody>
            <a:bodyPr anchor="ctr"/>
            <a:lstStyle/>
            <a:p>
              <a:pPr marL="0" marR="0" lvl="0" indent="0" algn="ctr" defTabSz="914400" eaLnBrk="1" fontAlgn="base" latinLnBrk="0" hangingPunct="1">
                <a:lnSpc>
                  <a:spcPct val="120000"/>
                </a:lnSpc>
                <a:spcBef>
                  <a:spcPct val="0"/>
                </a:spcBef>
                <a:spcAft>
                  <a:spcPct val="0"/>
                </a:spcAft>
                <a:buClrTx/>
                <a:buSzTx/>
                <a:buFontTx/>
                <a:buNone/>
                <a:tabLst/>
                <a:defRPr/>
              </a:pPr>
              <a:endParaRPr kumimoji="0" lang="en-US" altLang="zh-SG" sz="1467" b="0" i="0" u="none" strike="noStrike" kern="0" cap="none" spc="0" normalizeH="0" baseline="0" noProof="0" dirty="0">
                <a:ln>
                  <a:noFill/>
                </a:ln>
                <a:solidFill>
                  <a:prstClr val="white"/>
                </a:solidFill>
                <a:effectLst/>
                <a:uLnTx/>
                <a:uFillTx/>
                <a:latin typeface="字魂59号-创粗黑" panose="00000500000000000000" pitchFamily="2" charset="-122"/>
                <a:ea typeface="字魂59号-创粗黑" panose="00000500000000000000" pitchFamily="2" charset="-122"/>
              </a:endParaRPr>
            </a:p>
          </p:txBody>
        </p:sp>
        <p:sp>
          <p:nvSpPr>
            <p:cNvPr id="33" name="TextBox 32">
              <a:extLst>
                <a:ext uri="{FF2B5EF4-FFF2-40B4-BE49-F238E27FC236}">
                  <a16:creationId xmlns:a16="http://schemas.microsoft.com/office/drawing/2014/main" id="{1758F368-7586-678E-955B-BA01189EB7B8}"/>
                </a:ext>
              </a:extLst>
            </p:cNvPr>
            <p:cNvSpPr txBox="1"/>
            <p:nvPr/>
          </p:nvSpPr>
          <p:spPr>
            <a:xfrm>
              <a:off x="4204347" y="2438891"/>
              <a:ext cx="999312" cy="900247"/>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3600" b="1" i="0" u="none" strike="noStrike" kern="0" cap="none" spc="0" normalizeH="0" baseline="0" noProof="0" dirty="0">
                  <a:ln>
                    <a:noFill/>
                  </a:ln>
                  <a:gradFill>
                    <a:gsLst>
                      <a:gs pos="89000">
                        <a:schemeClr val="accent1">
                          <a:lumMod val="5000"/>
                          <a:lumOff val="95000"/>
                        </a:schemeClr>
                      </a:gs>
                      <a:gs pos="72000">
                        <a:schemeClr val="accent6">
                          <a:lumMod val="75000"/>
                        </a:schemeClr>
                      </a:gs>
                      <a:gs pos="53000">
                        <a:srgbClr val="FF0000"/>
                      </a:gs>
                      <a:gs pos="95000">
                        <a:srgbClr val="64D27E"/>
                      </a:gs>
                    </a:gsLst>
                    <a:lin ang="5400000" scaled="1"/>
                  </a:gradFill>
                  <a:effectLst/>
                  <a:uLnTx/>
                  <a:uFillTx/>
                  <a:latin typeface="A3.OpenSansBold-San"/>
                  <a:ea typeface="字魂59号-创粗黑" panose="00000500000000000000" pitchFamily="2" charset="-122"/>
                  <a:cs typeface="Arial Unicode MS" pitchFamily="34" charset="-122"/>
                </a:rPr>
                <a:t>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3600" b="1" i="0" u="none" strike="noStrike" kern="0" cap="none" spc="0" normalizeH="0" baseline="0" noProof="0" dirty="0">
                  <a:ln>
                    <a:noFill/>
                  </a:ln>
                  <a:gradFill>
                    <a:gsLst>
                      <a:gs pos="89000">
                        <a:schemeClr val="accent1">
                          <a:lumMod val="5000"/>
                          <a:lumOff val="95000"/>
                        </a:schemeClr>
                      </a:gs>
                      <a:gs pos="72000">
                        <a:schemeClr val="accent6">
                          <a:lumMod val="75000"/>
                        </a:schemeClr>
                      </a:gs>
                      <a:gs pos="53000">
                        <a:srgbClr val="FF0000"/>
                      </a:gs>
                      <a:gs pos="95000">
                        <a:srgbClr val="64D27E"/>
                      </a:gs>
                    </a:gsLst>
                    <a:lin ang="5400000" scaled="1"/>
                  </a:gradFill>
                  <a:effectLst/>
                  <a:uLnTx/>
                  <a:uFillTx/>
                  <a:latin typeface="A3.OpenSansBold-San"/>
                  <a:ea typeface="字魂59号-创粗黑" panose="00000500000000000000" pitchFamily="2" charset="-122"/>
                  <a:cs typeface="Arial Unicode MS" pitchFamily="34" charset="-122"/>
                </a:rPr>
                <a:t>Home</a:t>
              </a:r>
              <a:endParaRPr kumimoji="0" lang="zh-CN" altLang="en-US" sz="3600" b="1" i="0" u="none" strike="noStrike" kern="0" cap="none" spc="0" normalizeH="0" baseline="0" noProof="0" dirty="0">
                <a:ln>
                  <a:noFill/>
                </a:ln>
                <a:gradFill>
                  <a:gsLst>
                    <a:gs pos="89000">
                      <a:schemeClr val="accent1">
                        <a:lumMod val="5000"/>
                        <a:lumOff val="95000"/>
                      </a:schemeClr>
                    </a:gs>
                    <a:gs pos="72000">
                      <a:schemeClr val="accent6">
                        <a:lumMod val="75000"/>
                      </a:schemeClr>
                    </a:gs>
                    <a:gs pos="53000">
                      <a:srgbClr val="FF0000"/>
                    </a:gs>
                    <a:gs pos="95000">
                      <a:srgbClr val="64D27E"/>
                    </a:gs>
                  </a:gsLst>
                  <a:lin ang="5400000" scaled="1"/>
                </a:gradFill>
                <a:effectLst/>
                <a:uLnTx/>
                <a:uFillTx/>
                <a:latin typeface="A3.OpenSansBold-San"/>
                <a:ea typeface="字魂59号-创粗黑" panose="00000500000000000000" pitchFamily="2" charset="-122"/>
                <a:cs typeface="Arial Unicode MS" pitchFamily="34" charset="-122"/>
              </a:endParaRPr>
            </a:p>
          </p:txBody>
        </p:sp>
      </p:grpSp>
      <p:sp>
        <p:nvSpPr>
          <p:cNvPr id="34" name="TextBox 33"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9737A6AD-2F8D-DB58-63F2-88040DA65089}"/>
              </a:ext>
            </a:extLst>
          </p:cNvPr>
          <p:cNvSpPr txBox="1"/>
          <p:nvPr/>
        </p:nvSpPr>
        <p:spPr>
          <a:xfrm>
            <a:off x="-55940" y="-3387757"/>
            <a:ext cx="1107996" cy="461665"/>
          </a:xfrm>
          <a:prstGeom prst="rect">
            <a:avLst/>
          </a:prstGeom>
          <a:noFill/>
        </p:spPr>
        <p:txBody>
          <a:bodyPr wrap="none" rtlCol="0">
            <a:spAutoFit/>
          </a:bodyPr>
          <a:lstStyle/>
          <a:p>
            <a:r>
              <a:rPr lang="zh-CN" altLang="en-US" sz="2400" dirty="0">
                <a:solidFill>
                  <a:srgbClr val="3F3F3F"/>
                </a:solidFill>
                <a:latin typeface="字魂59号-创粗黑" panose="00000500000000000000" pitchFamily="2" charset="-122"/>
                <a:ea typeface="字魂59号-创粗黑" panose="00000500000000000000" pitchFamily="2" charset="-122"/>
              </a:rPr>
              <a:t>延迟符</a:t>
            </a:r>
          </a:p>
        </p:txBody>
      </p:sp>
    </p:spTree>
    <p:extLst>
      <p:ext uri="{BB962C8B-B14F-4D97-AF65-F5344CB8AC3E}">
        <p14:creationId xmlns:p14="http://schemas.microsoft.com/office/powerpoint/2010/main" val="501004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F77E78CA-E41A-9E5C-4D36-CF71C743C11C}"/>
              </a:ext>
            </a:extLst>
          </p:cNvPr>
          <p:cNvPicPr>
            <a:picLocks noChangeAspect="1"/>
          </p:cNvPicPr>
          <p:nvPr/>
        </p:nvPicPr>
        <p:blipFill>
          <a:blip r:embed="rId2"/>
          <a:stretch>
            <a:fillRect/>
          </a:stretch>
        </p:blipFill>
        <p:spPr>
          <a:xfrm>
            <a:off x="413544" y="161073"/>
            <a:ext cx="11364911" cy="6458851"/>
          </a:xfrm>
          <a:prstGeom prst="rect">
            <a:avLst/>
          </a:prstGeom>
        </p:spPr>
      </p:pic>
      <p:sp>
        <p:nvSpPr>
          <p:cNvPr id="5" name="Sun 4"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C519C182-1FF5-58B9-22C9-2A9F056AB9D5}"/>
              </a:ext>
            </a:extLst>
          </p:cNvPr>
          <p:cNvSpPr/>
          <p:nvPr/>
        </p:nvSpPr>
        <p:spPr>
          <a:xfrm>
            <a:off x="800264" y="655545"/>
            <a:ext cx="3328391" cy="2595655"/>
          </a:xfrm>
          <a:prstGeom prst="sun">
            <a:avLst/>
          </a:prstGeom>
          <a:solidFill>
            <a:srgbClr val="FFC000"/>
          </a:solidFill>
          <a:ln w="12700" cap="flat" cmpd="sng" algn="ctr">
            <a:solidFill>
              <a:srgbClr val="FF0000"/>
            </a:solidFill>
            <a:prstDash val="solid"/>
            <a:miter lim="800000"/>
          </a:ln>
          <a:effectLst/>
        </p:spPr>
        <p:txBody>
          <a:bodyPr rtlCol="0" anchor="ctr"/>
          <a:lstStyle/>
          <a:p>
            <a:pPr algn="ctr">
              <a:defRPr/>
            </a:pPr>
            <a:endParaRPr lang="en-US" sz="3200" b="1" dirty="0">
              <a:solidFill>
                <a:srgbClr val="4232D6"/>
              </a:solidFill>
              <a:latin typeface="Times New Roman" panose="02020603050405020304" pitchFamily="18" charset="0"/>
              <a:ea typeface="Calibri" panose="020F0502020204030204" pitchFamily="34" charset="0"/>
            </a:endParaRPr>
          </a:p>
          <a:p>
            <a:pPr algn="ctr">
              <a:defRPr/>
            </a:pPr>
            <a:r>
              <a:rPr lang="en-US" sz="3200" b="1" dirty="0" err="1">
                <a:solidFill>
                  <a:srgbClr val="4232D6"/>
                </a:solidFill>
                <a:latin typeface="Times New Roman" panose="02020603050405020304" pitchFamily="18" charset="0"/>
                <a:ea typeface="Calibri" panose="020F0502020204030204" pitchFamily="34" charset="0"/>
              </a:rPr>
              <a:t>Khởi</a:t>
            </a:r>
            <a:r>
              <a:rPr lang="en-US" sz="3200" b="1" dirty="0">
                <a:solidFill>
                  <a:srgbClr val="4232D6"/>
                </a:solidFill>
                <a:latin typeface="Times New Roman" panose="02020603050405020304" pitchFamily="18" charset="0"/>
                <a:ea typeface="Calibri" panose="020F0502020204030204" pitchFamily="34" charset="0"/>
              </a:rPr>
              <a:t> </a:t>
            </a:r>
            <a:r>
              <a:rPr lang="en-US" sz="3200" b="1" dirty="0" err="1">
                <a:solidFill>
                  <a:srgbClr val="4232D6"/>
                </a:solidFill>
                <a:latin typeface="Times New Roman" panose="02020603050405020304" pitchFamily="18" charset="0"/>
                <a:ea typeface="Calibri" panose="020F0502020204030204" pitchFamily="34" charset="0"/>
              </a:rPr>
              <a:t>động</a:t>
            </a:r>
            <a:endParaRPr lang="en-US" sz="3200" b="1" dirty="0">
              <a:solidFill>
                <a:srgbClr val="4232D6"/>
              </a:solidFill>
              <a:latin typeface="Times New Roman" panose="02020603050405020304" pitchFamily="18" charset="0"/>
              <a:ea typeface="Calibri" panose="020F050202020403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p>
        </p:txBody>
      </p:sp>
      <p:sp>
        <p:nvSpPr>
          <p:cNvPr id="3" name="Oval Callout 2" descr="OPL20U25GSXzBJYl68kk8uQGfFKzs7yb1M4KJWUiLk6ZEvGF+qCIPSnY57AbBFCvTW2024,02.28+K4lPs7H94VUqPe2XwIsfPRnrXQE//QTEXxb8/8N4CNc6FpgZahzpTjFhMzSA7T/nHJa11DE8Ng2TP3iAmRczFlmslSuUNOgUeb6yRvs0="/>
          <p:cNvSpPr/>
          <p:nvPr/>
        </p:nvSpPr>
        <p:spPr>
          <a:xfrm>
            <a:off x="3482110" y="1427018"/>
            <a:ext cx="7813964" cy="3648364"/>
          </a:xfrm>
          <a:prstGeom prst="wedgeEllipse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vi-VN" sz="2000" b="1" dirty="0">
                <a:latin typeface="Times New Roman" panose="02020603050405020304" pitchFamily="18" charset="0"/>
                <a:cs typeface="Times New Roman" panose="02020603050405020304" pitchFamily="18" charset="0"/>
              </a:rPr>
              <a:t>Để chuẩn bị cho việc tiếp tục học tập sau khi kết thúc cấp học THCS, em cần tìm hiểu thông tin để giải quyết vấn đề lựa chọn môi trường học tập và xu hướng nghề nghiệp trong tương lai, phù hợp với năng lực và nguyện vọng của các em. Theo em làm thế nào để tìm kiếm được thông tin giúp giải quyết vấn đề chọn trường và đánh giá được chất lượng thông tin mà em đã tìm được”?</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9228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01"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8EE1DA49-6E46-1F83-DE78-395F5640A039}"/>
              </a:ext>
            </a:extLst>
          </p:cNvPr>
          <p:cNvPicPr>
            <a:picLocks noChangeAspect="1"/>
          </p:cNvPicPr>
          <p:nvPr/>
        </p:nvPicPr>
        <p:blipFill>
          <a:blip r:embed="rId2"/>
          <a:srcRect/>
          <a:stretch>
            <a:fillRect/>
          </a:stretch>
        </p:blipFill>
        <p:spPr>
          <a:xfrm>
            <a:off x="0" y="0"/>
            <a:ext cx="12192002" cy="6858001"/>
          </a:xfrm>
          <a:prstGeom prst="rect">
            <a:avLst/>
          </a:prstGeom>
        </p:spPr>
      </p:pic>
      <p:pic>
        <p:nvPicPr>
          <p:cNvPr id="19" name="图片 10"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E7C53238-9222-2BBF-4363-86C06670B263}"/>
              </a:ext>
            </a:extLst>
          </p:cNvPr>
          <p:cNvPicPr>
            <a:picLocks noChangeAspect="1"/>
          </p:cNvPicPr>
          <p:nvPr/>
        </p:nvPicPr>
        <p:blipFill rotWithShape="1">
          <a:blip r:embed="rId3"/>
          <a:srcRect l="50065"/>
          <a:stretch/>
        </p:blipFill>
        <p:spPr>
          <a:xfrm>
            <a:off x="247264" y="1005015"/>
            <a:ext cx="5251036" cy="5194300"/>
          </a:xfrm>
          <a:prstGeom prst="rect">
            <a:avLst/>
          </a:prstGeom>
        </p:spPr>
      </p:pic>
      <p:grpSp>
        <p:nvGrpSpPr>
          <p:cNvPr id="20" name="组合 13"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A3A2CAAB-C14E-3D17-CF50-CD9BA7FFDBA1}"/>
              </a:ext>
            </a:extLst>
          </p:cNvPr>
          <p:cNvGrpSpPr/>
          <p:nvPr/>
        </p:nvGrpSpPr>
        <p:grpSpPr>
          <a:xfrm>
            <a:off x="525055" y="5216309"/>
            <a:ext cx="1014412" cy="414337"/>
            <a:chOff x="2843213" y="5216309"/>
            <a:chExt cx="1014412" cy="414337"/>
          </a:xfrm>
        </p:grpSpPr>
        <p:sp>
          <p:nvSpPr>
            <p:cNvPr id="21" name="圆角矩形 14">
              <a:extLst>
                <a:ext uri="{FF2B5EF4-FFF2-40B4-BE49-F238E27FC236}">
                  <a16:creationId xmlns:a16="http://schemas.microsoft.com/office/drawing/2014/main" id="{4541FDBD-BAD8-FA81-069C-662385DBAB09}"/>
                </a:ext>
              </a:extLst>
            </p:cNvPr>
            <p:cNvSpPr/>
            <p:nvPr/>
          </p:nvSpPr>
          <p:spPr>
            <a:xfrm>
              <a:off x="2843213" y="5216311"/>
              <a:ext cx="1014412" cy="414335"/>
            </a:xfrm>
            <a:prstGeom prst="roundRect">
              <a:avLst/>
            </a:prstGeom>
            <a:solidFill>
              <a:sysClr val="window" lastClr="FFFFFF"/>
            </a:solidFill>
            <a:ln w="63500" cap="flat" cmpd="sng" algn="ctr">
              <a:solidFill>
                <a:srgbClr val="3F3F3F">
                  <a:lumMod val="85000"/>
                  <a:lumOff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zh-CN" altLang="en-US" sz="1800" b="0" i="0" u="none" strike="noStrike" kern="0" cap="none" spc="0" normalizeH="0" baseline="0" noProof="0">
                <a:ln>
                  <a:noFill/>
                </a:ln>
                <a:solidFill>
                  <a:prstClr val="white"/>
                </a:solidFill>
                <a:effectLst/>
                <a:uLnTx/>
                <a:uFillTx/>
                <a:latin typeface="A3.OpenSans-San"/>
                <a:ea typeface="+mn-ea"/>
                <a:cs typeface="+mn-cs"/>
              </a:endParaRPr>
            </a:p>
          </p:txBody>
        </p:sp>
        <p:sp>
          <p:nvSpPr>
            <p:cNvPr id="22" name="圆角矩形 15">
              <a:extLst>
                <a:ext uri="{FF2B5EF4-FFF2-40B4-BE49-F238E27FC236}">
                  <a16:creationId xmlns:a16="http://schemas.microsoft.com/office/drawing/2014/main" id="{9ECD9336-D931-164B-0A87-6B26264D07A9}"/>
                </a:ext>
              </a:extLst>
            </p:cNvPr>
            <p:cNvSpPr/>
            <p:nvPr/>
          </p:nvSpPr>
          <p:spPr>
            <a:xfrm>
              <a:off x="2843213" y="5216309"/>
              <a:ext cx="1014412" cy="144000"/>
            </a:xfrm>
            <a:prstGeom prst="roundRect">
              <a:avLst/>
            </a:prstGeom>
            <a:solidFill>
              <a:sysClr val="window" lastClr="FFFFFF">
                <a:lumMod val="85000"/>
              </a:sysClr>
            </a:solidFill>
            <a:ln w="63500" cap="flat" cmpd="sng" algn="ctr">
              <a:solidFill>
                <a:srgbClr val="3F3F3F">
                  <a:lumMod val="85000"/>
                  <a:lumOff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zh-CN" altLang="en-US" sz="1800" b="0" i="0" u="none" strike="noStrike" kern="0" cap="none" spc="0" normalizeH="0" baseline="0" noProof="0">
                <a:ln>
                  <a:noFill/>
                </a:ln>
                <a:solidFill>
                  <a:prstClr val="white"/>
                </a:solidFill>
                <a:effectLst/>
                <a:uLnTx/>
                <a:uFillTx/>
                <a:latin typeface="A3.OpenSans-San"/>
                <a:ea typeface="+mn-ea"/>
                <a:cs typeface="+mn-cs"/>
              </a:endParaRPr>
            </a:p>
          </p:txBody>
        </p:sp>
      </p:grpSp>
      <p:sp>
        <p:nvSpPr>
          <p:cNvPr id="23" name="圆角矩形 16"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53F8BDFF-D231-3D64-880D-B00588405D27}"/>
              </a:ext>
            </a:extLst>
          </p:cNvPr>
          <p:cNvSpPr/>
          <p:nvPr/>
        </p:nvSpPr>
        <p:spPr>
          <a:xfrm>
            <a:off x="1746212" y="5437766"/>
            <a:ext cx="528638" cy="180000"/>
          </a:xfrm>
          <a:prstGeom prst="roundRect">
            <a:avLst/>
          </a:prstGeom>
          <a:solidFill>
            <a:srgbClr val="FFE799"/>
          </a:solidFill>
          <a:ln w="63500" cap="flat" cmpd="sng" algn="ctr">
            <a:solidFill>
              <a:srgbClr val="3F3F3F">
                <a:lumMod val="85000"/>
                <a:lumOff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zh-CN" altLang="en-US" sz="1800" b="0" i="0" u="none" strike="noStrike" kern="0" cap="none" spc="0" normalizeH="0" baseline="0" noProof="0">
              <a:ln>
                <a:noFill/>
              </a:ln>
              <a:solidFill>
                <a:prstClr val="white"/>
              </a:solidFill>
              <a:effectLst/>
              <a:uLnTx/>
              <a:uFillTx/>
              <a:latin typeface="A3.OpenSans-San"/>
              <a:ea typeface="+mn-ea"/>
              <a:cs typeface="+mn-cs"/>
            </a:endParaRPr>
          </a:p>
        </p:txBody>
      </p:sp>
      <p:sp>
        <p:nvSpPr>
          <p:cNvPr id="24" name="Text 18"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4C46343D-0670-CCA7-8664-7ECD38C29B64}"/>
              </a:ext>
            </a:extLst>
          </p:cNvPr>
          <p:cNvSpPr txBox="1"/>
          <p:nvPr/>
        </p:nvSpPr>
        <p:spPr>
          <a:xfrm>
            <a:off x="1425656" y="3684238"/>
            <a:ext cx="2662908" cy="830997"/>
          </a:xfrm>
          <a:prstGeom prst="rect">
            <a:avLst/>
          </a:prstGeom>
          <a:noFill/>
        </p:spPr>
        <p:txBody>
          <a:bodyPr wrap="none" rtlCol="0">
            <a:spAutoFit/>
          </a:bodyPr>
          <a:lstStyle/>
          <a:p>
            <a:pPr algn="r"/>
            <a:r>
              <a:rPr kumimoji="1" lang="en-US" altLang="zh-CN" sz="4800" dirty="0" err="1">
                <a:ln w="19050" cap="sq">
                  <a:solidFill>
                    <a:srgbClr val="FC6E51"/>
                  </a:solidFill>
                </a:ln>
                <a:gradFill>
                  <a:gsLst>
                    <a:gs pos="67000">
                      <a:srgbClr val="48CFAD">
                        <a:lumMod val="60000"/>
                        <a:lumOff val="40000"/>
                      </a:srgbClr>
                    </a:gs>
                    <a:gs pos="32000">
                      <a:srgbClr val="4FC1E9">
                        <a:lumMod val="20000"/>
                        <a:lumOff val="80000"/>
                      </a:srgbClr>
                    </a:gs>
                    <a:gs pos="76000">
                      <a:srgbClr val="FF0000"/>
                    </a:gs>
                    <a:gs pos="43000">
                      <a:srgbClr val="FFFF00"/>
                    </a:gs>
                    <a:gs pos="58000">
                      <a:srgbClr val="FC6E51">
                        <a:lumMod val="60000"/>
                        <a:lumOff val="40000"/>
                      </a:srgbClr>
                    </a:gs>
                  </a:gsLst>
                  <a:lin ang="5400000" scaled="1"/>
                </a:gradFill>
                <a:latin typeface="Times New Roman" panose="02020603050405020304" pitchFamily="18" charset="0"/>
                <a:ea typeface="zihun7hao-wennuantongzhiti" pitchFamily="2" charset="-122"/>
                <a:cs typeface="Times New Roman" panose="02020603050405020304" pitchFamily="18" charset="0"/>
              </a:rPr>
              <a:t>Luyện</a:t>
            </a:r>
            <a:r>
              <a:rPr kumimoji="1" lang="en-US" altLang="zh-CN" sz="4800" dirty="0">
                <a:ln w="19050" cap="sq">
                  <a:solidFill>
                    <a:srgbClr val="FC6E51"/>
                  </a:solidFill>
                </a:ln>
                <a:gradFill>
                  <a:gsLst>
                    <a:gs pos="67000">
                      <a:srgbClr val="48CFAD">
                        <a:lumMod val="60000"/>
                        <a:lumOff val="40000"/>
                      </a:srgbClr>
                    </a:gs>
                    <a:gs pos="32000">
                      <a:srgbClr val="4FC1E9">
                        <a:lumMod val="20000"/>
                        <a:lumOff val="80000"/>
                      </a:srgbClr>
                    </a:gs>
                    <a:gs pos="76000">
                      <a:srgbClr val="FF0000"/>
                    </a:gs>
                    <a:gs pos="43000">
                      <a:srgbClr val="FFFF00"/>
                    </a:gs>
                    <a:gs pos="58000">
                      <a:srgbClr val="FC6E51">
                        <a:lumMod val="60000"/>
                        <a:lumOff val="40000"/>
                      </a:srgbClr>
                    </a:gs>
                  </a:gsLst>
                  <a:lin ang="5400000" scaled="1"/>
                </a:gradFill>
                <a:latin typeface="Times New Roman" panose="02020603050405020304" pitchFamily="18" charset="0"/>
                <a:ea typeface="zihun7hao-wennuantongzhiti" pitchFamily="2" charset="-122"/>
                <a:cs typeface="Times New Roman" panose="02020603050405020304" pitchFamily="18" charset="0"/>
              </a:rPr>
              <a:t> </a:t>
            </a:r>
            <a:r>
              <a:rPr kumimoji="1" lang="en-US" altLang="zh-CN" sz="4800" dirty="0" err="1">
                <a:ln w="19050" cap="sq">
                  <a:solidFill>
                    <a:srgbClr val="FC6E51"/>
                  </a:solidFill>
                </a:ln>
                <a:gradFill>
                  <a:gsLst>
                    <a:gs pos="67000">
                      <a:srgbClr val="48CFAD">
                        <a:lumMod val="60000"/>
                        <a:lumOff val="40000"/>
                      </a:srgbClr>
                    </a:gs>
                    <a:gs pos="32000">
                      <a:srgbClr val="4FC1E9">
                        <a:lumMod val="20000"/>
                        <a:lumOff val="80000"/>
                      </a:srgbClr>
                    </a:gs>
                    <a:gs pos="76000">
                      <a:srgbClr val="FF0000"/>
                    </a:gs>
                    <a:gs pos="43000">
                      <a:srgbClr val="FFFF00"/>
                    </a:gs>
                    <a:gs pos="58000">
                      <a:srgbClr val="FC6E51">
                        <a:lumMod val="60000"/>
                        <a:lumOff val="40000"/>
                      </a:srgbClr>
                    </a:gs>
                  </a:gsLst>
                  <a:lin ang="5400000" scaled="1"/>
                </a:gradFill>
                <a:latin typeface="Times New Roman" panose="02020603050405020304" pitchFamily="18" charset="0"/>
                <a:ea typeface="zihun7hao-wennuantongzhiti" pitchFamily="2" charset="-122"/>
                <a:cs typeface="Times New Roman" panose="02020603050405020304" pitchFamily="18" charset="0"/>
              </a:rPr>
              <a:t>tập</a:t>
            </a:r>
            <a:endParaRPr kumimoji="1" lang="zh-CN" altLang="en-US" sz="4800" dirty="0">
              <a:ln w="19050" cap="sq">
                <a:solidFill>
                  <a:srgbClr val="FC6E51"/>
                </a:solidFill>
              </a:ln>
              <a:gradFill>
                <a:gsLst>
                  <a:gs pos="67000">
                    <a:srgbClr val="48CFAD">
                      <a:lumMod val="60000"/>
                      <a:lumOff val="40000"/>
                    </a:srgbClr>
                  </a:gs>
                  <a:gs pos="32000">
                    <a:srgbClr val="4FC1E9">
                      <a:lumMod val="20000"/>
                      <a:lumOff val="80000"/>
                    </a:srgbClr>
                  </a:gs>
                  <a:gs pos="76000">
                    <a:srgbClr val="FF0000"/>
                  </a:gs>
                  <a:gs pos="43000">
                    <a:srgbClr val="FFFF00"/>
                  </a:gs>
                  <a:gs pos="58000">
                    <a:srgbClr val="FC6E51">
                      <a:lumMod val="60000"/>
                      <a:lumOff val="40000"/>
                    </a:srgbClr>
                  </a:gs>
                </a:gsLst>
                <a:lin ang="5400000" scaled="1"/>
              </a:gradFill>
              <a:latin typeface="Times New Roman" panose="02020603050405020304" pitchFamily="18" charset="0"/>
              <a:ea typeface="zihun7hao-wennuantongzhiti" pitchFamily="2" charset="-122"/>
              <a:cs typeface="Times New Roman" panose="02020603050405020304" pitchFamily="18" charset="0"/>
            </a:endParaRPr>
          </a:p>
        </p:txBody>
      </p:sp>
      <p:sp>
        <p:nvSpPr>
          <p:cNvPr id="25" name="矩形 21"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4C283C9E-C2BA-B0ED-54C8-9E16DF6765CE}"/>
              </a:ext>
            </a:extLst>
          </p:cNvPr>
          <p:cNvSpPr/>
          <p:nvPr/>
        </p:nvSpPr>
        <p:spPr>
          <a:xfrm>
            <a:off x="11856362" y="2316723"/>
            <a:ext cx="443433" cy="2486108"/>
          </a:xfrm>
          <a:prstGeom prst="rect">
            <a:avLst/>
          </a:prstGeom>
          <a:solidFill>
            <a:srgbClr val="FCA1B7"/>
          </a:solidFill>
          <a:ln w="63500" cap="flat" cmpd="sng" algn="ctr">
            <a:solidFill>
              <a:srgbClr val="3F3F3F">
                <a:lumMod val="85000"/>
                <a:lumOff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zh-CN" altLang="en-US" sz="1800" b="0" i="0" u="none" strike="noStrike" kern="0" cap="none" spc="0" normalizeH="0" baseline="0" noProof="0" dirty="0">
              <a:ln>
                <a:noFill/>
              </a:ln>
              <a:solidFill>
                <a:prstClr val="white"/>
              </a:solidFill>
              <a:effectLst/>
              <a:uLnTx/>
              <a:uFillTx/>
              <a:latin typeface="A3.OpenSans-San"/>
              <a:ea typeface="+mn-ea"/>
              <a:cs typeface="+mn-cs"/>
            </a:endParaRPr>
          </a:p>
        </p:txBody>
      </p:sp>
      <p:sp>
        <p:nvSpPr>
          <p:cNvPr id="26" name="椭圆 24"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32F80571-7C41-5412-7157-95218D458189}"/>
              </a:ext>
            </a:extLst>
          </p:cNvPr>
          <p:cNvSpPr/>
          <p:nvPr/>
        </p:nvSpPr>
        <p:spPr>
          <a:xfrm>
            <a:off x="5289713" y="566769"/>
            <a:ext cx="417175" cy="417175"/>
          </a:xfrm>
          <a:prstGeom prst="ellipse">
            <a:avLst/>
          </a:prstGeom>
          <a:solidFill>
            <a:srgbClr val="FCA1B7"/>
          </a:solidFill>
          <a:ln w="63500" cap="flat" cmpd="sng" algn="ctr">
            <a:solidFill>
              <a:srgbClr val="3F3F3F">
                <a:lumMod val="85000"/>
                <a:lumOff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zh-CN" altLang="en-US" sz="1800" b="0" i="0" u="none" strike="noStrike" kern="0" cap="none" spc="0" normalizeH="0" baseline="0" noProof="0">
              <a:ln>
                <a:noFill/>
              </a:ln>
              <a:solidFill>
                <a:prstClr val="white"/>
              </a:solidFill>
              <a:effectLst/>
              <a:uLnTx/>
              <a:uFillTx/>
              <a:latin typeface="A3.OpenSans-San"/>
              <a:ea typeface="+mn-ea"/>
              <a:cs typeface="+mn-cs"/>
            </a:endParaRPr>
          </a:p>
        </p:txBody>
      </p:sp>
      <p:pic>
        <p:nvPicPr>
          <p:cNvPr id="28" name="Picture 27"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16F3E816-8553-14C0-3E2F-5D395CBD110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5777" y="1314458"/>
            <a:ext cx="2082307" cy="2082307"/>
          </a:xfrm>
          <a:prstGeom prst="rect">
            <a:avLst/>
          </a:prstGeom>
        </p:spPr>
      </p:pic>
      <p:pic>
        <p:nvPicPr>
          <p:cNvPr id="29" name="图片 22"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AC3C8687-7A71-50A0-AF34-9E69F1594D41}"/>
              </a:ext>
            </a:extLst>
          </p:cNvPr>
          <p:cNvPicPr>
            <a:picLocks noChangeAspect="1"/>
          </p:cNvPicPr>
          <p:nvPr/>
        </p:nvPicPr>
        <p:blipFill>
          <a:blip r:embed="rId5"/>
          <a:stretch>
            <a:fillRect/>
          </a:stretch>
        </p:blipFill>
        <p:spPr>
          <a:xfrm rot="2700000">
            <a:off x="4605993" y="4815074"/>
            <a:ext cx="602779" cy="1767959"/>
          </a:xfrm>
          <a:prstGeom prst="rect">
            <a:avLst/>
          </a:prstGeom>
        </p:spPr>
      </p:pic>
      <p:sp>
        <p:nvSpPr>
          <p:cNvPr id="30" name="椭圆 23"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EE9D551C-E513-F41F-B1FB-981579300FB2}"/>
              </a:ext>
            </a:extLst>
          </p:cNvPr>
          <p:cNvSpPr/>
          <p:nvPr/>
        </p:nvSpPr>
        <p:spPr>
          <a:xfrm>
            <a:off x="10848619" y="879352"/>
            <a:ext cx="572351" cy="572351"/>
          </a:xfrm>
          <a:prstGeom prst="ellipse">
            <a:avLst/>
          </a:prstGeom>
          <a:solidFill>
            <a:srgbClr val="FFE799"/>
          </a:solidFill>
          <a:ln w="63500" cap="flat" cmpd="sng" algn="ctr">
            <a:solidFill>
              <a:srgbClr val="3F3F3F">
                <a:lumMod val="85000"/>
                <a:lumOff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zh-CN" altLang="en-US" sz="1800" b="0" i="0" u="none" strike="noStrike" kern="0" cap="none" spc="0" normalizeH="0" baseline="0" noProof="0">
              <a:ln>
                <a:noFill/>
              </a:ln>
              <a:solidFill>
                <a:prstClr val="white"/>
              </a:solidFill>
              <a:effectLst/>
              <a:uLnTx/>
              <a:uFillTx/>
              <a:latin typeface="A3.OpenSans-San"/>
              <a:ea typeface="+mn-ea"/>
              <a:cs typeface="+mn-cs"/>
            </a:endParaRPr>
          </a:p>
        </p:txBody>
      </p:sp>
      <p:sp>
        <p:nvSpPr>
          <p:cNvPr id="31" name="椭圆 25">
            <a:extLst>
              <a:ext uri="{FF2B5EF4-FFF2-40B4-BE49-F238E27FC236}">
                <a16:creationId xmlns:a16="http://schemas.microsoft.com/office/drawing/2014/main" id="{907BD9F8-28F9-88DF-32B7-9DF61E636248}"/>
              </a:ext>
            </a:extLst>
          </p:cNvPr>
          <p:cNvSpPr/>
          <p:nvPr/>
        </p:nvSpPr>
        <p:spPr>
          <a:xfrm>
            <a:off x="10886565" y="5272389"/>
            <a:ext cx="302177" cy="302177"/>
          </a:xfrm>
          <a:prstGeom prst="ellipse">
            <a:avLst/>
          </a:prstGeom>
          <a:solidFill>
            <a:srgbClr val="ED5565">
              <a:lumMod val="60000"/>
              <a:lumOff val="40000"/>
            </a:srgbClr>
          </a:solidFill>
          <a:ln w="63500" cap="flat" cmpd="sng" algn="ctr">
            <a:solidFill>
              <a:srgbClr val="3F3F3F">
                <a:lumMod val="85000"/>
                <a:lumOff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zh-CN" altLang="en-US" sz="1800" b="0" i="0" u="none" strike="noStrike" kern="0" cap="none" spc="0" normalizeH="0" baseline="0" noProof="0">
              <a:ln>
                <a:noFill/>
              </a:ln>
              <a:solidFill>
                <a:prstClr val="white"/>
              </a:solidFill>
              <a:effectLst/>
              <a:uLnTx/>
              <a:uFillTx/>
              <a:latin typeface="A3.OpenSans-San"/>
              <a:ea typeface="+mn-ea"/>
              <a:cs typeface="+mn-cs"/>
            </a:endParaRPr>
          </a:p>
        </p:txBody>
      </p:sp>
      <p:pic>
        <p:nvPicPr>
          <p:cNvPr id="32" name="image 102">
            <a:extLst>
              <a:ext uri="{FF2B5EF4-FFF2-40B4-BE49-F238E27FC236}">
                <a16:creationId xmlns:a16="http://schemas.microsoft.com/office/drawing/2014/main" id="{9867F018-AF12-FF0E-B818-5D8A8193D8E2}"/>
              </a:ext>
            </a:extLst>
          </p:cNvPr>
          <p:cNvPicPr>
            <a:picLocks noChangeAspect="1"/>
          </p:cNvPicPr>
          <p:nvPr/>
        </p:nvPicPr>
        <p:blipFill>
          <a:blip r:embed="rId6"/>
          <a:srcRect/>
          <a:stretch>
            <a:fillRect/>
          </a:stretch>
        </p:blipFill>
        <p:spPr>
          <a:xfrm rot="5400000">
            <a:off x="5240170" y="2786423"/>
            <a:ext cx="933436" cy="698048"/>
          </a:xfrm>
          <a:prstGeom prst="rect">
            <a:avLst/>
          </a:prstGeom>
        </p:spPr>
      </p:pic>
    </p:spTree>
    <p:extLst>
      <p:ext uri="{BB962C8B-B14F-4D97-AF65-F5344CB8AC3E}">
        <p14:creationId xmlns:p14="http://schemas.microsoft.com/office/powerpoint/2010/main" val="1987252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descr="OPL20U25GSXzBJYl68kk8uQGfFKzs7yb1M4KJWUiLk6ZEvGF+qCIPSnY57AbBFCvTW2024,02.28+K4lPs7H94VUqPe2XwIsfPRnrXQE//QTEXxb8/8N4CNc6FpgZahzpTjFhMzSA7T/nHJa11DE8Ng2TP3iAmRczFlmslSuUNOgUeb6yRvs0="/>
          <p:cNvSpPr/>
          <p:nvPr/>
        </p:nvSpPr>
        <p:spPr>
          <a:xfrm>
            <a:off x="379969" y="94734"/>
            <a:ext cx="8629285" cy="1077218"/>
          </a:xfrm>
          <a:prstGeom prst="rect">
            <a:avLst/>
          </a:prstGeom>
        </p:spPr>
        <p:txBody>
          <a:bodyPr wrap="none">
            <a:spAutoFit/>
          </a:bodyPr>
          <a:lstStyle/>
          <a:p>
            <a:pPr marL="342900" indent="-342900">
              <a:buAutoNum type="arabicPeriod"/>
            </a:pPr>
            <a:r>
              <a:rPr lang="vi-VN" sz="3200" b="1" dirty="0">
                <a:latin typeface="Times New Roman" panose="02020603050405020304" pitchFamily="18" charset="0"/>
                <a:ea typeface="Calibri" panose="020F0502020204030204" pitchFamily="34" charset="0"/>
                <a:cs typeface="Times New Roman" panose="02020603050405020304" pitchFamily="18" charset="0"/>
              </a:rPr>
              <a:t>Tìm kiếm theo mục đích, yêu cầu</a:t>
            </a:r>
            <a:endParaRPr lang="en-US" sz="3200" b="1" dirty="0">
              <a:latin typeface="Times New Roman" panose="02020603050405020304" pitchFamily="18" charset="0"/>
              <a:ea typeface="Calibri" panose="020F0502020204030204" pitchFamily="34" charset="0"/>
              <a:cs typeface="Times New Roman" panose="02020603050405020304" pitchFamily="18" charset="0"/>
            </a:endParaRPr>
          </a:p>
          <a:p>
            <a:r>
              <a:rPr lang="vi-VN" sz="3200" b="1" i="1" dirty="0">
                <a:latin typeface="Times New Roman" panose="02020603050405020304" pitchFamily="18" charset="0"/>
                <a:cs typeface="Times New Roman" panose="02020603050405020304" pitchFamily="18" charset="0"/>
              </a:rPr>
              <a:t>a. Xác định mục đích, yêu cầu tìm kiếm thông tin</a:t>
            </a:r>
            <a:r>
              <a:rPr lang="vi-VN" sz="3200" b="1" dirty="0">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
        <p:nvSpPr>
          <p:cNvPr id="3" name="Oval Callout 2" descr="OPL20U25GSXzBJYl68kk8uQGfFKzs7yb1M4KJWUiLk6ZEvGF+qCIPSnY57AbBFCvTW2024,02.28+K4lPs7H94VUqPe2XwIsfPRnrXQE//QTEXxb8/8N4CNc6FpgZahzpTjFhMzSA7T/nHJa11DE8Ng2TP3iAmRczFlmslSuUNOgUeb6yRvs0="/>
          <p:cNvSpPr/>
          <p:nvPr/>
        </p:nvSpPr>
        <p:spPr>
          <a:xfrm>
            <a:off x="2890981" y="1764147"/>
            <a:ext cx="6216074" cy="2253672"/>
          </a:xfrm>
          <a:prstGeom prst="wedgeEllipse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b="1" dirty="0" err="1">
                <a:latin typeface="Times New Roman" panose="02020603050405020304" pitchFamily="18" charset="0"/>
                <a:cs typeface="Times New Roman" panose="02020603050405020304" pitchFamily="18" charset="0"/>
              </a:rPr>
              <a:t>Mục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đích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và</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yêu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cầu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tìm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kiếm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là</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gì</a:t>
            </a:r>
            <a:r>
              <a:rPr lang="en-US" sz="3200" b="1" dirty="0">
                <a:latin typeface="Times New Roman" panose="02020603050405020304" pitchFamily="18" charset="0"/>
                <a:cs typeface="Times New Roman" panose="02020603050405020304" pitchFamily="18" charset="0"/>
              </a:rPr>
              <a:t>?</a:t>
            </a:r>
          </a:p>
        </p:txBody>
      </p:sp>
      <p:graphicFrame>
        <p:nvGraphicFramePr>
          <p:cNvPr id="7" name="Table 6" descr="OPL20U25GSXzBJYl68kk8uQGfFKzs7yb1M4KJWUiLk6ZEvGF+qCIPSnY57AbBFCvTW2024,02.28+K4lPs7H94VUqPe2XwIsfPRnrXQE//QTEXxb8/8N4CNc6FpgZahzpTjFhMzSA7T/nHJa11DE8Ng2TP3iAmRczFlmslSuUNOgUeb6yRvs0="/>
          <p:cNvGraphicFramePr>
            <a:graphicFrameLocks noGrp="1"/>
          </p:cNvGraphicFramePr>
          <p:nvPr>
            <p:extLst>
              <p:ext uri="{D42A27DB-BD31-4B8C-83A1-F6EECF244321}">
                <p14:modId xmlns:p14="http://schemas.microsoft.com/office/powerpoint/2010/main" val="1130953930"/>
              </p:ext>
            </p:extLst>
          </p:nvPr>
        </p:nvGraphicFramePr>
        <p:xfrm>
          <a:off x="110836" y="1295657"/>
          <a:ext cx="11970328" cy="5160561"/>
        </p:xfrm>
        <a:graphic>
          <a:graphicData uri="http://schemas.openxmlformats.org/drawingml/2006/table">
            <a:tbl>
              <a:tblPr firstRow="1" bandRow="1">
                <a:tableStyleId>{93296810-A885-4BE3-A3E7-6D5BEEA58F35}</a:tableStyleId>
              </a:tblPr>
              <a:tblGrid>
                <a:gridCol w="5985164">
                  <a:extLst>
                    <a:ext uri="{9D8B030D-6E8A-4147-A177-3AD203B41FA5}">
                      <a16:colId xmlns:a16="http://schemas.microsoft.com/office/drawing/2014/main" val="4214140632"/>
                    </a:ext>
                  </a:extLst>
                </a:gridCol>
                <a:gridCol w="5985164">
                  <a:extLst>
                    <a:ext uri="{9D8B030D-6E8A-4147-A177-3AD203B41FA5}">
                      <a16:colId xmlns:a16="http://schemas.microsoft.com/office/drawing/2014/main" val="3899376316"/>
                    </a:ext>
                  </a:extLst>
                </a:gridCol>
              </a:tblGrid>
              <a:tr h="548310">
                <a:tc>
                  <a:txBody>
                    <a:bodyPr/>
                    <a:lstStyle/>
                    <a:p>
                      <a:pPr algn="ctr"/>
                      <a:r>
                        <a:rPr lang="en-US" sz="2800" dirty="0" err="1">
                          <a:latin typeface="Times New Roman" panose="02020603050405020304" pitchFamily="18" charset="0"/>
                          <a:cs typeface="Times New Roman" panose="02020603050405020304" pitchFamily="18" charset="0"/>
                        </a:rPr>
                        <a:t>Mục</a:t>
                      </a:r>
                      <a:r>
                        <a:rPr lang="en-US" sz="2800" baseline="0" dirty="0">
                          <a:latin typeface="Times New Roman" panose="02020603050405020304" pitchFamily="18" charset="0"/>
                          <a:cs typeface="Times New Roman" panose="02020603050405020304" pitchFamily="18" charset="0"/>
                        </a:rPr>
                        <a:t> </a:t>
                      </a:r>
                      <a:r>
                        <a:rPr lang="en-US" sz="2800" baseline="0" dirty="0" err="1">
                          <a:latin typeface="Times New Roman" panose="02020603050405020304" pitchFamily="18" charset="0"/>
                          <a:cs typeface="Times New Roman" panose="02020603050405020304" pitchFamily="18" charset="0"/>
                        </a:rPr>
                        <a:t>đích</a:t>
                      </a:r>
                      <a:endParaRPr lang="en-US" sz="2800" dirty="0">
                        <a:latin typeface="Times New Roman" panose="02020603050405020304" pitchFamily="18" charset="0"/>
                        <a:cs typeface="Times New Roman" panose="02020603050405020304" pitchFamily="18" charset="0"/>
                      </a:endParaRPr>
                    </a:p>
                  </a:txBody>
                  <a:tcPr/>
                </a:tc>
                <a:tc>
                  <a:txBody>
                    <a:bodyPr/>
                    <a:lstStyle/>
                    <a:p>
                      <a:pPr algn="ctr"/>
                      <a:r>
                        <a:rPr lang="en-US" sz="2800" dirty="0" err="1">
                          <a:latin typeface="Times New Roman" panose="02020603050405020304" pitchFamily="18" charset="0"/>
                          <a:cs typeface="Times New Roman" panose="02020603050405020304" pitchFamily="18" charset="0"/>
                        </a:rPr>
                        <a:t>Yêu</a:t>
                      </a:r>
                      <a:r>
                        <a:rPr lang="en-US" sz="2800" baseline="0" dirty="0">
                          <a:latin typeface="Times New Roman" panose="02020603050405020304" pitchFamily="18" charset="0"/>
                          <a:cs typeface="Times New Roman" panose="02020603050405020304" pitchFamily="18" charset="0"/>
                        </a:rPr>
                        <a:t> </a:t>
                      </a:r>
                      <a:r>
                        <a:rPr lang="en-US" sz="2800" baseline="0" dirty="0" err="1">
                          <a:latin typeface="Times New Roman" panose="02020603050405020304" pitchFamily="18" charset="0"/>
                          <a:cs typeface="Times New Roman" panose="02020603050405020304" pitchFamily="18" charset="0"/>
                        </a:rPr>
                        <a:t>cầu</a:t>
                      </a:r>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75008084"/>
                  </a:ext>
                </a:extLst>
              </a:tr>
              <a:tr h="46122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vi-VN" sz="2800" kern="1200" dirty="0">
                          <a:effectLst/>
                          <a:latin typeface="Times New Roman" panose="02020603050405020304" pitchFamily="18" charset="0"/>
                          <a:cs typeface="Times New Roman" panose="02020603050405020304" pitchFamily="18" charset="0"/>
                        </a:rPr>
                        <a:t>Tìm kiếm thông tin về các trường THPT tại địa phương để quyết định lựa chọn nguyện vọng đăng kí.</a:t>
                      </a:r>
                      <a:endParaRPr lang="en-US" sz="2800" kern="1200" dirty="0">
                        <a:effectLst/>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txBody>
                  <a:tcPr/>
                </a:tc>
                <a:tc>
                  <a:txBody>
                    <a:bodyPr/>
                    <a:lstStyle/>
                    <a:p>
                      <a:r>
                        <a:rPr lang="vi-VN" sz="2800" kern="1200" dirty="0">
                          <a:effectLst/>
                          <a:latin typeface="Times New Roman" panose="02020603050405020304" pitchFamily="18" charset="0"/>
                          <a:cs typeface="Times New Roman" panose="02020603050405020304" pitchFamily="18" charset="0"/>
                        </a:rPr>
                        <a:t>+ Điểm chuẩn và chỉ tiêu tuyển sinh của trường trong 3 năm gần nhất</a:t>
                      </a:r>
                      <a:endParaRPr lang="en-US" sz="2800" kern="1200" dirty="0">
                        <a:effectLst/>
                        <a:latin typeface="Times New Roman" panose="02020603050405020304" pitchFamily="18" charset="0"/>
                        <a:cs typeface="Times New Roman" panose="02020603050405020304" pitchFamily="18" charset="0"/>
                      </a:endParaRPr>
                    </a:p>
                    <a:p>
                      <a:r>
                        <a:rPr lang="vi-VN" sz="2800" kern="1200" dirty="0">
                          <a:effectLst/>
                          <a:latin typeface="Times New Roman" panose="02020603050405020304" pitchFamily="18" charset="0"/>
                          <a:cs typeface="Times New Roman" panose="02020603050405020304" pitchFamily="18" charset="0"/>
                        </a:rPr>
                        <a:t>+ Tỉ lệ học sinh của trường tốt nghiệp THPT và trúng tuyển vào các trường đại học có uy tín.</a:t>
                      </a:r>
                      <a:endParaRPr lang="en-US" sz="2800" kern="1200" dirty="0">
                        <a:effectLst/>
                        <a:latin typeface="Times New Roman" panose="02020603050405020304" pitchFamily="18" charset="0"/>
                        <a:cs typeface="Times New Roman" panose="02020603050405020304" pitchFamily="18" charset="0"/>
                      </a:endParaRPr>
                    </a:p>
                    <a:p>
                      <a:r>
                        <a:rPr lang="vi-VN" sz="2800" kern="1200" dirty="0">
                          <a:effectLst/>
                          <a:latin typeface="Times New Roman" panose="02020603050405020304" pitchFamily="18" charset="0"/>
                          <a:cs typeface="Times New Roman" panose="02020603050405020304" pitchFamily="18" charset="0"/>
                        </a:rPr>
                        <a:t>+ Những nhóm môn học mà trường có thế mạnh</a:t>
                      </a:r>
                      <a:endParaRPr lang="en-US" sz="2800" kern="1200" dirty="0">
                        <a:effectLst/>
                        <a:latin typeface="Times New Roman" panose="02020603050405020304" pitchFamily="18" charset="0"/>
                        <a:cs typeface="Times New Roman" panose="02020603050405020304" pitchFamily="18" charset="0"/>
                      </a:endParaRPr>
                    </a:p>
                    <a:p>
                      <a:r>
                        <a:rPr lang="vi-VN" sz="2800" kern="1200" dirty="0">
                          <a:effectLst/>
                          <a:latin typeface="Times New Roman" panose="02020603050405020304" pitchFamily="18" charset="0"/>
                          <a:cs typeface="Times New Roman" panose="02020603050405020304" pitchFamily="18" charset="0"/>
                        </a:rPr>
                        <a:t>+ Các hoạt động ngoại khóa của trường</a:t>
                      </a:r>
                      <a:endParaRPr lang="en-US" sz="2800" kern="1200" dirty="0">
                        <a:effectLst/>
                        <a:latin typeface="Times New Roman" panose="02020603050405020304" pitchFamily="18" charset="0"/>
                        <a:cs typeface="Times New Roman" panose="02020603050405020304" pitchFamily="18" charset="0"/>
                      </a:endParaRPr>
                    </a:p>
                    <a:p>
                      <a:r>
                        <a:rPr lang="vi-VN" sz="2800" kern="1200" dirty="0">
                          <a:effectLst/>
                          <a:latin typeface="Times New Roman" panose="02020603050405020304" pitchFamily="18" charset="0"/>
                          <a:cs typeface="Times New Roman" panose="02020603050405020304" pitchFamily="18" charset="0"/>
                        </a:rPr>
                        <a:t>+ Khoảng cách từ nhà đến trường</a:t>
                      </a:r>
                      <a:endParaRPr lang="en-US" sz="2800" kern="1200" dirty="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2333603513"/>
                  </a:ext>
                </a:extLst>
              </a:tr>
            </a:tbl>
          </a:graphicData>
        </a:graphic>
      </p:graphicFrame>
    </p:spTree>
    <p:extLst>
      <p:ext uri="{BB962C8B-B14F-4D97-AF65-F5344CB8AC3E}">
        <p14:creationId xmlns:p14="http://schemas.microsoft.com/office/powerpoint/2010/main" val="720668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descr="OPL20U25GSXzBJYl68kk8uQGfFKzs7yb1M4KJWUiLk6ZEvGF+qCIPSnY57AbBFCvTW2024,02.28+K4lPs7H94VUqPe2XwIsfPRnrXQE//QTEXxb8/8N4CNc6FpgZahzpTjFhMzSA7T/nHJa11DE8Ng2TP3iAmRczFlmslSuUNOgUeb6yRvs0="/>
          <p:cNvSpPr/>
          <p:nvPr/>
        </p:nvSpPr>
        <p:spPr>
          <a:xfrm>
            <a:off x="370732" y="288697"/>
            <a:ext cx="7058343" cy="1200329"/>
          </a:xfrm>
          <a:prstGeom prst="rect">
            <a:avLst/>
          </a:prstGeom>
        </p:spPr>
        <p:txBody>
          <a:bodyPr wrap="none">
            <a:spAutoFit/>
          </a:bodyPr>
          <a:lstStyle/>
          <a:p>
            <a:pPr marL="342900" indent="-342900">
              <a:buAutoNum type="arabicPeriod"/>
            </a:pPr>
            <a:r>
              <a:rPr lang="vi-VN" sz="3600" b="1" dirty="0">
                <a:latin typeface="Times New Roman" panose="02020603050405020304" pitchFamily="18" charset="0"/>
                <a:ea typeface="Calibri" panose="020F0502020204030204" pitchFamily="34" charset="0"/>
                <a:cs typeface="Times New Roman" panose="02020603050405020304" pitchFamily="18" charset="0"/>
              </a:rPr>
              <a:t>Tìm kiếm theo mục đích, yêu cầu</a:t>
            </a:r>
            <a:endParaRPr lang="en-US" sz="3600" b="1" dirty="0">
              <a:latin typeface="Times New Roman" panose="02020603050405020304" pitchFamily="18" charset="0"/>
              <a:ea typeface="Calibri" panose="020F0502020204030204" pitchFamily="34" charset="0"/>
              <a:cs typeface="Times New Roman" panose="02020603050405020304" pitchFamily="18" charset="0"/>
            </a:endParaRPr>
          </a:p>
          <a:p>
            <a:r>
              <a:rPr lang="vi-VN" sz="3600" b="1" i="1" dirty="0">
                <a:latin typeface="Times New Roman" panose="02020603050405020304" pitchFamily="18" charset="0"/>
                <a:cs typeface="Times New Roman" panose="02020603050405020304" pitchFamily="18" charset="0"/>
              </a:rPr>
              <a:t>b. Thực hiện tìm kiếm</a:t>
            </a:r>
            <a:endParaRPr lang="en-US" sz="3600" dirty="0">
              <a:latin typeface="Times New Roman" panose="02020603050405020304" pitchFamily="18" charset="0"/>
              <a:cs typeface="Times New Roman" panose="02020603050405020304" pitchFamily="18" charset="0"/>
            </a:endParaRPr>
          </a:p>
        </p:txBody>
      </p:sp>
      <p:sp>
        <p:nvSpPr>
          <p:cNvPr id="3" name="Oval Callout 2" descr="OPL20U25GSXzBJYl68kk8uQGfFKzs7yb1M4KJWUiLk6ZEvGF+qCIPSnY57AbBFCvTW2024,02.28+K4lPs7H94VUqPe2XwIsfPRnrXQE//QTEXxb8/8N4CNc6FpgZahzpTjFhMzSA7T/nHJa11DE8Ng2TP3iAmRczFlmslSuUNOgUeb6yRvs0="/>
          <p:cNvSpPr/>
          <p:nvPr/>
        </p:nvSpPr>
        <p:spPr>
          <a:xfrm>
            <a:off x="3057235" y="1690256"/>
            <a:ext cx="6216074" cy="2253672"/>
          </a:xfrm>
          <a:prstGeom prst="wedgeEllipse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b="1" dirty="0" err="1">
                <a:latin typeface="Times New Roman" panose="02020603050405020304" pitchFamily="18" charset="0"/>
                <a:cs typeface="Times New Roman" panose="02020603050405020304" pitchFamily="18" charset="0"/>
              </a:rPr>
              <a:t>Em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thực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hiện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tìm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kiếm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như</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thế</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nào</a:t>
            </a:r>
            <a:r>
              <a:rPr lang="en-US" sz="3200" b="1" dirty="0">
                <a:latin typeface="Times New Roman" panose="02020603050405020304" pitchFamily="18" charset="0"/>
                <a:cs typeface="Times New Roman" panose="02020603050405020304" pitchFamily="18" charset="0"/>
              </a:rPr>
              <a:t>?</a:t>
            </a:r>
            <a:endParaRPr lang="en-US" sz="4800" b="1" dirty="0">
              <a:latin typeface="Times New Roman" panose="02020603050405020304" pitchFamily="18" charset="0"/>
              <a:cs typeface="Times New Roman" panose="02020603050405020304" pitchFamily="18" charset="0"/>
            </a:endParaRPr>
          </a:p>
        </p:txBody>
      </p:sp>
      <p:sp>
        <p:nvSpPr>
          <p:cNvPr id="4" name="Rectangle 3" descr="OPL20U25GSXzBJYl68kk8uQGfFKzs7yb1M4KJWUiLk6ZEvGF+qCIPSnY57AbBFCvTW2024,02.28+K4lPs7H94VUqPe2XwIsfPRnrXQE//QTEXxb8/8N4CNc6FpgZahzpTjFhMzSA7T/nHJa11DE8Ng2TP3iAmRczFlmslSuUNOgUeb6yRvs0="/>
          <p:cNvSpPr/>
          <p:nvPr/>
        </p:nvSpPr>
        <p:spPr>
          <a:xfrm>
            <a:off x="720435" y="1489026"/>
            <a:ext cx="10889673" cy="2658035"/>
          </a:xfrm>
          <a:prstGeom prst="rect">
            <a:avLst/>
          </a:prstGeom>
        </p:spPr>
        <p:txBody>
          <a:bodyPr wrap="square">
            <a:spAutoFit/>
          </a:bodyPr>
          <a:lstStyle/>
          <a:p>
            <a:pPr algn="just">
              <a:lnSpc>
                <a:spcPct val="107000"/>
              </a:lnSpc>
              <a:spcAft>
                <a:spcPts val="0"/>
              </a:spcAft>
            </a:pPr>
            <a:r>
              <a:rPr lang="vi-VN" sz="3200" b="1" dirty="0">
                <a:solidFill>
                  <a:srgbClr val="FF0000"/>
                </a:solidFill>
                <a:latin typeface="Times New Roman" panose="02020603050405020304" pitchFamily="18" charset="0"/>
                <a:ea typeface="Calibri" panose="020F0502020204030204" pitchFamily="34" charset="0"/>
              </a:rPr>
              <a:t>- Sử dụng máy tìm kiếm và các từ khóa tìm kiếm để tìm thông tin trên Internet</a:t>
            </a:r>
            <a:endParaRPr lang="en-US" sz="3200" b="1" dirty="0">
              <a:solidFill>
                <a:srgbClr val="FF0000"/>
              </a:solidFill>
              <a:latin typeface="Times New Roman" panose="02020603050405020304" pitchFamily="18" charset="0"/>
              <a:ea typeface="Calibri" panose="020F0502020204030204" pitchFamily="34" charset="0"/>
            </a:endParaRPr>
          </a:p>
          <a:p>
            <a:pPr algn="just">
              <a:lnSpc>
                <a:spcPct val="107000"/>
              </a:lnSpc>
              <a:spcAft>
                <a:spcPts val="0"/>
              </a:spcAft>
            </a:pPr>
            <a:r>
              <a:rPr lang="vi-VN" sz="3200" b="1" dirty="0">
                <a:solidFill>
                  <a:srgbClr val="FF0000"/>
                </a:solidFill>
                <a:latin typeface="Times New Roman" panose="02020603050405020304" pitchFamily="18" charset="0"/>
                <a:ea typeface="Calibri" panose="020F0502020204030204" pitchFamily="34" charset="0"/>
              </a:rPr>
              <a:t>- Lưu trữ tóm tắt thông tin vừa tìm được</a:t>
            </a:r>
            <a:endParaRPr lang="en-US" sz="3200" b="1" dirty="0">
              <a:solidFill>
                <a:srgbClr val="FF0000"/>
              </a:solidFill>
              <a:latin typeface="Times New Roman" panose="02020603050405020304" pitchFamily="18" charset="0"/>
              <a:ea typeface="Calibri" panose="020F0502020204030204" pitchFamily="34" charset="0"/>
            </a:endParaRPr>
          </a:p>
          <a:p>
            <a:r>
              <a:rPr lang="vi-VN" sz="3200" b="1" dirty="0">
                <a:solidFill>
                  <a:srgbClr val="FF0000"/>
                </a:solidFill>
                <a:latin typeface="Times New Roman" panose="02020603050405020304" pitchFamily="18" charset="0"/>
                <a:ea typeface="Calibri" panose="020F0502020204030204" pitchFamily="34" charset="0"/>
              </a:rPr>
              <a:t>- Sử dụng công cụ hội thoại thông minh để khoanh vùng phạm vi tìm kiếm</a:t>
            </a:r>
            <a:endParaRPr lang="en-US" sz="3200" b="1" dirty="0">
              <a:solidFill>
                <a:srgbClr val="FF0000"/>
              </a:solidFill>
            </a:endParaRPr>
          </a:p>
        </p:txBody>
      </p:sp>
    </p:spTree>
    <p:extLst>
      <p:ext uri="{BB962C8B-B14F-4D97-AF65-F5344CB8AC3E}">
        <p14:creationId xmlns:p14="http://schemas.microsoft.com/office/powerpoint/2010/main" val="143765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ircle(in)">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descr="OPL20U25GSXzBJYl68kk8uQGfFKzs7yb1M4KJWUiLk6ZEvGF+qCIPSnY57AbBFCvTW2024,02.28+K4lPs7H94VUqPe2XwIsfPRnrXQE//QTEXxb8/8N4CNc6FpgZahzpTjFhMzSA7T/nHJa11DE8Ng2TP3iAmRczFlmslSuUNOgUeb6yRvs0="/>
          <p:cNvSpPr/>
          <p:nvPr/>
        </p:nvSpPr>
        <p:spPr>
          <a:xfrm>
            <a:off x="679372" y="1840452"/>
            <a:ext cx="10945092" cy="3970318"/>
          </a:xfrm>
          <a:prstGeom prst="rect">
            <a:avLst/>
          </a:prstGeom>
        </p:spPr>
        <p:txBody>
          <a:bodyPr wrap="square">
            <a:spAutoFit/>
          </a:bodyPr>
          <a:lstStyle/>
          <a:p>
            <a:r>
              <a:rPr lang="en-US" sz="2800" b="1" dirty="0" err="1">
                <a:latin typeface="Times New Roman" panose="02020603050405020304" pitchFamily="18" charset="0"/>
                <a:cs typeface="Times New Roman" panose="02020603050405020304" pitchFamily="18" charset="0"/>
              </a:rPr>
              <a:t>Em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hãy</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sử</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dụng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máy</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tìm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kiếm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để</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tìm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kiếm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thông</a:t>
            </a:r>
            <a:r>
              <a:rPr lang="en-US" sz="2800" b="1" dirty="0">
                <a:latin typeface="Times New Roman" panose="02020603050405020304" pitchFamily="18" charset="0"/>
                <a:cs typeface="Times New Roman" panose="02020603050405020304" pitchFamily="18" charset="0"/>
              </a:rPr>
              <a:t> tin </a:t>
            </a:r>
            <a:r>
              <a:rPr lang="en-US" sz="2800" b="1" dirty="0" err="1">
                <a:latin typeface="Times New Roman" panose="02020603050405020304" pitchFamily="18" charset="0"/>
                <a:cs typeface="Times New Roman" panose="02020603050405020304" pitchFamily="18" charset="0"/>
              </a:rPr>
              <a:t>sau</a:t>
            </a:r>
            <a:r>
              <a:rPr lang="en-US" sz="2800" b="1" dirty="0">
                <a:latin typeface="Times New Roman" panose="02020603050405020304" pitchFamily="18" charset="0"/>
                <a:cs typeface="Times New Roman" panose="02020603050405020304" pitchFamily="18" charset="0"/>
              </a:rPr>
              <a:t>:</a:t>
            </a:r>
          </a:p>
          <a:p>
            <a:endParaRPr lang="en-US" sz="2800" b="1" dirty="0">
              <a:latin typeface="Times New Roman" panose="02020603050405020304" pitchFamily="18" charset="0"/>
              <a:cs typeface="Times New Roman" panose="02020603050405020304" pitchFamily="18" charset="0"/>
            </a:endParaRPr>
          </a:p>
          <a:p>
            <a:pPr marL="342900" indent="-342900">
              <a:buAutoNum type="arabicPeriod"/>
            </a:pPr>
            <a:r>
              <a:rPr lang="en-US" sz="2800" b="1" dirty="0" err="1">
                <a:latin typeface="Times New Roman" panose="02020603050405020304" pitchFamily="18" charset="0"/>
                <a:cs typeface="Times New Roman" panose="02020603050405020304" pitchFamily="18" charset="0"/>
              </a:rPr>
              <a:t>Thông</a:t>
            </a:r>
            <a:r>
              <a:rPr lang="en-US" sz="2800" b="1" dirty="0">
                <a:latin typeface="Times New Roman" panose="02020603050405020304" pitchFamily="18" charset="0"/>
                <a:cs typeface="Times New Roman" panose="02020603050405020304" pitchFamily="18" charset="0"/>
              </a:rPr>
              <a:t> tin </a:t>
            </a:r>
            <a:r>
              <a:rPr lang="en-US" sz="2800" b="1" dirty="0" err="1">
                <a:latin typeface="Times New Roman" panose="02020603050405020304" pitchFamily="18" charset="0"/>
                <a:cs typeface="Times New Roman" panose="02020603050405020304" pitchFamily="18" charset="0"/>
              </a:rPr>
              <a:t>về</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hoạt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động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giáo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dục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ngoại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khóa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trường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em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đang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học</a:t>
            </a:r>
            <a:r>
              <a:rPr lang="en-US" sz="2800" b="1" dirty="0">
                <a:latin typeface="Times New Roman" panose="02020603050405020304" pitchFamily="18" charset="0"/>
                <a:cs typeface="Times New Roman" panose="02020603050405020304" pitchFamily="18" charset="0"/>
              </a:rPr>
              <a:t>?</a:t>
            </a:r>
          </a:p>
          <a:p>
            <a:pPr marL="342900" indent="-342900">
              <a:buAutoNum type="arabicPeriod"/>
            </a:pPr>
            <a:r>
              <a:rPr lang="en-US" sz="2800" b="1" dirty="0" err="1">
                <a:latin typeface="Times New Roman" panose="02020603050405020304" pitchFamily="18" charset="0"/>
                <a:cs typeface="Times New Roman" panose="02020603050405020304" pitchFamily="18" charset="0"/>
              </a:rPr>
              <a:t>Tên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trường</a:t>
            </a:r>
            <a:r>
              <a:rPr lang="en-US" sz="2800" b="1" dirty="0">
                <a:latin typeface="Times New Roman" panose="02020603050405020304" pitchFamily="18" charset="0"/>
                <a:cs typeface="Times New Roman" panose="02020603050405020304" pitchFamily="18" charset="0"/>
              </a:rPr>
              <a:t> THPT </a:t>
            </a:r>
            <a:r>
              <a:rPr lang="en-US" sz="2800" b="1" dirty="0" err="1">
                <a:latin typeface="Times New Roman" panose="02020603050405020304" pitchFamily="18" charset="0"/>
                <a:cs typeface="Times New Roman" panose="02020603050405020304" pitchFamily="18" charset="0"/>
              </a:rPr>
              <a:t>gần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khu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vực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em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đang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sinh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sống</a:t>
            </a:r>
            <a:r>
              <a:rPr lang="en-US" sz="2800" b="1" dirty="0">
                <a:latin typeface="Times New Roman" panose="02020603050405020304" pitchFamily="18" charset="0"/>
                <a:cs typeface="Times New Roman" panose="02020603050405020304" pitchFamily="18" charset="0"/>
              </a:rPr>
              <a:t>?</a:t>
            </a:r>
          </a:p>
          <a:p>
            <a:r>
              <a:rPr lang="en-US" sz="2800" b="1" dirty="0">
                <a:latin typeface="Times New Roman" panose="02020603050405020304" pitchFamily="18" charset="0"/>
                <a:cs typeface="Times New Roman" panose="02020603050405020304" pitchFamily="18" charset="0"/>
              </a:rPr>
              <a:t>3. </a:t>
            </a:r>
            <a:r>
              <a:rPr lang="en-US" sz="2800" b="1" dirty="0" err="1">
                <a:latin typeface="Times New Roman" panose="02020603050405020304" pitchFamily="18" charset="0"/>
                <a:cs typeface="Times New Roman" panose="02020603050405020304" pitchFamily="18" charset="0"/>
              </a:rPr>
              <a:t>Thông</a:t>
            </a:r>
            <a:r>
              <a:rPr lang="en-US" sz="2800" b="1" dirty="0">
                <a:latin typeface="Times New Roman" panose="02020603050405020304" pitchFamily="18" charset="0"/>
                <a:cs typeface="Times New Roman" panose="02020603050405020304" pitchFamily="18" charset="0"/>
              </a:rPr>
              <a:t> tin </a:t>
            </a:r>
            <a:r>
              <a:rPr lang="en-US" sz="2800" b="1" dirty="0" err="1">
                <a:latin typeface="Times New Roman" panose="02020603050405020304" pitchFamily="18" charset="0"/>
                <a:cs typeface="Times New Roman" panose="02020603050405020304" pitchFamily="18" charset="0"/>
              </a:rPr>
              <a:t>về</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tuyển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sinh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vào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lớp</a:t>
            </a:r>
            <a:r>
              <a:rPr lang="en-US" sz="2800" b="1" dirty="0">
                <a:latin typeface="Times New Roman" panose="02020603050405020304" pitchFamily="18" charset="0"/>
                <a:cs typeface="Times New Roman" panose="02020603050405020304" pitchFamily="18" charset="0"/>
              </a:rPr>
              <a:t> 10 </a:t>
            </a:r>
            <a:r>
              <a:rPr lang="en-US" sz="2800" b="1" dirty="0" err="1">
                <a:latin typeface="Times New Roman" panose="02020603050405020304" pitchFamily="18" charset="0"/>
                <a:cs typeface="Times New Roman" panose="02020603050405020304" pitchFamily="18" charset="0"/>
              </a:rPr>
              <a:t>trên</a:t>
            </a:r>
            <a:r>
              <a:rPr lang="en-US" sz="2800" b="1" dirty="0">
                <a:latin typeface="Times New Roman" panose="02020603050405020304" pitchFamily="18" charset="0"/>
                <a:cs typeface="Times New Roman" panose="02020603050405020304" pitchFamily="18" charset="0"/>
              </a:rPr>
              <a:t> website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Sở</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Giáo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dục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Đào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tạo</a:t>
            </a:r>
            <a:r>
              <a:rPr lang="en-US" sz="2800" b="1" dirty="0">
                <a:latin typeface="Times New Roman" panose="02020603050405020304" pitchFamily="18" charset="0"/>
                <a:cs typeface="Times New Roman" panose="02020603050405020304" pitchFamily="18" charset="0"/>
              </a:rPr>
              <a:t>?(</a:t>
            </a:r>
            <a:r>
              <a:rPr lang="en-US" sz="2800" b="1" dirty="0" err="1">
                <a:latin typeface="Times New Roman" panose="02020603050405020304" pitchFamily="18" charset="0"/>
                <a:cs typeface="Times New Roman" panose="02020603050405020304" pitchFamily="18" charset="0"/>
              </a:rPr>
              <a:t>lưu</a:t>
            </a:r>
            <a:r>
              <a:rPr lang="en-US" sz="2800" b="1" dirty="0">
                <a:latin typeface="Times New Roman" panose="02020603050405020304" pitchFamily="18" charset="0"/>
                <a:cs typeface="Times New Roman" panose="02020603050405020304" pitchFamily="18" charset="0"/>
              </a:rPr>
              <a:t> ý: </a:t>
            </a:r>
            <a:r>
              <a:rPr lang="en-US" sz="2800" b="1" dirty="0" err="1">
                <a:latin typeface="Times New Roman" panose="02020603050405020304" pitchFamily="18" charset="0"/>
                <a:cs typeface="Times New Roman" panose="02020603050405020304" pitchFamily="18" charset="0"/>
              </a:rPr>
              <a:t>Trang</a:t>
            </a:r>
            <a:r>
              <a:rPr lang="en-US" sz="2800" b="1" dirty="0">
                <a:latin typeface="Times New Roman" panose="02020603050405020304" pitchFamily="18" charset="0"/>
                <a:cs typeface="Times New Roman" panose="02020603050405020304" pitchFamily="18" charset="0"/>
              </a:rPr>
              <a:t> web </a:t>
            </a:r>
            <a:r>
              <a:rPr lang="en-US" sz="2800" b="1" dirty="0" err="1">
                <a:latin typeface="Times New Roman" panose="02020603050405020304" pitchFamily="18" charset="0"/>
                <a:cs typeface="Times New Roman" panose="02020603050405020304" pitchFamily="18" charset="0"/>
              </a:rPr>
              <a:t>các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sở</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Giáo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dục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Đào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tạo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thường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có</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dạng</a:t>
            </a:r>
            <a:r>
              <a:rPr lang="en-US" sz="2800" b="1" dirty="0">
                <a:latin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cs typeface="Times New Roman" panose="02020603050405020304" pitchFamily="18" charset="0"/>
              </a:rPr>
              <a:t>edu.vn</a:t>
            </a:r>
          </a:p>
          <a:p>
            <a:pPr marL="514350" indent="-514350" algn="ctr">
              <a:buAutoNum type="arabicPeriod"/>
            </a:pPr>
            <a:endParaRPr lang="en-US" sz="2800" b="1" dirty="0">
              <a:latin typeface="Times New Roman" panose="02020603050405020304" pitchFamily="18" charset="0"/>
              <a:cs typeface="Times New Roman" panose="02020603050405020304" pitchFamily="18" charset="0"/>
            </a:endParaRPr>
          </a:p>
        </p:txBody>
      </p:sp>
      <p:sp>
        <p:nvSpPr>
          <p:cNvPr id="4" name="Text 18"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4C46343D-0670-CCA7-8664-7ECD38C29B64}"/>
              </a:ext>
            </a:extLst>
          </p:cNvPr>
          <p:cNvSpPr txBox="1"/>
          <p:nvPr/>
        </p:nvSpPr>
        <p:spPr>
          <a:xfrm>
            <a:off x="4251016" y="704594"/>
            <a:ext cx="2605200" cy="769441"/>
          </a:xfrm>
          <a:prstGeom prst="rect">
            <a:avLst/>
          </a:prstGeom>
          <a:noFill/>
        </p:spPr>
        <p:txBody>
          <a:bodyPr wrap="none" rtlCol="0">
            <a:spAutoFit/>
          </a:bodyPr>
          <a:lstStyle/>
          <a:p>
            <a:pPr algn="r"/>
            <a:r>
              <a:rPr kumimoji="1" lang="en-US" altLang="zh-CN" sz="4400" dirty="0" err="1">
                <a:ln w="19050" cap="sq">
                  <a:solidFill>
                    <a:srgbClr val="FC6E51"/>
                  </a:solidFill>
                </a:ln>
                <a:gradFill>
                  <a:gsLst>
                    <a:gs pos="67000">
                      <a:srgbClr val="48CFAD">
                        <a:lumMod val="60000"/>
                        <a:lumOff val="40000"/>
                      </a:srgbClr>
                    </a:gs>
                    <a:gs pos="32000">
                      <a:srgbClr val="4FC1E9">
                        <a:lumMod val="20000"/>
                        <a:lumOff val="80000"/>
                      </a:srgbClr>
                    </a:gs>
                    <a:gs pos="76000">
                      <a:srgbClr val="FF0000"/>
                    </a:gs>
                    <a:gs pos="43000">
                      <a:srgbClr val="FFFF00"/>
                    </a:gs>
                    <a:gs pos="58000">
                      <a:srgbClr val="FC6E51">
                        <a:lumMod val="60000"/>
                        <a:lumOff val="40000"/>
                      </a:srgbClr>
                    </a:gs>
                  </a:gsLst>
                  <a:lin ang="5400000" scaled="1"/>
                </a:gradFill>
                <a:latin typeface="Times New Roman" panose="02020603050405020304" pitchFamily="18" charset="0"/>
                <a:ea typeface="zihun7hao-wennuantongzhiti" pitchFamily="2" charset="-122"/>
                <a:cs typeface="Times New Roman" panose="02020603050405020304" pitchFamily="18" charset="0"/>
              </a:rPr>
              <a:t>Thực</a:t>
            </a:r>
            <a:r>
              <a:rPr kumimoji="1" lang="en-US" altLang="zh-CN" sz="4400" dirty="0">
                <a:ln w="19050" cap="sq">
                  <a:solidFill>
                    <a:srgbClr val="FC6E51"/>
                  </a:solidFill>
                </a:ln>
                <a:gradFill>
                  <a:gsLst>
                    <a:gs pos="67000">
                      <a:srgbClr val="48CFAD">
                        <a:lumMod val="60000"/>
                        <a:lumOff val="40000"/>
                      </a:srgbClr>
                    </a:gs>
                    <a:gs pos="32000">
                      <a:srgbClr val="4FC1E9">
                        <a:lumMod val="20000"/>
                        <a:lumOff val="80000"/>
                      </a:srgbClr>
                    </a:gs>
                    <a:gs pos="76000">
                      <a:srgbClr val="FF0000"/>
                    </a:gs>
                    <a:gs pos="43000">
                      <a:srgbClr val="FFFF00"/>
                    </a:gs>
                    <a:gs pos="58000">
                      <a:srgbClr val="FC6E51">
                        <a:lumMod val="60000"/>
                        <a:lumOff val="40000"/>
                      </a:srgbClr>
                    </a:gs>
                  </a:gsLst>
                  <a:lin ang="5400000" scaled="1"/>
                </a:gradFill>
                <a:latin typeface="Times New Roman" panose="02020603050405020304" pitchFamily="18" charset="0"/>
                <a:ea typeface="zihun7hao-wennuantongzhiti" pitchFamily="2" charset="-122"/>
                <a:cs typeface="Times New Roman" panose="02020603050405020304" pitchFamily="18" charset="0"/>
              </a:rPr>
              <a:t> </a:t>
            </a:r>
            <a:r>
              <a:rPr kumimoji="1" lang="en-US" altLang="zh-CN" sz="4400" dirty="0" err="1">
                <a:ln w="19050" cap="sq">
                  <a:solidFill>
                    <a:srgbClr val="FC6E51"/>
                  </a:solidFill>
                </a:ln>
                <a:gradFill>
                  <a:gsLst>
                    <a:gs pos="67000">
                      <a:srgbClr val="48CFAD">
                        <a:lumMod val="60000"/>
                        <a:lumOff val="40000"/>
                      </a:srgbClr>
                    </a:gs>
                    <a:gs pos="32000">
                      <a:srgbClr val="4FC1E9">
                        <a:lumMod val="20000"/>
                        <a:lumOff val="80000"/>
                      </a:srgbClr>
                    </a:gs>
                    <a:gs pos="76000">
                      <a:srgbClr val="FF0000"/>
                    </a:gs>
                    <a:gs pos="43000">
                      <a:srgbClr val="FFFF00"/>
                    </a:gs>
                    <a:gs pos="58000">
                      <a:srgbClr val="FC6E51">
                        <a:lumMod val="60000"/>
                        <a:lumOff val="40000"/>
                      </a:srgbClr>
                    </a:gs>
                  </a:gsLst>
                  <a:lin ang="5400000" scaled="1"/>
                </a:gradFill>
                <a:latin typeface="Times New Roman" panose="02020603050405020304" pitchFamily="18" charset="0"/>
                <a:ea typeface="zihun7hao-wennuantongzhiti" pitchFamily="2" charset="-122"/>
                <a:cs typeface="Times New Roman" panose="02020603050405020304" pitchFamily="18" charset="0"/>
              </a:rPr>
              <a:t>hành</a:t>
            </a:r>
            <a:endParaRPr kumimoji="1" lang="zh-CN" altLang="en-US" sz="4400" dirty="0">
              <a:ln w="19050" cap="sq">
                <a:solidFill>
                  <a:srgbClr val="FC6E51"/>
                </a:solidFill>
              </a:ln>
              <a:gradFill>
                <a:gsLst>
                  <a:gs pos="67000">
                    <a:srgbClr val="48CFAD">
                      <a:lumMod val="60000"/>
                      <a:lumOff val="40000"/>
                    </a:srgbClr>
                  </a:gs>
                  <a:gs pos="32000">
                    <a:srgbClr val="4FC1E9">
                      <a:lumMod val="20000"/>
                      <a:lumOff val="80000"/>
                    </a:srgbClr>
                  </a:gs>
                  <a:gs pos="76000">
                    <a:srgbClr val="FF0000"/>
                  </a:gs>
                  <a:gs pos="43000">
                    <a:srgbClr val="FFFF00"/>
                  </a:gs>
                  <a:gs pos="58000">
                    <a:srgbClr val="FC6E51">
                      <a:lumMod val="60000"/>
                      <a:lumOff val="40000"/>
                    </a:srgbClr>
                  </a:gs>
                </a:gsLst>
                <a:lin ang="5400000" scaled="1"/>
              </a:gradFill>
              <a:latin typeface="Times New Roman" panose="02020603050405020304" pitchFamily="18" charset="0"/>
              <a:ea typeface="zihun7hao-wennuantongzhiti" pitchFamily="2" charset="-122"/>
              <a:cs typeface="Times New Roman" panose="02020603050405020304" pitchFamily="18" charset="0"/>
            </a:endParaRPr>
          </a:p>
        </p:txBody>
      </p:sp>
    </p:spTree>
    <p:extLst>
      <p:ext uri="{BB962C8B-B14F-4D97-AF65-F5344CB8AC3E}">
        <p14:creationId xmlns:p14="http://schemas.microsoft.com/office/powerpoint/2010/main" val="4167460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descr="OPL20U25GSXzBJYl68kk8uQGfFKzs7yb1M4KJWUiLk6ZEvGF+qCIPSnY57AbBFCvTW2024,02.28+K4lPs7H94VUqPe2XwIsfPRnrXQE//QTEXxb8/8N4CNc6FpgZahzpTjFhMzSA7T/nHJa11DE8Ng2TP3iAmRczFlmslSuUNOgUeb6yRvs0="/>
          <p:cNvSpPr/>
          <p:nvPr/>
        </p:nvSpPr>
        <p:spPr>
          <a:xfrm>
            <a:off x="370732" y="288697"/>
            <a:ext cx="8919429" cy="1200329"/>
          </a:xfrm>
          <a:prstGeom prst="rect">
            <a:avLst/>
          </a:prstGeom>
        </p:spPr>
        <p:txBody>
          <a:bodyPr wrap="none">
            <a:spAutoFit/>
          </a:bodyPr>
          <a:lstStyle/>
          <a:p>
            <a:r>
              <a:rPr lang="en-US" sz="3600" b="1" dirty="0">
                <a:latin typeface="Times New Roman" panose="02020603050405020304" pitchFamily="18" charset="0"/>
                <a:cs typeface="Times New Roman" panose="02020603050405020304" pitchFamily="18" charset="0"/>
              </a:rPr>
              <a:t>2. </a:t>
            </a:r>
            <a:r>
              <a:rPr lang="vi-VN" sz="3600" b="1" dirty="0">
                <a:latin typeface="Times New Roman" panose="02020603050405020304" pitchFamily="18" charset="0"/>
                <a:cs typeface="Times New Roman" panose="02020603050405020304" pitchFamily="18" charset="0"/>
              </a:rPr>
              <a:t>Quyết định dựa trên chất lượng thông tin </a:t>
            </a:r>
            <a:endParaRPr lang="en-US" sz="3600" b="1" dirty="0">
              <a:latin typeface="Times New Roman" panose="02020603050405020304" pitchFamily="18" charset="0"/>
              <a:cs typeface="Times New Roman" panose="02020603050405020304" pitchFamily="18" charset="0"/>
            </a:endParaRPr>
          </a:p>
          <a:p>
            <a:r>
              <a:rPr lang="vi-VN" sz="3600" b="1" i="1" dirty="0">
                <a:latin typeface="Times New Roman" panose="02020603050405020304" pitchFamily="18" charset="0"/>
                <a:cs typeface="Times New Roman" panose="02020603050405020304" pitchFamily="18" charset="0"/>
              </a:rPr>
              <a:t>a. Đánh giá thông tin</a:t>
            </a:r>
            <a:endParaRPr lang="en-US" sz="3600" dirty="0">
              <a:latin typeface="Times New Roman" panose="02020603050405020304" pitchFamily="18" charset="0"/>
              <a:cs typeface="Times New Roman" panose="02020603050405020304" pitchFamily="18" charset="0"/>
            </a:endParaRPr>
          </a:p>
        </p:txBody>
      </p:sp>
      <p:sp>
        <p:nvSpPr>
          <p:cNvPr id="3" name="Oval Callout 2" descr="OPL20U25GSXzBJYl68kk8uQGfFKzs7yb1M4KJWUiLk6ZEvGF+qCIPSnY57AbBFCvTW2024,02.28+K4lPs7H94VUqPe2XwIsfPRnrXQE//QTEXxb8/8N4CNc6FpgZahzpTjFhMzSA7T/nHJa11DE8Ng2TP3iAmRczFlmslSuUNOgUeb6yRvs0="/>
          <p:cNvSpPr/>
          <p:nvPr/>
        </p:nvSpPr>
        <p:spPr>
          <a:xfrm>
            <a:off x="3057235" y="1690256"/>
            <a:ext cx="6410038" cy="2253672"/>
          </a:xfrm>
          <a:prstGeom prst="wedgeEllipse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b="1" dirty="0" err="1">
                <a:latin typeface="Times New Roman" panose="02020603050405020304" pitchFamily="18" charset="0"/>
                <a:cs typeface="Times New Roman" panose="02020603050405020304" pitchFamily="18" charset="0"/>
              </a:rPr>
              <a:t>Để</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đánh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giá</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thông</a:t>
            </a:r>
            <a:r>
              <a:rPr lang="en-US" sz="2800" b="1" dirty="0">
                <a:latin typeface="Times New Roman" panose="02020603050405020304" pitchFamily="18" charset="0"/>
                <a:cs typeface="Times New Roman" panose="02020603050405020304" pitchFamily="18" charset="0"/>
              </a:rPr>
              <a:t> tin </a:t>
            </a:r>
            <a:r>
              <a:rPr lang="en-US" sz="2800" b="1" dirty="0" err="1">
                <a:latin typeface="Times New Roman" panose="02020603050405020304" pitchFamily="18" charset="0"/>
                <a:cs typeface="Times New Roman" panose="02020603050405020304" pitchFamily="18" charset="0"/>
              </a:rPr>
              <a:t>em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cần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đảm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bảo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những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tính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gì</a:t>
            </a:r>
            <a:r>
              <a:rPr lang="en-US" sz="2800" b="1" dirty="0">
                <a:latin typeface="Times New Roman" panose="02020603050405020304" pitchFamily="18" charset="0"/>
                <a:cs typeface="Times New Roman" panose="02020603050405020304" pitchFamily="18" charset="0"/>
              </a:rPr>
              <a:t>?</a:t>
            </a:r>
            <a:endParaRPr lang="en-US" sz="6600" b="1" dirty="0">
              <a:latin typeface="Times New Roman" panose="02020603050405020304" pitchFamily="18" charset="0"/>
              <a:cs typeface="Times New Roman" panose="02020603050405020304" pitchFamily="18" charset="0"/>
            </a:endParaRPr>
          </a:p>
        </p:txBody>
      </p:sp>
      <p:sp>
        <p:nvSpPr>
          <p:cNvPr id="4" name="Rectangle 3" descr="OPL20U25GSXzBJYl68kk8uQGfFKzs7yb1M4KJWUiLk6ZEvGF+qCIPSnY57AbBFCvTW2024,02.28+K4lPs7H94VUqPe2XwIsfPRnrXQE//QTEXxb8/8N4CNc6FpgZahzpTjFhMzSA7T/nHJa11DE8Ng2TP3iAmRczFlmslSuUNOgUeb6yRvs0="/>
          <p:cNvSpPr/>
          <p:nvPr/>
        </p:nvSpPr>
        <p:spPr>
          <a:xfrm>
            <a:off x="500041" y="1690256"/>
            <a:ext cx="11331741" cy="2554545"/>
          </a:xfrm>
          <a:prstGeom prst="rect">
            <a:avLst/>
          </a:prstGeom>
        </p:spPr>
        <p:txBody>
          <a:bodyPr wrap="square">
            <a:spAutoFit/>
          </a:bodyPr>
          <a:lstStyle/>
          <a:p>
            <a:r>
              <a:rPr lang="vi-VN" sz="3200" b="1" dirty="0">
                <a:latin typeface="Times New Roman" panose="02020603050405020304" pitchFamily="18" charset="0"/>
                <a:cs typeface="Times New Roman" panose="02020603050405020304" pitchFamily="18" charset="0"/>
              </a:rPr>
              <a:t>- Tính mới: Cần thông tin được cập nhật gần nhất</a:t>
            </a:r>
            <a:endParaRPr lang="en-US" sz="3200" b="1" dirty="0">
              <a:latin typeface="Times New Roman" panose="02020603050405020304" pitchFamily="18" charset="0"/>
              <a:cs typeface="Times New Roman" panose="02020603050405020304" pitchFamily="18" charset="0"/>
            </a:endParaRPr>
          </a:p>
          <a:p>
            <a:r>
              <a:rPr lang="vi-VN" sz="3200" b="1" dirty="0">
                <a:latin typeface="Times New Roman" panose="02020603050405020304" pitchFamily="18" charset="0"/>
                <a:cs typeface="Times New Roman" panose="02020603050405020304" pitchFamily="18" charset="0"/>
              </a:rPr>
              <a:t>- Tính chính xác: Kiểm tra thông tin từ nhiều nguồn khác nhau</a:t>
            </a:r>
            <a:endParaRPr lang="en-US" sz="3200" b="1" dirty="0">
              <a:latin typeface="Times New Roman" panose="02020603050405020304" pitchFamily="18" charset="0"/>
              <a:cs typeface="Times New Roman" panose="02020603050405020304" pitchFamily="18" charset="0"/>
            </a:endParaRPr>
          </a:p>
          <a:p>
            <a:r>
              <a:rPr lang="vi-VN" sz="3200" b="1" dirty="0">
                <a:latin typeface="Times New Roman" panose="02020603050405020304" pitchFamily="18" charset="0"/>
                <a:cs typeface="Times New Roman" panose="02020603050405020304" pitchFamily="18" charset="0"/>
              </a:rPr>
              <a:t>- Tính đầy đủ: Tìm hiểu đầy đủ các khía cạnh trong yêu cầu tìm kiếm thông tin</a:t>
            </a:r>
            <a:endParaRPr lang="en-US" sz="3200" b="1" dirty="0">
              <a:latin typeface="Times New Roman" panose="02020603050405020304" pitchFamily="18" charset="0"/>
              <a:cs typeface="Times New Roman" panose="02020603050405020304" pitchFamily="18" charset="0"/>
            </a:endParaRPr>
          </a:p>
          <a:p>
            <a:r>
              <a:rPr lang="vi-VN" sz="3200" b="1" dirty="0">
                <a:latin typeface="Times New Roman" panose="02020603050405020304" pitchFamily="18" charset="0"/>
                <a:cs typeface="Times New Roman" panose="02020603050405020304" pitchFamily="18" charset="0"/>
              </a:rPr>
              <a:t>- Tính sử dụng được: Tìm kiếm thông tin phù hợp với yêu cầu</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3168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ircle(in)">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descr="OPL20U25GSXzBJYl68kk8uQGfFKzs7yb1M4KJWUiLk6ZEvGF+qCIPSnY57AbBFCvTW2024,02.28+K4lPs7H94VUqPe2XwIsfPRnrXQE//QTEXxb8/8N4CNc6FpgZahzpTjFhMzSA7T/nHJa11DE8Ng2TP3iAmRczFlmslSuUNOgUeb6yRvs0="/>
          <p:cNvSpPr/>
          <p:nvPr/>
        </p:nvSpPr>
        <p:spPr>
          <a:xfrm>
            <a:off x="370732" y="288697"/>
            <a:ext cx="8919429" cy="1200329"/>
          </a:xfrm>
          <a:prstGeom prst="rect">
            <a:avLst/>
          </a:prstGeom>
        </p:spPr>
        <p:txBody>
          <a:bodyPr wrap="none">
            <a:spAutoFit/>
          </a:bodyPr>
          <a:lstStyle/>
          <a:p>
            <a:r>
              <a:rPr lang="en-US" sz="3600" b="1" dirty="0">
                <a:latin typeface="Times New Roman" panose="02020603050405020304" pitchFamily="18" charset="0"/>
                <a:cs typeface="Times New Roman" panose="02020603050405020304" pitchFamily="18" charset="0"/>
              </a:rPr>
              <a:t>2. </a:t>
            </a:r>
            <a:r>
              <a:rPr lang="vi-VN" sz="3600" b="1" dirty="0">
                <a:latin typeface="Times New Roman" panose="02020603050405020304" pitchFamily="18" charset="0"/>
                <a:cs typeface="Times New Roman" panose="02020603050405020304" pitchFamily="18" charset="0"/>
              </a:rPr>
              <a:t>Quyết định dựa trên chất lượng thông tin </a:t>
            </a:r>
            <a:endParaRPr lang="en-US" sz="3600" b="1" dirty="0">
              <a:latin typeface="Times New Roman" panose="02020603050405020304" pitchFamily="18" charset="0"/>
              <a:cs typeface="Times New Roman" panose="02020603050405020304" pitchFamily="18" charset="0"/>
            </a:endParaRPr>
          </a:p>
          <a:p>
            <a:r>
              <a:rPr lang="vi-VN" sz="3600" b="1" i="1" dirty="0">
                <a:latin typeface="Times New Roman" panose="02020603050405020304" pitchFamily="18" charset="0"/>
                <a:cs typeface="Times New Roman" panose="02020603050405020304" pitchFamily="18" charset="0"/>
              </a:rPr>
              <a:t>b. Lựa chọn và sắp xếp thứ tự</a:t>
            </a:r>
            <a:endParaRPr lang="en-US" sz="3600" dirty="0">
              <a:latin typeface="Times New Roman" panose="02020603050405020304" pitchFamily="18" charset="0"/>
              <a:cs typeface="Times New Roman" panose="02020603050405020304" pitchFamily="18" charset="0"/>
            </a:endParaRPr>
          </a:p>
        </p:txBody>
      </p:sp>
      <p:sp>
        <p:nvSpPr>
          <p:cNvPr id="6" name="Rectangle 5" descr="OPL20U25GSXzBJYl68kk8uQGfFKzs7yb1M4KJWUiLk6ZEvGF+qCIPSnY57AbBFCvTW2024,02.28+K4lPs7H94VUqPe2XwIsfPRnrXQE//QTEXxb8/8N4CNc6FpgZahzpTjFhMzSA7T/nHJa11DE8Ng2TP3iAmRczFlmslSuUNOgUeb6yRvs0="/>
          <p:cNvSpPr/>
          <p:nvPr/>
        </p:nvSpPr>
        <p:spPr>
          <a:xfrm>
            <a:off x="554181" y="1877398"/>
            <a:ext cx="11148291" cy="1077218"/>
          </a:xfrm>
          <a:prstGeom prst="rect">
            <a:avLst/>
          </a:prstGeom>
        </p:spPr>
        <p:txBody>
          <a:bodyPr wrap="square">
            <a:spAutoFit/>
          </a:bodyPr>
          <a:lstStyle/>
          <a:p>
            <a:r>
              <a:rPr lang="en-US" sz="3200" b="1" dirty="0" err="1">
                <a:solidFill>
                  <a:srgbClr val="FF0000"/>
                </a:solidFill>
                <a:latin typeface="Times New Roman" panose="02020603050405020304" pitchFamily="18" charset="0"/>
                <a:cs typeface="Times New Roman" panose="02020603050405020304" pitchFamily="18" charset="0"/>
              </a:rPr>
              <a:t>Dựa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trên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thông</a:t>
            </a:r>
            <a:r>
              <a:rPr lang="en-US" sz="3200" b="1" dirty="0">
                <a:solidFill>
                  <a:srgbClr val="FF0000"/>
                </a:solidFill>
                <a:latin typeface="Times New Roman" panose="02020603050405020304" pitchFamily="18" charset="0"/>
                <a:cs typeface="Times New Roman" panose="02020603050405020304" pitchFamily="18" charset="0"/>
              </a:rPr>
              <a:t> tin </a:t>
            </a:r>
            <a:r>
              <a:rPr lang="en-US" sz="3200" b="1" dirty="0" err="1">
                <a:solidFill>
                  <a:srgbClr val="FF0000"/>
                </a:solidFill>
                <a:latin typeface="Times New Roman" panose="02020603050405020304" pitchFamily="18" charset="0"/>
                <a:cs typeface="Times New Roman" panose="02020603050405020304" pitchFamily="18" charset="0"/>
              </a:rPr>
              <a:t>mà</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em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tìm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được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em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hãy</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kể</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tên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các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trường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phù</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hợp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với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năng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lực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và</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sở</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thích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mình</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9960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01"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8EE1DA49-6E46-1F83-DE78-395F5640A039}"/>
              </a:ext>
            </a:extLst>
          </p:cNvPr>
          <p:cNvPicPr>
            <a:picLocks noChangeAspect="1"/>
          </p:cNvPicPr>
          <p:nvPr/>
        </p:nvPicPr>
        <p:blipFill>
          <a:blip r:embed="rId2"/>
          <a:srcRect/>
          <a:stretch>
            <a:fillRect/>
          </a:stretch>
        </p:blipFill>
        <p:spPr>
          <a:xfrm>
            <a:off x="107793" y="-1"/>
            <a:ext cx="12192002" cy="6858001"/>
          </a:xfrm>
          <a:prstGeom prst="rect">
            <a:avLst/>
          </a:prstGeom>
        </p:spPr>
      </p:pic>
      <p:pic>
        <p:nvPicPr>
          <p:cNvPr id="19" name="图片 10"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E7C53238-9222-2BBF-4363-86C06670B263}"/>
              </a:ext>
            </a:extLst>
          </p:cNvPr>
          <p:cNvPicPr>
            <a:picLocks noChangeAspect="1"/>
          </p:cNvPicPr>
          <p:nvPr/>
        </p:nvPicPr>
        <p:blipFill rotWithShape="1">
          <a:blip r:embed="rId3"/>
          <a:srcRect l="50065"/>
          <a:stretch/>
        </p:blipFill>
        <p:spPr>
          <a:xfrm>
            <a:off x="247264" y="1005015"/>
            <a:ext cx="5251036" cy="5194300"/>
          </a:xfrm>
          <a:prstGeom prst="rect">
            <a:avLst/>
          </a:prstGeom>
        </p:spPr>
      </p:pic>
      <p:grpSp>
        <p:nvGrpSpPr>
          <p:cNvPr id="20" name="组合 13"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A3A2CAAB-C14E-3D17-CF50-CD9BA7FFDBA1}"/>
              </a:ext>
            </a:extLst>
          </p:cNvPr>
          <p:cNvGrpSpPr/>
          <p:nvPr/>
        </p:nvGrpSpPr>
        <p:grpSpPr>
          <a:xfrm>
            <a:off x="525055" y="5216309"/>
            <a:ext cx="1014412" cy="414337"/>
            <a:chOff x="2843213" y="5216309"/>
            <a:chExt cx="1014412" cy="414337"/>
          </a:xfrm>
        </p:grpSpPr>
        <p:sp>
          <p:nvSpPr>
            <p:cNvPr id="21" name="圆角矩形 14">
              <a:extLst>
                <a:ext uri="{FF2B5EF4-FFF2-40B4-BE49-F238E27FC236}">
                  <a16:creationId xmlns:a16="http://schemas.microsoft.com/office/drawing/2014/main" id="{4541FDBD-BAD8-FA81-069C-662385DBAB09}"/>
                </a:ext>
              </a:extLst>
            </p:cNvPr>
            <p:cNvSpPr/>
            <p:nvPr/>
          </p:nvSpPr>
          <p:spPr>
            <a:xfrm>
              <a:off x="2843213" y="5216311"/>
              <a:ext cx="1014412" cy="414335"/>
            </a:xfrm>
            <a:prstGeom prst="roundRect">
              <a:avLst/>
            </a:prstGeom>
            <a:solidFill>
              <a:sysClr val="window" lastClr="FFFFFF"/>
            </a:solidFill>
            <a:ln w="63500" cap="flat" cmpd="sng" algn="ctr">
              <a:solidFill>
                <a:srgbClr val="3F3F3F">
                  <a:lumMod val="85000"/>
                  <a:lumOff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zh-CN" altLang="en-US" sz="1800" b="0" i="0" u="none" strike="noStrike" kern="0" cap="none" spc="0" normalizeH="0" baseline="0" noProof="0">
                <a:ln>
                  <a:noFill/>
                </a:ln>
                <a:solidFill>
                  <a:prstClr val="white"/>
                </a:solidFill>
                <a:effectLst/>
                <a:uLnTx/>
                <a:uFillTx/>
                <a:latin typeface="A3.OpenSans-San"/>
                <a:ea typeface="+mn-ea"/>
                <a:cs typeface="+mn-cs"/>
              </a:endParaRPr>
            </a:p>
          </p:txBody>
        </p:sp>
        <p:sp>
          <p:nvSpPr>
            <p:cNvPr id="22" name="圆角矩形 15">
              <a:extLst>
                <a:ext uri="{FF2B5EF4-FFF2-40B4-BE49-F238E27FC236}">
                  <a16:creationId xmlns:a16="http://schemas.microsoft.com/office/drawing/2014/main" id="{9ECD9336-D931-164B-0A87-6B26264D07A9}"/>
                </a:ext>
              </a:extLst>
            </p:cNvPr>
            <p:cNvSpPr/>
            <p:nvPr/>
          </p:nvSpPr>
          <p:spPr>
            <a:xfrm>
              <a:off x="2843213" y="5216309"/>
              <a:ext cx="1014412" cy="144000"/>
            </a:xfrm>
            <a:prstGeom prst="roundRect">
              <a:avLst/>
            </a:prstGeom>
            <a:solidFill>
              <a:sysClr val="window" lastClr="FFFFFF">
                <a:lumMod val="85000"/>
              </a:sysClr>
            </a:solidFill>
            <a:ln w="63500" cap="flat" cmpd="sng" algn="ctr">
              <a:solidFill>
                <a:srgbClr val="3F3F3F">
                  <a:lumMod val="85000"/>
                  <a:lumOff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zh-CN" altLang="en-US" sz="1800" b="0" i="0" u="none" strike="noStrike" kern="0" cap="none" spc="0" normalizeH="0" baseline="0" noProof="0">
                <a:ln>
                  <a:noFill/>
                </a:ln>
                <a:solidFill>
                  <a:prstClr val="white"/>
                </a:solidFill>
                <a:effectLst/>
                <a:uLnTx/>
                <a:uFillTx/>
                <a:latin typeface="A3.OpenSans-San"/>
                <a:ea typeface="+mn-ea"/>
                <a:cs typeface="+mn-cs"/>
              </a:endParaRPr>
            </a:p>
          </p:txBody>
        </p:sp>
      </p:grpSp>
      <p:sp>
        <p:nvSpPr>
          <p:cNvPr id="23" name="圆角矩形 16"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53F8BDFF-D231-3D64-880D-B00588405D27}"/>
              </a:ext>
            </a:extLst>
          </p:cNvPr>
          <p:cNvSpPr/>
          <p:nvPr/>
        </p:nvSpPr>
        <p:spPr>
          <a:xfrm>
            <a:off x="1746212" y="5437766"/>
            <a:ext cx="528638" cy="180000"/>
          </a:xfrm>
          <a:prstGeom prst="roundRect">
            <a:avLst/>
          </a:prstGeom>
          <a:solidFill>
            <a:srgbClr val="FFE799"/>
          </a:solidFill>
          <a:ln w="63500" cap="flat" cmpd="sng" algn="ctr">
            <a:solidFill>
              <a:srgbClr val="3F3F3F">
                <a:lumMod val="85000"/>
                <a:lumOff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zh-CN" altLang="en-US" sz="1800" b="0" i="0" u="none" strike="noStrike" kern="0" cap="none" spc="0" normalizeH="0" baseline="0" noProof="0">
              <a:ln>
                <a:noFill/>
              </a:ln>
              <a:solidFill>
                <a:prstClr val="white"/>
              </a:solidFill>
              <a:effectLst/>
              <a:uLnTx/>
              <a:uFillTx/>
              <a:latin typeface="A3.OpenSans-San"/>
              <a:ea typeface="+mn-ea"/>
              <a:cs typeface="+mn-cs"/>
            </a:endParaRPr>
          </a:p>
        </p:txBody>
      </p:sp>
      <p:sp>
        <p:nvSpPr>
          <p:cNvPr id="24" name="Text 18"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4C46343D-0670-CCA7-8664-7ECD38C29B64}"/>
              </a:ext>
            </a:extLst>
          </p:cNvPr>
          <p:cNvSpPr txBox="1"/>
          <p:nvPr/>
        </p:nvSpPr>
        <p:spPr>
          <a:xfrm>
            <a:off x="1263752" y="3684238"/>
            <a:ext cx="2824812" cy="830997"/>
          </a:xfrm>
          <a:prstGeom prst="rect">
            <a:avLst/>
          </a:prstGeom>
          <a:noFill/>
        </p:spPr>
        <p:txBody>
          <a:bodyPr wrap="none" rtlCol="0">
            <a:spAutoFit/>
          </a:bodyPr>
          <a:lstStyle/>
          <a:p>
            <a:pPr algn="r"/>
            <a:r>
              <a:rPr kumimoji="1" lang="en-US" altLang="zh-CN" sz="4800" dirty="0" err="1">
                <a:ln w="19050" cap="sq">
                  <a:solidFill>
                    <a:srgbClr val="FC6E51"/>
                  </a:solidFill>
                </a:ln>
                <a:gradFill>
                  <a:gsLst>
                    <a:gs pos="67000">
                      <a:srgbClr val="48CFAD">
                        <a:lumMod val="60000"/>
                        <a:lumOff val="40000"/>
                      </a:srgbClr>
                    </a:gs>
                    <a:gs pos="32000">
                      <a:srgbClr val="4FC1E9">
                        <a:lumMod val="20000"/>
                        <a:lumOff val="80000"/>
                      </a:srgbClr>
                    </a:gs>
                    <a:gs pos="76000">
                      <a:srgbClr val="FF0000"/>
                    </a:gs>
                    <a:gs pos="43000">
                      <a:srgbClr val="FFFF00"/>
                    </a:gs>
                    <a:gs pos="58000">
                      <a:srgbClr val="FC6E51">
                        <a:lumMod val="60000"/>
                        <a:lumOff val="40000"/>
                      </a:srgbClr>
                    </a:gs>
                  </a:gsLst>
                  <a:lin ang="5400000" scaled="1"/>
                </a:gradFill>
                <a:latin typeface="Times New Roman" panose="02020603050405020304" pitchFamily="18" charset="0"/>
                <a:ea typeface="zihun7hao-wennuantongzhiti" pitchFamily="2" charset="-122"/>
                <a:cs typeface="Times New Roman" panose="02020603050405020304" pitchFamily="18" charset="0"/>
              </a:rPr>
              <a:t>Thực</a:t>
            </a:r>
            <a:r>
              <a:rPr kumimoji="1" lang="en-US" altLang="zh-CN" sz="4800" dirty="0">
                <a:ln w="19050" cap="sq">
                  <a:solidFill>
                    <a:srgbClr val="FC6E51"/>
                  </a:solidFill>
                </a:ln>
                <a:gradFill>
                  <a:gsLst>
                    <a:gs pos="67000">
                      <a:srgbClr val="48CFAD">
                        <a:lumMod val="60000"/>
                        <a:lumOff val="40000"/>
                      </a:srgbClr>
                    </a:gs>
                    <a:gs pos="32000">
                      <a:srgbClr val="4FC1E9">
                        <a:lumMod val="20000"/>
                        <a:lumOff val="80000"/>
                      </a:srgbClr>
                    </a:gs>
                    <a:gs pos="76000">
                      <a:srgbClr val="FF0000"/>
                    </a:gs>
                    <a:gs pos="43000">
                      <a:srgbClr val="FFFF00"/>
                    </a:gs>
                    <a:gs pos="58000">
                      <a:srgbClr val="FC6E51">
                        <a:lumMod val="60000"/>
                        <a:lumOff val="40000"/>
                      </a:srgbClr>
                    </a:gs>
                  </a:gsLst>
                  <a:lin ang="5400000" scaled="1"/>
                </a:gradFill>
                <a:latin typeface="Times New Roman" panose="02020603050405020304" pitchFamily="18" charset="0"/>
                <a:ea typeface="zihun7hao-wennuantongzhiti" pitchFamily="2" charset="-122"/>
                <a:cs typeface="Times New Roman" panose="02020603050405020304" pitchFamily="18" charset="0"/>
              </a:rPr>
              <a:t> </a:t>
            </a:r>
            <a:r>
              <a:rPr kumimoji="1" lang="en-US" altLang="zh-CN" sz="4800" dirty="0" err="1">
                <a:ln w="19050" cap="sq">
                  <a:solidFill>
                    <a:srgbClr val="FC6E51"/>
                  </a:solidFill>
                </a:ln>
                <a:gradFill>
                  <a:gsLst>
                    <a:gs pos="67000">
                      <a:srgbClr val="48CFAD">
                        <a:lumMod val="60000"/>
                        <a:lumOff val="40000"/>
                      </a:srgbClr>
                    </a:gs>
                    <a:gs pos="32000">
                      <a:srgbClr val="4FC1E9">
                        <a:lumMod val="20000"/>
                        <a:lumOff val="80000"/>
                      </a:srgbClr>
                    </a:gs>
                    <a:gs pos="76000">
                      <a:srgbClr val="FF0000"/>
                    </a:gs>
                    <a:gs pos="43000">
                      <a:srgbClr val="FFFF00"/>
                    </a:gs>
                    <a:gs pos="58000">
                      <a:srgbClr val="FC6E51">
                        <a:lumMod val="60000"/>
                        <a:lumOff val="40000"/>
                      </a:srgbClr>
                    </a:gs>
                  </a:gsLst>
                  <a:lin ang="5400000" scaled="1"/>
                </a:gradFill>
                <a:latin typeface="Times New Roman" panose="02020603050405020304" pitchFamily="18" charset="0"/>
                <a:ea typeface="zihun7hao-wennuantongzhiti" pitchFamily="2" charset="-122"/>
                <a:cs typeface="Times New Roman" panose="02020603050405020304" pitchFamily="18" charset="0"/>
              </a:rPr>
              <a:t>hành</a:t>
            </a:r>
            <a:endParaRPr kumimoji="1" lang="zh-CN" altLang="en-US" sz="4800" dirty="0">
              <a:ln w="19050" cap="sq">
                <a:solidFill>
                  <a:srgbClr val="FC6E51"/>
                </a:solidFill>
              </a:ln>
              <a:gradFill>
                <a:gsLst>
                  <a:gs pos="67000">
                    <a:srgbClr val="48CFAD">
                      <a:lumMod val="60000"/>
                      <a:lumOff val="40000"/>
                    </a:srgbClr>
                  </a:gs>
                  <a:gs pos="32000">
                    <a:srgbClr val="4FC1E9">
                      <a:lumMod val="20000"/>
                      <a:lumOff val="80000"/>
                    </a:srgbClr>
                  </a:gs>
                  <a:gs pos="76000">
                    <a:srgbClr val="FF0000"/>
                  </a:gs>
                  <a:gs pos="43000">
                    <a:srgbClr val="FFFF00"/>
                  </a:gs>
                  <a:gs pos="58000">
                    <a:srgbClr val="FC6E51">
                      <a:lumMod val="60000"/>
                      <a:lumOff val="40000"/>
                    </a:srgbClr>
                  </a:gs>
                </a:gsLst>
                <a:lin ang="5400000" scaled="1"/>
              </a:gradFill>
              <a:latin typeface="Times New Roman" panose="02020603050405020304" pitchFamily="18" charset="0"/>
              <a:ea typeface="zihun7hao-wennuantongzhiti" pitchFamily="2" charset="-122"/>
              <a:cs typeface="Times New Roman" panose="02020603050405020304" pitchFamily="18" charset="0"/>
            </a:endParaRPr>
          </a:p>
        </p:txBody>
      </p:sp>
      <p:sp>
        <p:nvSpPr>
          <p:cNvPr id="25" name="矩形 21"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4C283C9E-C2BA-B0ED-54C8-9E16DF6765CE}"/>
              </a:ext>
            </a:extLst>
          </p:cNvPr>
          <p:cNvSpPr/>
          <p:nvPr/>
        </p:nvSpPr>
        <p:spPr>
          <a:xfrm>
            <a:off x="11856362" y="2316723"/>
            <a:ext cx="443433" cy="2486108"/>
          </a:xfrm>
          <a:prstGeom prst="rect">
            <a:avLst/>
          </a:prstGeom>
          <a:solidFill>
            <a:srgbClr val="FCA1B7"/>
          </a:solidFill>
          <a:ln w="63500" cap="flat" cmpd="sng" algn="ctr">
            <a:solidFill>
              <a:srgbClr val="3F3F3F">
                <a:lumMod val="85000"/>
                <a:lumOff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zh-CN" altLang="en-US" sz="1800" b="0" i="0" u="none" strike="noStrike" kern="0" cap="none" spc="0" normalizeH="0" baseline="0" noProof="0" dirty="0">
              <a:ln>
                <a:noFill/>
              </a:ln>
              <a:solidFill>
                <a:prstClr val="white"/>
              </a:solidFill>
              <a:effectLst/>
              <a:uLnTx/>
              <a:uFillTx/>
              <a:latin typeface="A3.OpenSans-San"/>
              <a:ea typeface="+mn-ea"/>
              <a:cs typeface="+mn-cs"/>
            </a:endParaRPr>
          </a:p>
        </p:txBody>
      </p:sp>
      <p:sp>
        <p:nvSpPr>
          <p:cNvPr id="26" name="椭圆 24"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32F80571-7C41-5412-7157-95218D458189}"/>
              </a:ext>
            </a:extLst>
          </p:cNvPr>
          <p:cNvSpPr/>
          <p:nvPr/>
        </p:nvSpPr>
        <p:spPr>
          <a:xfrm>
            <a:off x="5328390" y="167301"/>
            <a:ext cx="417175" cy="417175"/>
          </a:xfrm>
          <a:prstGeom prst="ellipse">
            <a:avLst/>
          </a:prstGeom>
          <a:solidFill>
            <a:srgbClr val="FCA1B7"/>
          </a:solidFill>
          <a:ln w="63500" cap="flat" cmpd="sng" algn="ctr">
            <a:solidFill>
              <a:srgbClr val="3F3F3F">
                <a:lumMod val="85000"/>
                <a:lumOff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zh-CN" altLang="en-US" sz="1800" b="0" i="0" u="none" strike="noStrike" kern="0" cap="none" spc="0" normalizeH="0" baseline="0" noProof="0">
              <a:ln>
                <a:noFill/>
              </a:ln>
              <a:solidFill>
                <a:prstClr val="white"/>
              </a:solidFill>
              <a:effectLst/>
              <a:uLnTx/>
              <a:uFillTx/>
              <a:latin typeface="A3.OpenSans-San"/>
              <a:ea typeface="+mn-ea"/>
              <a:cs typeface="+mn-cs"/>
            </a:endParaRPr>
          </a:p>
        </p:txBody>
      </p:sp>
      <p:pic>
        <p:nvPicPr>
          <p:cNvPr id="28" name="Picture 27"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16F3E816-8553-14C0-3E2F-5D395CBD110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5777" y="1314458"/>
            <a:ext cx="2082307" cy="2082307"/>
          </a:xfrm>
          <a:prstGeom prst="rect">
            <a:avLst/>
          </a:prstGeom>
        </p:spPr>
      </p:pic>
      <p:pic>
        <p:nvPicPr>
          <p:cNvPr id="29" name="图片 22"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AC3C8687-7A71-50A0-AF34-9E69F1594D41}"/>
              </a:ext>
            </a:extLst>
          </p:cNvPr>
          <p:cNvPicPr>
            <a:picLocks noChangeAspect="1"/>
          </p:cNvPicPr>
          <p:nvPr/>
        </p:nvPicPr>
        <p:blipFill>
          <a:blip r:embed="rId5"/>
          <a:stretch>
            <a:fillRect/>
          </a:stretch>
        </p:blipFill>
        <p:spPr>
          <a:xfrm rot="2700000">
            <a:off x="4605993" y="4815074"/>
            <a:ext cx="602779" cy="1767959"/>
          </a:xfrm>
          <a:prstGeom prst="rect">
            <a:avLst/>
          </a:prstGeom>
        </p:spPr>
      </p:pic>
      <p:sp>
        <p:nvSpPr>
          <p:cNvPr id="30" name="椭圆 23" descr="OPL20U25GSXzBJYl68kk8uQGfFKzs7yb1M4KJWUiLk6ZEvGF+qCIPSnY57AbBFCvTW2024,02.28+K4lPs7H94VUqPe2XwIsfPRnrXQE//QTEXxb8/8N4CNc6FpgZahzpTjFhMzSA7T/nHJa11DE8Ng2TP3iAmRczFlmslSuUNOgUeb6yRvs0=">
            <a:extLst>
              <a:ext uri="{FF2B5EF4-FFF2-40B4-BE49-F238E27FC236}">
                <a16:creationId xmlns:a16="http://schemas.microsoft.com/office/drawing/2014/main" id="{EE9D551C-E513-F41F-B1FB-981579300FB2}"/>
              </a:ext>
            </a:extLst>
          </p:cNvPr>
          <p:cNvSpPr/>
          <p:nvPr/>
        </p:nvSpPr>
        <p:spPr>
          <a:xfrm>
            <a:off x="11275059" y="203005"/>
            <a:ext cx="572351" cy="572351"/>
          </a:xfrm>
          <a:prstGeom prst="ellipse">
            <a:avLst/>
          </a:prstGeom>
          <a:solidFill>
            <a:srgbClr val="FFE799"/>
          </a:solidFill>
          <a:ln w="63500" cap="flat" cmpd="sng" algn="ctr">
            <a:solidFill>
              <a:srgbClr val="3F3F3F">
                <a:lumMod val="85000"/>
                <a:lumOff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zh-CN" altLang="en-US" sz="1800" b="0" i="0" u="none" strike="noStrike" kern="0" cap="none" spc="0" normalizeH="0" baseline="0" noProof="0">
              <a:ln>
                <a:noFill/>
              </a:ln>
              <a:solidFill>
                <a:prstClr val="white"/>
              </a:solidFill>
              <a:effectLst/>
              <a:uLnTx/>
              <a:uFillTx/>
              <a:latin typeface="A3.OpenSans-San"/>
              <a:ea typeface="+mn-ea"/>
              <a:cs typeface="+mn-cs"/>
            </a:endParaRPr>
          </a:p>
        </p:txBody>
      </p:sp>
      <p:sp>
        <p:nvSpPr>
          <p:cNvPr id="31" name="椭圆 25">
            <a:extLst>
              <a:ext uri="{FF2B5EF4-FFF2-40B4-BE49-F238E27FC236}">
                <a16:creationId xmlns:a16="http://schemas.microsoft.com/office/drawing/2014/main" id="{907BD9F8-28F9-88DF-32B7-9DF61E636248}"/>
              </a:ext>
            </a:extLst>
          </p:cNvPr>
          <p:cNvSpPr/>
          <p:nvPr/>
        </p:nvSpPr>
        <p:spPr>
          <a:xfrm>
            <a:off x="10886565" y="5272389"/>
            <a:ext cx="302177" cy="302177"/>
          </a:xfrm>
          <a:prstGeom prst="ellipse">
            <a:avLst/>
          </a:prstGeom>
          <a:solidFill>
            <a:srgbClr val="ED5565">
              <a:lumMod val="60000"/>
              <a:lumOff val="40000"/>
            </a:srgbClr>
          </a:solidFill>
          <a:ln w="63500" cap="flat" cmpd="sng" algn="ctr">
            <a:solidFill>
              <a:srgbClr val="3F3F3F">
                <a:lumMod val="85000"/>
                <a:lumOff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zh-CN" altLang="en-US" sz="1800" b="0" i="0" u="none" strike="noStrike" kern="0" cap="none" spc="0" normalizeH="0" baseline="0" noProof="0">
              <a:ln>
                <a:noFill/>
              </a:ln>
              <a:solidFill>
                <a:prstClr val="white"/>
              </a:solidFill>
              <a:effectLst/>
              <a:uLnTx/>
              <a:uFillTx/>
              <a:latin typeface="A3.OpenSans-San"/>
              <a:ea typeface="+mn-ea"/>
              <a:cs typeface="+mn-cs"/>
            </a:endParaRPr>
          </a:p>
        </p:txBody>
      </p:sp>
      <p:pic>
        <p:nvPicPr>
          <p:cNvPr id="32" name="image 102">
            <a:extLst>
              <a:ext uri="{FF2B5EF4-FFF2-40B4-BE49-F238E27FC236}">
                <a16:creationId xmlns:a16="http://schemas.microsoft.com/office/drawing/2014/main" id="{9867F018-AF12-FF0E-B818-5D8A8193D8E2}"/>
              </a:ext>
            </a:extLst>
          </p:cNvPr>
          <p:cNvPicPr>
            <a:picLocks noChangeAspect="1"/>
          </p:cNvPicPr>
          <p:nvPr/>
        </p:nvPicPr>
        <p:blipFill>
          <a:blip r:embed="rId6"/>
          <a:srcRect/>
          <a:stretch>
            <a:fillRect/>
          </a:stretch>
        </p:blipFill>
        <p:spPr>
          <a:xfrm rot="5400000">
            <a:off x="5240170" y="2786423"/>
            <a:ext cx="933436" cy="698048"/>
          </a:xfrm>
          <a:prstGeom prst="rect">
            <a:avLst/>
          </a:prstGeom>
        </p:spPr>
      </p:pic>
      <p:sp>
        <p:nvSpPr>
          <p:cNvPr id="16" name="Oval Callout 15"/>
          <p:cNvSpPr/>
          <p:nvPr/>
        </p:nvSpPr>
        <p:spPr>
          <a:xfrm>
            <a:off x="5328390" y="942834"/>
            <a:ext cx="6565098" cy="2253672"/>
          </a:xfrm>
          <a:prstGeom prst="wedgeEllipse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b="1" dirty="0" err="1">
                <a:latin typeface="Times New Roman" panose="02020603050405020304" pitchFamily="18" charset="0"/>
                <a:cs typeface="Times New Roman" panose="02020603050405020304" pitchFamily="18" charset="0"/>
              </a:rPr>
              <a:t>Tìm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hiểu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về</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môn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học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được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dạy</a:t>
            </a:r>
            <a:r>
              <a:rPr lang="en-US" sz="2800" b="1" dirty="0">
                <a:latin typeface="Times New Roman" panose="02020603050405020304" pitchFamily="18" charset="0"/>
                <a:cs typeface="Times New Roman" panose="02020603050405020304" pitchFamily="18" charset="0"/>
              </a:rPr>
              <a:t> ở </a:t>
            </a:r>
            <a:r>
              <a:rPr lang="en-US" sz="2800" b="1" dirty="0" err="1">
                <a:latin typeface="Times New Roman" panose="02020603050405020304" pitchFamily="18" charset="0"/>
                <a:cs typeface="Times New Roman" panose="02020603050405020304" pitchFamily="18" charset="0"/>
              </a:rPr>
              <a:t>cấp</a:t>
            </a:r>
            <a:r>
              <a:rPr lang="en-US" sz="2800" b="1" dirty="0">
                <a:latin typeface="Times New Roman" panose="02020603050405020304" pitchFamily="18" charset="0"/>
                <a:cs typeface="Times New Roman" panose="02020603050405020304" pitchFamily="18" charset="0"/>
              </a:rPr>
              <a:t> THPT </a:t>
            </a:r>
            <a:r>
              <a:rPr lang="en-US" sz="2800" b="1" dirty="0" err="1">
                <a:latin typeface="Times New Roman" panose="02020603050405020304" pitchFamily="18" charset="0"/>
                <a:cs typeface="Times New Roman" panose="02020603050405020304" pitchFamily="18" charset="0"/>
              </a:rPr>
              <a:t>và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đưa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ra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dự</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kiến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chọn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môn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học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em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thích</a:t>
            </a:r>
            <a:r>
              <a:rPr lang="en-US" sz="2800" b="1" dirty="0">
                <a:latin typeface="Times New Roman" panose="02020603050405020304" pitchFamily="18" charset="0"/>
                <a:cs typeface="Times New Roman" panose="02020603050405020304" pitchFamily="18" charset="0"/>
              </a:rPr>
              <a:t> ở </a:t>
            </a:r>
            <a:r>
              <a:rPr lang="en-US" sz="2800" b="1" dirty="0" err="1">
                <a:latin typeface="Times New Roman" panose="02020603050405020304" pitchFamily="18" charset="0"/>
                <a:cs typeface="Times New Roman" panose="02020603050405020304" pitchFamily="18" charset="0"/>
              </a:rPr>
              <a:t>cấp</a:t>
            </a:r>
            <a:r>
              <a:rPr lang="en-US" sz="2800" b="1" dirty="0">
                <a:latin typeface="Times New Roman" panose="02020603050405020304" pitchFamily="18" charset="0"/>
                <a:cs typeface="Times New Roman" panose="02020603050405020304" pitchFamily="18" charset="0"/>
              </a:rPr>
              <a:t> THPT</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6156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985</Words>
  <Application>Microsoft Office PowerPoint</Application>
  <PresentationFormat>Widescreen</PresentationFormat>
  <Paragraphs>176</Paragraphs>
  <Slides>11</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11</vt:i4>
      </vt:variant>
    </vt:vector>
  </HeadingPairs>
  <TitlesOfParts>
    <vt:vector size="23" baseType="lpstr">
      <vt:lpstr>Arial Unicode MS</vt:lpstr>
      <vt:lpstr>等线</vt:lpstr>
      <vt:lpstr>A3.OpenSansBold-San</vt:lpstr>
      <vt:lpstr>A3.OpenSans-San</vt:lpstr>
      <vt:lpstr>Arial</vt:lpstr>
      <vt:lpstr>Calibri</vt:lpstr>
      <vt:lpstr>Calibri Light</vt:lpstr>
      <vt:lpstr>Times New Roman</vt:lpstr>
      <vt:lpstr>UTM Alberta Heavy</vt:lpstr>
      <vt:lpstr>zihun7hao-wennuantongzhiti</vt:lpstr>
      <vt:lpstr>字魂59号-创粗黑</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BTA</dc:creator>
  <cp:lastModifiedBy>Windows 10</cp:lastModifiedBy>
  <cp:revision>30</cp:revision>
  <dcterms:created xsi:type="dcterms:W3CDTF">2024-03-07T08:53:31Z</dcterms:created>
  <dcterms:modified xsi:type="dcterms:W3CDTF">2024-05-15T10:59:56Z</dcterms:modified>
</cp:coreProperties>
</file>