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64" r:id="rId2"/>
    <p:sldId id="267" r:id="rId3"/>
    <p:sldId id="266" r:id="rId4"/>
    <p:sldId id="261" r:id="rId5"/>
    <p:sldId id="268" r:id="rId6"/>
    <p:sldId id="256" r:id="rId7"/>
    <p:sldId id="257" r:id="rId8"/>
    <p:sldId id="258" r:id="rId9"/>
    <p:sldId id="259" r:id="rId10"/>
    <p:sldId id="260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7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7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2601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5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53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4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62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0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8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6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0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6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5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1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3A65A-B83B-492A-9EE5-3F6348AA5C1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38CE2-B0B4-4886-B1AB-3734A256C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1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323273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000" b="1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fr-FR" sz="40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fr-FR" sz="40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fr-FR" sz="40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fr-FR" sz="40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fr-FR" sz="40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</a:t>
            </a:r>
            <a:r>
              <a:rPr lang="fr-FR" sz="40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‘S’ </a:t>
            </a:r>
            <a:endParaRPr lang="en-US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 :</a:t>
            </a:r>
            <a:r>
              <a:rPr lang="fr-FR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k, p, t, </a:t>
            </a:r>
            <a:r>
              <a:rPr lang="fr-FR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</a:t>
            </a:r>
            <a:r>
              <a:rPr lang="fr-FR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ph, f, th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s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fr-FR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 /s/</a:t>
            </a:r>
            <a:endParaRPr lang="en-US" sz="4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x,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/z/</a:t>
            </a:r>
          </a:p>
          <a:p>
            <a:pPr marL="228600">
              <a:spcAft>
                <a:spcPts val="0"/>
              </a:spcAft>
            </a:pPr>
            <a:r>
              <a:rPr lang="en-US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ý: 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say/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sei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/; says/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sez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/; said/</a:t>
            </a:r>
            <a:r>
              <a:rPr lang="en-US" sz="40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endParaRPr lang="en-US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6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02920"/>
            <a:ext cx="10515600" cy="1325563"/>
          </a:xfrm>
        </p:spPr>
        <p:txBody>
          <a:bodyPr/>
          <a:lstStyle/>
          <a:p>
            <a:endParaRPr lang="en-US" i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763609"/>
              </p:ext>
            </p:extLst>
          </p:nvPr>
        </p:nvGraphicFramePr>
        <p:xfrm>
          <a:off x="18475" y="129309"/>
          <a:ext cx="12173525" cy="66579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64360"/>
                <a:gridCol w="3054160"/>
                <a:gridCol w="3054160"/>
                <a:gridCol w="2800845"/>
              </a:tblGrid>
              <a:tr h="1298721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4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A.f</a:t>
                      </a:r>
                      <a:r>
                        <a:rPr lang="en-US" sz="4800" b="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B.c</a:t>
                      </a:r>
                      <a:r>
                        <a:rPr lang="en-US" sz="48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t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ble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s</a:t>
                      </a:r>
                      <a:r>
                        <a:rPr lang="en-US" sz="48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458989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A. 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48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  <a:p>
                      <a:pPr indent="-201930" algn="just">
                        <a:spcAft>
                          <a:spcPts val="0"/>
                        </a:spcAft>
                      </a:pPr>
                      <a:endParaRPr lang="en-US" sz="48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B.t</a:t>
                      </a:r>
                      <a:r>
                        <a:rPr lang="en-US" sz="4800" b="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s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D.D</a:t>
                      </a:r>
                      <a:r>
                        <a:rPr lang="en-US" sz="4800" b="0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98721"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A. f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l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b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48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98721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A. c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lor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h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g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t</a:t>
                      </a:r>
                      <a:r>
                        <a:rPr lang="en-US" sz="48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4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98721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A. th</a:t>
                      </a:r>
                      <a:r>
                        <a:rPr lang="en-US" sz="48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  <a:endParaRPr lang="en-US" sz="4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fr</a:t>
                      </a:r>
                      <a:r>
                        <a:rPr lang="en-US" sz="48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4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48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nse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b</a:t>
                      </a:r>
                      <a:r>
                        <a:rPr lang="en-US" sz="4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132945" y="202920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89564" y="1528483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87164" y="2479683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4073" y="4290010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9564" y="5647756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2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038583"/>
              </p:ext>
            </p:extLst>
          </p:nvPr>
        </p:nvGraphicFramePr>
        <p:xfrm>
          <a:off x="-1" y="1302323"/>
          <a:ext cx="12090400" cy="52277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42068"/>
                <a:gridCol w="3033306"/>
                <a:gridCol w="3033306"/>
                <a:gridCol w="2781720"/>
              </a:tblGrid>
              <a:tr h="1045557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A. p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B.m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inst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l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045557"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A. g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sl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sl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c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045557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A. fl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f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m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D.sch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oo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045557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A. f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b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f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l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ck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045557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A. t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B.f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n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b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096000" y="1394411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75709" y="2345756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4788" y="3491065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0" y="4562484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190182" y="5578483"/>
            <a:ext cx="785091" cy="628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543695"/>
              </p:ext>
            </p:extLst>
          </p:nvPr>
        </p:nvGraphicFramePr>
        <p:xfrm>
          <a:off x="0" y="822037"/>
          <a:ext cx="11591635" cy="59666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08325"/>
                <a:gridCol w="2908172"/>
                <a:gridCol w="2908172"/>
                <a:gridCol w="2666966"/>
              </a:tblGrid>
              <a:tr h="1193338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A. l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am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f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y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93338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A. c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t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n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44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93338"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13.A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fish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B.m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ddle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C.f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p</a:t>
                      </a:r>
                      <a:r>
                        <a:rPr lang="en-US" sz="4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4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cture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93338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A h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B.f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C.br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D.t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</a:t>
                      </a: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cher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193338"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A. n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sh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borr</a:t>
                      </a:r>
                      <a:r>
                        <a:rPr lang="en-US" sz="4400" b="0" u="sng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ow</a:t>
                      </a:r>
                      <a:endParaRPr lang="en-US" sz="4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201930" algn="just">
                        <a:spcAft>
                          <a:spcPts val="0"/>
                        </a:spcAft>
                      </a:pPr>
                      <a:r>
                        <a:rPr lang="en-US" sz="4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D.sl</a:t>
                      </a:r>
                      <a:r>
                        <a:rPr lang="en-US" sz="4400" b="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4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en-US" sz="4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7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255" y="415636"/>
            <a:ext cx="89777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44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fr-FR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fr-FR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fr-FR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fr-FR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r>
              <a:rPr lang="fr-FR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‘</a:t>
            </a:r>
            <a:r>
              <a:rPr lang="fr-FR" sz="4400" i="1" u="sng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fr-FR" sz="4400" i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endParaRPr lang="en-US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 : </a:t>
            </a:r>
            <a:r>
              <a:rPr lang="fr-FR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k, p, </a:t>
            </a:r>
            <a:r>
              <a:rPr lang="fr-FR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</a:t>
            </a:r>
            <a:r>
              <a:rPr lang="fr-FR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ph, ce, </a:t>
            </a:r>
            <a:r>
              <a:rPr lang="fr-FR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</a:t>
            </a:r>
            <a:r>
              <a:rPr lang="fr-FR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fr-FR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fr-FR" sz="4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fr-FR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sh, x, z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-&gt; /t/</a:t>
            </a:r>
            <a:endParaRPr lang="en-US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t, d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-&gt; /id/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eriod"/>
              <a:tabLst>
                <a:tab pos="457200" algn="l"/>
              </a:tabLst>
            </a:pP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tận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fr-FR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fr-FR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-&gt; /d/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4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4" y="166255"/>
            <a:ext cx="9181638" cy="5875107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/id/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naked(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truồng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crooked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ragged(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nhàu,cũ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Wretched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khốn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rugged(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ghồ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learned (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Deservedly 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supposedly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allededly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markedly(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rễ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43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84" y="193964"/>
            <a:ext cx="11258816" cy="59829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811491" y="2318327"/>
            <a:ext cx="60036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06654" y="3133191"/>
            <a:ext cx="60036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11491" y="3875044"/>
            <a:ext cx="60036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916583" y="4587276"/>
            <a:ext cx="60036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53919" y="5377658"/>
            <a:ext cx="600364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437" y="766618"/>
            <a:ext cx="116193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mind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B. post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C. paint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D. pass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phon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B. plann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C. play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D. practic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pull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B. push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C. preferr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D. rais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want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B. shout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    C.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play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D. need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b="1" u="sng" dirty="0">
              <a:latin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hand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B. hop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lik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shopp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9208655" y="1237673"/>
            <a:ext cx="692727" cy="78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08655" y="2165928"/>
            <a:ext cx="692727" cy="78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52982" y="3128672"/>
            <a:ext cx="692727" cy="78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22110" y="4059382"/>
            <a:ext cx="692727" cy="78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4910" y="5080000"/>
            <a:ext cx="692727" cy="78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9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818" y="2419926"/>
            <a:ext cx="7796185" cy="1630909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NGUYÊN ÂM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9" y="0"/>
            <a:ext cx="122197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5296"/>
            <a:ext cx="10668753" cy="40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76" y="1440872"/>
            <a:ext cx="11182329" cy="39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4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316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2: NGUYÊN ÂM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2024-10-02T05:27:38Z</dcterms:created>
  <dcterms:modified xsi:type="dcterms:W3CDTF">2024-10-02T08:49:03Z</dcterms:modified>
</cp:coreProperties>
</file>