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8" r:id="rId2"/>
    <p:sldMasterId id="2147483720" r:id="rId3"/>
    <p:sldMasterId id="2147483751" r:id="rId4"/>
    <p:sldMasterId id="2147483756" r:id="rId5"/>
  </p:sldMasterIdLst>
  <p:notesMasterIdLst>
    <p:notesMasterId r:id="rId39"/>
  </p:notesMasterIdLst>
  <p:sldIdLst>
    <p:sldId id="256" r:id="rId6"/>
    <p:sldId id="343" r:id="rId7"/>
    <p:sldId id="341" r:id="rId8"/>
    <p:sldId id="339" r:id="rId9"/>
    <p:sldId id="642" r:id="rId10"/>
    <p:sldId id="337" r:id="rId11"/>
    <p:sldId id="342" r:id="rId12"/>
    <p:sldId id="970" r:id="rId13"/>
    <p:sldId id="387" r:id="rId14"/>
    <p:sldId id="964" r:id="rId15"/>
    <p:sldId id="912" r:id="rId16"/>
    <p:sldId id="965" r:id="rId17"/>
    <p:sldId id="939" r:id="rId18"/>
    <p:sldId id="940" r:id="rId19"/>
    <p:sldId id="945" r:id="rId20"/>
    <p:sldId id="946" r:id="rId21"/>
    <p:sldId id="952" r:id="rId22"/>
    <p:sldId id="953" r:id="rId23"/>
    <p:sldId id="954" r:id="rId24"/>
    <p:sldId id="947" r:id="rId25"/>
    <p:sldId id="948" r:id="rId26"/>
    <p:sldId id="949" r:id="rId27"/>
    <p:sldId id="967" r:id="rId28"/>
    <p:sldId id="951" r:id="rId29"/>
    <p:sldId id="966" r:id="rId30"/>
    <p:sldId id="959" r:id="rId31"/>
    <p:sldId id="960" r:id="rId32"/>
    <p:sldId id="961" r:id="rId33"/>
    <p:sldId id="962" r:id="rId34"/>
    <p:sldId id="963" r:id="rId35"/>
    <p:sldId id="969" r:id="rId36"/>
    <p:sldId id="968" r:id="rId37"/>
    <p:sldId id="7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54F3D-6F50-4C0C-8A21-BC1DAB25A9E9}"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12093-86C3-415D-92E4-20618B5AA09B}" type="slidenum">
              <a:rPr lang="en-US" smtClean="0"/>
              <a:t>‹#›</a:t>
            </a:fld>
            <a:endParaRPr lang="en-US"/>
          </a:p>
        </p:txBody>
      </p:sp>
    </p:spTree>
    <p:extLst>
      <p:ext uri="{BB962C8B-B14F-4D97-AF65-F5344CB8AC3E}">
        <p14:creationId xmlns:p14="http://schemas.microsoft.com/office/powerpoint/2010/main" val="401779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6247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4"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8"/>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4"/>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2" y="6587930"/>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80" y="91392"/>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152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80" y="91392"/>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7" y="4952427"/>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2"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9" y="5155624"/>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0140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72"/>
        <p:cNvGrpSpPr/>
        <p:nvPr/>
      </p:nvGrpSpPr>
      <p:grpSpPr>
        <a:xfrm>
          <a:off x="0" y="0"/>
          <a:ext cx="0" cy="0"/>
          <a:chOff x="0" y="0"/>
          <a:chExt cx="0" cy="0"/>
        </a:xfrm>
      </p:grpSpPr>
      <p:grpSp>
        <p:nvGrpSpPr>
          <p:cNvPr id="1573" name="Google Shape;1573;p24"/>
          <p:cNvGrpSpPr/>
          <p:nvPr/>
        </p:nvGrpSpPr>
        <p:grpSpPr>
          <a:xfrm>
            <a:off x="163077" y="91392"/>
            <a:ext cx="11878731" cy="6721505"/>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7" name="Google Shape;1627;p24"/>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val="901838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744"/>
        <p:cNvGrpSpPr/>
        <p:nvPr/>
      </p:nvGrpSpPr>
      <p:grpSpPr>
        <a:xfrm>
          <a:off x="0" y="0"/>
          <a:ext cx="0" cy="0"/>
          <a:chOff x="0" y="0"/>
          <a:chExt cx="0" cy="0"/>
        </a:xfrm>
      </p:grpSpPr>
      <p:grpSp>
        <p:nvGrpSpPr>
          <p:cNvPr id="1745" name="Google Shape;1745;p27"/>
          <p:cNvGrpSpPr/>
          <p:nvPr/>
        </p:nvGrpSpPr>
        <p:grpSpPr>
          <a:xfrm rot="10800000">
            <a:off x="181059" y="91392"/>
            <a:ext cx="11936796" cy="6721505"/>
            <a:chOff x="135794" y="68542"/>
            <a:chExt cx="8952597" cy="5041129"/>
          </a:xfrm>
        </p:grpSpPr>
        <p:sp>
          <p:nvSpPr>
            <p:cNvPr id="1746" name="Google Shape;1746;p27"/>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7" name="Google Shape;1747;p2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48" name="Google Shape;1748;p27"/>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49" name="Google Shape;1749;p2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0" name="Google Shape;1750;p2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1" name="Google Shape;1751;p27"/>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52" name="Google Shape;1752;p27"/>
            <p:cNvSpPr/>
            <p:nvPr/>
          </p:nvSpPr>
          <p:spPr>
            <a:xfrm>
              <a:off x="7924089" y="2072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3" name="Google Shape;1753;p2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54" name="Google Shape;1754;p2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55" name="Google Shape;1755;p2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6" name="Google Shape;1756;p27"/>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7" name="Google Shape;1757;p27"/>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59" name="Google Shape;1759;p2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0" name="Google Shape;1760;p2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61" name="Google Shape;1761;p27"/>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62" name="Google Shape;1762;p2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63" name="Google Shape;1763;p2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64" name="Google Shape;1764;p2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5" name="Google Shape;1765;p2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66" name="Google Shape;1766;p2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7" name="Google Shape;1767;p2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68" name="Google Shape;1768;p2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9" name="Google Shape;1769;p2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0" name="Google Shape;1770;p27"/>
            <p:cNvSpPr/>
            <p:nvPr/>
          </p:nvSpPr>
          <p:spPr>
            <a:xfrm rot="-10594826" flipH="1">
              <a:off x="8826068" y="36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1" name="Google Shape;1771;p2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72" name="Google Shape;1772;p27"/>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773" name="Google Shape;1773;p27"/>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4" name="Google Shape;1774;p2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5" name="Google Shape;1775;p2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6" name="Google Shape;1776;p27"/>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77" name="Google Shape;1777;p2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8" name="Google Shape;1778;p2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9" name="Google Shape;1779;p2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80" name="Google Shape;1780;p2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81" name="Google Shape;1781;p2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2" name="Google Shape;1782;p2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83" name="Google Shape;1783;p2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4" name="Google Shape;1784;p2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5" name="Google Shape;1785;p27"/>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86" name="Google Shape;1786;p2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7" name="Google Shape;1787;p2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88" name="Google Shape;1788;p27"/>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9" name="Google Shape;1789;p2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0" name="Google Shape;1790;p2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91" name="Google Shape;1791;p27"/>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92" name="Google Shape;1792;p2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3" name="Google Shape;1793;p2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94" name="Google Shape;1794;p2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95" name="Google Shape;1795;p2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796" name="Google Shape;1796;p27"/>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7" name="Google Shape;1797;p27"/>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89065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1801"/>
        <p:cNvGrpSpPr/>
        <p:nvPr/>
      </p:nvGrpSpPr>
      <p:grpSpPr>
        <a:xfrm>
          <a:off x="0" y="0"/>
          <a:ext cx="0" cy="0"/>
          <a:chOff x="0" y="0"/>
          <a:chExt cx="0" cy="0"/>
        </a:xfrm>
      </p:grpSpPr>
      <p:grpSp>
        <p:nvGrpSpPr>
          <p:cNvPr id="1802" name="Google Shape;1802;p29"/>
          <p:cNvGrpSpPr/>
          <p:nvPr/>
        </p:nvGrpSpPr>
        <p:grpSpPr>
          <a:xfrm rot="10800000">
            <a:off x="181059" y="91392"/>
            <a:ext cx="11936796" cy="6721505"/>
            <a:chOff x="135794" y="68542"/>
            <a:chExt cx="8952597" cy="5041129"/>
          </a:xfrm>
        </p:grpSpPr>
        <p:sp>
          <p:nvSpPr>
            <p:cNvPr id="1803" name="Google Shape;1803;p29"/>
            <p:cNvSpPr/>
            <p:nvPr/>
          </p:nvSpPr>
          <p:spPr>
            <a:xfrm rot="2700000">
              <a:off x="4721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4" name="Google Shape;1804;p2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05" name="Google Shape;1805;p2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06" name="Google Shape;1806;p2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07" name="Google Shape;1807;p2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08" name="Google Shape;1808;p2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9" name="Google Shape;1809;p29"/>
            <p:cNvSpPr/>
            <p:nvPr/>
          </p:nvSpPr>
          <p:spPr>
            <a:xfrm>
              <a:off x="8000289" y="3596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0" name="Google Shape;1810;p2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11" name="Google Shape;1811;p2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2" name="Google Shape;1812;p29"/>
            <p:cNvSpPr/>
            <p:nvPr/>
          </p:nvSpPr>
          <p:spPr>
            <a:xfrm rot="8100000" flipH="1">
              <a:off x="42805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13" name="Google Shape;1813;p29"/>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15" name="Google Shape;1815;p2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6" name="Google Shape;1816;p2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17" name="Google Shape;1817;p29"/>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8" name="Google Shape;1818;p2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19" name="Google Shape;1819;p29"/>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20" name="Google Shape;1820;p2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1" name="Google Shape;1821;p2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22" name="Google Shape;1822;p2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23" name="Google Shape;1823;p2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24" name="Google Shape;1824;p2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5" name="Google Shape;1825;p29"/>
            <p:cNvSpPr/>
            <p:nvPr/>
          </p:nvSpPr>
          <p:spPr>
            <a:xfrm rot="8100000" flipH="1">
              <a:off x="86845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26" name="Google Shape;1826;p29"/>
            <p:cNvSpPr/>
            <p:nvPr/>
          </p:nvSpPr>
          <p:spPr>
            <a:xfrm rot="-10594826" flipH="1">
              <a:off x="88260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27" name="Google Shape;1827;p29"/>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28" name="Google Shape;1828;p29"/>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829" name="Google Shape;1829;p29"/>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0" name="Google Shape;1830;p29"/>
            <p:cNvSpPr/>
            <p:nvPr/>
          </p:nvSpPr>
          <p:spPr>
            <a:xfrm rot="2700000">
              <a:off x="563466" y="38114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31" name="Google Shape;1831;p2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2" name="Google Shape;1832;p29"/>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3" name="Google Shape;1833;p29"/>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4" name="Google Shape;1834;p2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5" name="Google Shape;1835;p2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36" name="Google Shape;1836;p2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7" name="Google Shape;1837;p2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38" name="Google Shape;1838;p2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9" name="Google Shape;1839;p2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0" name="Google Shape;1840;p2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1" name="Google Shape;1841;p2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42" name="Google Shape;1842;p2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43" name="Google Shape;1843;p2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44" name="Google Shape;1844;p29"/>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5" name="Google Shape;1845;p2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6" name="Google Shape;1846;p2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47" name="Google Shape;1847;p29"/>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8" name="Google Shape;1848;p2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9" name="Google Shape;1849;p2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50" name="Google Shape;1850;p2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1" name="Google Shape;1851;p2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852" name="Google Shape;1852;p29"/>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3" name="Google Shape;1853;p29"/>
          <p:cNvSpPr txBox="1">
            <a:spLocks noGrp="1"/>
          </p:cNvSpPr>
          <p:nvPr>
            <p:ph type="title"/>
          </p:nvPr>
        </p:nvSpPr>
        <p:spPr>
          <a:xfrm>
            <a:off x="2693400" y="720000"/>
            <a:ext cx="6805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9424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0"/>
        <p:cNvGrpSpPr/>
        <p:nvPr/>
      </p:nvGrpSpPr>
      <p:grpSpPr>
        <a:xfrm>
          <a:off x="0" y="0"/>
          <a:ext cx="0" cy="0"/>
          <a:chOff x="0" y="0"/>
          <a:chExt cx="0" cy="0"/>
        </a:xfrm>
      </p:grpSpPr>
      <p:grpSp>
        <p:nvGrpSpPr>
          <p:cNvPr id="1901" name="Google Shape;1901;p31"/>
          <p:cNvGrpSpPr/>
          <p:nvPr/>
        </p:nvGrpSpPr>
        <p:grpSpPr>
          <a:xfrm flipH="1">
            <a:off x="239125" y="91392"/>
            <a:ext cx="11878731" cy="6721505"/>
            <a:chOff x="122308" y="68542"/>
            <a:chExt cx="8909048" cy="5041129"/>
          </a:xfrm>
        </p:grpSpPr>
        <p:sp>
          <p:nvSpPr>
            <p:cNvPr id="1902" name="Google Shape;1902;p31"/>
            <p:cNvSpPr/>
            <p:nvPr/>
          </p:nvSpPr>
          <p:spPr>
            <a:xfrm rot="2700000">
              <a:off x="395991" y="27182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3" name="Google Shape;1903;p3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04" name="Google Shape;1904;p3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05" name="Google Shape;1905;p3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6" name="Google Shape;1906;p3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07" name="Google Shape;1907;p3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8" name="Google Shape;1908;p3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0" name="Google Shape;1910;p3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11" name="Google Shape;1911;p3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12" name="Google Shape;1912;p3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3" name="Google Shape;1913;p3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4" name="Google Shape;1914;p31"/>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6" name="Google Shape;1916;p3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17" name="Google Shape;1917;p3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8" name="Google Shape;1918;p3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9" name="Google Shape;1919;p31"/>
            <p:cNvSpPr/>
            <p:nvPr/>
          </p:nvSpPr>
          <p:spPr>
            <a:xfrm rot="-5400000">
              <a:off x="3214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20" name="Google Shape;1920;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1" name="Google Shape;1921;p3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22" name="Google Shape;1922;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3" name="Google Shape;1923;p3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24" name="Google Shape;1924;p3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25" name="Google Shape;1925;p3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26" name="Google Shape;1926;p3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7" name="Google Shape;1927;p3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28" name="Google Shape;1928;p3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9" name="Google Shape;1929;p31"/>
            <p:cNvSpPr/>
            <p:nvPr/>
          </p:nvSpPr>
          <p:spPr>
            <a:xfrm>
              <a:off x="8707514" y="10485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0" name="Google Shape;1930;p3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31" name="Google Shape;1931;p3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2" name="Google Shape;1932;p3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33" name="Google Shape;1933;p3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4" name="Google Shape;1934;p3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35" name="Google Shape;1935;p3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6" name="Google Shape;1936;p3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7" name="Google Shape;1937;p3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8" name="Google Shape;1938;p31"/>
            <p:cNvSpPr/>
            <p:nvPr/>
          </p:nvSpPr>
          <p:spPr>
            <a:xfrm rot="8100000" flipH="1">
              <a:off x="8445469" y="2489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9" name="Google Shape;1939;p31"/>
            <p:cNvSpPr/>
            <p:nvPr/>
          </p:nvSpPr>
          <p:spPr>
            <a:xfrm rot="2700000">
              <a:off x="84457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0" name="Google Shape;1940;p3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41" name="Google Shape;1941;p3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2" name="Google Shape;1942;p31"/>
            <p:cNvSpPr/>
            <p:nvPr/>
          </p:nvSpPr>
          <p:spPr>
            <a:xfrm rot="2700000">
              <a:off x="4554064" y="46886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3" name="Google Shape;1943;p3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44" name="Google Shape;1944;p3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45" name="Google Shape;1945;p3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46" name="Google Shape;1946;p3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7" name="Google Shape;1947;p31"/>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48" name="Google Shape;1948;p3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49" name="Google Shape;1949;p3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50" name="Google Shape;1950;p3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51" name="Google Shape;1951;p3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52" name="Google Shape;1952;p3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53" name="Google Shape;1953;p3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54" name="Google Shape;1954;p3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55" name="Google Shape;1955;p3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956" name="Google Shape;1956;p31"/>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7" name="Google Shape;1957;p31"/>
          <p:cNvSpPr txBox="1">
            <a:spLocks noGrp="1"/>
          </p:cNvSpPr>
          <p:nvPr>
            <p:ph type="subTitle" idx="1"/>
          </p:nvPr>
        </p:nvSpPr>
        <p:spPr>
          <a:xfrm>
            <a:off x="1680167"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8" name="Google Shape;1958;p31"/>
          <p:cNvSpPr txBox="1">
            <a:spLocks noGrp="1"/>
          </p:cNvSpPr>
          <p:nvPr>
            <p:ph type="subTitle" idx="2"/>
          </p:nvPr>
        </p:nvSpPr>
        <p:spPr>
          <a:xfrm>
            <a:off x="7166195"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9" name="Google Shape;1959;p31"/>
          <p:cNvSpPr txBox="1">
            <a:spLocks noGrp="1"/>
          </p:cNvSpPr>
          <p:nvPr>
            <p:ph type="subTitle" idx="3"/>
          </p:nvPr>
        </p:nvSpPr>
        <p:spPr>
          <a:xfrm>
            <a:off x="1680167"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31"/>
          <p:cNvSpPr txBox="1">
            <a:spLocks noGrp="1"/>
          </p:cNvSpPr>
          <p:nvPr>
            <p:ph type="subTitle" idx="4"/>
          </p:nvPr>
        </p:nvSpPr>
        <p:spPr>
          <a:xfrm>
            <a:off x="7166195"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1" name="Google Shape;1961;p31"/>
          <p:cNvGrpSpPr/>
          <p:nvPr/>
        </p:nvGrpSpPr>
        <p:grpSpPr>
          <a:xfrm rot="-8999956" flipH="1">
            <a:off x="5702967" y="2360723"/>
            <a:ext cx="747824" cy="436319"/>
            <a:chOff x="369283" y="1974771"/>
            <a:chExt cx="560880" cy="327246"/>
          </a:xfrm>
        </p:grpSpPr>
        <p:sp>
          <p:nvSpPr>
            <p:cNvPr id="1962" name="Google Shape;1962;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63" name="Google Shape;1963;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sp>
        <p:nvSpPr>
          <p:cNvPr id="1964" name="Google Shape;1964;p31"/>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02933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63080" y="91392"/>
            <a:ext cx="11954777" cy="6721505"/>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351631" y="1211369"/>
            <a:ext cx="278468" cy="115727"/>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32"/>
          <p:cNvSpPr txBox="1">
            <a:spLocks noGrp="1"/>
          </p:cNvSpPr>
          <p:nvPr>
            <p:ph type="title"/>
          </p:nvPr>
        </p:nvSpPr>
        <p:spPr>
          <a:xfrm>
            <a:off x="1511200"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4" name="Google Shape;2024;p32"/>
          <p:cNvSpPr txBox="1">
            <a:spLocks noGrp="1"/>
          </p:cNvSpPr>
          <p:nvPr>
            <p:ph type="subTitle" idx="1"/>
          </p:nvPr>
        </p:nvSpPr>
        <p:spPr>
          <a:xfrm>
            <a:off x="1511200"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462241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6" name="Google Shape;2026;p32"/>
          <p:cNvSpPr txBox="1">
            <a:spLocks noGrp="1"/>
          </p:cNvSpPr>
          <p:nvPr>
            <p:ph type="subTitle" idx="3"/>
          </p:nvPr>
        </p:nvSpPr>
        <p:spPr>
          <a:xfrm>
            <a:off x="462241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781006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8" name="Google Shape;2028;p32"/>
          <p:cNvSpPr txBox="1">
            <a:spLocks noGrp="1"/>
          </p:cNvSpPr>
          <p:nvPr>
            <p:ph type="subTitle" idx="5"/>
          </p:nvPr>
        </p:nvSpPr>
        <p:spPr>
          <a:xfrm>
            <a:off x="781006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1244833" y="720000"/>
            <a:ext cx="9702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932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7" y="91392"/>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476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9" y="105369"/>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1" y="3592578"/>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2" y="380469"/>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1"/>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7" y="5510811"/>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353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65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C100C-4240-4995-8AA9-482A1F5AB06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415912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4"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8"/>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4"/>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3" y="6381929"/>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2" y="6587930"/>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7" y="91392"/>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70" lvl="0" indent="-423312" rtl="0">
              <a:lnSpc>
                <a:spcPct val="100000"/>
              </a:lnSpc>
              <a:spcBef>
                <a:spcPts val="0"/>
              </a:spcBef>
              <a:spcAft>
                <a:spcPts val="0"/>
              </a:spcAft>
              <a:buClr>
                <a:srgbClr val="434343"/>
              </a:buClr>
              <a:buSzPts val="1400"/>
              <a:buAutoNum type="arabicPeriod"/>
              <a:defRPr sz="1600">
                <a:solidFill>
                  <a:srgbClr val="434343"/>
                </a:solidFill>
              </a:defRPr>
            </a:lvl1pPr>
            <a:lvl2pPr marL="1219140" lvl="1" indent="-423312" rtl="0">
              <a:lnSpc>
                <a:spcPct val="115000"/>
              </a:lnSpc>
              <a:spcBef>
                <a:spcPts val="0"/>
              </a:spcBef>
              <a:spcAft>
                <a:spcPts val="0"/>
              </a:spcAft>
              <a:buClr>
                <a:srgbClr val="434343"/>
              </a:buClr>
              <a:buSzPts val="1400"/>
              <a:buAutoNum type="alphaLcPeriod"/>
              <a:defRPr>
                <a:solidFill>
                  <a:srgbClr val="434343"/>
                </a:solidFill>
              </a:defRPr>
            </a:lvl2pPr>
            <a:lvl3pPr marL="1828709" lvl="2" indent="-423312" rtl="0">
              <a:lnSpc>
                <a:spcPct val="115000"/>
              </a:lnSpc>
              <a:spcBef>
                <a:spcPts val="0"/>
              </a:spcBef>
              <a:spcAft>
                <a:spcPts val="0"/>
              </a:spcAft>
              <a:buClr>
                <a:srgbClr val="434343"/>
              </a:buClr>
              <a:buSzPts val="1400"/>
              <a:buAutoNum type="romanLcPeriod"/>
              <a:defRPr>
                <a:solidFill>
                  <a:srgbClr val="434343"/>
                </a:solidFill>
              </a:defRPr>
            </a:lvl3pPr>
            <a:lvl4pPr marL="2438278" lvl="3" indent="-423312" rtl="0">
              <a:lnSpc>
                <a:spcPct val="115000"/>
              </a:lnSpc>
              <a:spcBef>
                <a:spcPts val="0"/>
              </a:spcBef>
              <a:spcAft>
                <a:spcPts val="0"/>
              </a:spcAft>
              <a:buClr>
                <a:srgbClr val="434343"/>
              </a:buClr>
              <a:buSzPts val="1400"/>
              <a:buAutoNum type="arabicPeriod"/>
              <a:defRPr>
                <a:solidFill>
                  <a:srgbClr val="434343"/>
                </a:solidFill>
              </a:defRPr>
            </a:lvl4pPr>
            <a:lvl5pPr marL="3047848" lvl="4" indent="-423312" rtl="0">
              <a:lnSpc>
                <a:spcPct val="115000"/>
              </a:lnSpc>
              <a:spcBef>
                <a:spcPts val="0"/>
              </a:spcBef>
              <a:spcAft>
                <a:spcPts val="0"/>
              </a:spcAft>
              <a:buClr>
                <a:srgbClr val="434343"/>
              </a:buClr>
              <a:buSzPts val="1400"/>
              <a:buAutoNum type="alphaLcPeriod"/>
              <a:defRPr>
                <a:solidFill>
                  <a:srgbClr val="434343"/>
                </a:solidFill>
              </a:defRPr>
            </a:lvl5pPr>
            <a:lvl6pPr marL="3657418" lvl="5" indent="-423312" rtl="0">
              <a:lnSpc>
                <a:spcPct val="115000"/>
              </a:lnSpc>
              <a:spcBef>
                <a:spcPts val="0"/>
              </a:spcBef>
              <a:spcAft>
                <a:spcPts val="0"/>
              </a:spcAft>
              <a:buClr>
                <a:srgbClr val="434343"/>
              </a:buClr>
              <a:buSzPts val="1400"/>
              <a:buAutoNum type="romanLcPeriod"/>
              <a:defRPr>
                <a:solidFill>
                  <a:srgbClr val="434343"/>
                </a:solidFill>
              </a:defRPr>
            </a:lvl6pPr>
            <a:lvl7pPr marL="4266987" lvl="6" indent="-423312" rtl="0">
              <a:lnSpc>
                <a:spcPct val="115000"/>
              </a:lnSpc>
              <a:spcBef>
                <a:spcPts val="0"/>
              </a:spcBef>
              <a:spcAft>
                <a:spcPts val="0"/>
              </a:spcAft>
              <a:buClr>
                <a:srgbClr val="434343"/>
              </a:buClr>
              <a:buSzPts val="1400"/>
              <a:buAutoNum type="arabicPeriod"/>
              <a:defRPr>
                <a:solidFill>
                  <a:srgbClr val="434343"/>
                </a:solidFill>
              </a:defRPr>
            </a:lvl7pPr>
            <a:lvl8pPr marL="4876557" lvl="7" indent="-423312" rtl="0">
              <a:lnSpc>
                <a:spcPct val="115000"/>
              </a:lnSpc>
              <a:spcBef>
                <a:spcPts val="0"/>
              </a:spcBef>
              <a:spcAft>
                <a:spcPts val="0"/>
              </a:spcAft>
              <a:buClr>
                <a:srgbClr val="434343"/>
              </a:buClr>
              <a:buSzPts val="1400"/>
              <a:buAutoNum type="alphaLcPeriod"/>
              <a:defRPr>
                <a:solidFill>
                  <a:srgbClr val="434343"/>
                </a:solidFill>
              </a:defRPr>
            </a:lvl8pPr>
            <a:lvl9pPr marL="5486126" lvl="8" indent="-423312"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13420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749952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C100C-4240-4995-8AA9-482A1F5AB06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53276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C100C-4240-4995-8AA9-482A1F5AB068}"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810718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C100C-4240-4995-8AA9-482A1F5AB068}"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602314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C100C-4240-4995-8AA9-482A1F5AB068}"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25704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C100C-4240-4995-8AA9-482A1F5AB068}"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313773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2429918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C100C-4240-4995-8AA9-482A1F5AB068}"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2315094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1358995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C100C-4240-4995-8AA9-482A1F5AB068}"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369B3-2240-4111-B34A-45DD18AA5DDC}" type="slidenum">
              <a:rPr lang="en-US" smtClean="0"/>
              <a:t>‹#›</a:t>
            </a:fld>
            <a:endParaRPr lang="en-US"/>
          </a:p>
        </p:txBody>
      </p:sp>
    </p:spTree>
    <p:extLst>
      <p:ext uri="{BB962C8B-B14F-4D97-AF65-F5344CB8AC3E}">
        <p14:creationId xmlns:p14="http://schemas.microsoft.com/office/powerpoint/2010/main" val="215132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4" name="Google Shape;294;p5"/>
          <p:cNvGrpSpPr/>
          <p:nvPr/>
        </p:nvGrpSpPr>
        <p:grpSpPr>
          <a:xfrm flipH="1">
            <a:off x="163080" y="91392"/>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5418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6277201" y="719100"/>
            <a:ext cx="5914841" cy="6139259"/>
            <a:chOff x="4707900" y="539325"/>
            <a:chExt cx="4436131" cy="4604444"/>
          </a:xfrm>
        </p:grpSpPr>
        <p:sp>
          <p:nvSpPr>
            <p:cNvPr id="10" name="Google Shape;10;p2"/>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p2"/>
          <p:cNvSpPr txBox="1">
            <a:spLocks noGrp="1"/>
          </p:cNvSpPr>
          <p:nvPr>
            <p:ph type="ctrTitle"/>
          </p:nvPr>
        </p:nvSpPr>
        <p:spPr>
          <a:xfrm>
            <a:off x="1129233" y="1931167"/>
            <a:ext cx="9938000" cy="2216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4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3256500" y="4680643"/>
            <a:ext cx="5842400" cy="615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Clr>
                <a:schemeClr val="accent6"/>
              </a:buClr>
              <a:buSzPts val="2800"/>
              <a:buNone/>
              <a:defRPr sz="2400"/>
            </a:lvl1pPr>
            <a:lvl2pPr lvl="1" algn="ctr">
              <a:lnSpc>
                <a:spcPct val="100000"/>
              </a:lnSpc>
              <a:spcBef>
                <a:spcPts val="0"/>
              </a:spcBef>
              <a:spcAft>
                <a:spcPts val="0"/>
              </a:spcAft>
              <a:buClr>
                <a:schemeClr val="accent6"/>
              </a:buClr>
              <a:buSzPts val="2800"/>
              <a:buNone/>
              <a:defRPr sz="3733">
                <a:solidFill>
                  <a:schemeClr val="accent6"/>
                </a:solidFill>
              </a:defRPr>
            </a:lvl2pPr>
            <a:lvl3pPr lvl="2" algn="ctr">
              <a:lnSpc>
                <a:spcPct val="100000"/>
              </a:lnSpc>
              <a:spcBef>
                <a:spcPts val="0"/>
              </a:spcBef>
              <a:spcAft>
                <a:spcPts val="0"/>
              </a:spcAft>
              <a:buClr>
                <a:schemeClr val="accent6"/>
              </a:buClr>
              <a:buSzPts val="2800"/>
              <a:buNone/>
              <a:defRPr sz="3733">
                <a:solidFill>
                  <a:schemeClr val="accent6"/>
                </a:solidFill>
              </a:defRPr>
            </a:lvl3pPr>
            <a:lvl4pPr lvl="3" algn="ctr">
              <a:lnSpc>
                <a:spcPct val="100000"/>
              </a:lnSpc>
              <a:spcBef>
                <a:spcPts val="0"/>
              </a:spcBef>
              <a:spcAft>
                <a:spcPts val="0"/>
              </a:spcAft>
              <a:buClr>
                <a:schemeClr val="accent6"/>
              </a:buClr>
              <a:buSzPts val="2800"/>
              <a:buNone/>
              <a:defRPr sz="3733">
                <a:solidFill>
                  <a:schemeClr val="accent6"/>
                </a:solidFill>
              </a:defRPr>
            </a:lvl4pPr>
            <a:lvl5pPr lvl="4" algn="ctr">
              <a:lnSpc>
                <a:spcPct val="100000"/>
              </a:lnSpc>
              <a:spcBef>
                <a:spcPts val="0"/>
              </a:spcBef>
              <a:spcAft>
                <a:spcPts val="0"/>
              </a:spcAft>
              <a:buClr>
                <a:schemeClr val="accent6"/>
              </a:buClr>
              <a:buSzPts val="2800"/>
              <a:buNone/>
              <a:defRPr sz="3733">
                <a:solidFill>
                  <a:schemeClr val="accent6"/>
                </a:solidFill>
              </a:defRPr>
            </a:lvl5pPr>
            <a:lvl6pPr lvl="5" algn="ctr">
              <a:lnSpc>
                <a:spcPct val="100000"/>
              </a:lnSpc>
              <a:spcBef>
                <a:spcPts val="0"/>
              </a:spcBef>
              <a:spcAft>
                <a:spcPts val="0"/>
              </a:spcAft>
              <a:buClr>
                <a:schemeClr val="accent6"/>
              </a:buClr>
              <a:buSzPts val="2800"/>
              <a:buNone/>
              <a:defRPr sz="3733">
                <a:solidFill>
                  <a:schemeClr val="accent6"/>
                </a:solidFill>
              </a:defRPr>
            </a:lvl6pPr>
            <a:lvl7pPr lvl="6" algn="ctr">
              <a:lnSpc>
                <a:spcPct val="100000"/>
              </a:lnSpc>
              <a:spcBef>
                <a:spcPts val="0"/>
              </a:spcBef>
              <a:spcAft>
                <a:spcPts val="0"/>
              </a:spcAft>
              <a:buClr>
                <a:schemeClr val="accent6"/>
              </a:buClr>
              <a:buSzPts val="2800"/>
              <a:buNone/>
              <a:defRPr sz="3733">
                <a:solidFill>
                  <a:schemeClr val="accent6"/>
                </a:solidFill>
              </a:defRPr>
            </a:lvl7pPr>
            <a:lvl8pPr lvl="7" algn="ctr">
              <a:lnSpc>
                <a:spcPct val="100000"/>
              </a:lnSpc>
              <a:spcBef>
                <a:spcPts val="0"/>
              </a:spcBef>
              <a:spcAft>
                <a:spcPts val="0"/>
              </a:spcAft>
              <a:buClr>
                <a:schemeClr val="accent6"/>
              </a:buClr>
              <a:buSzPts val="2800"/>
              <a:buNone/>
              <a:defRPr sz="3733">
                <a:solidFill>
                  <a:schemeClr val="accent6"/>
                </a:solidFill>
              </a:defRPr>
            </a:lvl8pPr>
            <a:lvl9pPr lvl="8" algn="ctr">
              <a:lnSpc>
                <a:spcPct val="100000"/>
              </a:lnSpc>
              <a:spcBef>
                <a:spcPts val="0"/>
              </a:spcBef>
              <a:spcAft>
                <a:spcPts val="0"/>
              </a:spcAft>
              <a:buClr>
                <a:schemeClr val="accent6"/>
              </a:buClr>
              <a:buSzPts val="2800"/>
              <a:buNone/>
              <a:defRPr sz="3733">
                <a:solidFill>
                  <a:schemeClr val="accent6"/>
                </a:solidFill>
              </a:defRPr>
            </a:lvl9pPr>
          </a:lstStyle>
          <a:p>
            <a:endParaRPr/>
          </a:p>
        </p:txBody>
      </p:sp>
      <p:sp>
        <p:nvSpPr>
          <p:cNvPr id="14" name="Google Shape;14;p2"/>
          <p:cNvSpPr/>
          <p:nvPr/>
        </p:nvSpPr>
        <p:spPr>
          <a:xfrm>
            <a:off x="250601" y="2778072"/>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212068" y="6277296"/>
            <a:ext cx="314105" cy="35152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476367" y="4147572"/>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384568" y="209829"/>
            <a:ext cx="314105" cy="35152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5898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0" y="3015328"/>
            <a:ext cx="5222096" cy="3853256"/>
            <a:chOff x="0" y="2261496"/>
            <a:chExt cx="3916572" cy="2889942"/>
          </a:xfrm>
        </p:grpSpPr>
        <p:sp>
          <p:nvSpPr>
            <p:cNvPr id="20" name="Google Shape;20;p3"/>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gradFill>
              <a:gsLst>
                <a:gs pos="0">
                  <a:schemeClr val="accent3"/>
                </a:gs>
                <a:gs pos="100000">
                  <a:schemeClr val="dk2"/>
                </a:gs>
              </a:gsLst>
              <a:lin ang="2698631" scaled="0"/>
            </a:gra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ctrTitle"/>
          </p:nvPr>
        </p:nvSpPr>
        <p:spPr>
          <a:xfrm>
            <a:off x="2913467" y="1828200"/>
            <a:ext cx="8001600" cy="320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 name="Google Shape;23;p3"/>
          <p:cNvSpPr txBox="1">
            <a:spLocks noGrp="1"/>
          </p:cNvSpPr>
          <p:nvPr>
            <p:ph type="subTitle" idx="1"/>
          </p:nvPr>
        </p:nvSpPr>
        <p:spPr>
          <a:xfrm>
            <a:off x="3993633" y="5504400"/>
            <a:ext cx="5841200" cy="5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b="1"/>
            </a:lvl2pPr>
            <a:lvl3pPr lvl="2" algn="ctr" rtl="0">
              <a:lnSpc>
                <a:spcPct val="100000"/>
              </a:lnSpc>
              <a:spcBef>
                <a:spcPts val="0"/>
              </a:spcBef>
              <a:spcAft>
                <a:spcPts val="0"/>
              </a:spcAft>
              <a:buNone/>
              <a:defRPr sz="2000" b="1"/>
            </a:lvl3pPr>
            <a:lvl4pPr lvl="3" algn="ctr" rtl="0">
              <a:lnSpc>
                <a:spcPct val="100000"/>
              </a:lnSpc>
              <a:spcBef>
                <a:spcPts val="0"/>
              </a:spcBef>
              <a:spcAft>
                <a:spcPts val="0"/>
              </a:spcAft>
              <a:buNone/>
              <a:defRPr sz="2000" b="1"/>
            </a:lvl4pPr>
            <a:lvl5pPr lvl="4" algn="ctr" rtl="0">
              <a:lnSpc>
                <a:spcPct val="100000"/>
              </a:lnSpc>
              <a:spcBef>
                <a:spcPts val="0"/>
              </a:spcBef>
              <a:spcAft>
                <a:spcPts val="0"/>
              </a:spcAft>
              <a:buNone/>
              <a:defRPr sz="2000" b="1"/>
            </a:lvl5pPr>
            <a:lvl6pPr lvl="5" algn="ctr" rtl="0">
              <a:lnSpc>
                <a:spcPct val="100000"/>
              </a:lnSpc>
              <a:spcBef>
                <a:spcPts val="0"/>
              </a:spcBef>
              <a:spcAft>
                <a:spcPts val="0"/>
              </a:spcAft>
              <a:buNone/>
              <a:defRPr sz="2000" b="1"/>
            </a:lvl6pPr>
            <a:lvl7pPr lvl="6" algn="ctr" rtl="0">
              <a:lnSpc>
                <a:spcPct val="100000"/>
              </a:lnSpc>
              <a:spcBef>
                <a:spcPts val="0"/>
              </a:spcBef>
              <a:spcAft>
                <a:spcPts val="0"/>
              </a:spcAft>
              <a:buNone/>
              <a:defRPr sz="2000" b="1"/>
            </a:lvl7pPr>
            <a:lvl8pPr lvl="7" algn="ctr" rtl="0">
              <a:lnSpc>
                <a:spcPct val="100000"/>
              </a:lnSpc>
              <a:spcBef>
                <a:spcPts val="0"/>
              </a:spcBef>
              <a:spcAft>
                <a:spcPts val="0"/>
              </a:spcAft>
              <a:buNone/>
              <a:defRPr sz="2000" b="1"/>
            </a:lvl8pPr>
            <a:lvl9pPr lvl="8" algn="ctr" rtl="0">
              <a:lnSpc>
                <a:spcPct val="100000"/>
              </a:lnSpc>
              <a:spcBef>
                <a:spcPts val="0"/>
              </a:spcBef>
              <a:spcAft>
                <a:spcPts val="0"/>
              </a:spcAft>
              <a:buNone/>
              <a:defRPr sz="2000" b="1"/>
            </a:lvl9pPr>
          </a:lstStyle>
          <a:p>
            <a:endParaRPr/>
          </a:p>
        </p:txBody>
      </p:sp>
      <p:sp>
        <p:nvSpPr>
          <p:cNvPr id="24" name="Google Shape;24;p3"/>
          <p:cNvSpPr txBox="1">
            <a:spLocks noGrp="1"/>
          </p:cNvSpPr>
          <p:nvPr>
            <p:ph type="title" idx="2" hasCustomPrompt="1"/>
          </p:nvPr>
        </p:nvSpPr>
        <p:spPr>
          <a:xfrm>
            <a:off x="1164800" y="1196767"/>
            <a:ext cx="1310000" cy="1231200"/>
          </a:xfrm>
          <a:prstGeom prst="rect">
            <a:avLst/>
          </a:prstGeom>
        </p:spPr>
        <p:txBody>
          <a:bodyPr spcFirstLastPara="1" wrap="square" lIns="91425" tIns="91425" rIns="91425" bIns="91425" anchor="ctr" anchorCtr="0">
            <a:noAutofit/>
          </a:bodyPr>
          <a:lstStyle>
            <a:lvl1pPr lvl="0" algn="ctr" rtl="0">
              <a:spcBef>
                <a:spcPts val="1333"/>
              </a:spcBef>
              <a:spcAft>
                <a:spcPts val="0"/>
              </a:spcAft>
              <a:buClr>
                <a:schemeClr val="accent6"/>
              </a:buClr>
              <a:buSzPts val="2400"/>
              <a:buNone/>
              <a:defRPr sz="6400"/>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r>
              <a:t>xx%</a:t>
            </a:r>
          </a:p>
        </p:txBody>
      </p:sp>
      <p:sp>
        <p:nvSpPr>
          <p:cNvPr id="25" name="Google Shape;25;p3"/>
          <p:cNvSpPr/>
          <p:nvPr/>
        </p:nvSpPr>
        <p:spPr>
          <a:xfrm>
            <a:off x="-175104" y="1464111"/>
            <a:ext cx="376197" cy="421012"/>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9162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1033"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6" name="Google Shape;46;p6"/>
          <p:cNvSpPr/>
          <p:nvPr/>
        </p:nvSpPr>
        <p:spPr>
          <a:xfrm rot="-5400000">
            <a:off x="10261471" y="-870668"/>
            <a:ext cx="1059861" cy="2801197"/>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6"/>
          <p:cNvGrpSpPr/>
          <p:nvPr/>
        </p:nvGrpSpPr>
        <p:grpSpPr>
          <a:xfrm>
            <a:off x="146909" y="-65977"/>
            <a:ext cx="1608260" cy="1570164"/>
            <a:chOff x="2180272" y="-464800"/>
            <a:chExt cx="1256977" cy="1227202"/>
          </a:xfrm>
        </p:grpSpPr>
        <p:sp>
          <p:nvSpPr>
            <p:cNvPr id="48" name="Google Shape;48;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6"/>
          <p:cNvGrpSpPr/>
          <p:nvPr/>
        </p:nvGrpSpPr>
        <p:grpSpPr>
          <a:xfrm flipH="1">
            <a:off x="10654175" y="5634006"/>
            <a:ext cx="1608260" cy="1570164"/>
            <a:chOff x="2180272" y="-464800"/>
            <a:chExt cx="1256977" cy="1227202"/>
          </a:xfrm>
        </p:grpSpPr>
        <p:sp>
          <p:nvSpPr>
            <p:cNvPr id="51" name="Google Shape;51;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6"/>
          <p:cNvSpPr/>
          <p:nvPr/>
        </p:nvSpPr>
        <p:spPr>
          <a:xfrm rot="5400000">
            <a:off x="870638" y="4927532"/>
            <a:ext cx="1059861" cy="2801197"/>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66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8"/>
        <p:cNvGrpSpPr/>
        <p:nvPr/>
      </p:nvGrpSpPr>
      <p:grpSpPr>
        <a:xfrm>
          <a:off x="0" y="0"/>
          <a:ext cx="0" cy="0"/>
          <a:chOff x="0" y="0"/>
          <a:chExt cx="0" cy="0"/>
        </a:xfrm>
      </p:grpSpPr>
      <p:sp>
        <p:nvSpPr>
          <p:cNvPr id="69" name="Google Shape;69;p8"/>
          <p:cNvSpPr txBox="1">
            <a:spLocks noGrp="1"/>
          </p:cNvSpPr>
          <p:nvPr>
            <p:ph type="title"/>
          </p:nvPr>
        </p:nvSpPr>
        <p:spPr>
          <a:xfrm>
            <a:off x="3048593" y="1813700"/>
            <a:ext cx="7188800" cy="270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70" name="Google Shape;70;p8"/>
          <p:cNvSpPr/>
          <p:nvPr/>
        </p:nvSpPr>
        <p:spPr>
          <a:xfrm rot="5400000" flipH="1">
            <a:off x="119744" y="-119889"/>
            <a:ext cx="4430337" cy="466997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8"/>
          <p:cNvSpPr/>
          <p:nvPr/>
        </p:nvSpPr>
        <p:spPr>
          <a:xfrm rot="-5400000" flipH="1">
            <a:off x="7641844" y="2307844"/>
            <a:ext cx="4430337" cy="466997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8"/>
          <p:cNvSpPr/>
          <p:nvPr/>
        </p:nvSpPr>
        <p:spPr>
          <a:xfrm>
            <a:off x="11347001" y="1196839"/>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8"/>
          <p:cNvSpPr/>
          <p:nvPr/>
        </p:nvSpPr>
        <p:spPr>
          <a:xfrm>
            <a:off x="6228968" y="207029"/>
            <a:ext cx="247769" cy="277263"/>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8"/>
          <p:cNvSpPr/>
          <p:nvPr/>
        </p:nvSpPr>
        <p:spPr>
          <a:xfrm>
            <a:off x="391885" y="4553988"/>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17680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5"/>
        <p:cNvGrpSpPr/>
        <p:nvPr/>
      </p:nvGrpSpPr>
      <p:grpSpPr>
        <a:xfrm>
          <a:off x="0" y="0"/>
          <a:ext cx="0" cy="0"/>
          <a:chOff x="0" y="0"/>
          <a:chExt cx="0" cy="0"/>
        </a:xfrm>
      </p:grpSpPr>
      <p:sp>
        <p:nvSpPr>
          <p:cNvPr id="76" name="Google Shape;76;p9"/>
          <p:cNvSpPr/>
          <p:nvPr/>
        </p:nvSpPr>
        <p:spPr>
          <a:xfrm>
            <a:off x="1392185" y="2599421"/>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 name="Google Shape;77;p9"/>
          <p:cNvGrpSpPr/>
          <p:nvPr/>
        </p:nvGrpSpPr>
        <p:grpSpPr>
          <a:xfrm flipH="1">
            <a:off x="101" y="164660"/>
            <a:ext cx="6448951" cy="6693635"/>
            <a:chOff x="4707900" y="539325"/>
            <a:chExt cx="4436131" cy="4604444"/>
          </a:xfrm>
        </p:grpSpPr>
        <p:sp>
          <p:nvSpPr>
            <p:cNvPr id="78" name="Google Shape;78;p9"/>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9"/>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9"/>
          <p:cNvSpPr/>
          <p:nvPr/>
        </p:nvSpPr>
        <p:spPr>
          <a:xfrm>
            <a:off x="11595193" y="4039370"/>
            <a:ext cx="276467" cy="30940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9"/>
          <p:cNvGrpSpPr/>
          <p:nvPr/>
        </p:nvGrpSpPr>
        <p:grpSpPr>
          <a:xfrm>
            <a:off x="955533" y="850400"/>
            <a:ext cx="10285800" cy="5157200"/>
            <a:chOff x="716650" y="637800"/>
            <a:chExt cx="7714350" cy="3867900"/>
          </a:xfrm>
        </p:grpSpPr>
        <p:grpSp>
          <p:nvGrpSpPr>
            <p:cNvPr id="82" name="Google Shape;82;p9"/>
            <p:cNvGrpSpPr/>
            <p:nvPr/>
          </p:nvGrpSpPr>
          <p:grpSpPr>
            <a:xfrm>
              <a:off x="716650" y="637800"/>
              <a:ext cx="7714350" cy="3867900"/>
              <a:chOff x="716650" y="637800"/>
              <a:chExt cx="7714350" cy="3867900"/>
            </a:xfrm>
          </p:grpSpPr>
          <p:sp>
            <p:nvSpPr>
              <p:cNvPr id="83" name="Google Shape;83;p9"/>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9"/>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9"/>
            <p:cNvGrpSpPr/>
            <p:nvPr/>
          </p:nvGrpSpPr>
          <p:grpSpPr>
            <a:xfrm>
              <a:off x="7478003" y="729844"/>
              <a:ext cx="784907" cy="155297"/>
              <a:chOff x="7189925" y="928775"/>
              <a:chExt cx="699000" cy="138300"/>
            </a:xfrm>
          </p:grpSpPr>
          <p:sp>
            <p:nvSpPr>
              <p:cNvPr id="86" name="Google Shape;86;p9"/>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9"/>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9"/>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9" name="Google Shape;89;p9"/>
          <p:cNvSpPr txBox="1">
            <a:spLocks noGrp="1"/>
          </p:cNvSpPr>
          <p:nvPr>
            <p:ph type="title"/>
          </p:nvPr>
        </p:nvSpPr>
        <p:spPr>
          <a:xfrm>
            <a:off x="2317100" y="2150284"/>
            <a:ext cx="7562800" cy="10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5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9"/>
          <p:cNvSpPr txBox="1">
            <a:spLocks noGrp="1"/>
          </p:cNvSpPr>
          <p:nvPr>
            <p:ph type="subTitle" idx="1"/>
          </p:nvPr>
        </p:nvSpPr>
        <p:spPr>
          <a:xfrm>
            <a:off x="2317100" y="3244317"/>
            <a:ext cx="7562800" cy="172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b="1"/>
            </a:lvl2pPr>
            <a:lvl3pPr lvl="2" algn="ctr" rtl="0">
              <a:lnSpc>
                <a:spcPct val="100000"/>
              </a:lnSpc>
              <a:spcBef>
                <a:spcPts val="0"/>
              </a:spcBef>
              <a:spcAft>
                <a:spcPts val="0"/>
              </a:spcAft>
              <a:buNone/>
              <a:defRPr sz="2400" b="1"/>
            </a:lvl3pPr>
            <a:lvl4pPr lvl="3" algn="ctr" rtl="0">
              <a:lnSpc>
                <a:spcPct val="100000"/>
              </a:lnSpc>
              <a:spcBef>
                <a:spcPts val="0"/>
              </a:spcBef>
              <a:spcAft>
                <a:spcPts val="0"/>
              </a:spcAft>
              <a:buNone/>
              <a:defRPr sz="2400" b="1"/>
            </a:lvl4pPr>
            <a:lvl5pPr lvl="4" algn="ctr" rtl="0">
              <a:lnSpc>
                <a:spcPct val="100000"/>
              </a:lnSpc>
              <a:spcBef>
                <a:spcPts val="0"/>
              </a:spcBef>
              <a:spcAft>
                <a:spcPts val="0"/>
              </a:spcAft>
              <a:buNone/>
              <a:defRPr sz="2400" b="1"/>
            </a:lvl5pPr>
            <a:lvl6pPr lvl="5" algn="ctr" rtl="0">
              <a:lnSpc>
                <a:spcPct val="100000"/>
              </a:lnSpc>
              <a:spcBef>
                <a:spcPts val="0"/>
              </a:spcBef>
              <a:spcAft>
                <a:spcPts val="0"/>
              </a:spcAft>
              <a:buNone/>
              <a:defRPr sz="2400" b="1"/>
            </a:lvl6pPr>
            <a:lvl7pPr lvl="6" algn="ctr" rtl="0">
              <a:lnSpc>
                <a:spcPct val="100000"/>
              </a:lnSpc>
              <a:spcBef>
                <a:spcPts val="0"/>
              </a:spcBef>
              <a:spcAft>
                <a:spcPts val="0"/>
              </a:spcAft>
              <a:buNone/>
              <a:defRPr sz="2400" b="1"/>
            </a:lvl7pPr>
            <a:lvl8pPr lvl="7" algn="ctr" rtl="0">
              <a:lnSpc>
                <a:spcPct val="100000"/>
              </a:lnSpc>
              <a:spcBef>
                <a:spcPts val="0"/>
              </a:spcBef>
              <a:spcAft>
                <a:spcPts val="0"/>
              </a:spcAft>
              <a:buNone/>
              <a:defRPr sz="2400" b="1"/>
            </a:lvl8pPr>
            <a:lvl9pPr lvl="8" algn="ctr" rtl="0">
              <a:lnSpc>
                <a:spcPct val="100000"/>
              </a:lnSpc>
              <a:spcBef>
                <a:spcPts val="0"/>
              </a:spcBef>
              <a:spcAft>
                <a:spcPts val="0"/>
              </a:spcAft>
              <a:buNone/>
              <a:defRPr sz="2400" b="1"/>
            </a:lvl9pPr>
          </a:lstStyle>
          <a:p>
            <a:endParaRPr/>
          </a:p>
        </p:txBody>
      </p:sp>
      <p:sp>
        <p:nvSpPr>
          <p:cNvPr id="91" name="Google Shape;91;p9"/>
          <p:cNvSpPr/>
          <p:nvPr/>
        </p:nvSpPr>
        <p:spPr>
          <a:xfrm>
            <a:off x="10129518" y="5975821"/>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5477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1221296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39"/>
        <p:cNvGrpSpPr/>
        <p:nvPr/>
      </p:nvGrpSpPr>
      <p:grpSpPr>
        <a:xfrm>
          <a:off x="0" y="0"/>
          <a:ext cx="0" cy="0"/>
          <a:chOff x="0" y="0"/>
          <a:chExt cx="0" cy="0"/>
        </a:xfrm>
      </p:grpSpPr>
      <p:sp>
        <p:nvSpPr>
          <p:cNvPr id="240" name="Google Shape;240;p19"/>
          <p:cNvSpPr/>
          <p:nvPr/>
        </p:nvSpPr>
        <p:spPr>
          <a:xfrm rot="5400000">
            <a:off x="174235" y="236767"/>
            <a:ext cx="6446891" cy="679562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 name="Google Shape;241;p19"/>
          <p:cNvGrpSpPr/>
          <p:nvPr/>
        </p:nvGrpSpPr>
        <p:grpSpPr>
          <a:xfrm>
            <a:off x="7488866" y="367"/>
            <a:ext cx="4703220" cy="2833527"/>
            <a:chOff x="6949180" y="267"/>
            <a:chExt cx="2194622" cy="2273856"/>
          </a:xfrm>
        </p:grpSpPr>
        <p:sp>
          <p:nvSpPr>
            <p:cNvPr id="242" name="Google Shape;242;p19"/>
            <p:cNvSpPr/>
            <p:nvPr/>
          </p:nvSpPr>
          <p:spPr>
            <a:xfrm rot="10800000" flipH="1">
              <a:off x="6949193" y="267"/>
              <a:ext cx="2194609" cy="227385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9"/>
            <p:cNvSpPr/>
            <p:nvPr/>
          </p:nvSpPr>
          <p:spPr>
            <a:xfrm rot="10800000" flipH="1">
              <a:off x="6949180" y="267"/>
              <a:ext cx="2194609" cy="227385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19"/>
          <p:cNvSpPr txBox="1">
            <a:spLocks noGrp="1"/>
          </p:cNvSpPr>
          <p:nvPr>
            <p:ph type="title"/>
          </p:nvPr>
        </p:nvSpPr>
        <p:spPr>
          <a:xfrm>
            <a:off x="7513700" y="2978400"/>
            <a:ext cx="3725600" cy="147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19"/>
          <p:cNvSpPr txBox="1">
            <a:spLocks noGrp="1"/>
          </p:cNvSpPr>
          <p:nvPr>
            <p:ph type="subTitle" idx="1"/>
          </p:nvPr>
        </p:nvSpPr>
        <p:spPr>
          <a:xfrm>
            <a:off x="7515301" y="4456000"/>
            <a:ext cx="3725600" cy="16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Tree>
    <p:extLst>
      <p:ext uri="{BB962C8B-B14F-4D97-AF65-F5344CB8AC3E}">
        <p14:creationId xmlns:p14="http://schemas.microsoft.com/office/powerpoint/2010/main" val="2370756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56"/>
        <p:cNvGrpSpPr/>
        <p:nvPr/>
      </p:nvGrpSpPr>
      <p:grpSpPr>
        <a:xfrm>
          <a:off x="0" y="0"/>
          <a:ext cx="0" cy="0"/>
          <a:chOff x="0" y="0"/>
          <a:chExt cx="0" cy="0"/>
        </a:xfrm>
      </p:grpSpPr>
      <p:grpSp>
        <p:nvGrpSpPr>
          <p:cNvPr id="257" name="Google Shape;257;p21"/>
          <p:cNvGrpSpPr/>
          <p:nvPr/>
        </p:nvGrpSpPr>
        <p:grpSpPr>
          <a:xfrm>
            <a:off x="7488866" y="367"/>
            <a:ext cx="4703220" cy="2833527"/>
            <a:chOff x="6949180" y="267"/>
            <a:chExt cx="2194622" cy="2273856"/>
          </a:xfrm>
        </p:grpSpPr>
        <p:sp>
          <p:nvSpPr>
            <p:cNvPr id="258" name="Google Shape;258;p21"/>
            <p:cNvSpPr/>
            <p:nvPr/>
          </p:nvSpPr>
          <p:spPr>
            <a:xfrm rot="10800000" flipH="1">
              <a:off x="6949193" y="267"/>
              <a:ext cx="2194609" cy="227385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1"/>
            <p:cNvSpPr/>
            <p:nvPr/>
          </p:nvSpPr>
          <p:spPr>
            <a:xfrm rot="10800000" flipH="1">
              <a:off x="6949180" y="267"/>
              <a:ext cx="2194609" cy="227385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 name="Google Shape;260;p21"/>
          <p:cNvSpPr txBox="1">
            <a:spLocks noGrp="1"/>
          </p:cNvSpPr>
          <p:nvPr>
            <p:ph type="title"/>
          </p:nvPr>
        </p:nvSpPr>
        <p:spPr>
          <a:xfrm>
            <a:off x="951033"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1"/>
          <p:cNvSpPr txBox="1">
            <a:spLocks noGrp="1"/>
          </p:cNvSpPr>
          <p:nvPr>
            <p:ph type="subTitle" idx="1"/>
          </p:nvPr>
        </p:nvSpPr>
        <p:spPr>
          <a:xfrm>
            <a:off x="1326451" y="3128479"/>
            <a:ext cx="3307600" cy="14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
        <p:nvSpPr>
          <p:cNvPr id="262" name="Google Shape;262;p21"/>
          <p:cNvSpPr txBox="1">
            <a:spLocks noGrp="1"/>
          </p:cNvSpPr>
          <p:nvPr>
            <p:ph type="title" idx="2"/>
          </p:nvPr>
        </p:nvSpPr>
        <p:spPr>
          <a:xfrm>
            <a:off x="1328251" y="2610581"/>
            <a:ext cx="33040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63" name="Google Shape;263;p21"/>
          <p:cNvSpPr txBox="1">
            <a:spLocks noGrp="1"/>
          </p:cNvSpPr>
          <p:nvPr>
            <p:ph type="subTitle" idx="3"/>
          </p:nvPr>
        </p:nvSpPr>
        <p:spPr>
          <a:xfrm>
            <a:off x="6554651" y="3912368"/>
            <a:ext cx="3307600" cy="14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
        <p:nvSpPr>
          <p:cNvPr id="264" name="Google Shape;264;p21"/>
          <p:cNvSpPr txBox="1">
            <a:spLocks noGrp="1"/>
          </p:cNvSpPr>
          <p:nvPr>
            <p:ph type="title" idx="4"/>
          </p:nvPr>
        </p:nvSpPr>
        <p:spPr>
          <a:xfrm>
            <a:off x="6556433" y="3394481"/>
            <a:ext cx="3304000" cy="656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667"/>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265" name="Google Shape;265;p21"/>
          <p:cNvSpPr/>
          <p:nvPr/>
        </p:nvSpPr>
        <p:spPr>
          <a:xfrm flipH="1">
            <a:off x="-6" y="2887464"/>
            <a:ext cx="3767207" cy="397053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1"/>
          <p:cNvSpPr/>
          <p:nvPr/>
        </p:nvSpPr>
        <p:spPr>
          <a:xfrm>
            <a:off x="227647" y="5915369"/>
            <a:ext cx="399320" cy="446860"/>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1873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413"/>
        <p:cNvGrpSpPr/>
        <p:nvPr/>
      </p:nvGrpSpPr>
      <p:grpSpPr>
        <a:xfrm>
          <a:off x="0" y="0"/>
          <a:ext cx="0" cy="0"/>
          <a:chOff x="0" y="0"/>
          <a:chExt cx="0" cy="0"/>
        </a:xfrm>
      </p:grpSpPr>
      <p:grpSp>
        <p:nvGrpSpPr>
          <p:cNvPr id="414" name="Google Shape;414;p30"/>
          <p:cNvGrpSpPr/>
          <p:nvPr/>
        </p:nvGrpSpPr>
        <p:grpSpPr>
          <a:xfrm flipH="1">
            <a:off x="712" y="3284658"/>
            <a:ext cx="3442688" cy="3573297"/>
            <a:chOff x="4597361" y="424599"/>
            <a:chExt cx="4546603" cy="4719092"/>
          </a:xfrm>
        </p:grpSpPr>
        <p:sp>
          <p:nvSpPr>
            <p:cNvPr id="415" name="Google Shape;415;p30"/>
            <p:cNvSpPr/>
            <p:nvPr/>
          </p:nvSpPr>
          <p:spPr>
            <a:xfrm>
              <a:off x="4597361" y="424599"/>
              <a:ext cx="4546590" cy="471909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0"/>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30"/>
          <p:cNvGrpSpPr/>
          <p:nvPr/>
        </p:nvGrpSpPr>
        <p:grpSpPr>
          <a:xfrm rot="10800000" flipH="1">
            <a:off x="7415763" y="-2"/>
            <a:ext cx="4776235" cy="4957452"/>
            <a:chOff x="4707900" y="539325"/>
            <a:chExt cx="4436131" cy="4604444"/>
          </a:xfrm>
        </p:grpSpPr>
        <p:sp>
          <p:nvSpPr>
            <p:cNvPr id="418" name="Google Shape;418;p30"/>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0" name="Google Shape;420;p30"/>
          <p:cNvSpPr txBox="1">
            <a:spLocks noGrp="1"/>
          </p:cNvSpPr>
          <p:nvPr>
            <p:ph type="title"/>
          </p:nvPr>
        </p:nvSpPr>
        <p:spPr>
          <a:xfrm>
            <a:off x="3443400" y="1201600"/>
            <a:ext cx="5305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667"/>
            </a:lvl1pPr>
            <a:lvl2pPr lvl="1" algn="ctr" rtl="0">
              <a:spcBef>
                <a:spcPts val="0"/>
              </a:spcBef>
              <a:spcAft>
                <a:spcPts val="0"/>
              </a:spcAft>
              <a:buNone/>
              <a:defRPr sz="6667"/>
            </a:lvl2pPr>
            <a:lvl3pPr lvl="2" algn="ctr" rtl="0">
              <a:spcBef>
                <a:spcPts val="0"/>
              </a:spcBef>
              <a:spcAft>
                <a:spcPts val="0"/>
              </a:spcAft>
              <a:buNone/>
              <a:defRPr sz="6667"/>
            </a:lvl3pPr>
            <a:lvl4pPr lvl="3" algn="ctr" rtl="0">
              <a:spcBef>
                <a:spcPts val="0"/>
              </a:spcBef>
              <a:spcAft>
                <a:spcPts val="0"/>
              </a:spcAft>
              <a:buNone/>
              <a:defRPr sz="6667"/>
            </a:lvl4pPr>
            <a:lvl5pPr lvl="4" algn="ctr" rtl="0">
              <a:spcBef>
                <a:spcPts val="0"/>
              </a:spcBef>
              <a:spcAft>
                <a:spcPts val="0"/>
              </a:spcAft>
              <a:buNone/>
              <a:defRPr sz="6667"/>
            </a:lvl5pPr>
            <a:lvl6pPr lvl="5" algn="ctr" rtl="0">
              <a:spcBef>
                <a:spcPts val="0"/>
              </a:spcBef>
              <a:spcAft>
                <a:spcPts val="0"/>
              </a:spcAft>
              <a:buNone/>
              <a:defRPr sz="6667"/>
            </a:lvl6pPr>
            <a:lvl7pPr lvl="6" algn="ctr" rtl="0">
              <a:spcBef>
                <a:spcPts val="0"/>
              </a:spcBef>
              <a:spcAft>
                <a:spcPts val="0"/>
              </a:spcAft>
              <a:buNone/>
              <a:defRPr sz="6667"/>
            </a:lvl7pPr>
            <a:lvl8pPr lvl="7" algn="ctr" rtl="0">
              <a:spcBef>
                <a:spcPts val="0"/>
              </a:spcBef>
              <a:spcAft>
                <a:spcPts val="0"/>
              </a:spcAft>
              <a:buNone/>
              <a:defRPr sz="6667"/>
            </a:lvl8pPr>
            <a:lvl9pPr lvl="8" algn="ctr" rtl="0">
              <a:spcBef>
                <a:spcPts val="0"/>
              </a:spcBef>
              <a:spcAft>
                <a:spcPts val="0"/>
              </a:spcAft>
              <a:buNone/>
              <a:defRPr sz="6667"/>
            </a:lvl9pPr>
          </a:lstStyle>
          <a:p>
            <a:endParaRPr/>
          </a:p>
        </p:txBody>
      </p:sp>
      <p:sp>
        <p:nvSpPr>
          <p:cNvPr id="421" name="Google Shape;421;p30"/>
          <p:cNvSpPr txBox="1">
            <a:spLocks noGrp="1"/>
          </p:cNvSpPr>
          <p:nvPr>
            <p:ph type="subTitle" idx="1"/>
          </p:nvPr>
        </p:nvSpPr>
        <p:spPr>
          <a:xfrm>
            <a:off x="3443400" y="2296533"/>
            <a:ext cx="5305200" cy="190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b="1">
                <a:solidFill>
                  <a:schemeClr val="dk1"/>
                </a:solidFill>
              </a:defRPr>
            </a:lvl1pPr>
            <a:lvl2pPr lvl="1" algn="ctr" rtl="0">
              <a:lnSpc>
                <a:spcPct val="100000"/>
              </a:lnSpc>
              <a:spcBef>
                <a:spcPts val="0"/>
              </a:spcBef>
              <a:spcAft>
                <a:spcPts val="0"/>
              </a:spcAft>
              <a:buNone/>
              <a:defRPr sz="2400" b="1">
                <a:solidFill>
                  <a:schemeClr val="dk1"/>
                </a:solidFill>
              </a:defRPr>
            </a:lvl2pPr>
            <a:lvl3pPr lvl="2" algn="ctr" rtl="0">
              <a:lnSpc>
                <a:spcPct val="100000"/>
              </a:lnSpc>
              <a:spcBef>
                <a:spcPts val="0"/>
              </a:spcBef>
              <a:spcAft>
                <a:spcPts val="0"/>
              </a:spcAft>
              <a:buNone/>
              <a:defRPr sz="2400" b="1">
                <a:solidFill>
                  <a:schemeClr val="dk1"/>
                </a:solidFill>
              </a:defRPr>
            </a:lvl3pPr>
            <a:lvl4pPr lvl="3" algn="ctr" rtl="0">
              <a:lnSpc>
                <a:spcPct val="100000"/>
              </a:lnSpc>
              <a:spcBef>
                <a:spcPts val="0"/>
              </a:spcBef>
              <a:spcAft>
                <a:spcPts val="0"/>
              </a:spcAft>
              <a:buNone/>
              <a:defRPr sz="2400" b="1">
                <a:solidFill>
                  <a:schemeClr val="dk1"/>
                </a:solidFill>
              </a:defRPr>
            </a:lvl4pPr>
            <a:lvl5pPr lvl="4" algn="ctr" rtl="0">
              <a:lnSpc>
                <a:spcPct val="100000"/>
              </a:lnSpc>
              <a:spcBef>
                <a:spcPts val="0"/>
              </a:spcBef>
              <a:spcAft>
                <a:spcPts val="0"/>
              </a:spcAft>
              <a:buNone/>
              <a:defRPr sz="2400" b="1">
                <a:solidFill>
                  <a:schemeClr val="dk1"/>
                </a:solidFill>
              </a:defRPr>
            </a:lvl5pPr>
            <a:lvl6pPr lvl="5" algn="ctr" rtl="0">
              <a:lnSpc>
                <a:spcPct val="100000"/>
              </a:lnSpc>
              <a:spcBef>
                <a:spcPts val="0"/>
              </a:spcBef>
              <a:spcAft>
                <a:spcPts val="0"/>
              </a:spcAft>
              <a:buNone/>
              <a:defRPr sz="2400" b="1">
                <a:solidFill>
                  <a:schemeClr val="dk1"/>
                </a:solidFill>
              </a:defRPr>
            </a:lvl6pPr>
            <a:lvl7pPr lvl="6" algn="ctr" rtl="0">
              <a:lnSpc>
                <a:spcPct val="100000"/>
              </a:lnSpc>
              <a:spcBef>
                <a:spcPts val="0"/>
              </a:spcBef>
              <a:spcAft>
                <a:spcPts val="0"/>
              </a:spcAft>
              <a:buNone/>
              <a:defRPr sz="2400" b="1">
                <a:solidFill>
                  <a:schemeClr val="dk1"/>
                </a:solidFill>
              </a:defRPr>
            </a:lvl7pPr>
            <a:lvl8pPr lvl="7" algn="ctr" rtl="0">
              <a:lnSpc>
                <a:spcPct val="100000"/>
              </a:lnSpc>
              <a:spcBef>
                <a:spcPts val="0"/>
              </a:spcBef>
              <a:spcAft>
                <a:spcPts val="0"/>
              </a:spcAft>
              <a:buNone/>
              <a:defRPr sz="2400" b="1">
                <a:solidFill>
                  <a:schemeClr val="dk1"/>
                </a:solidFill>
              </a:defRPr>
            </a:lvl8pPr>
            <a:lvl9pPr lvl="8" algn="ctr" rtl="0">
              <a:lnSpc>
                <a:spcPct val="100000"/>
              </a:lnSpc>
              <a:spcBef>
                <a:spcPts val="0"/>
              </a:spcBef>
              <a:spcAft>
                <a:spcPts val="0"/>
              </a:spcAft>
              <a:buNone/>
              <a:defRPr sz="2400" b="1">
                <a:solidFill>
                  <a:schemeClr val="dk1"/>
                </a:solidFill>
              </a:defRPr>
            </a:lvl9pPr>
          </a:lstStyle>
          <a:p>
            <a:endParaRPr/>
          </a:p>
        </p:txBody>
      </p:sp>
      <p:sp>
        <p:nvSpPr>
          <p:cNvPr id="422" name="Google Shape;422;p30"/>
          <p:cNvSpPr txBox="1"/>
          <p:nvPr/>
        </p:nvSpPr>
        <p:spPr>
          <a:xfrm>
            <a:off x="1916800" y="5176100"/>
            <a:ext cx="8358400" cy="872121"/>
          </a:xfrm>
          <a:prstGeom prst="rect">
            <a:avLst/>
          </a:prstGeom>
          <a:noFill/>
          <a:ln>
            <a:noFill/>
          </a:ln>
        </p:spPr>
        <p:txBody>
          <a:bodyPr spcFirstLastPara="1" wrap="square" lIns="121900" tIns="121900" rIns="121900" bIns="121900" anchor="t" anchorCtr="0">
            <a:spAutoFit/>
          </a:bodyPr>
          <a:lstStyle/>
          <a:p>
            <a:pPr marL="0" lvl="0" indent="0" algn="ctr" rtl="0">
              <a:spcBef>
                <a:spcPts val="400"/>
              </a:spcBef>
              <a:spcAft>
                <a:spcPts val="0"/>
              </a:spcAft>
              <a:buNone/>
            </a:pPr>
            <a:r>
              <a:rPr lang="en" sz="1867">
                <a:solidFill>
                  <a:schemeClr val="dk1"/>
                </a:solidFill>
                <a:latin typeface="Calibri" panose="020F0502020204030204" pitchFamily="34" charset="0"/>
                <a:ea typeface="Karla Medium"/>
                <a:cs typeface="Calibri" panose="020F0502020204030204" pitchFamily="34" charset="0"/>
                <a:sym typeface="Karla Medium"/>
              </a:rPr>
              <a:t>VUI LÒNG TÔN TRỌNG TÁC GIẢ, KHÔNG RAO BÁN, CHIA SẺ TÀI LIỆU DƯỚI MỌI HÌNH THỨC</a:t>
            </a:r>
            <a:endParaRPr sz="1867" b="1">
              <a:solidFill>
                <a:schemeClr val="dk1"/>
              </a:solidFill>
              <a:latin typeface="Calibri" panose="020F0502020204030204" pitchFamily="34" charset="0"/>
              <a:ea typeface="Karla"/>
              <a:cs typeface="Calibri" panose="020F0502020204030204" pitchFamily="34" charset="0"/>
              <a:sym typeface="Karla"/>
            </a:endParaRPr>
          </a:p>
        </p:txBody>
      </p:sp>
    </p:spTree>
    <p:extLst>
      <p:ext uri="{BB962C8B-B14F-4D97-AF65-F5344CB8AC3E}">
        <p14:creationId xmlns:p14="http://schemas.microsoft.com/office/powerpoint/2010/main" val="235843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23"/>
        <p:cNvGrpSpPr/>
        <p:nvPr/>
      </p:nvGrpSpPr>
      <p:grpSpPr>
        <a:xfrm>
          <a:off x="0" y="0"/>
          <a:ext cx="0" cy="0"/>
          <a:chOff x="0" y="0"/>
          <a:chExt cx="0" cy="0"/>
        </a:xfrm>
      </p:grpSpPr>
      <p:sp>
        <p:nvSpPr>
          <p:cNvPr id="424" name="Google Shape;424;p31"/>
          <p:cNvSpPr/>
          <p:nvPr/>
        </p:nvSpPr>
        <p:spPr>
          <a:xfrm rot="10800000" flipH="1">
            <a:off x="8424894" y="-3"/>
            <a:ext cx="3767207" cy="397053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1"/>
          <p:cNvSpPr/>
          <p:nvPr/>
        </p:nvSpPr>
        <p:spPr>
          <a:xfrm flipH="1">
            <a:off x="-6" y="2887464"/>
            <a:ext cx="3767207" cy="397053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227647" y="5915369"/>
            <a:ext cx="399320" cy="446860"/>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239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80" y="91392"/>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88690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7"/>
        <p:cNvGrpSpPr/>
        <p:nvPr/>
      </p:nvGrpSpPr>
      <p:grpSpPr>
        <a:xfrm>
          <a:off x="0" y="0"/>
          <a:ext cx="0" cy="0"/>
          <a:chOff x="0" y="0"/>
          <a:chExt cx="0" cy="0"/>
        </a:xfrm>
      </p:grpSpPr>
      <p:grpSp>
        <p:nvGrpSpPr>
          <p:cNvPr id="428" name="Google Shape;428;p32"/>
          <p:cNvGrpSpPr/>
          <p:nvPr/>
        </p:nvGrpSpPr>
        <p:grpSpPr>
          <a:xfrm>
            <a:off x="6277201" y="719100"/>
            <a:ext cx="5914841" cy="6139259"/>
            <a:chOff x="4707900" y="539325"/>
            <a:chExt cx="4436131" cy="4604444"/>
          </a:xfrm>
        </p:grpSpPr>
        <p:sp>
          <p:nvSpPr>
            <p:cNvPr id="429" name="Google Shape;429;p32"/>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2"/>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32"/>
          <p:cNvSpPr/>
          <p:nvPr/>
        </p:nvSpPr>
        <p:spPr>
          <a:xfrm>
            <a:off x="250601" y="2778072"/>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32"/>
          <p:cNvSpPr/>
          <p:nvPr/>
        </p:nvSpPr>
        <p:spPr>
          <a:xfrm>
            <a:off x="5212068" y="6277296"/>
            <a:ext cx="314105" cy="35152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32"/>
          <p:cNvSpPr/>
          <p:nvPr/>
        </p:nvSpPr>
        <p:spPr>
          <a:xfrm>
            <a:off x="11476367" y="4147572"/>
            <a:ext cx="466972"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32"/>
          <p:cNvSpPr/>
          <p:nvPr/>
        </p:nvSpPr>
        <p:spPr>
          <a:xfrm>
            <a:off x="6384568" y="209829"/>
            <a:ext cx="314105" cy="35152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1436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2025/11/3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35870697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26637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790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6246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03/11/2025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889368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03/11/2025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1788804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ADE743-382B-42E5-AA6E-FB8C9D08DE14}" type="datetimeFigureOut">
              <a:rPr lang="vi-VN" smtClean="0"/>
              <a:t>03/11/2025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1119659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DADE743-382B-42E5-AA6E-FB8C9D08DE14}" type="datetimeFigureOut">
              <a:rPr lang="vi-VN" smtClean="0"/>
              <a:t>03/11/2025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1106900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DADE743-382B-42E5-AA6E-FB8C9D08DE14}" type="datetimeFigureOut">
              <a:rPr lang="vi-VN" smtClean="0"/>
              <a:t>03/11/2025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451265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80" y="147201"/>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5" y="960925"/>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 name="Google Shape;489;p7"/>
          <p:cNvGrpSpPr/>
          <p:nvPr/>
        </p:nvGrpSpPr>
        <p:grpSpPr>
          <a:xfrm>
            <a:off x="6655562"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2"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9"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70" lvl="0" indent="-406381" rtl="0">
              <a:lnSpc>
                <a:spcPct val="100000"/>
              </a:lnSpc>
              <a:spcBef>
                <a:spcPts val="0"/>
              </a:spcBef>
              <a:spcAft>
                <a:spcPts val="0"/>
              </a:spcAft>
              <a:buClr>
                <a:srgbClr val="434343"/>
              </a:buClr>
              <a:buSzPts val="1200"/>
              <a:buChar char="●"/>
              <a:defRPr sz="1867">
                <a:solidFill>
                  <a:srgbClr val="434343"/>
                </a:solidFill>
              </a:defRPr>
            </a:lvl1pPr>
            <a:lvl2pPr marL="1219140" lvl="1" indent="-423312" rtl="0">
              <a:lnSpc>
                <a:spcPct val="115000"/>
              </a:lnSpc>
              <a:spcBef>
                <a:spcPts val="0"/>
              </a:spcBef>
              <a:spcAft>
                <a:spcPts val="0"/>
              </a:spcAft>
              <a:buClr>
                <a:srgbClr val="434343"/>
              </a:buClr>
              <a:buSzPts val="1400"/>
              <a:buChar char="○"/>
              <a:defRPr>
                <a:solidFill>
                  <a:srgbClr val="434343"/>
                </a:solidFill>
              </a:defRPr>
            </a:lvl2pPr>
            <a:lvl3pPr marL="1828709" lvl="2" indent="-423312" rtl="0">
              <a:lnSpc>
                <a:spcPct val="115000"/>
              </a:lnSpc>
              <a:spcBef>
                <a:spcPts val="0"/>
              </a:spcBef>
              <a:spcAft>
                <a:spcPts val="0"/>
              </a:spcAft>
              <a:buClr>
                <a:srgbClr val="434343"/>
              </a:buClr>
              <a:buSzPts val="1400"/>
              <a:buChar char="■"/>
              <a:defRPr>
                <a:solidFill>
                  <a:srgbClr val="434343"/>
                </a:solidFill>
              </a:defRPr>
            </a:lvl3pPr>
            <a:lvl4pPr marL="2438278" lvl="3" indent="-423312" rtl="0">
              <a:lnSpc>
                <a:spcPct val="115000"/>
              </a:lnSpc>
              <a:spcBef>
                <a:spcPts val="0"/>
              </a:spcBef>
              <a:spcAft>
                <a:spcPts val="0"/>
              </a:spcAft>
              <a:buClr>
                <a:srgbClr val="434343"/>
              </a:buClr>
              <a:buSzPts val="1400"/>
              <a:buChar char="●"/>
              <a:defRPr>
                <a:solidFill>
                  <a:srgbClr val="434343"/>
                </a:solidFill>
              </a:defRPr>
            </a:lvl4pPr>
            <a:lvl5pPr marL="3047848" lvl="4" indent="-423312" rtl="0">
              <a:lnSpc>
                <a:spcPct val="115000"/>
              </a:lnSpc>
              <a:spcBef>
                <a:spcPts val="0"/>
              </a:spcBef>
              <a:spcAft>
                <a:spcPts val="0"/>
              </a:spcAft>
              <a:buClr>
                <a:srgbClr val="434343"/>
              </a:buClr>
              <a:buSzPts val="1400"/>
              <a:buChar char="○"/>
              <a:defRPr>
                <a:solidFill>
                  <a:srgbClr val="434343"/>
                </a:solidFill>
              </a:defRPr>
            </a:lvl5pPr>
            <a:lvl6pPr marL="3657418" lvl="5" indent="-423312" rtl="0">
              <a:lnSpc>
                <a:spcPct val="115000"/>
              </a:lnSpc>
              <a:spcBef>
                <a:spcPts val="0"/>
              </a:spcBef>
              <a:spcAft>
                <a:spcPts val="0"/>
              </a:spcAft>
              <a:buClr>
                <a:srgbClr val="434343"/>
              </a:buClr>
              <a:buSzPts val="1400"/>
              <a:buChar char="■"/>
              <a:defRPr>
                <a:solidFill>
                  <a:srgbClr val="434343"/>
                </a:solidFill>
              </a:defRPr>
            </a:lvl6pPr>
            <a:lvl7pPr marL="4266987" lvl="6" indent="-423312" rtl="0">
              <a:lnSpc>
                <a:spcPct val="115000"/>
              </a:lnSpc>
              <a:spcBef>
                <a:spcPts val="0"/>
              </a:spcBef>
              <a:spcAft>
                <a:spcPts val="0"/>
              </a:spcAft>
              <a:buClr>
                <a:srgbClr val="434343"/>
              </a:buClr>
              <a:buSzPts val="1400"/>
              <a:buChar char="●"/>
              <a:defRPr>
                <a:solidFill>
                  <a:srgbClr val="434343"/>
                </a:solidFill>
              </a:defRPr>
            </a:lvl7pPr>
            <a:lvl8pPr marL="4876557" lvl="7" indent="-423312" rtl="0">
              <a:lnSpc>
                <a:spcPct val="115000"/>
              </a:lnSpc>
              <a:spcBef>
                <a:spcPts val="0"/>
              </a:spcBef>
              <a:spcAft>
                <a:spcPts val="0"/>
              </a:spcAft>
              <a:buClr>
                <a:srgbClr val="434343"/>
              </a:buClr>
              <a:buSzPts val="1400"/>
              <a:buChar char="○"/>
              <a:defRPr>
                <a:solidFill>
                  <a:srgbClr val="434343"/>
                </a:solidFill>
              </a:defRPr>
            </a:lvl8pPr>
            <a:lvl9pPr marL="5486126" lvl="8" indent="-423312"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91670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DADE743-382B-42E5-AA6E-FB8C9D08DE14}" type="datetimeFigureOut">
              <a:rPr lang="vi-VN" smtClean="0"/>
              <a:t>03/11/2025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15581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DE743-382B-42E5-AA6E-FB8C9D08DE14}" type="datetimeFigureOut">
              <a:rPr lang="vi-VN" smtClean="0"/>
              <a:t>03/11/2025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850793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ADE743-382B-42E5-AA6E-FB8C9D08DE14}" type="datetimeFigureOut">
              <a:rPr lang="vi-VN" smtClean="0"/>
              <a:t>03/11/2025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1060234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ADE743-382B-42E5-AA6E-FB8C9D08DE14}" type="datetimeFigureOut">
              <a:rPr lang="vi-VN" smtClean="0"/>
              <a:t>03/11/2025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76019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03/11/2025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891747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03/11/2025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99644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1"/>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9" name="Google Shape;609;p8"/>
          <p:cNvGrpSpPr/>
          <p:nvPr/>
        </p:nvGrpSpPr>
        <p:grpSpPr>
          <a:xfrm rot="1799965" flipH="1">
            <a:off x="497174" y="3592578"/>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5" name="Google Shape;645;p8"/>
          <p:cNvGrpSpPr/>
          <p:nvPr/>
        </p:nvGrpSpPr>
        <p:grpSpPr>
          <a:xfrm flipH="1">
            <a:off x="9773835" y="3448598"/>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392437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80" y="91392"/>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152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7"/>
        <p:cNvGrpSpPr/>
        <p:nvPr/>
      </p:nvGrpSpPr>
      <p:grpSpPr>
        <a:xfrm>
          <a:off x="0" y="0"/>
          <a:ext cx="0" cy="0"/>
          <a:chOff x="0" y="0"/>
          <a:chExt cx="0" cy="0"/>
        </a:xfrm>
      </p:grpSpPr>
      <p:sp>
        <p:nvSpPr>
          <p:cNvPr id="758" name="Google Shape;758;p10"/>
          <p:cNvSpPr/>
          <p:nvPr/>
        </p:nvSpPr>
        <p:spPr>
          <a:xfrm>
            <a:off x="227067" y="921900"/>
            <a:ext cx="6355776"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31002" y="291935"/>
            <a:ext cx="10961567"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0"/>
          <p:cNvGrpSpPr/>
          <p:nvPr/>
        </p:nvGrpSpPr>
        <p:grpSpPr>
          <a:xfrm>
            <a:off x="-279000" y="720015"/>
            <a:ext cx="12470991"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grpSp>
      <p:sp>
        <p:nvSpPr>
          <p:cNvPr id="768" name="Google Shape;768;p10"/>
          <p:cNvSpPr txBox="1">
            <a:spLocks noGrp="1"/>
          </p:cNvSpPr>
          <p:nvPr>
            <p:ph type="title"/>
          </p:nvPr>
        </p:nvSpPr>
        <p:spPr>
          <a:xfrm>
            <a:off x="960000" y="1286100"/>
            <a:ext cx="505680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67">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1051" y="5452000"/>
            <a:ext cx="1157900"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9414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80" y="91392"/>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0521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3" Type="http://schemas.openxmlformats.org/officeDocument/2006/relationships/slideLayout" Target="../slideLayouts/slideLayout4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theme" Target="../theme/theme4.xml"/><Relationship Id="rId10" Type="http://schemas.openxmlformats.org/officeDocument/2006/relationships/image" Target="../media/image4.GIF"/><Relationship Id="rId4" Type="http://schemas.openxmlformats.org/officeDocument/2006/relationships/slideLayout" Target="../slideLayouts/slideLayout44.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4093640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C100C-4240-4995-8AA9-482A1F5AB068}" type="datetimeFigureOut">
              <a:rPr lang="en-US" smtClean="0"/>
              <a:t>11/3/2025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369B3-2240-4111-B34A-45DD18AA5DDC}" type="slidenum">
              <a:rPr lang="en-US" smtClean="0"/>
              <a:t>‹#›</a:t>
            </a:fld>
            <a:endParaRPr lang="en-US"/>
          </a:p>
        </p:txBody>
      </p:sp>
    </p:spTree>
    <p:extLst>
      <p:ext uri="{BB962C8B-B14F-4D97-AF65-F5344CB8AC3E}">
        <p14:creationId xmlns:p14="http://schemas.microsoft.com/office/powerpoint/2010/main" val="26109701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33"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1033"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1pPr>
            <a:lvl2pPr marL="914400" lvl="1"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2pPr>
            <a:lvl3pPr marL="1371600" lvl="2"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3pPr>
            <a:lvl4pPr marL="1828800" lvl="3"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4pPr>
            <a:lvl5pPr marL="2286000" lvl="4"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5pPr>
            <a:lvl6pPr marL="2743200" lvl="5"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6pPr>
            <a:lvl7pPr marL="3200400" lvl="6"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7pPr>
            <a:lvl8pPr marL="3657600" lvl="7"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8pPr>
            <a:lvl9pPr marL="4114800" lvl="8"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9pPr>
          </a:lstStyle>
          <a:p>
            <a:endParaRPr/>
          </a:p>
        </p:txBody>
      </p:sp>
    </p:spTree>
    <p:extLst>
      <p:ext uri="{BB962C8B-B14F-4D97-AF65-F5344CB8AC3E}">
        <p14:creationId xmlns:p14="http://schemas.microsoft.com/office/powerpoint/2010/main" val="3068996303"/>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91384062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DE743-382B-42E5-AA6E-FB8C9D08DE14}" type="datetimeFigureOut">
              <a:rPr lang="vi-VN" smtClean="0"/>
              <a:t>03/11/2025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CA366-9975-4146-96E3-1AE2AEA6DAD0}" type="slidenum">
              <a:rPr lang="vi-VN" smtClean="0"/>
              <a:t>‹#›</a:t>
            </a:fld>
            <a:endParaRPr lang="vi-VN"/>
          </a:p>
        </p:txBody>
      </p:sp>
    </p:spTree>
    <p:extLst>
      <p:ext uri="{BB962C8B-B14F-4D97-AF65-F5344CB8AC3E}">
        <p14:creationId xmlns:p14="http://schemas.microsoft.com/office/powerpoint/2010/main" val="33279260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ợi quang học là gì? Quy trình hoạt động của cáp sợi quang">
            <a:extLst>
              <a:ext uri="{FF2B5EF4-FFF2-40B4-BE49-F238E27FC236}">
                <a16:creationId xmlns:a16="http://schemas.microsoft.com/office/drawing/2014/main" id="{E12313A5-3930-4065-866C-4D87FBA7D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05" y="-1"/>
            <a:ext cx="12385819" cy="69360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B17165E-7413-471F-9F9B-C6214EE58E9E}"/>
              </a:ext>
            </a:extLst>
          </p:cNvPr>
          <p:cNvSpPr txBox="1">
            <a:spLocks/>
          </p:cNvSpPr>
          <p:nvPr/>
        </p:nvSpPr>
        <p:spPr>
          <a:xfrm>
            <a:off x="1266825" y="959005"/>
            <a:ext cx="9420225" cy="15500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 TẬP </a:t>
            </a:r>
            <a:r>
              <a:rPr kumimoji="0" lang="en-US" sz="8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CHỦ ĐỀ </a:t>
            </a:r>
            <a:r>
              <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kumimoji="0" lang="en-US" sz="8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49A1088-9BD0-474A-9DB1-8ECC6C8B8927}"/>
              </a:ext>
            </a:extLst>
          </p:cNvPr>
          <p:cNvSpPr/>
          <p:nvPr/>
        </p:nvSpPr>
        <p:spPr>
          <a:xfrm>
            <a:off x="1793222" y="3033130"/>
            <a:ext cx="8605556" cy="1951465"/>
          </a:xfrm>
          <a:prstGeom prst="round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bg1"/>
                </a:solidFill>
                <a:latin typeface="Georgia" panose="02040502050405020303" pitchFamily="18" charset="0"/>
              </a:rPr>
              <a:t>ÁNH SÁNG</a:t>
            </a:r>
          </a:p>
        </p:txBody>
      </p:sp>
    </p:spTree>
    <p:extLst>
      <p:ext uri="{BB962C8B-B14F-4D97-AF65-F5344CB8AC3E}">
        <p14:creationId xmlns:p14="http://schemas.microsoft.com/office/powerpoint/2010/main" val="305604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Vật Lý Vật Lý Vector Nền Và Tập Tin Tải về Miễn Phí  Pngtree">
            <a:extLst>
              <a:ext uri="{FF2B5EF4-FFF2-40B4-BE49-F238E27FC236}">
                <a16:creationId xmlns:a16="http://schemas.microsoft.com/office/drawing/2014/main" id="{B5F0FADC-01BA-4925-BD8B-77976C92D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任意多边形 109">
            <a:extLst>
              <a:ext uri="{FF2B5EF4-FFF2-40B4-BE49-F238E27FC236}">
                <a16:creationId xmlns:a16="http://schemas.microsoft.com/office/drawing/2014/main" id="{D57F5740-83FC-4956-AEB7-818AF47D2A9E}"/>
              </a:ext>
            </a:extLst>
          </p:cNvPr>
          <p:cNvSpPr/>
          <p:nvPr/>
        </p:nvSpPr>
        <p:spPr>
          <a:xfrm>
            <a:off x="2688714" y="2401828"/>
            <a:ext cx="7902121" cy="115397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chemeClr val="bg1"/>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6" name="组合 113">
            <a:extLst>
              <a:ext uri="{FF2B5EF4-FFF2-40B4-BE49-F238E27FC236}">
                <a16:creationId xmlns:a16="http://schemas.microsoft.com/office/drawing/2014/main" id="{92C926B7-8F25-466E-BCAF-AA39E39487B1}"/>
              </a:ext>
            </a:extLst>
          </p:cNvPr>
          <p:cNvGrpSpPr/>
          <p:nvPr/>
        </p:nvGrpSpPr>
        <p:grpSpPr>
          <a:xfrm>
            <a:off x="1992728" y="2385430"/>
            <a:ext cx="1442652" cy="1222406"/>
            <a:chOff x="2822348" y="3744846"/>
            <a:chExt cx="682388" cy="682388"/>
          </a:xfrm>
        </p:grpSpPr>
        <p:grpSp>
          <p:nvGrpSpPr>
            <p:cNvPr id="7" name="组合 114">
              <a:extLst>
                <a:ext uri="{FF2B5EF4-FFF2-40B4-BE49-F238E27FC236}">
                  <a16:creationId xmlns:a16="http://schemas.microsoft.com/office/drawing/2014/main" id="{7A991629-0A53-4944-BBFA-4C78EEF94D98}"/>
                </a:ext>
              </a:extLst>
            </p:cNvPr>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 name="任意多边形 118">
                <a:extLst>
                  <a:ext uri="{FF2B5EF4-FFF2-40B4-BE49-F238E27FC236}">
                    <a16:creationId xmlns:a16="http://schemas.microsoft.com/office/drawing/2014/main" id="{8A8249CA-5C53-43A7-A131-8D08940A22E9}"/>
                  </a:ext>
                </a:extLst>
              </p:cNvPr>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 name="椭圆 119">
                <a:extLst>
                  <a:ext uri="{FF2B5EF4-FFF2-40B4-BE49-F238E27FC236}">
                    <a16:creationId xmlns:a16="http://schemas.microsoft.com/office/drawing/2014/main" id="{3C403D81-C14D-44E9-A42C-D80353ACF6F2}"/>
                  </a:ext>
                </a:extLst>
              </p:cNvPr>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 name="椭圆 120">
                <a:extLst>
                  <a:ext uri="{FF2B5EF4-FFF2-40B4-BE49-F238E27FC236}">
                    <a16:creationId xmlns:a16="http://schemas.microsoft.com/office/drawing/2014/main" id="{E5FBC9FF-7A88-4AF3-9871-62DBA5493AD7}"/>
                  </a:ext>
                </a:extLst>
              </p:cNvPr>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 name="椭圆 115">
              <a:extLst>
                <a:ext uri="{FF2B5EF4-FFF2-40B4-BE49-F238E27FC236}">
                  <a16:creationId xmlns:a16="http://schemas.microsoft.com/office/drawing/2014/main" id="{B577E85A-56AD-4F70-BDAF-5D1648F6B0EE}"/>
                </a:ext>
              </a:extLst>
            </p:cNvPr>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椭圆 116">
              <a:extLst>
                <a:ext uri="{FF2B5EF4-FFF2-40B4-BE49-F238E27FC236}">
                  <a16:creationId xmlns:a16="http://schemas.microsoft.com/office/drawing/2014/main" id="{0BEE56CF-49B1-4BC1-99B1-481E43CFDD69}"/>
                </a:ext>
              </a:extLst>
            </p:cNvPr>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3300">
                      <a:lumMod val="50000"/>
                    </a:srgbClr>
                  </a:solidFill>
                  <a:effectLst/>
                  <a:uLnTx/>
                  <a:uFillTx/>
                  <a:latin typeface="Roboto" panose="02000000000000000000" pitchFamily="2" charset="0"/>
                  <a:ea typeface="Roboto" panose="02000000000000000000" pitchFamily="2" charset="0"/>
                  <a:cs typeface="Arial" panose="020B0604020202020204" pitchFamily="34" charset="0"/>
                </a:rPr>
                <a:t>1</a:t>
              </a:r>
              <a:endParaRPr kumimoji="0" lang="zh-CN" altLang="en-US" sz="4400" b="1" i="0" u="none" strike="noStrike" kern="1200" cap="none" spc="0" normalizeH="0" baseline="0" noProof="0">
                <a:ln>
                  <a:noFill/>
                </a:ln>
                <a:solidFill>
                  <a:srgbClr val="FF3300">
                    <a:lumMod val="50000"/>
                  </a:srgbClr>
                </a:solidFill>
                <a:effectLst/>
                <a:uLnTx/>
                <a:uFillTx/>
                <a:latin typeface="Roboto" panose="02000000000000000000" pitchFamily="2" charset="0"/>
                <a:ea typeface="宋体" panose="02010600030101010101" pitchFamily="2" charset="-122"/>
                <a:cs typeface="Arial" panose="020B0604020202020204" pitchFamily="34" charset="0"/>
              </a:endParaRPr>
            </a:p>
          </p:txBody>
        </p:sp>
        <p:sp>
          <p:nvSpPr>
            <p:cNvPr id="10" name="椭圆 67">
              <a:extLst>
                <a:ext uri="{FF2B5EF4-FFF2-40B4-BE49-F238E27FC236}">
                  <a16:creationId xmlns:a16="http://schemas.microsoft.com/office/drawing/2014/main" id="{9D1716DA-CFA4-459D-AC4D-D7FE2CA658C7}"/>
                </a:ext>
              </a:extLst>
            </p:cNvPr>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4" name="文本框 145">
            <a:extLst>
              <a:ext uri="{FF2B5EF4-FFF2-40B4-BE49-F238E27FC236}">
                <a16:creationId xmlns:a16="http://schemas.microsoft.com/office/drawing/2014/main" id="{DE4F8675-61F2-4382-8E16-06EE3D0D72FA}"/>
              </a:ext>
            </a:extLst>
          </p:cNvPr>
          <p:cNvSpPr txBox="1"/>
          <p:nvPr/>
        </p:nvSpPr>
        <p:spPr>
          <a:xfrm>
            <a:off x="3387553" y="2505670"/>
            <a:ext cx="69305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TÓM</a:t>
            </a:r>
            <a:r>
              <a:rPr kumimoji="0" lang="en-US" altLang="zh-CN" sz="5400" b="1" i="0" u="none" strike="noStrike" kern="1200" cap="none" spc="0" normalizeH="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 TẮT KIẾN THỨC</a:t>
            </a:r>
            <a:endParaRPr kumimoji="0" lang="zh-CN" altLang="en-US" sz="5400" b="1" i="0" u="none" strike="noStrike" kern="1200" cap="none" spc="0" normalizeH="0" baseline="0" noProof="0" dirty="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3337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87">
                                          <p:stCondLst>
                                            <p:cond delay="0"/>
                                          </p:stCondLst>
                                        </p:cTn>
                                        <p:tgtEl>
                                          <p:spTgt spid="6"/>
                                        </p:tgtEl>
                                      </p:cBhvr>
                                    </p:animEffect>
                                    <p:anim calcmode="lin" valueType="num">
                                      <p:cBhvr>
                                        <p:cTn id="8" dur="27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100"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100" tmFilter="0, 0; 0.125,0.2665; 0.25,0.4; 0.375,0.465; 0.5,0.5;  0.625,0.535; 0.75,0.6; 0.875,0.7335; 1,1">
                                          <p:stCondLst>
                                            <p:cond delay="100"/>
                                          </p:stCondLst>
                                        </p:cTn>
                                        <p:tgtEl>
                                          <p:spTgt spid="6"/>
                                        </p:tgtEl>
                                        <p:attrNameLst>
                                          <p:attrName>ppt_y</p:attrName>
                                        </p:attrNameLst>
                                      </p:cBhvr>
                                      <p:tavLst>
                                        <p:tav tm="0" fmla="#ppt_y-sin(pi*$)/9">
                                          <p:val>
                                            <p:fltVal val="0"/>
                                          </p:val>
                                        </p:tav>
                                        <p:tav tm="100000">
                                          <p:val>
                                            <p:fltVal val="1"/>
                                          </p:val>
                                        </p:tav>
                                      </p:tavLst>
                                    </p:anim>
                                    <p:anim calcmode="lin" valueType="num">
                                      <p:cBhvr>
                                        <p:cTn id="11" dur="50" tmFilter="0, 0; 0.125,0.2665; 0.25,0.4; 0.375,0.465; 0.5,0.5;  0.625,0.535; 0.75,0.6; 0.875,0.7335; 1,1">
                                          <p:stCondLst>
                                            <p:cond delay="199"/>
                                          </p:stCondLst>
                                        </p:cTn>
                                        <p:tgtEl>
                                          <p:spTgt spid="6"/>
                                        </p:tgtEl>
                                        <p:attrNameLst>
                                          <p:attrName>ppt_y</p:attrName>
                                        </p:attrNameLst>
                                      </p:cBhvr>
                                      <p:tavLst>
                                        <p:tav tm="0" fmla="#ppt_y-sin(pi*$)/27">
                                          <p:val>
                                            <p:fltVal val="0"/>
                                          </p:val>
                                        </p:tav>
                                        <p:tav tm="100000">
                                          <p:val>
                                            <p:fltVal val="1"/>
                                          </p:val>
                                        </p:tav>
                                      </p:tavLst>
                                    </p:anim>
                                    <p:anim calcmode="lin" valueType="num">
                                      <p:cBhvr>
                                        <p:cTn id="12" dur="25" tmFilter="0, 0; 0.125,0.2665; 0.25,0.4; 0.375,0.465; 0.5,0.5;  0.625,0.535; 0.75,0.6; 0.875,0.7335; 1,1">
                                          <p:stCondLst>
                                            <p:cond delay="248"/>
                                          </p:stCondLst>
                                        </p:cTn>
                                        <p:tgtEl>
                                          <p:spTgt spid="6"/>
                                        </p:tgtEl>
                                        <p:attrNameLst>
                                          <p:attrName>ppt_y</p:attrName>
                                        </p:attrNameLst>
                                      </p:cBhvr>
                                      <p:tavLst>
                                        <p:tav tm="0" fmla="#ppt_y-sin(pi*$)/81">
                                          <p:val>
                                            <p:fltVal val="0"/>
                                          </p:val>
                                        </p:tav>
                                        <p:tav tm="100000">
                                          <p:val>
                                            <p:fltVal val="1"/>
                                          </p:val>
                                        </p:tav>
                                      </p:tavLst>
                                    </p:anim>
                                    <p:animScale>
                                      <p:cBhvr>
                                        <p:cTn id="13" dur="4">
                                          <p:stCondLst>
                                            <p:cond delay="98"/>
                                          </p:stCondLst>
                                        </p:cTn>
                                        <p:tgtEl>
                                          <p:spTgt spid="6"/>
                                        </p:tgtEl>
                                      </p:cBhvr>
                                      <p:to x="100000" y="60000"/>
                                    </p:animScale>
                                    <p:animScale>
                                      <p:cBhvr>
                                        <p:cTn id="14" dur="25" decel="50000">
                                          <p:stCondLst>
                                            <p:cond delay="101"/>
                                          </p:stCondLst>
                                        </p:cTn>
                                        <p:tgtEl>
                                          <p:spTgt spid="6"/>
                                        </p:tgtEl>
                                      </p:cBhvr>
                                      <p:to x="100000" y="100000"/>
                                    </p:animScale>
                                    <p:animScale>
                                      <p:cBhvr>
                                        <p:cTn id="15" dur="4">
                                          <p:stCondLst>
                                            <p:cond delay="197"/>
                                          </p:stCondLst>
                                        </p:cTn>
                                        <p:tgtEl>
                                          <p:spTgt spid="6"/>
                                        </p:tgtEl>
                                      </p:cBhvr>
                                      <p:to x="100000" y="80000"/>
                                    </p:animScale>
                                    <p:animScale>
                                      <p:cBhvr>
                                        <p:cTn id="16" dur="25" decel="50000">
                                          <p:stCondLst>
                                            <p:cond delay="201"/>
                                          </p:stCondLst>
                                        </p:cTn>
                                        <p:tgtEl>
                                          <p:spTgt spid="6"/>
                                        </p:tgtEl>
                                      </p:cBhvr>
                                      <p:to x="100000" y="100000"/>
                                    </p:animScale>
                                    <p:animScale>
                                      <p:cBhvr>
                                        <p:cTn id="17" dur="4">
                                          <p:stCondLst>
                                            <p:cond delay="246"/>
                                          </p:stCondLst>
                                        </p:cTn>
                                        <p:tgtEl>
                                          <p:spTgt spid="6"/>
                                        </p:tgtEl>
                                      </p:cBhvr>
                                      <p:to x="100000" y="90000"/>
                                    </p:animScale>
                                    <p:animScale>
                                      <p:cBhvr>
                                        <p:cTn id="18" dur="25" decel="50000">
                                          <p:stCondLst>
                                            <p:cond delay="250"/>
                                          </p:stCondLst>
                                        </p:cTn>
                                        <p:tgtEl>
                                          <p:spTgt spid="6"/>
                                        </p:tgtEl>
                                      </p:cBhvr>
                                      <p:to x="100000" y="100000"/>
                                    </p:animScale>
                                    <p:animScale>
                                      <p:cBhvr>
                                        <p:cTn id="19" dur="4">
                                          <p:stCondLst>
                                            <p:cond delay="271"/>
                                          </p:stCondLst>
                                        </p:cTn>
                                        <p:tgtEl>
                                          <p:spTgt spid="6"/>
                                        </p:tgtEl>
                                      </p:cBhvr>
                                      <p:to x="100000" y="95000"/>
                                    </p:animScale>
                                    <p:animScale>
                                      <p:cBhvr>
                                        <p:cTn id="20" dur="25" decel="50000">
                                          <p:stCondLst>
                                            <p:cond delay="275"/>
                                          </p:stCondLst>
                                        </p:cTn>
                                        <p:tgtEl>
                                          <p:spTgt spid="6"/>
                                        </p:tgtEl>
                                      </p:cBhvr>
                                      <p:to x="100000" y="100000"/>
                                    </p:animScale>
                                  </p:childTnLst>
                                </p:cTn>
                              </p:par>
                            </p:childTnLst>
                          </p:cTn>
                        </p:par>
                        <p:par>
                          <p:cTn id="21" fill="hold">
                            <p:stCondLst>
                              <p:cond delay="3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300"/>
                                        <p:tgtEl>
                                          <p:spTgt spid="5"/>
                                        </p:tgtEl>
                                      </p:cBhvr>
                                    </p:animEffect>
                                  </p:childTnLst>
                                </p:cTn>
                              </p:par>
                            </p:childTnLst>
                          </p:cTn>
                        </p:par>
                        <p:par>
                          <p:cTn id="25" fill="hold">
                            <p:stCondLst>
                              <p:cond delay="6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300" fill="hold"/>
                                        <p:tgtEl>
                                          <p:spTgt spid="14"/>
                                        </p:tgtEl>
                                        <p:attrNameLst>
                                          <p:attrName>ppt_y</p:attrName>
                                        </p:attrNameLst>
                                      </p:cBhvr>
                                      <p:tavLst>
                                        <p:tav tm="0">
                                          <p:val>
                                            <p:strVal val="#ppt_y"/>
                                          </p:val>
                                        </p:tav>
                                        <p:tav tm="100000">
                                          <p:val>
                                            <p:strVal val="#ppt_y"/>
                                          </p:val>
                                        </p:tav>
                                      </p:tavLst>
                                    </p:anim>
                                    <p:anim calcmode="lin" valueType="num">
                                      <p:cBhvr>
                                        <p:cTn id="30" dur="3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3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3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78B09F1-BFA3-4C2B-AA09-E62376D22B71}"/>
              </a:ext>
            </a:extLst>
          </p:cNvPr>
          <p:cNvSpPr/>
          <p:nvPr/>
        </p:nvSpPr>
        <p:spPr>
          <a:xfrm>
            <a:off x="3178098" y="0"/>
            <a:ext cx="1876248" cy="1382751"/>
          </a:xfrm>
          <a:prstGeom prst="ellipse">
            <a:avLst/>
          </a:prstGeom>
          <a:solidFill>
            <a:schemeClr val="accent5">
              <a:lumMod val="75000"/>
            </a:schemeClr>
          </a:solidFill>
          <a:ln w="19050">
            <a:solidFill>
              <a:schemeClr val="accent5">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7F2DD"/>
                </a:solidFill>
                <a:latin typeface="Roboto Black" panose="02000000000000000000" pitchFamily="2" charset="0"/>
                <a:ea typeface="Roboto Black" panose="02000000000000000000" pitchFamily="2" charset="0"/>
              </a:rPr>
              <a:t>ÁNH SÁNG</a:t>
            </a:r>
            <a:endParaRPr kumimoji="0" lang="en-US" sz="3200" b="0" i="0" u="none" strike="noStrike" kern="1200" cap="none" spc="0" normalizeH="0" baseline="0" noProof="0">
              <a:ln>
                <a:noFill/>
              </a:ln>
              <a:solidFill>
                <a:srgbClr val="F7F2DD"/>
              </a:solidFill>
              <a:effectLst/>
              <a:uLnTx/>
              <a:uFillTx/>
              <a:latin typeface="Roboto Black" panose="02000000000000000000" pitchFamily="2" charset="0"/>
              <a:ea typeface="Roboto Black" panose="02000000000000000000" pitchFamily="2" charset="0"/>
            </a:endParaRPr>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8AD4CB33-99BC-4C59-B6A0-2C70E7FC0625}"/>
                  </a:ext>
                </a:extLst>
              </p:cNvPr>
              <p:cNvSpPr/>
              <p:nvPr/>
            </p:nvSpPr>
            <p:spPr>
              <a:xfrm>
                <a:off x="-22800" y="1685051"/>
                <a:ext cx="4044952" cy="2319682"/>
              </a:xfrm>
              <a:prstGeom prst="ellipse">
                <a:avLst/>
              </a:prstGeom>
              <a:solidFill>
                <a:schemeClr val="accent5">
                  <a:lumMod val="75000"/>
                </a:schemeClr>
              </a:solidFill>
              <a:ln w="19050">
                <a:solidFill>
                  <a:schemeClr val="accent5">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PHẢN XẠ TOÀN PHẦN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Điều kiện: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  n</a:t>
                </a:r>
                <a:r>
                  <a:rPr lang="en-US" sz="2000" baseline="-25000">
                    <a:solidFill>
                      <a:srgbClr val="F7F2DD"/>
                    </a:solidFill>
                    <a:latin typeface="Roboto Black" panose="02000000000000000000" pitchFamily="2" charset="0"/>
                    <a:ea typeface="Roboto Black" panose="02000000000000000000" pitchFamily="2" charset="0"/>
                  </a:rPr>
                  <a:t>1</a:t>
                </a:r>
                <a:r>
                  <a:rPr lang="en-US" sz="2000">
                    <a:solidFill>
                      <a:srgbClr val="F7F2DD"/>
                    </a:solidFill>
                    <a:latin typeface="Roboto Black" panose="02000000000000000000" pitchFamily="2" charset="0"/>
                    <a:ea typeface="Roboto Black" panose="02000000000000000000" pitchFamily="2" charset="0"/>
                  </a:rPr>
                  <a:t> &gt; n</a:t>
                </a:r>
                <a:r>
                  <a:rPr lang="en-US" sz="2000" baseline="-25000">
                    <a:solidFill>
                      <a:srgbClr val="F7F2DD"/>
                    </a:solidFill>
                    <a:latin typeface="Roboto Black" panose="02000000000000000000" pitchFamily="2" charset="0"/>
                    <a:ea typeface="Roboto Black" panose="02000000000000000000" pitchFamily="2" charset="0"/>
                  </a:rPr>
                  <a:t>2</a:t>
                </a:r>
                <a:r>
                  <a:rPr lang="en-US" sz="2000">
                    <a:solidFill>
                      <a:srgbClr val="F7F2DD"/>
                    </a:solidFill>
                    <a:latin typeface="Roboto Black" panose="02000000000000000000" pitchFamily="2" charset="0"/>
                    <a:ea typeface="Roboto Black" panose="02000000000000000000" pitchFamily="2"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  i &gt; i</a:t>
                </a:r>
                <a:r>
                  <a:rPr lang="en-US" sz="2000" baseline="-25000">
                    <a:solidFill>
                      <a:srgbClr val="F7F2DD"/>
                    </a:solidFill>
                    <a:latin typeface="Roboto Black" panose="02000000000000000000" pitchFamily="2" charset="0"/>
                    <a:ea typeface="Roboto Black" panose="02000000000000000000" pitchFamily="2" charset="0"/>
                  </a:rPr>
                  <a:t>th</a:t>
                </a:r>
                <a:r>
                  <a:rPr lang="en-US" sz="2000">
                    <a:solidFill>
                      <a:srgbClr val="F7F2DD"/>
                    </a:solidFill>
                    <a:latin typeface="Roboto Black" panose="02000000000000000000" pitchFamily="2" charset="0"/>
                    <a:ea typeface="Roboto Black" panose="02000000000000000000" pitchFamily="2" charset="0"/>
                  </a:rPr>
                  <a:t> với sin i</a:t>
                </a:r>
                <a:r>
                  <a:rPr lang="en-US" sz="2000" baseline="-25000">
                    <a:solidFill>
                      <a:srgbClr val="F7F2DD"/>
                    </a:solidFill>
                    <a:latin typeface="Roboto Black" panose="02000000000000000000" pitchFamily="2" charset="0"/>
                    <a:ea typeface="Roboto Black" panose="02000000000000000000" pitchFamily="2" charset="0"/>
                  </a:rPr>
                  <a:t>th</a:t>
                </a:r>
                <a:r>
                  <a:rPr lang="en-US" sz="2000">
                    <a:solidFill>
                      <a:srgbClr val="F7F2DD"/>
                    </a:solidFill>
                    <a:latin typeface="Roboto Black" panose="02000000000000000000" pitchFamily="2" charset="0"/>
                    <a:ea typeface="Roboto Black" panose="02000000000000000000" pitchFamily="2" charset="0"/>
                  </a:rPr>
                  <a:t> = </a:t>
                </a:r>
                <a14:m>
                  <m:oMath xmlns:m="http://schemas.openxmlformats.org/officeDocument/2006/math">
                    <m:f>
                      <m:fPr>
                        <m:ctrlPr>
                          <a:rPr lang="en-US" sz="2000" i="1" smtClean="0">
                            <a:solidFill>
                              <a:srgbClr val="F7F2DD"/>
                            </a:solidFill>
                            <a:latin typeface="Cambria Math" panose="02040503050406030204" pitchFamily="18" charset="0"/>
                            <a:ea typeface="Roboto Black" panose="02000000000000000000" pitchFamily="2" charset="0"/>
                          </a:rPr>
                        </m:ctrlPr>
                      </m:fPr>
                      <m:num>
                        <m:sSub>
                          <m:sSubPr>
                            <m:ctrlPr>
                              <a:rPr lang="en-US" sz="2000" i="1" smtClean="0">
                                <a:solidFill>
                                  <a:srgbClr val="F7F2DD"/>
                                </a:solidFill>
                                <a:latin typeface="Cambria Math" panose="02040503050406030204" pitchFamily="18" charset="0"/>
                                <a:ea typeface="Roboto Black" panose="02000000000000000000" pitchFamily="2" charset="0"/>
                              </a:rPr>
                            </m:ctrlPr>
                          </m:sSubPr>
                          <m:e>
                            <m:r>
                              <a:rPr lang="en-US" sz="2000" b="0" i="1" smtClean="0">
                                <a:solidFill>
                                  <a:srgbClr val="F7F2DD"/>
                                </a:solidFill>
                                <a:latin typeface="Cambria Math" panose="02040503050406030204" pitchFamily="18" charset="0"/>
                                <a:ea typeface="Roboto Black" panose="02000000000000000000" pitchFamily="2" charset="0"/>
                              </a:rPr>
                              <m:t>𝑛</m:t>
                            </m:r>
                          </m:e>
                          <m:sub>
                            <m:r>
                              <a:rPr lang="en-US" sz="2000" b="0" i="1" smtClean="0">
                                <a:solidFill>
                                  <a:srgbClr val="F7F2DD"/>
                                </a:solidFill>
                                <a:latin typeface="Cambria Math" panose="02040503050406030204" pitchFamily="18" charset="0"/>
                                <a:ea typeface="Roboto Black" panose="02000000000000000000" pitchFamily="2" charset="0"/>
                              </a:rPr>
                              <m:t>2</m:t>
                            </m:r>
                          </m:sub>
                        </m:sSub>
                      </m:num>
                      <m:den>
                        <m:sSub>
                          <m:sSubPr>
                            <m:ctrlPr>
                              <a:rPr lang="en-US" sz="2000" i="1" smtClean="0">
                                <a:solidFill>
                                  <a:srgbClr val="F7F2DD"/>
                                </a:solidFill>
                                <a:latin typeface="Cambria Math" panose="02040503050406030204" pitchFamily="18" charset="0"/>
                                <a:ea typeface="Roboto Black" panose="02000000000000000000" pitchFamily="2" charset="0"/>
                              </a:rPr>
                            </m:ctrlPr>
                          </m:sSubPr>
                          <m:e>
                            <m:r>
                              <a:rPr lang="en-US" sz="2000" b="0" i="1" smtClean="0">
                                <a:solidFill>
                                  <a:srgbClr val="F7F2DD"/>
                                </a:solidFill>
                                <a:latin typeface="Cambria Math" panose="02040503050406030204" pitchFamily="18" charset="0"/>
                                <a:ea typeface="Roboto Black" panose="02000000000000000000" pitchFamily="2" charset="0"/>
                              </a:rPr>
                              <m:t>𝑛</m:t>
                            </m:r>
                          </m:e>
                          <m:sub>
                            <m:r>
                              <a:rPr lang="en-US" sz="2000" b="0" i="1" smtClean="0">
                                <a:solidFill>
                                  <a:srgbClr val="F7F2DD"/>
                                </a:solidFill>
                                <a:latin typeface="Cambria Math" panose="02040503050406030204" pitchFamily="18" charset="0"/>
                                <a:ea typeface="Roboto Black" panose="02000000000000000000" pitchFamily="2" charset="0"/>
                              </a:rPr>
                              <m:t>1</m:t>
                            </m:r>
                          </m:sub>
                        </m:sSub>
                      </m:den>
                    </m:f>
                  </m:oMath>
                </a14:m>
                <a:r>
                  <a:rPr lang="en-US" sz="2000">
                    <a:solidFill>
                      <a:srgbClr val="F7F2DD"/>
                    </a:solidFill>
                    <a:latin typeface="Roboto Black" panose="02000000000000000000" pitchFamily="2" charset="0"/>
                    <a:ea typeface="Roboto Black" panose="02000000000000000000" pitchFamily="2" charset="0"/>
                  </a:rPr>
                  <a:t> </a:t>
                </a:r>
              </a:p>
            </p:txBody>
          </p:sp>
        </mc:Choice>
        <mc:Fallback xmlns="">
          <p:sp>
            <p:nvSpPr>
              <p:cNvPr id="5" name="Oval 4">
                <a:extLst>
                  <a:ext uri="{FF2B5EF4-FFF2-40B4-BE49-F238E27FC236}">
                    <a16:creationId xmlns:a16="http://schemas.microsoft.com/office/drawing/2014/main" id="{8AD4CB33-99BC-4C59-B6A0-2C70E7FC0625}"/>
                  </a:ext>
                </a:extLst>
              </p:cNvPr>
              <p:cNvSpPr>
                <a:spLocks noRot="1" noChangeAspect="1" noMove="1" noResize="1" noEditPoints="1" noAdjustHandles="1" noChangeArrowheads="1" noChangeShapeType="1" noTextEdit="1"/>
              </p:cNvSpPr>
              <p:nvPr/>
            </p:nvSpPr>
            <p:spPr>
              <a:xfrm>
                <a:off x="-22800" y="1685051"/>
                <a:ext cx="4044952" cy="2319682"/>
              </a:xfrm>
              <a:prstGeom prst="ellipse">
                <a:avLst/>
              </a:prstGeom>
              <a:blipFill>
                <a:blip r:embed="rId2"/>
                <a:stretch>
                  <a:fillRect/>
                </a:stretch>
              </a:blipFill>
              <a:ln w="19050">
                <a:solidFill>
                  <a:schemeClr val="accent5">
                    <a:lumMod val="75000"/>
                  </a:schemeClr>
                </a:solidFill>
              </a:ln>
            </p:spPr>
            <p:txBody>
              <a:bodyPr/>
              <a:lstStyle/>
              <a:p>
                <a:r>
                  <a:rPr lang="en-US">
                    <a:noFill/>
                  </a:rPr>
                  <a:t> </a:t>
                </a:r>
              </a:p>
            </p:txBody>
          </p:sp>
        </mc:Fallback>
      </mc:AlternateContent>
      <p:sp>
        <p:nvSpPr>
          <p:cNvPr id="6" name="Oval 5">
            <a:extLst>
              <a:ext uri="{FF2B5EF4-FFF2-40B4-BE49-F238E27FC236}">
                <a16:creationId xmlns:a16="http://schemas.microsoft.com/office/drawing/2014/main" id="{4ACB3281-92C0-4297-8FD4-6545D1EF4462}"/>
              </a:ext>
            </a:extLst>
          </p:cNvPr>
          <p:cNvSpPr/>
          <p:nvPr/>
        </p:nvSpPr>
        <p:spPr>
          <a:xfrm>
            <a:off x="7099080" y="217538"/>
            <a:ext cx="3777071" cy="919975"/>
          </a:xfrm>
          <a:prstGeom prst="ellipse">
            <a:avLst/>
          </a:prstGeom>
          <a:solidFill>
            <a:schemeClr val="accent5">
              <a:lumMod val="75000"/>
            </a:schemeClr>
          </a:solidFill>
          <a:ln w="19050">
            <a:solidFill>
              <a:schemeClr val="accent5">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2DD"/>
                </a:solidFill>
                <a:latin typeface="Roboto Black" panose="02000000000000000000" pitchFamily="2" charset="0"/>
                <a:ea typeface="Roboto Black" panose="02000000000000000000" pitchFamily="2" charset="0"/>
              </a:rPr>
              <a:t>KHÚC XẠ ÁNH SÁNG</a:t>
            </a:r>
          </a:p>
        </p:txBody>
      </p:sp>
      <p:cxnSp>
        <p:nvCxnSpPr>
          <p:cNvPr id="11" name="Straight Arrow Connector 10">
            <a:extLst>
              <a:ext uri="{FF2B5EF4-FFF2-40B4-BE49-F238E27FC236}">
                <a16:creationId xmlns:a16="http://schemas.microsoft.com/office/drawing/2014/main" id="{CC2AA876-3D2B-4095-ABB5-55A072B2ECD4}"/>
              </a:ext>
            </a:extLst>
          </p:cNvPr>
          <p:cNvCxnSpPr>
            <a:cxnSpLocks/>
            <a:stCxn id="6" idx="2"/>
            <a:endCxn id="4" idx="6"/>
          </p:cNvCxnSpPr>
          <p:nvPr/>
        </p:nvCxnSpPr>
        <p:spPr>
          <a:xfrm flipH="1">
            <a:off x="5054346" y="677526"/>
            <a:ext cx="2044734" cy="13850"/>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CCDDBB7-B7BA-43AF-AB9F-82AF6B6A40C0}"/>
              </a:ext>
            </a:extLst>
          </p:cNvPr>
          <p:cNvCxnSpPr>
            <a:cxnSpLocks/>
            <a:stCxn id="59" idx="2"/>
            <a:endCxn id="17" idx="0"/>
          </p:cNvCxnSpPr>
          <p:nvPr/>
        </p:nvCxnSpPr>
        <p:spPr>
          <a:xfrm rot="5400000">
            <a:off x="7942123" y="3718067"/>
            <a:ext cx="1626666" cy="464319"/>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878EC3A1-6ABA-4305-8965-3846B4E10379}"/>
              </a:ext>
            </a:extLst>
          </p:cNvPr>
          <p:cNvSpPr/>
          <p:nvPr/>
        </p:nvSpPr>
        <p:spPr>
          <a:xfrm>
            <a:off x="8018515" y="4763559"/>
            <a:ext cx="1009561" cy="1839951"/>
          </a:xfrm>
          <a:prstGeom prst="roundRect">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Thấu kính hội tụ</a:t>
            </a:r>
          </a:p>
        </p:txBody>
      </p:sp>
      <p:sp>
        <p:nvSpPr>
          <p:cNvPr id="22" name="Rectangle: Rounded Corners 21">
            <a:extLst>
              <a:ext uri="{FF2B5EF4-FFF2-40B4-BE49-F238E27FC236}">
                <a16:creationId xmlns:a16="http://schemas.microsoft.com/office/drawing/2014/main" id="{D081598F-F73C-4892-BE2B-AD124E6F298C}"/>
              </a:ext>
            </a:extLst>
          </p:cNvPr>
          <p:cNvSpPr/>
          <p:nvPr/>
        </p:nvSpPr>
        <p:spPr>
          <a:xfrm>
            <a:off x="9158032" y="4763559"/>
            <a:ext cx="960544" cy="1839951"/>
          </a:xfrm>
          <a:prstGeom prst="roundRect">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Thấu kính phân kì</a:t>
            </a:r>
          </a:p>
        </p:txBody>
      </p:sp>
      <p:cxnSp>
        <p:nvCxnSpPr>
          <p:cNvPr id="23" name="Connector: Elbow 22">
            <a:extLst>
              <a:ext uri="{FF2B5EF4-FFF2-40B4-BE49-F238E27FC236}">
                <a16:creationId xmlns:a16="http://schemas.microsoft.com/office/drawing/2014/main" id="{1531033B-6335-4FFD-81C8-599E81E7F339}"/>
              </a:ext>
            </a:extLst>
          </p:cNvPr>
          <p:cNvCxnSpPr>
            <a:cxnSpLocks/>
            <a:stCxn id="59" idx="2"/>
            <a:endCxn id="22" idx="0"/>
          </p:cNvCxnSpPr>
          <p:nvPr/>
        </p:nvCxnSpPr>
        <p:spPr>
          <a:xfrm rot="16200000" flipH="1">
            <a:off x="8499626" y="3624881"/>
            <a:ext cx="1626666" cy="650689"/>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Rounded Corners 39">
                <a:extLst>
                  <a:ext uri="{FF2B5EF4-FFF2-40B4-BE49-F238E27FC236}">
                    <a16:creationId xmlns:a16="http://schemas.microsoft.com/office/drawing/2014/main" id="{4AD33842-DA5E-4568-A929-1A5F5C9F62A4}"/>
                  </a:ext>
                </a:extLst>
              </p:cNvPr>
              <p:cNvSpPr/>
              <p:nvPr/>
            </p:nvSpPr>
            <p:spPr>
              <a:xfrm>
                <a:off x="4279852" y="1813321"/>
                <a:ext cx="3622412" cy="1982811"/>
              </a:xfrm>
              <a:prstGeom prst="roundRect">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Định luật khúc xạ ánh sáng</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  Tia khúc xạ nằm trong mặt phẳng tới và ở bên kia pháp tuyến so với tia tới.</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  </a:t>
                </a:r>
                <a14:m>
                  <m:oMath xmlns:m="http://schemas.openxmlformats.org/officeDocument/2006/math">
                    <m:f>
                      <m:fPr>
                        <m:ctrlPr>
                          <a:rPr lang="en-US" sz="2000" i="1" smtClean="0">
                            <a:solidFill>
                              <a:srgbClr val="F7F2DD"/>
                            </a:solidFill>
                            <a:latin typeface="Cambria Math" panose="02040503050406030204" pitchFamily="18" charset="0"/>
                            <a:ea typeface="Roboto Black" panose="02000000000000000000" pitchFamily="2" charset="0"/>
                          </a:rPr>
                        </m:ctrlPr>
                      </m:fPr>
                      <m:num>
                        <m:func>
                          <m:funcPr>
                            <m:ctrlPr>
                              <a:rPr lang="en-US" sz="2000" b="0" i="1" smtClean="0">
                                <a:solidFill>
                                  <a:srgbClr val="F7F2DD"/>
                                </a:solidFill>
                                <a:latin typeface="Cambria Math" panose="02040503050406030204" pitchFamily="18" charset="0"/>
                                <a:ea typeface="Roboto Black" panose="02000000000000000000" pitchFamily="2" charset="0"/>
                              </a:rPr>
                            </m:ctrlPr>
                          </m:funcPr>
                          <m:fName>
                            <m:r>
                              <m:rPr>
                                <m:sty m:val="p"/>
                              </m:rPr>
                              <a:rPr lang="en-US" sz="2000" b="0" i="0" smtClean="0">
                                <a:solidFill>
                                  <a:srgbClr val="F7F2DD"/>
                                </a:solidFill>
                                <a:latin typeface="Cambria Math" panose="02040503050406030204" pitchFamily="18" charset="0"/>
                                <a:ea typeface="Roboto Black" panose="02000000000000000000" pitchFamily="2" charset="0"/>
                              </a:rPr>
                              <m:t>sin</m:t>
                            </m:r>
                          </m:fName>
                          <m:e>
                            <m:r>
                              <a:rPr lang="en-US" sz="2000" b="0" i="1" smtClean="0">
                                <a:solidFill>
                                  <a:srgbClr val="F7F2DD"/>
                                </a:solidFill>
                                <a:latin typeface="Cambria Math" panose="02040503050406030204" pitchFamily="18" charset="0"/>
                                <a:ea typeface="Roboto Black" panose="02000000000000000000" pitchFamily="2" charset="0"/>
                              </a:rPr>
                              <m:t>𝑖</m:t>
                            </m:r>
                          </m:e>
                        </m:func>
                      </m:num>
                      <m:den>
                        <m:func>
                          <m:funcPr>
                            <m:ctrlPr>
                              <a:rPr lang="en-US" sz="2000" b="0" i="1" smtClean="0">
                                <a:solidFill>
                                  <a:srgbClr val="F7F2DD"/>
                                </a:solidFill>
                                <a:latin typeface="Cambria Math" panose="02040503050406030204" pitchFamily="18" charset="0"/>
                                <a:ea typeface="Roboto Black" panose="02000000000000000000" pitchFamily="2" charset="0"/>
                              </a:rPr>
                            </m:ctrlPr>
                          </m:funcPr>
                          <m:fName>
                            <m:r>
                              <m:rPr>
                                <m:sty m:val="p"/>
                              </m:rPr>
                              <a:rPr lang="en-US" sz="2000" b="0" i="0" smtClean="0">
                                <a:solidFill>
                                  <a:srgbClr val="F7F2DD"/>
                                </a:solidFill>
                                <a:latin typeface="Cambria Math" panose="02040503050406030204" pitchFamily="18" charset="0"/>
                                <a:ea typeface="Roboto Black" panose="02000000000000000000" pitchFamily="2" charset="0"/>
                              </a:rPr>
                              <m:t>sin</m:t>
                            </m:r>
                          </m:fName>
                          <m:e>
                            <m:r>
                              <a:rPr lang="en-US" sz="2000" b="0" i="1" smtClean="0">
                                <a:solidFill>
                                  <a:srgbClr val="F7F2DD"/>
                                </a:solidFill>
                                <a:latin typeface="Cambria Math" panose="02040503050406030204" pitchFamily="18" charset="0"/>
                                <a:ea typeface="Roboto Black" panose="02000000000000000000" pitchFamily="2" charset="0"/>
                              </a:rPr>
                              <m:t>𝑟</m:t>
                            </m:r>
                          </m:e>
                        </m:func>
                      </m:den>
                    </m:f>
                    <m:r>
                      <a:rPr lang="en-US" sz="2000" b="0" i="1" smtClean="0">
                        <a:solidFill>
                          <a:srgbClr val="F7F2DD"/>
                        </a:solidFill>
                        <a:latin typeface="Cambria Math" panose="02040503050406030204" pitchFamily="18" charset="0"/>
                        <a:ea typeface="Roboto Black" panose="02000000000000000000" pitchFamily="2" charset="0"/>
                      </a:rPr>
                      <m:t>= </m:t>
                    </m:r>
                  </m:oMath>
                </a14:m>
                <a:r>
                  <a:rPr lang="en-US" sz="2000">
                    <a:solidFill>
                      <a:srgbClr val="F7F2DD"/>
                    </a:solidFill>
                    <a:latin typeface="Roboto Black" panose="02000000000000000000" pitchFamily="2" charset="0"/>
                    <a:ea typeface="Roboto Black" panose="02000000000000000000" pitchFamily="2" charset="0"/>
                  </a:rPr>
                  <a:t>hằng số</a:t>
                </a:r>
              </a:p>
            </p:txBody>
          </p:sp>
        </mc:Choice>
        <mc:Fallback xmlns="">
          <p:sp>
            <p:nvSpPr>
              <p:cNvPr id="40" name="Rectangle: Rounded Corners 39">
                <a:extLst>
                  <a:ext uri="{FF2B5EF4-FFF2-40B4-BE49-F238E27FC236}">
                    <a16:creationId xmlns:a16="http://schemas.microsoft.com/office/drawing/2014/main" id="{4AD33842-DA5E-4568-A929-1A5F5C9F62A4}"/>
                  </a:ext>
                </a:extLst>
              </p:cNvPr>
              <p:cNvSpPr>
                <a:spLocks noRot="1" noChangeAspect="1" noMove="1" noResize="1" noEditPoints="1" noAdjustHandles="1" noChangeArrowheads="1" noChangeShapeType="1" noTextEdit="1"/>
              </p:cNvSpPr>
              <p:nvPr/>
            </p:nvSpPr>
            <p:spPr>
              <a:xfrm>
                <a:off x="4279852" y="1813321"/>
                <a:ext cx="3622412" cy="1982811"/>
              </a:xfrm>
              <a:prstGeom prst="roundRect">
                <a:avLst/>
              </a:prstGeom>
              <a:blipFill>
                <a:blip r:embed="rId3"/>
                <a:stretch>
                  <a:fillRect/>
                </a:stretch>
              </a:blipFill>
              <a:ln>
                <a:solidFill>
                  <a:schemeClr val="accent5">
                    <a:lumMod val="75000"/>
                  </a:schemeClr>
                </a:solidFill>
              </a:ln>
            </p:spPr>
            <p:txBody>
              <a:bodyPr/>
              <a:lstStyle/>
              <a:p>
                <a:r>
                  <a:rPr lang="en-US">
                    <a:noFill/>
                  </a:rPr>
                  <a:t> </a:t>
                </a:r>
              </a:p>
            </p:txBody>
          </p:sp>
        </mc:Fallback>
      </mc:AlternateContent>
      <p:cxnSp>
        <p:nvCxnSpPr>
          <p:cNvPr id="44" name="Connector: Elbow 43">
            <a:extLst>
              <a:ext uri="{FF2B5EF4-FFF2-40B4-BE49-F238E27FC236}">
                <a16:creationId xmlns:a16="http://schemas.microsoft.com/office/drawing/2014/main" id="{91AC0770-3D37-41BF-83A9-9C08337A194A}"/>
              </a:ext>
            </a:extLst>
          </p:cNvPr>
          <p:cNvCxnSpPr>
            <a:cxnSpLocks/>
            <a:stCxn id="6" idx="4"/>
            <a:endCxn id="40" idx="0"/>
          </p:cNvCxnSpPr>
          <p:nvPr/>
        </p:nvCxnSpPr>
        <p:spPr>
          <a:xfrm rot="5400000">
            <a:off x="7201433" y="27138"/>
            <a:ext cx="675808" cy="2896558"/>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Rounded Corners 47">
                <a:extLst>
                  <a:ext uri="{FF2B5EF4-FFF2-40B4-BE49-F238E27FC236}">
                    <a16:creationId xmlns:a16="http://schemas.microsoft.com/office/drawing/2014/main" id="{9DA6328E-6B0E-4EA7-B70A-9B4496628834}"/>
                  </a:ext>
                </a:extLst>
              </p:cNvPr>
              <p:cNvSpPr/>
              <p:nvPr/>
            </p:nvSpPr>
            <p:spPr>
              <a:xfrm>
                <a:off x="4351867" y="4661024"/>
                <a:ext cx="3496231" cy="1104068"/>
              </a:xfrm>
              <a:prstGeom prst="roundRect">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Chiết suất của một môi trường </a:t>
                </a:r>
                <a14:m>
                  <m:oMath xmlns:m="http://schemas.openxmlformats.org/officeDocument/2006/math">
                    <m:r>
                      <a:rPr lang="en-US" sz="2000" b="0" i="1" smtClean="0">
                        <a:solidFill>
                          <a:srgbClr val="F7F2DD"/>
                        </a:solidFill>
                        <a:latin typeface="Cambria Math" panose="02040503050406030204" pitchFamily="18" charset="0"/>
                        <a:ea typeface="Roboto Black" panose="02000000000000000000" pitchFamily="2" charset="0"/>
                      </a:rPr>
                      <m:t>𝑛</m:t>
                    </m:r>
                    <m:r>
                      <a:rPr lang="en-US" sz="2000" b="0" i="1" smtClean="0">
                        <a:solidFill>
                          <a:srgbClr val="F7F2DD"/>
                        </a:solidFill>
                        <a:latin typeface="Cambria Math" panose="02040503050406030204" pitchFamily="18" charset="0"/>
                        <a:ea typeface="Roboto Black" panose="02000000000000000000" pitchFamily="2" charset="0"/>
                      </a:rPr>
                      <m:t>= </m:t>
                    </m:r>
                    <m:f>
                      <m:fPr>
                        <m:ctrlPr>
                          <a:rPr lang="en-US" sz="2000" b="0" i="1" smtClean="0">
                            <a:solidFill>
                              <a:srgbClr val="F7F2DD"/>
                            </a:solidFill>
                            <a:latin typeface="Cambria Math" panose="02040503050406030204" pitchFamily="18" charset="0"/>
                            <a:ea typeface="Roboto Black" panose="02000000000000000000" pitchFamily="2" charset="0"/>
                          </a:rPr>
                        </m:ctrlPr>
                      </m:fPr>
                      <m:num>
                        <m:r>
                          <a:rPr lang="en-US" sz="2000" b="0" i="1" smtClean="0">
                            <a:solidFill>
                              <a:srgbClr val="F7F2DD"/>
                            </a:solidFill>
                            <a:latin typeface="Cambria Math" panose="02040503050406030204" pitchFamily="18" charset="0"/>
                            <a:ea typeface="Roboto Black" panose="02000000000000000000" pitchFamily="2" charset="0"/>
                          </a:rPr>
                          <m:t>𝑐</m:t>
                        </m:r>
                      </m:num>
                      <m:den>
                        <m:r>
                          <a:rPr lang="en-US" sz="2000" b="0" i="1" smtClean="0">
                            <a:solidFill>
                              <a:srgbClr val="F7F2DD"/>
                            </a:solidFill>
                            <a:latin typeface="Cambria Math" panose="02040503050406030204" pitchFamily="18" charset="0"/>
                            <a:ea typeface="Roboto Black" panose="02000000000000000000" pitchFamily="2" charset="0"/>
                          </a:rPr>
                          <m:t>𝑣</m:t>
                        </m:r>
                      </m:den>
                    </m:f>
                  </m:oMath>
                </a14:m>
                <a:endParaRPr lang="en-US" sz="2000">
                  <a:solidFill>
                    <a:srgbClr val="F7F2DD"/>
                  </a:solidFill>
                  <a:latin typeface="Roboto Black" panose="02000000000000000000" pitchFamily="2" charset="0"/>
                  <a:ea typeface="Roboto Black" panose="02000000000000000000" pitchFamily="2" charset="0"/>
                </a:endParaRPr>
              </a:p>
            </p:txBody>
          </p:sp>
        </mc:Choice>
        <mc:Fallback xmlns="">
          <p:sp>
            <p:nvSpPr>
              <p:cNvPr id="48" name="Rectangle: Rounded Corners 47">
                <a:extLst>
                  <a:ext uri="{FF2B5EF4-FFF2-40B4-BE49-F238E27FC236}">
                    <a16:creationId xmlns:a16="http://schemas.microsoft.com/office/drawing/2014/main" id="{9DA6328E-6B0E-4EA7-B70A-9B4496628834}"/>
                  </a:ext>
                </a:extLst>
              </p:cNvPr>
              <p:cNvSpPr>
                <a:spLocks noRot="1" noChangeAspect="1" noMove="1" noResize="1" noEditPoints="1" noAdjustHandles="1" noChangeArrowheads="1" noChangeShapeType="1" noTextEdit="1"/>
              </p:cNvSpPr>
              <p:nvPr/>
            </p:nvSpPr>
            <p:spPr>
              <a:xfrm>
                <a:off x="4351867" y="4661024"/>
                <a:ext cx="3496231" cy="1104068"/>
              </a:xfrm>
              <a:prstGeom prst="roundRect">
                <a:avLst/>
              </a:prstGeom>
              <a:blipFill>
                <a:blip r:embed="rId4"/>
                <a:stretch>
                  <a:fillRect/>
                </a:stretch>
              </a:blipFill>
              <a:ln>
                <a:solidFill>
                  <a:schemeClr val="accent5">
                    <a:lumMod val="75000"/>
                  </a:schemeClr>
                </a:solidFill>
              </a:ln>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0A6D78B4-2BCE-47D3-98DB-CF711779F9F1}"/>
              </a:ext>
            </a:extLst>
          </p:cNvPr>
          <p:cNvCxnSpPr>
            <a:cxnSpLocks/>
            <a:stCxn id="40" idx="2"/>
            <a:endCxn id="48" idx="0"/>
          </p:cNvCxnSpPr>
          <p:nvPr/>
        </p:nvCxnSpPr>
        <p:spPr>
          <a:xfrm>
            <a:off x="6091058" y="3796132"/>
            <a:ext cx="8925" cy="8648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FF95BCF4-01F9-4C37-8EA5-9E8AB6C7CC73}"/>
              </a:ext>
            </a:extLst>
          </p:cNvPr>
          <p:cNvSpPr/>
          <p:nvPr/>
        </p:nvSpPr>
        <p:spPr>
          <a:xfrm>
            <a:off x="8208577" y="2416478"/>
            <a:ext cx="1558075" cy="720415"/>
          </a:xfrm>
          <a:prstGeom prst="roundRect">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Thấu kính</a:t>
            </a:r>
          </a:p>
        </p:txBody>
      </p:sp>
      <p:sp>
        <p:nvSpPr>
          <p:cNvPr id="60" name="Rectangle: Rounded Corners 59">
            <a:extLst>
              <a:ext uri="{FF2B5EF4-FFF2-40B4-BE49-F238E27FC236}">
                <a16:creationId xmlns:a16="http://schemas.microsoft.com/office/drawing/2014/main" id="{850FE01A-40D6-498F-9EB2-7E95A14353B9}"/>
              </a:ext>
            </a:extLst>
          </p:cNvPr>
          <p:cNvSpPr/>
          <p:nvPr/>
        </p:nvSpPr>
        <p:spPr>
          <a:xfrm>
            <a:off x="10066191" y="1820665"/>
            <a:ext cx="2073424" cy="819811"/>
          </a:xfrm>
          <a:prstGeom prst="roundRect">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Lăng kính</a:t>
            </a:r>
          </a:p>
        </p:txBody>
      </p:sp>
      <p:sp>
        <p:nvSpPr>
          <p:cNvPr id="61" name="Rectangle: Rounded Corners 60">
            <a:extLst>
              <a:ext uri="{FF2B5EF4-FFF2-40B4-BE49-F238E27FC236}">
                <a16:creationId xmlns:a16="http://schemas.microsoft.com/office/drawing/2014/main" id="{7244D12F-0E44-49D3-9178-776D19C1E4C8}"/>
              </a:ext>
            </a:extLst>
          </p:cNvPr>
          <p:cNvSpPr/>
          <p:nvPr/>
        </p:nvSpPr>
        <p:spPr>
          <a:xfrm>
            <a:off x="10118575" y="3246887"/>
            <a:ext cx="1968657" cy="910261"/>
          </a:xfrm>
          <a:prstGeom prst="roundRect">
            <a:avLst/>
          </a:prstGeom>
          <a:solidFill>
            <a:schemeClr val="accent5">
              <a:lumMod val="75000"/>
            </a:schemeClr>
          </a:solidFill>
          <a:ln>
            <a:solidFill>
              <a:schemeClr val="accent5">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7F2DD"/>
                </a:solidFill>
                <a:latin typeface="Roboto Black" panose="02000000000000000000" pitchFamily="2" charset="0"/>
                <a:ea typeface="Roboto Black" panose="02000000000000000000" pitchFamily="2" charset="0"/>
              </a:rPr>
              <a:t>Tán xạ ánh sáng</a:t>
            </a:r>
          </a:p>
        </p:txBody>
      </p:sp>
      <p:cxnSp>
        <p:nvCxnSpPr>
          <p:cNvPr id="62" name="Connector: Elbow 61">
            <a:extLst>
              <a:ext uri="{FF2B5EF4-FFF2-40B4-BE49-F238E27FC236}">
                <a16:creationId xmlns:a16="http://schemas.microsoft.com/office/drawing/2014/main" id="{890D1E11-737E-4A84-ADB5-D4A45CFA0DA9}"/>
              </a:ext>
            </a:extLst>
          </p:cNvPr>
          <p:cNvCxnSpPr>
            <a:cxnSpLocks/>
            <a:stCxn id="6" idx="4"/>
            <a:endCxn id="59" idx="0"/>
          </p:cNvCxnSpPr>
          <p:nvPr/>
        </p:nvCxnSpPr>
        <p:spPr>
          <a:xfrm rot="5400000">
            <a:off x="8348134" y="1776995"/>
            <a:ext cx="1278965" cy="1"/>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85326ACA-F54E-45E5-A4E5-2B64F9E12209}"/>
              </a:ext>
            </a:extLst>
          </p:cNvPr>
          <p:cNvCxnSpPr>
            <a:cxnSpLocks/>
            <a:stCxn id="6" idx="4"/>
            <a:endCxn id="60" idx="0"/>
          </p:cNvCxnSpPr>
          <p:nvPr/>
        </p:nvCxnSpPr>
        <p:spPr>
          <a:xfrm rot="16200000" flipH="1">
            <a:off x="9703683" y="421445"/>
            <a:ext cx="683152" cy="2115287"/>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AAF68C7-B7F6-4B33-9CBB-D2A12809F6E7}"/>
              </a:ext>
            </a:extLst>
          </p:cNvPr>
          <p:cNvCxnSpPr>
            <a:cxnSpLocks/>
            <a:stCxn id="60" idx="2"/>
            <a:endCxn id="61" idx="0"/>
          </p:cNvCxnSpPr>
          <p:nvPr/>
        </p:nvCxnSpPr>
        <p:spPr>
          <a:xfrm>
            <a:off x="11102903" y="2640476"/>
            <a:ext cx="1" cy="60641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8F7F916B-2EFE-49AB-A594-6969DE0A0D46}"/>
              </a:ext>
            </a:extLst>
          </p:cNvPr>
          <p:cNvCxnSpPr>
            <a:cxnSpLocks/>
            <a:stCxn id="4" idx="2"/>
            <a:endCxn id="5" idx="0"/>
          </p:cNvCxnSpPr>
          <p:nvPr/>
        </p:nvCxnSpPr>
        <p:spPr>
          <a:xfrm rot="10800000" flipV="1">
            <a:off x="1999676" y="691375"/>
            <a:ext cx="1178422" cy="993675"/>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81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wipe(right)">
                                      <p:cBhvr>
                                        <p:cTn id="14" dur="500"/>
                                        <p:tgtEl>
                                          <p:spTgt spid="7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right)">
                                      <p:cBhvr>
                                        <p:cTn id="36" dur="500"/>
                                        <p:tgtEl>
                                          <p:spTgt spid="44"/>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ppt_w</p:attrName>
                                        </p:attrNameLst>
                                      </p:cBhvr>
                                      <p:tavLst>
                                        <p:tav tm="0">
                                          <p:val>
                                            <p:fltVal val="0"/>
                                          </p:val>
                                        </p:tav>
                                        <p:tav tm="100000">
                                          <p:val>
                                            <p:strVal val="#ppt_w"/>
                                          </p:val>
                                        </p:tav>
                                      </p:tavLst>
                                    </p:anim>
                                    <p:anim calcmode="lin" valueType="num">
                                      <p:cBhvr>
                                        <p:cTn id="41" dur="500" fill="hold"/>
                                        <p:tgtEl>
                                          <p:spTgt spid="40"/>
                                        </p:tgtEl>
                                        <p:attrNameLst>
                                          <p:attrName>ppt_h</p:attrName>
                                        </p:attrNameLst>
                                      </p:cBhvr>
                                      <p:tavLst>
                                        <p:tav tm="0">
                                          <p:val>
                                            <p:fltVal val="0"/>
                                          </p:val>
                                        </p:tav>
                                        <p:tav tm="100000">
                                          <p:val>
                                            <p:strVal val="#ppt_h"/>
                                          </p:val>
                                        </p:tav>
                                      </p:tavLst>
                                    </p:anim>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500"/>
                                        <p:tgtEl>
                                          <p:spTgt spid="50"/>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500" fill="hold"/>
                                        <p:tgtEl>
                                          <p:spTgt spid="48"/>
                                        </p:tgtEl>
                                        <p:attrNameLst>
                                          <p:attrName>ppt_w</p:attrName>
                                        </p:attrNameLst>
                                      </p:cBhvr>
                                      <p:tavLst>
                                        <p:tav tm="0">
                                          <p:val>
                                            <p:fltVal val="0"/>
                                          </p:val>
                                        </p:tav>
                                        <p:tav tm="100000">
                                          <p:val>
                                            <p:strVal val="#ppt_w"/>
                                          </p:val>
                                        </p:tav>
                                      </p:tavLst>
                                    </p:anim>
                                    <p:anim calcmode="lin" valueType="num">
                                      <p:cBhvr>
                                        <p:cTn id="52" dur="500" fill="hold"/>
                                        <p:tgtEl>
                                          <p:spTgt spid="48"/>
                                        </p:tgtEl>
                                        <p:attrNameLst>
                                          <p:attrName>ppt_h</p:attrName>
                                        </p:attrNameLst>
                                      </p:cBhvr>
                                      <p:tavLst>
                                        <p:tav tm="0">
                                          <p:val>
                                            <p:fltVal val="0"/>
                                          </p:val>
                                        </p:tav>
                                        <p:tav tm="100000">
                                          <p:val>
                                            <p:strVal val="#ppt_h"/>
                                          </p:val>
                                        </p:tav>
                                      </p:tavLst>
                                    </p:anim>
                                    <p:animEffect transition="in" filter="fade">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up)">
                                      <p:cBhvr>
                                        <p:cTn id="58" dur="500"/>
                                        <p:tgtEl>
                                          <p:spTgt spid="62"/>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59"/>
                                        </p:tgtEl>
                                        <p:attrNameLst>
                                          <p:attrName>style.visibility</p:attrName>
                                        </p:attrNameLst>
                                      </p:cBhvr>
                                      <p:to>
                                        <p:strVal val="visible"/>
                                      </p:to>
                                    </p:set>
                                    <p:anim calcmode="lin" valueType="num">
                                      <p:cBhvr>
                                        <p:cTn id="62" dur="500" fill="hold"/>
                                        <p:tgtEl>
                                          <p:spTgt spid="59"/>
                                        </p:tgtEl>
                                        <p:attrNameLst>
                                          <p:attrName>ppt_w</p:attrName>
                                        </p:attrNameLst>
                                      </p:cBhvr>
                                      <p:tavLst>
                                        <p:tav tm="0">
                                          <p:val>
                                            <p:fltVal val="0"/>
                                          </p:val>
                                        </p:tav>
                                        <p:tav tm="100000">
                                          <p:val>
                                            <p:strVal val="#ppt_w"/>
                                          </p:val>
                                        </p:tav>
                                      </p:tavLst>
                                    </p:anim>
                                    <p:anim calcmode="lin" valueType="num">
                                      <p:cBhvr>
                                        <p:cTn id="63" dur="500" fill="hold"/>
                                        <p:tgtEl>
                                          <p:spTgt spid="59"/>
                                        </p:tgtEl>
                                        <p:attrNameLst>
                                          <p:attrName>ppt_h</p:attrName>
                                        </p:attrNameLst>
                                      </p:cBhvr>
                                      <p:tavLst>
                                        <p:tav tm="0">
                                          <p:val>
                                            <p:fltVal val="0"/>
                                          </p:val>
                                        </p:tav>
                                        <p:tav tm="100000">
                                          <p:val>
                                            <p:strVal val="#ppt_h"/>
                                          </p:val>
                                        </p:tav>
                                      </p:tavLst>
                                    </p:anim>
                                    <p:animEffect transition="in" filter="fade">
                                      <p:cBhvr>
                                        <p:cTn id="64" dur="500"/>
                                        <p:tgtEl>
                                          <p:spTgt spid="5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up)">
                                      <p:cBhvr>
                                        <p:cTn id="69" dur="500"/>
                                        <p:tgtEl>
                                          <p:spTgt spid="16"/>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500"/>
                                        <p:tgtEl>
                                          <p:spTgt spid="23"/>
                                        </p:tgtEl>
                                      </p:cBhvr>
                                    </p:animEffec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wipe(left)">
                                      <p:cBhvr>
                                        <p:cTn id="91" dur="500"/>
                                        <p:tgtEl>
                                          <p:spTgt spid="65"/>
                                        </p:tgtEl>
                                      </p:cBhvr>
                                    </p:animEffect>
                                  </p:childTnLst>
                                </p:cTn>
                              </p:par>
                            </p:childTnLst>
                          </p:cTn>
                        </p:par>
                        <p:par>
                          <p:cTn id="92" fill="hold">
                            <p:stCondLst>
                              <p:cond delay="500"/>
                            </p:stCondLst>
                            <p:childTnLst>
                              <p:par>
                                <p:cTn id="93" presetID="53" presetClass="entr" presetSubtype="16" fill="hold" grpId="0" nodeType="afterEffect">
                                  <p:stCondLst>
                                    <p:cond delay="0"/>
                                  </p:stCondLst>
                                  <p:childTnLst>
                                    <p:set>
                                      <p:cBhvr>
                                        <p:cTn id="94" dur="1" fill="hold">
                                          <p:stCondLst>
                                            <p:cond delay="0"/>
                                          </p:stCondLst>
                                        </p:cTn>
                                        <p:tgtEl>
                                          <p:spTgt spid="60"/>
                                        </p:tgtEl>
                                        <p:attrNameLst>
                                          <p:attrName>style.visibility</p:attrName>
                                        </p:attrNameLst>
                                      </p:cBhvr>
                                      <p:to>
                                        <p:strVal val="visible"/>
                                      </p:to>
                                    </p:set>
                                    <p:anim calcmode="lin" valueType="num">
                                      <p:cBhvr>
                                        <p:cTn id="95" dur="500" fill="hold"/>
                                        <p:tgtEl>
                                          <p:spTgt spid="60"/>
                                        </p:tgtEl>
                                        <p:attrNameLst>
                                          <p:attrName>ppt_w</p:attrName>
                                        </p:attrNameLst>
                                      </p:cBhvr>
                                      <p:tavLst>
                                        <p:tav tm="0">
                                          <p:val>
                                            <p:fltVal val="0"/>
                                          </p:val>
                                        </p:tav>
                                        <p:tav tm="100000">
                                          <p:val>
                                            <p:strVal val="#ppt_w"/>
                                          </p:val>
                                        </p:tav>
                                      </p:tavLst>
                                    </p:anim>
                                    <p:anim calcmode="lin" valueType="num">
                                      <p:cBhvr>
                                        <p:cTn id="96" dur="500" fill="hold"/>
                                        <p:tgtEl>
                                          <p:spTgt spid="60"/>
                                        </p:tgtEl>
                                        <p:attrNameLst>
                                          <p:attrName>ppt_h</p:attrName>
                                        </p:attrNameLst>
                                      </p:cBhvr>
                                      <p:tavLst>
                                        <p:tav tm="0">
                                          <p:val>
                                            <p:fltVal val="0"/>
                                          </p:val>
                                        </p:tav>
                                        <p:tav tm="100000">
                                          <p:val>
                                            <p:strVal val="#ppt_h"/>
                                          </p:val>
                                        </p:tav>
                                      </p:tavLst>
                                    </p:anim>
                                    <p:animEffect transition="in" filter="fade">
                                      <p:cBhvr>
                                        <p:cTn id="97" dur="500"/>
                                        <p:tgtEl>
                                          <p:spTgt spid="6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wipe(up)">
                                      <p:cBhvr>
                                        <p:cTn id="102" dur="500"/>
                                        <p:tgtEl>
                                          <p:spTgt spid="71"/>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61"/>
                                        </p:tgtEl>
                                        <p:attrNameLst>
                                          <p:attrName>style.visibility</p:attrName>
                                        </p:attrNameLst>
                                      </p:cBhvr>
                                      <p:to>
                                        <p:strVal val="visible"/>
                                      </p:to>
                                    </p:set>
                                    <p:anim calcmode="lin" valueType="num">
                                      <p:cBhvr>
                                        <p:cTn id="106" dur="500" fill="hold"/>
                                        <p:tgtEl>
                                          <p:spTgt spid="61"/>
                                        </p:tgtEl>
                                        <p:attrNameLst>
                                          <p:attrName>ppt_w</p:attrName>
                                        </p:attrNameLst>
                                      </p:cBhvr>
                                      <p:tavLst>
                                        <p:tav tm="0">
                                          <p:val>
                                            <p:fltVal val="0"/>
                                          </p:val>
                                        </p:tav>
                                        <p:tav tm="100000">
                                          <p:val>
                                            <p:strVal val="#ppt_w"/>
                                          </p:val>
                                        </p:tav>
                                      </p:tavLst>
                                    </p:anim>
                                    <p:anim calcmode="lin" valueType="num">
                                      <p:cBhvr>
                                        <p:cTn id="107" dur="500" fill="hold"/>
                                        <p:tgtEl>
                                          <p:spTgt spid="61"/>
                                        </p:tgtEl>
                                        <p:attrNameLst>
                                          <p:attrName>ppt_h</p:attrName>
                                        </p:attrNameLst>
                                      </p:cBhvr>
                                      <p:tavLst>
                                        <p:tav tm="0">
                                          <p:val>
                                            <p:fltVal val="0"/>
                                          </p:val>
                                        </p:tav>
                                        <p:tav tm="100000">
                                          <p:val>
                                            <p:strVal val="#ppt_h"/>
                                          </p:val>
                                        </p:tav>
                                      </p:tavLst>
                                    </p:anim>
                                    <p:animEffect transition="in" filter="fade">
                                      <p:cBhvr>
                                        <p:cTn id="10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7" grpId="0" animBg="1"/>
      <p:bldP spid="22" grpId="0" animBg="1"/>
      <p:bldP spid="40" grpId="0" animBg="1"/>
      <p:bldP spid="48" grpId="0" animBg="1"/>
      <p:bldP spid="59" grpId="0" animBg="1"/>
      <p:bldP spid="60" grpId="0" animBg="1"/>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Vật Lý Vật Lý Vector Nền Và Tập Tin Tải về Miễn Phí  Pngtree">
            <a:extLst>
              <a:ext uri="{FF2B5EF4-FFF2-40B4-BE49-F238E27FC236}">
                <a16:creationId xmlns:a16="http://schemas.microsoft.com/office/drawing/2014/main" id="{B5F0FADC-01BA-4925-BD8B-77976C92D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任意多边形 109">
            <a:extLst>
              <a:ext uri="{FF2B5EF4-FFF2-40B4-BE49-F238E27FC236}">
                <a16:creationId xmlns:a16="http://schemas.microsoft.com/office/drawing/2014/main" id="{11CD9112-36F4-49E0-9814-ADCD3A71571E}"/>
              </a:ext>
            </a:extLst>
          </p:cNvPr>
          <p:cNvSpPr/>
          <p:nvPr/>
        </p:nvSpPr>
        <p:spPr>
          <a:xfrm>
            <a:off x="2786697" y="2564587"/>
            <a:ext cx="7629399" cy="115397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chemeClr val="bg1"/>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6" name="组合 121">
            <a:extLst>
              <a:ext uri="{FF2B5EF4-FFF2-40B4-BE49-F238E27FC236}">
                <a16:creationId xmlns:a16="http://schemas.microsoft.com/office/drawing/2014/main" id="{48CF34FD-7C3C-4AA1-9A24-E64BA27B981D}"/>
              </a:ext>
            </a:extLst>
          </p:cNvPr>
          <p:cNvGrpSpPr/>
          <p:nvPr/>
        </p:nvGrpSpPr>
        <p:grpSpPr>
          <a:xfrm>
            <a:off x="2108854" y="2507552"/>
            <a:ext cx="1442652" cy="1222405"/>
            <a:chOff x="6537098" y="3744846"/>
            <a:chExt cx="682388" cy="682388"/>
          </a:xfrm>
        </p:grpSpPr>
        <p:grpSp>
          <p:nvGrpSpPr>
            <p:cNvPr id="17" name="组合 122">
              <a:extLst>
                <a:ext uri="{FF2B5EF4-FFF2-40B4-BE49-F238E27FC236}">
                  <a16:creationId xmlns:a16="http://schemas.microsoft.com/office/drawing/2014/main" id="{EFADF603-11E3-471A-AEFA-97F07D19CD0A}"/>
                </a:ext>
              </a:extLst>
            </p:cNvPr>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21" name="任意多边形 126">
                <a:extLst>
                  <a:ext uri="{FF2B5EF4-FFF2-40B4-BE49-F238E27FC236}">
                    <a16:creationId xmlns:a16="http://schemas.microsoft.com/office/drawing/2014/main" id="{E948A9DC-C3D1-4073-B118-251230BE166D}"/>
                  </a:ext>
                </a:extLst>
              </p:cNvPr>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椭圆 127">
                <a:extLst>
                  <a:ext uri="{FF2B5EF4-FFF2-40B4-BE49-F238E27FC236}">
                    <a16:creationId xmlns:a16="http://schemas.microsoft.com/office/drawing/2014/main" id="{57DD3404-AB24-40B0-8163-069F64AEC511}"/>
                  </a:ext>
                </a:extLst>
              </p:cNvPr>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椭圆 128">
                <a:extLst>
                  <a:ext uri="{FF2B5EF4-FFF2-40B4-BE49-F238E27FC236}">
                    <a16:creationId xmlns:a16="http://schemas.microsoft.com/office/drawing/2014/main" id="{866928CC-DED9-41DE-B8B3-C5BD6FB1AE4E}"/>
                  </a:ext>
                </a:extLst>
              </p:cNvPr>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8" name="椭圆 123">
              <a:extLst>
                <a:ext uri="{FF2B5EF4-FFF2-40B4-BE49-F238E27FC236}">
                  <a16:creationId xmlns:a16="http://schemas.microsoft.com/office/drawing/2014/main" id="{433359E9-F99C-4D8B-B226-A6548CDE1F12}"/>
                </a:ext>
              </a:extLst>
            </p:cNvPr>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 name="椭圆 124">
              <a:extLst>
                <a:ext uri="{FF2B5EF4-FFF2-40B4-BE49-F238E27FC236}">
                  <a16:creationId xmlns:a16="http://schemas.microsoft.com/office/drawing/2014/main" id="{7B001921-4B93-4A9F-8FFE-F0D324978D04}"/>
                </a:ext>
              </a:extLst>
            </p:cNvPr>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Arial" panose="020B0604020202020204" pitchFamily="34" charset="0"/>
                </a:rPr>
                <a:t>2</a:t>
              </a:r>
              <a:endParaRPr kumimoji="0" lang="zh-CN" altLang="en-US" sz="4000" b="1" i="0" u="none" strike="noStrike" kern="1200" cap="none" spc="0" normalizeH="0" baseline="0" noProof="0">
                <a:ln>
                  <a:noFill/>
                </a:ln>
                <a:solidFill>
                  <a:srgbClr val="FFFF00"/>
                </a:solidFill>
                <a:effectLst/>
                <a:uLnTx/>
                <a:uFillTx/>
                <a:latin typeface="Roboto" panose="02000000000000000000" pitchFamily="2" charset="0"/>
                <a:ea typeface="宋体" panose="02010600030101010101" pitchFamily="2" charset="-122"/>
                <a:cs typeface="Arial" panose="020B0604020202020204" pitchFamily="34" charset="0"/>
              </a:endParaRPr>
            </a:p>
          </p:txBody>
        </p:sp>
        <p:sp>
          <p:nvSpPr>
            <p:cNvPr id="20" name="椭圆 67">
              <a:extLst>
                <a:ext uri="{FF2B5EF4-FFF2-40B4-BE49-F238E27FC236}">
                  <a16:creationId xmlns:a16="http://schemas.microsoft.com/office/drawing/2014/main" id="{E15A6A50-D1AF-4ABF-93AA-8AD7A746A8F1}"/>
                </a:ext>
              </a:extLst>
            </p:cNvPr>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24" name="文本框 147">
            <a:extLst>
              <a:ext uri="{FF2B5EF4-FFF2-40B4-BE49-F238E27FC236}">
                <a16:creationId xmlns:a16="http://schemas.microsoft.com/office/drawing/2014/main" id="{031D1F78-A462-47F7-9312-777604612ED3}"/>
              </a:ext>
            </a:extLst>
          </p:cNvPr>
          <p:cNvSpPr txBox="1"/>
          <p:nvPr/>
        </p:nvSpPr>
        <p:spPr>
          <a:xfrm>
            <a:off x="3503679" y="2682026"/>
            <a:ext cx="63804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BÀI</a:t>
            </a:r>
            <a:r>
              <a:rPr kumimoji="0" lang="en-US" altLang="zh-CN" sz="5400" b="1" i="0" u="none" strike="noStrike" kern="1200" cap="none" spc="0" normalizeH="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 TẬP VẬN DỤNG</a:t>
            </a:r>
            <a:endParaRPr kumimoji="0" lang="zh-CN" altLang="en-US" sz="5400" b="1" i="0" u="none" strike="noStrike" kern="1200" cap="none" spc="0" normalizeH="0" baseline="0" noProof="0" dirty="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4986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87">
                                          <p:stCondLst>
                                            <p:cond delay="0"/>
                                          </p:stCondLst>
                                        </p:cTn>
                                        <p:tgtEl>
                                          <p:spTgt spid="16"/>
                                        </p:tgtEl>
                                      </p:cBhvr>
                                    </p:animEffect>
                                    <p:anim calcmode="lin" valueType="num">
                                      <p:cBhvr>
                                        <p:cTn id="8" dur="27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100"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100" tmFilter="0, 0; 0.125,0.2665; 0.25,0.4; 0.375,0.465; 0.5,0.5;  0.625,0.535; 0.75,0.6; 0.875,0.7335; 1,1">
                                          <p:stCondLst>
                                            <p:cond delay="100"/>
                                          </p:stCondLst>
                                        </p:cTn>
                                        <p:tgtEl>
                                          <p:spTgt spid="16"/>
                                        </p:tgtEl>
                                        <p:attrNameLst>
                                          <p:attrName>ppt_y</p:attrName>
                                        </p:attrNameLst>
                                      </p:cBhvr>
                                      <p:tavLst>
                                        <p:tav tm="0" fmla="#ppt_y-sin(pi*$)/9">
                                          <p:val>
                                            <p:fltVal val="0"/>
                                          </p:val>
                                        </p:tav>
                                        <p:tav tm="100000">
                                          <p:val>
                                            <p:fltVal val="1"/>
                                          </p:val>
                                        </p:tav>
                                      </p:tavLst>
                                    </p:anim>
                                    <p:anim calcmode="lin" valueType="num">
                                      <p:cBhvr>
                                        <p:cTn id="11" dur="50" tmFilter="0, 0; 0.125,0.2665; 0.25,0.4; 0.375,0.465; 0.5,0.5;  0.625,0.535; 0.75,0.6; 0.875,0.7335; 1,1">
                                          <p:stCondLst>
                                            <p:cond delay="199"/>
                                          </p:stCondLst>
                                        </p:cTn>
                                        <p:tgtEl>
                                          <p:spTgt spid="16"/>
                                        </p:tgtEl>
                                        <p:attrNameLst>
                                          <p:attrName>ppt_y</p:attrName>
                                        </p:attrNameLst>
                                      </p:cBhvr>
                                      <p:tavLst>
                                        <p:tav tm="0" fmla="#ppt_y-sin(pi*$)/27">
                                          <p:val>
                                            <p:fltVal val="0"/>
                                          </p:val>
                                        </p:tav>
                                        <p:tav tm="100000">
                                          <p:val>
                                            <p:fltVal val="1"/>
                                          </p:val>
                                        </p:tav>
                                      </p:tavLst>
                                    </p:anim>
                                    <p:anim calcmode="lin" valueType="num">
                                      <p:cBhvr>
                                        <p:cTn id="12" dur="25" tmFilter="0, 0; 0.125,0.2665; 0.25,0.4; 0.375,0.465; 0.5,0.5;  0.625,0.535; 0.75,0.6; 0.875,0.7335; 1,1">
                                          <p:stCondLst>
                                            <p:cond delay="248"/>
                                          </p:stCondLst>
                                        </p:cTn>
                                        <p:tgtEl>
                                          <p:spTgt spid="16"/>
                                        </p:tgtEl>
                                        <p:attrNameLst>
                                          <p:attrName>ppt_y</p:attrName>
                                        </p:attrNameLst>
                                      </p:cBhvr>
                                      <p:tavLst>
                                        <p:tav tm="0" fmla="#ppt_y-sin(pi*$)/81">
                                          <p:val>
                                            <p:fltVal val="0"/>
                                          </p:val>
                                        </p:tav>
                                        <p:tav tm="100000">
                                          <p:val>
                                            <p:fltVal val="1"/>
                                          </p:val>
                                        </p:tav>
                                      </p:tavLst>
                                    </p:anim>
                                    <p:animScale>
                                      <p:cBhvr>
                                        <p:cTn id="13" dur="4">
                                          <p:stCondLst>
                                            <p:cond delay="98"/>
                                          </p:stCondLst>
                                        </p:cTn>
                                        <p:tgtEl>
                                          <p:spTgt spid="16"/>
                                        </p:tgtEl>
                                      </p:cBhvr>
                                      <p:to x="100000" y="60000"/>
                                    </p:animScale>
                                    <p:animScale>
                                      <p:cBhvr>
                                        <p:cTn id="14" dur="25" decel="50000">
                                          <p:stCondLst>
                                            <p:cond delay="101"/>
                                          </p:stCondLst>
                                        </p:cTn>
                                        <p:tgtEl>
                                          <p:spTgt spid="16"/>
                                        </p:tgtEl>
                                      </p:cBhvr>
                                      <p:to x="100000" y="100000"/>
                                    </p:animScale>
                                    <p:animScale>
                                      <p:cBhvr>
                                        <p:cTn id="15" dur="4">
                                          <p:stCondLst>
                                            <p:cond delay="197"/>
                                          </p:stCondLst>
                                        </p:cTn>
                                        <p:tgtEl>
                                          <p:spTgt spid="16"/>
                                        </p:tgtEl>
                                      </p:cBhvr>
                                      <p:to x="100000" y="80000"/>
                                    </p:animScale>
                                    <p:animScale>
                                      <p:cBhvr>
                                        <p:cTn id="16" dur="25" decel="50000">
                                          <p:stCondLst>
                                            <p:cond delay="201"/>
                                          </p:stCondLst>
                                        </p:cTn>
                                        <p:tgtEl>
                                          <p:spTgt spid="16"/>
                                        </p:tgtEl>
                                      </p:cBhvr>
                                      <p:to x="100000" y="100000"/>
                                    </p:animScale>
                                    <p:animScale>
                                      <p:cBhvr>
                                        <p:cTn id="17" dur="4">
                                          <p:stCondLst>
                                            <p:cond delay="246"/>
                                          </p:stCondLst>
                                        </p:cTn>
                                        <p:tgtEl>
                                          <p:spTgt spid="16"/>
                                        </p:tgtEl>
                                      </p:cBhvr>
                                      <p:to x="100000" y="90000"/>
                                    </p:animScale>
                                    <p:animScale>
                                      <p:cBhvr>
                                        <p:cTn id="18" dur="25" decel="50000">
                                          <p:stCondLst>
                                            <p:cond delay="250"/>
                                          </p:stCondLst>
                                        </p:cTn>
                                        <p:tgtEl>
                                          <p:spTgt spid="16"/>
                                        </p:tgtEl>
                                      </p:cBhvr>
                                      <p:to x="100000" y="100000"/>
                                    </p:animScale>
                                    <p:animScale>
                                      <p:cBhvr>
                                        <p:cTn id="19" dur="4">
                                          <p:stCondLst>
                                            <p:cond delay="271"/>
                                          </p:stCondLst>
                                        </p:cTn>
                                        <p:tgtEl>
                                          <p:spTgt spid="16"/>
                                        </p:tgtEl>
                                      </p:cBhvr>
                                      <p:to x="100000" y="95000"/>
                                    </p:animScale>
                                    <p:animScale>
                                      <p:cBhvr>
                                        <p:cTn id="20" dur="25" decel="50000">
                                          <p:stCondLst>
                                            <p:cond delay="275"/>
                                          </p:stCondLst>
                                        </p:cTn>
                                        <p:tgtEl>
                                          <p:spTgt spid="16"/>
                                        </p:tgtEl>
                                      </p:cBhvr>
                                      <p:to x="100000" y="100000"/>
                                    </p:animScale>
                                  </p:childTnLst>
                                </p:cTn>
                              </p:par>
                            </p:childTnLst>
                          </p:cTn>
                        </p:par>
                        <p:par>
                          <p:cTn id="21" fill="hold">
                            <p:stCondLst>
                              <p:cond delay="3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300"/>
                                        <p:tgtEl>
                                          <p:spTgt spid="15"/>
                                        </p:tgtEl>
                                      </p:cBhvr>
                                    </p:animEffect>
                                  </p:childTnLst>
                                </p:cTn>
                              </p:par>
                            </p:childTnLst>
                          </p:cTn>
                        </p:par>
                        <p:par>
                          <p:cTn id="25" fill="hold">
                            <p:stCondLst>
                              <p:cond delay="6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calcmode="lin" valueType="num">
                                      <p:cBhvr>
                                        <p:cTn id="28" dur="3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9" dur="300" fill="hold"/>
                                        <p:tgtEl>
                                          <p:spTgt spid="24"/>
                                        </p:tgtEl>
                                        <p:attrNameLst>
                                          <p:attrName>ppt_y</p:attrName>
                                        </p:attrNameLst>
                                      </p:cBhvr>
                                      <p:tavLst>
                                        <p:tav tm="0">
                                          <p:val>
                                            <p:strVal val="#ppt_y"/>
                                          </p:val>
                                        </p:tav>
                                        <p:tav tm="100000">
                                          <p:val>
                                            <p:strVal val="#ppt_y"/>
                                          </p:val>
                                        </p:tav>
                                      </p:tavLst>
                                    </p:anim>
                                    <p:anim calcmode="lin" valueType="num">
                                      <p:cBhvr>
                                        <p:cTn id="30" dur="3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1" dur="3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3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a:t>
                </a:r>
              </a:p>
            </p:txBody>
          </p:sp>
        </p:grpSp>
      </p:grpSp>
      <p:sp>
        <p:nvSpPr>
          <p:cNvPr id="3" name="Rectangle 2">
            <a:extLst>
              <a:ext uri="{FF2B5EF4-FFF2-40B4-BE49-F238E27FC236}">
                <a16:creationId xmlns:a16="http://schemas.microsoft.com/office/drawing/2014/main" id="{45FF85D0-B7CB-45EB-950E-A1D536EBDF0D}"/>
              </a:ext>
            </a:extLst>
          </p:cNvPr>
          <p:cNvSpPr/>
          <p:nvPr/>
        </p:nvSpPr>
        <p:spPr>
          <a:xfrm>
            <a:off x="522248" y="1405866"/>
            <a:ext cx="10668000" cy="513986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Trường</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hợp nào dưới đây tia sáng truyền tới mắt là tia khúc xạ?</a:t>
            </a:r>
            <a:endParaRPr kumimoji="0" lang="vi-VN"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Khi ta ngắm</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một bông hoa hồng đang ở trước mặt</a:t>
            </a:r>
            <a:r>
              <a:rPr kumimoji="0" lang="vi-VN"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B.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Khi ta nhìn</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một con cá koi đang bơi trong bể cá cảnh</a:t>
            </a:r>
            <a:r>
              <a:rPr kumimoji="0" lang="vi-VN"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Khi ta đang</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soi gương</a:t>
            </a:r>
            <a:r>
              <a:rPr kumimoji="0" lang="vi-VN"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D. </a:t>
            </a:r>
            <a:r>
              <a:rPr kumimoji="0" lang="en-US"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Khi ta đang</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xem chiếu bóng</a:t>
            </a:r>
            <a:r>
              <a:rPr kumimoji="0" lang="vi-VN"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298113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3">
                                            <p:txEl>
                                              <p:pRg st="2" end="2"/>
                                            </p:txEl>
                                          </p:spTgt>
                                        </p:tgtEl>
                                        <p:attrNameLst>
                                          <p:attrName>style.color</p:attrName>
                                        </p:attrNameLst>
                                      </p:cBhvr>
                                      <p:to>
                                        <a:srgbClr val="FF0000"/>
                                      </p:to>
                                    </p:animClr>
                                  </p:childTnLst>
                                </p:cTn>
                              </p:par>
                              <p:par>
                                <p:cTn id="34" presetID="6" presetClass="emph" presetSubtype="0" accel="20000" decel="20000" fill="hold" nodeType="withEffect">
                                  <p:stCondLst>
                                    <p:cond delay="0"/>
                                  </p:stCondLst>
                                  <p:childTnLst>
                                    <p:animScale>
                                      <p:cBhvr>
                                        <p:cTn id="35" dur="2000" fill="hold"/>
                                        <p:tgtEl>
                                          <p:spTgt spid="3">
                                            <p:txEl>
                                              <p:pRg st="2" end="2"/>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2</a:t>
                </a:r>
              </a:p>
            </p:txBody>
          </p:sp>
        </p:grpSp>
      </p:grpSp>
      <p:sp>
        <p:nvSpPr>
          <p:cNvPr id="2" name="Rectangle 1">
            <a:extLst>
              <a:ext uri="{FF2B5EF4-FFF2-40B4-BE49-F238E27FC236}">
                <a16:creationId xmlns:a16="http://schemas.microsoft.com/office/drawing/2014/main" id="{DF58744E-1A8F-4014-8A57-F5D5B0D763A5}"/>
              </a:ext>
            </a:extLst>
          </p:cNvPr>
          <p:cNvSpPr/>
          <p:nvPr/>
        </p:nvSpPr>
        <p:spPr>
          <a:xfrm>
            <a:off x="459058" y="1783610"/>
            <a:ext cx="11273883" cy="4031873"/>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Chiếu</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một</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tia</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sáng</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vào</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một</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thấu</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kính</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hội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tụ</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Tia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ló</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ra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khỏi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thấu</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kính</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sẽ</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qua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tiêu</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điểm</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nếu</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 </a:t>
            </a: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tia</a:t>
            </a: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tới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qua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quang</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tâm</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không</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trùng</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trục</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chính</a:t>
            </a:r>
            <a:r>
              <a:rPr kumimoji="0" lang="vi-VN"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B.</a:t>
            </a:r>
            <a:r>
              <a:rPr kumimoji="0" lang="vi-VN"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tia</a:t>
            </a: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tới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đi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qua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tiêu</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điểm</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nằm</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ở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trước</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thấu</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kính</a:t>
            </a:r>
            <a:r>
              <a:rPr kumimoji="0" lang="vi-VN"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 </a:t>
            </a:r>
            <a:r>
              <a:rPr kumimoji="0" lang="en-US" sz="36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tia</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tới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song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song</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với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trục</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chính</a:t>
            </a:r>
            <a:r>
              <a:rPr kumimoji="0" lang="vi-VN"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D.</a:t>
            </a:r>
            <a:r>
              <a:rPr kumimoji="0" lang="vi-VN"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tia</a:t>
            </a: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tới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vuông</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góc</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với</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trục</a:t>
            </a:r>
            <a:r>
              <a:rPr kumimoji="0" lang="en-US" sz="3600" b="0"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chính</a:t>
            </a:r>
            <a:r>
              <a:rPr kumimoji="0" lang="vi-VN"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p:txBody>
      </p:sp>
      <p:sp>
        <p:nvSpPr>
          <p:cNvPr id="15" name="Arrow: Chevron 14">
            <a:extLst>
              <a:ext uri="{FF2B5EF4-FFF2-40B4-BE49-F238E27FC236}">
                <a16:creationId xmlns:a16="http://schemas.microsoft.com/office/drawing/2014/main" id="{9E9945E3-BCF7-4815-9656-B3991856D4AA}"/>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Chevron 15">
            <a:extLst>
              <a:ext uri="{FF2B5EF4-FFF2-40B4-BE49-F238E27FC236}">
                <a16:creationId xmlns:a16="http://schemas.microsoft.com/office/drawing/2014/main" id="{2C2FA7A9-7491-4B81-8CF1-952575544350}"/>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3D0404D3-D1C8-4CC2-8C97-10CA4D6A414D}"/>
              </a:ext>
            </a:extLst>
          </p:cNvPr>
          <p:cNvGrpSpPr/>
          <p:nvPr/>
        </p:nvGrpSpPr>
        <p:grpSpPr>
          <a:xfrm>
            <a:off x="4303643" y="207087"/>
            <a:ext cx="4075044" cy="795133"/>
            <a:chOff x="4303642" y="207086"/>
            <a:chExt cx="4075044" cy="795132"/>
          </a:xfrm>
        </p:grpSpPr>
        <p:grpSp>
          <p:nvGrpSpPr>
            <p:cNvPr id="18" name="Group 17">
              <a:extLst>
                <a:ext uri="{FF2B5EF4-FFF2-40B4-BE49-F238E27FC236}">
                  <a16:creationId xmlns:a16="http://schemas.microsoft.com/office/drawing/2014/main" id="{124F0B3F-53E7-4B68-BB8A-113998A2DFBB}"/>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2" name="Arrow: Pentagon 31">
                <a:extLst>
                  <a:ext uri="{FF2B5EF4-FFF2-40B4-BE49-F238E27FC236}">
                    <a16:creationId xmlns:a16="http://schemas.microsoft.com/office/drawing/2014/main" id="{BB76C9E3-3DB1-4A57-9FAD-89559D728676}"/>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Arrow: Pentagon 32">
                <a:extLst>
                  <a:ext uri="{FF2B5EF4-FFF2-40B4-BE49-F238E27FC236}">
                    <a16:creationId xmlns:a16="http://schemas.microsoft.com/office/drawing/2014/main" id="{397D2C09-4E69-438B-B22F-8AC4590AFBD6}"/>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xtBox 30">
              <a:extLst>
                <a:ext uri="{FF2B5EF4-FFF2-40B4-BE49-F238E27FC236}">
                  <a16:creationId xmlns:a16="http://schemas.microsoft.com/office/drawing/2014/main" id="{34572B9B-5D94-4FC9-9621-CD221C08A3F8}"/>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30810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2">
                                            <p:txEl>
                                              <p:pRg st="3" end="3"/>
                                            </p:txEl>
                                          </p:spTgt>
                                        </p:tgtEl>
                                        <p:attrNameLst>
                                          <p:attrName>style.color</p:attrName>
                                        </p:attrNameLst>
                                      </p:cBhvr>
                                      <p:to>
                                        <a:srgbClr val="FF0000"/>
                                      </p:to>
                                    </p:animClr>
                                  </p:childTnLst>
                                </p:cTn>
                              </p:par>
                              <p:par>
                                <p:cTn id="34" presetID="6" presetClass="emph" presetSubtype="0" accel="20000" decel="20000" fill="hold" nodeType="withEffect">
                                  <p:stCondLst>
                                    <p:cond delay="0"/>
                                  </p:stCondLst>
                                  <p:childTnLst>
                                    <p:animScale>
                                      <p:cBhvr>
                                        <p:cTn id="35" dur="2000" fill="hold"/>
                                        <p:tgtEl>
                                          <p:spTgt spid="2">
                                            <p:txEl>
                                              <p:pRg st="3" end="3"/>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3</a:t>
                </a:r>
              </a:p>
            </p:txBody>
          </p:sp>
        </p:grpSp>
      </p:grpSp>
      <p:sp>
        <p:nvSpPr>
          <p:cNvPr id="3" name="Rectangle 2">
            <a:extLst>
              <a:ext uri="{FF2B5EF4-FFF2-40B4-BE49-F238E27FC236}">
                <a16:creationId xmlns:a16="http://schemas.microsoft.com/office/drawing/2014/main" id="{BB66B09D-07D1-4591-B583-FDAC48BDD78C}"/>
              </a:ext>
            </a:extLst>
          </p:cNvPr>
          <p:cNvSpPr/>
          <p:nvPr/>
        </p:nvSpPr>
        <p:spPr>
          <a:xfrm>
            <a:off x="667457" y="1865971"/>
            <a:ext cx="11125200" cy="347787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Ảnh của một ngọn nến qua một thấu kính phân kì:</a:t>
            </a:r>
          </a:p>
          <a:p>
            <a:pPr marL="457200" marR="0" lvl="0" indent="0" algn="l" defTabSz="914400" rtl="0" eaLnBrk="1" fontAlgn="auto" latinLnBrk="0" hangingPunct="1">
              <a:lnSpc>
                <a:spcPct val="100000"/>
              </a:lnSpc>
              <a:spcBef>
                <a:spcPts val="600"/>
              </a:spcBef>
              <a:spcAft>
                <a:spcPts val="600"/>
              </a:spcAft>
              <a:buClrTx/>
              <a:buSzTx/>
              <a:buFontTx/>
              <a:buNone/>
              <a:tabLst/>
              <a:defRPr/>
            </a:pPr>
            <a:r>
              <a:rPr kumimoji="0" lang="pt-BR"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Có</a:t>
            </a:r>
            <a:r>
              <a:rPr kumimoji="0" lang="pt-BR"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thể là ảnh thật, có thể là ảnh ảo</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45720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B.  </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Chỉ có</a:t>
            </a:r>
            <a:r>
              <a:rPr kumimoji="0" lang="pt-BR"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thể là ảnh ảo, nhỏ hơn ngọn nến</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457200" marR="0" lvl="0" indent="0" algn="l" defTabSz="914400" rtl="0" eaLnBrk="1" fontAlgn="auto" latinLnBrk="0" hangingPunct="1">
              <a:lnSpc>
                <a:spcPct val="100000"/>
              </a:lnSpc>
              <a:spcBef>
                <a:spcPts val="600"/>
              </a:spcBef>
              <a:spcAft>
                <a:spcPts val="600"/>
              </a:spcAft>
              <a:buClrTx/>
              <a:buSzTx/>
              <a:buFontTx/>
              <a:buNone/>
              <a:tabLst/>
              <a:defRPr/>
            </a:pP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pt-BR"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Chỉ có</a:t>
            </a:r>
            <a:r>
              <a:rPr kumimoji="0" lang="pt-BR"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thể là ảnh ảo, lớn hơn ngọn nến</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pt-BR"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D.</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Chỉ có</a:t>
            </a:r>
            <a:r>
              <a:rPr kumimoji="0" lang="pt-BR"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thể là ảnh thật, nhỏ hơn ngọn nến</a:t>
            </a:r>
            <a:r>
              <a:rPr kumimoji="0" lang="pt-BR"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15" name="Arrow: Chevron 14">
            <a:extLst>
              <a:ext uri="{FF2B5EF4-FFF2-40B4-BE49-F238E27FC236}">
                <a16:creationId xmlns:a16="http://schemas.microsoft.com/office/drawing/2014/main" id="{9E90C864-B01C-4EB5-A75D-F4D067E590F9}"/>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Chevron 15">
            <a:extLst>
              <a:ext uri="{FF2B5EF4-FFF2-40B4-BE49-F238E27FC236}">
                <a16:creationId xmlns:a16="http://schemas.microsoft.com/office/drawing/2014/main" id="{B067F3A5-1E75-43AC-8660-67D86CA00A15}"/>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64F10ACC-8516-48E3-948A-3576713AFDE4}"/>
              </a:ext>
            </a:extLst>
          </p:cNvPr>
          <p:cNvGrpSpPr/>
          <p:nvPr/>
        </p:nvGrpSpPr>
        <p:grpSpPr>
          <a:xfrm>
            <a:off x="4303643" y="207087"/>
            <a:ext cx="4075044" cy="795133"/>
            <a:chOff x="4303642" y="207086"/>
            <a:chExt cx="4075044" cy="795132"/>
          </a:xfrm>
        </p:grpSpPr>
        <p:grpSp>
          <p:nvGrpSpPr>
            <p:cNvPr id="18" name="Group 17">
              <a:extLst>
                <a:ext uri="{FF2B5EF4-FFF2-40B4-BE49-F238E27FC236}">
                  <a16:creationId xmlns:a16="http://schemas.microsoft.com/office/drawing/2014/main" id="{983194C4-8668-4A00-B551-359F20385812}"/>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2" name="Arrow: Pentagon 31">
                <a:extLst>
                  <a:ext uri="{FF2B5EF4-FFF2-40B4-BE49-F238E27FC236}">
                    <a16:creationId xmlns:a16="http://schemas.microsoft.com/office/drawing/2014/main" id="{12A64444-9148-4C8C-BF88-802D367CBB99}"/>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Arrow: Pentagon 32">
                <a:extLst>
                  <a:ext uri="{FF2B5EF4-FFF2-40B4-BE49-F238E27FC236}">
                    <a16:creationId xmlns:a16="http://schemas.microsoft.com/office/drawing/2014/main" id="{E7D8222B-E9AA-4F99-8C3D-91F9D154C01B}"/>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xtBox 30">
              <a:extLst>
                <a:ext uri="{FF2B5EF4-FFF2-40B4-BE49-F238E27FC236}">
                  <a16:creationId xmlns:a16="http://schemas.microsoft.com/office/drawing/2014/main" id="{6AD1062A-E2EC-499F-8F63-84A6B5EE0708}"/>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41443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3">
                                            <p:txEl>
                                              <p:pRg st="2" end="2"/>
                                            </p:txEl>
                                          </p:spTgt>
                                        </p:tgtEl>
                                        <p:attrNameLst>
                                          <p:attrName>style.color</p:attrName>
                                        </p:attrNameLst>
                                      </p:cBhvr>
                                      <p:to>
                                        <a:srgbClr val="FF0000"/>
                                      </p:to>
                                    </p:animClr>
                                  </p:childTnLst>
                                </p:cTn>
                              </p:par>
                              <p:par>
                                <p:cTn id="34" presetID="6" presetClass="emph" presetSubtype="0" fill="hold" nodeType="withEffect">
                                  <p:stCondLst>
                                    <p:cond delay="0"/>
                                  </p:stCondLst>
                                  <p:childTnLst>
                                    <p:animScale>
                                      <p:cBhvr>
                                        <p:cTn id="35"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4</a:t>
                </a:r>
              </a:p>
            </p:txBody>
          </p:sp>
        </p:grpSp>
      </p:grpSp>
      <p:sp>
        <p:nvSpPr>
          <p:cNvPr id="4" name="Rectangle 3">
            <a:extLst>
              <a:ext uri="{FF2B5EF4-FFF2-40B4-BE49-F238E27FC236}">
                <a16:creationId xmlns:a16="http://schemas.microsoft.com/office/drawing/2014/main" id="{4569FBA7-5FA5-4BF9-AFEB-AD4C2E4DAFFC}"/>
              </a:ext>
            </a:extLst>
          </p:cNvPr>
          <p:cNvSpPr/>
          <p:nvPr/>
        </p:nvSpPr>
        <p:spPr>
          <a:xfrm>
            <a:off x="1066800" y="1600200"/>
            <a:ext cx="10439400" cy="438581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Ai trong số</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những người kể dưới đây </a:t>
            </a:r>
            <a:r>
              <a:rPr kumimoji="0" lang="en-US" sz="36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không</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cần sử dụng kính lúp trong công việc của mình?</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Một</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người thợ sửa đồng hồ</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B.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Nhà</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nông học nghiên cứu về sâu bọ</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C.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Một</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người già đang đọc báo</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D.  </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Một</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học sinh đang đọc sách giáo khoa</a:t>
            </a: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3E3E"/>
              </a:solidFill>
              <a:effectLst/>
              <a:uLnTx/>
              <a:uFillTx/>
              <a:latin typeface="Arial"/>
              <a:ea typeface="+mn-ea"/>
              <a:cs typeface="+mn-cs"/>
            </a:endParaRPr>
          </a:p>
        </p:txBody>
      </p:sp>
      <p:sp>
        <p:nvSpPr>
          <p:cNvPr id="15" name="Arrow: Chevron 14">
            <a:extLst>
              <a:ext uri="{FF2B5EF4-FFF2-40B4-BE49-F238E27FC236}">
                <a16:creationId xmlns:a16="http://schemas.microsoft.com/office/drawing/2014/main" id="{107B57B6-F738-42A5-95C3-6608569F4554}"/>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Chevron 15">
            <a:extLst>
              <a:ext uri="{FF2B5EF4-FFF2-40B4-BE49-F238E27FC236}">
                <a16:creationId xmlns:a16="http://schemas.microsoft.com/office/drawing/2014/main" id="{1E06C494-676D-45E8-85D2-2919D70CA1C9}"/>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E190F25A-0891-4BED-9576-3194B58A66BE}"/>
              </a:ext>
            </a:extLst>
          </p:cNvPr>
          <p:cNvGrpSpPr/>
          <p:nvPr/>
        </p:nvGrpSpPr>
        <p:grpSpPr>
          <a:xfrm>
            <a:off x="4303643" y="207087"/>
            <a:ext cx="4075044" cy="795133"/>
            <a:chOff x="4303642" y="207086"/>
            <a:chExt cx="4075044" cy="795132"/>
          </a:xfrm>
        </p:grpSpPr>
        <p:grpSp>
          <p:nvGrpSpPr>
            <p:cNvPr id="18" name="Group 17">
              <a:extLst>
                <a:ext uri="{FF2B5EF4-FFF2-40B4-BE49-F238E27FC236}">
                  <a16:creationId xmlns:a16="http://schemas.microsoft.com/office/drawing/2014/main" id="{1FB118F6-38DA-4106-8B98-D856E5C881B5}"/>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2" name="Arrow: Pentagon 31">
                <a:extLst>
                  <a:ext uri="{FF2B5EF4-FFF2-40B4-BE49-F238E27FC236}">
                    <a16:creationId xmlns:a16="http://schemas.microsoft.com/office/drawing/2014/main" id="{28DE9E0D-BA24-4981-A6F0-51EF19783A35}"/>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Arrow: Pentagon 32">
                <a:extLst>
                  <a:ext uri="{FF2B5EF4-FFF2-40B4-BE49-F238E27FC236}">
                    <a16:creationId xmlns:a16="http://schemas.microsoft.com/office/drawing/2014/main" id="{D499C020-FD95-491C-8C1A-7555B4C249BE}"/>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xtBox 30">
              <a:extLst>
                <a:ext uri="{FF2B5EF4-FFF2-40B4-BE49-F238E27FC236}">
                  <a16:creationId xmlns:a16="http://schemas.microsoft.com/office/drawing/2014/main" id="{8BE629FC-F8FA-4F02-BB74-602C36EA7B8D}"/>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187080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4">
                                            <p:txEl>
                                              <p:pRg st="4" end="4"/>
                                            </p:txEl>
                                          </p:spTgt>
                                        </p:tgtEl>
                                        <p:attrNameLst>
                                          <p:attrName>style.color</p:attrName>
                                        </p:attrNameLst>
                                      </p:cBhvr>
                                      <p:to>
                                        <a:srgbClr val="FF0000"/>
                                      </p:to>
                                    </p:animClr>
                                  </p:childTnLst>
                                </p:cTn>
                              </p:par>
                              <p:par>
                                <p:cTn id="34" presetID="6" presetClass="emph" presetSubtype="0" accel="20000" decel="20000" fill="hold" nodeType="withEffect">
                                  <p:stCondLst>
                                    <p:cond delay="0"/>
                                  </p:stCondLst>
                                  <p:childTnLst>
                                    <p:animScale>
                                      <p:cBhvr>
                                        <p:cTn id="35" dur="2000" fill="hold"/>
                                        <p:tgtEl>
                                          <p:spTgt spid="4">
                                            <p:txEl>
                                              <p:pRg st="4" end="4"/>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5</a:t>
                </a:r>
              </a:p>
            </p:txBody>
          </p:sp>
        </p:grpSp>
      </p:grpSp>
      <p:sp>
        <p:nvSpPr>
          <p:cNvPr id="2" name="Rectangle 1">
            <a:extLst>
              <a:ext uri="{FF2B5EF4-FFF2-40B4-BE49-F238E27FC236}">
                <a16:creationId xmlns:a16="http://schemas.microsoft.com/office/drawing/2014/main" id="{FBD6C23D-D0E9-4825-A94E-C7D028AAB0D3}"/>
              </a:ext>
            </a:extLst>
          </p:cNvPr>
          <p:cNvSpPr/>
          <p:nvPr/>
        </p:nvSpPr>
        <p:spPr>
          <a:xfrm>
            <a:off x="657950" y="1437922"/>
            <a:ext cx="11073133" cy="5078313"/>
          </a:xfrm>
          <a:prstGeom prst="rect">
            <a:avLst/>
          </a:prstGeom>
        </p:spPr>
        <p:txBody>
          <a:bodyPr wrap="square">
            <a:spAutoFit/>
          </a:bodyPr>
          <a:lstStyle/>
          <a:p>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Hoàn thành câu phát biểu sau: “ Hiện tượng khúc xạ ánh sáng là hiện tượng tia sáng khi truyền từ môi trường trong suốt này sang môi trường trong suốt khác, tia sáng bị …… tại mặt phân cách giữa hai môi trường”.</a:t>
            </a:r>
          </a:p>
          <a:p>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A.</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gãy khúc.</a:t>
            </a:r>
          </a:p>
          <a:p>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B.</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uốn cong.</a:t>
            </a:r>
          </a:p>
          <a:p>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C.</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dừng lại.</a:t>
            </a:r>
          </a:p>
          <a:p>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D.</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quay trở lại.</a:t>
            </a:r>
          </a:p>
        </p:txBody>
      </p:sp>
      <p:sp>
        <p:nvSpPr>
          <p:cNvPr id="15" name="Arrow: Chevron 14">
            <a:extLst>
              <a:ext uri="{FF2B5EF4-FFF2-40B4-BE49-F238E27FC236}">
                <a16:creationId xmlns:a16="http://schemas.microsoft.com/office/drawing/2014/main" id="{55638AC4-6691-4B8A-AEA2-D87343FDAE79}"/>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Chevron 15">
            <a:extLst>
              <a:ext uri="{FF2B5EF4-FFF2-40B4-BE49-F238E27FC236}">
                <a16:creationId xmlns:a16="http://schemas.microsoft.com/office/drawing/2014/main" id="{EDD84BD1-4F3A-43CC-9048-D80EF5D317A1}"/>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29832365-7AEA-4253-9B15-114A22C8E127}"/>
              </a:ext>
            </a:extLst>
          </p:cNvPr>
          <p:cNvGrpSpPr/>
          <p:nvPr/>
        </p:nvGrpSpPr>
        <p:grpSpPr>
          <a:xfrm>
            <a:off x="4303643" y="207087"/>
            <a:ext cx="4075044" cy="795133"/>
            <a:chOff x="4303642" y="207086"/>
            <a:chExt cx="4075044" cy="795132"/>
          </a:xfrm>
        </p:grpSpPr>
        <p:grpSp>
          <p:nvGrpSpPr>
            <p:cNvPr id="18" name="Group 17">
              <a:extLst>
                <a:ext uri="{FF2B5EF4-FFF2-40B4-BE49-F238E27FC236}">
                  <a16:creationId xmlns:a16="http://schemas.microsoft.com/office/drawing/2014/main" id="{CFE1EA2B-85B2-478E-B647-64CD320244A7}"/>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2" name="Arrow: Pentagon 31">
                <a:extLst>
                  <a:ext uri="{FF2B5EF4-FFF2-40B4-BE49-F238E27FC236}">
                    <a16:creationId xmlns:a16="http://schemas.microsoft.com/office/drawing/2014/main" id="{CE1B7547-6658-43E2-A59B-C47D53245B5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Arrow: Pentagon 32">
                <a:extLst>
                  <a:ext uri="{FF2B5EF4-FFF2-40B4-BE49-F238E27FC236}">
                    <a16:creationId xmlns:a16="http://schemas.microsoft.com/office/drawing/2014/main" id="{128E01A4-F522-47B2-BEFC-C7C98C999982}"/>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xtBox 30">
              <a:extLst>
                <a:ext uri="{FF2B5EF4-FFF2-40B4-BE49-F238E27FC236}">
                  <a16:creationId xmlns:a16="http://schemas.microsoft.com/office/drawing/2014/main" id="{6E0FEF22-CCD0-4161-BC98-95AC7C751A7F}"/>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18310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2">
                                            <p:txEl>
                                              <p:pRg st="1" end="1"/>
                                            </p:txEl>
                                          </p:spTgt>
                                        </p:tgtEl>
                                        <p:attrNameLst>
                                          <p:attrName>style.color</p:attrName>
                                        </p:attrNameLst>
                                      </p:cBhvr>
                                      <p:to>
                                        <a:srgbClr val="FF0000"/>
                                      </p:to>
                                    </p:animClr>
                                  </p:childTnLst>
                                </p:cTn>
                              </p:par>
                              <p:par>
                                <p:cTn id="34" presetID="6" presetClass="emph" presetSubtype="0" fill="hold" nodeType="withEffect">
                                  <p:stCondLst>
                                    <p:cond delay="0"/>
                                  </p:stCondLst>
                                  <p:childTnLst>
                                    <p:animScale>
                                      <p:cBhvr>
                                        <p:cTn id="35" dur="2000" fill="hold"/>
                                        <p:tgtEl>
                                          <p:spTgt spid="2">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6</a:t>
                </a:r>
              </a:p>
            </p:txBody>
          </p:sp>
        </p:grpSp>
      </p:grpSp>
      <p:sp>
        <p:nvSpPr>
          <p:cNvPr id="3" name="Rectangle 2">
            <a:extLst>
              <a:ext uri="{FF2B5EF4-FFF2-40B4-BE49-F238E27FC236}">
                <a16:creationId xmlns:a16="http://schemas.microsoft.com/office/drawing/2014/main" id="{AD506DDC-8909-4D75-ADF8-3548A7832CE6}"/>
              </a:ext>
            </a:extLst>
          </p:cNvPr>
          <p:cNvSpPr/>
          <p:nvPr/>
        </p:nvSpPr>
        <p:spPr>
          <a:xfrm>
            <a:off x="495300" y="1437922"/>
            <a:ext cx="11201400" cy="4585871"/>
          </a:xfrm>
          <a:prstGeom prst="rect">
            <a:avLst/>
          </a:prstGeom>
        </p:spPr>
        <p:txBody>
          <a:bodyPr wrap="square">
            <a:spAutoFit/>
          </a:bodyPr>
          <a:lstStyle/>
          <a:p>
            <a:pPr>
              <a:spcBef>
                <a:spcPts val="600"/>
              </a:spcBef>
              <a:spcAft>
                <a:spcPts val="600"/>
              </a:spcAft>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Trong Y khoa có sử dụng thuật ngữ "nội soi", vậy người ta đã ứng dụng hiện tượng nào sau đây để chế tạo dụng cụ khi nội soi?</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A.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phản xạ toàn phần</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B.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khúc xạ ánh sáng</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C.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giao thoa ánh sáng</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D.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tán sắc ánh sáng</a:t>
            </a:r>
          </a:p>
        </p:txBody>
      </p:sp>
      <p:sp>
        <p:nvSpPr>
          <p:cNvPr id="15" name="Arrow: Chevron 14">
            <a:extLst>
              <a:ext uri="{FF2B5EF4-FFF2-40B4-BE49-F238E27FC236}">
                <a16:creationId xmlns:a16="http://schemas.microsoft.com/office/drawing/2014/main" id="{CFD1E160-3786-4B03-B13D-2B6D60291FCE}"/>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Chevron 15">
            <a:extLst>
              <a:ext uri="{FF2B5EF4-FFF2-40B4-BE49-F238E27FC236}">
                <a16:creationId xmlns:a16="http://schemas.microsoft.com/office/drawing/2014/main" id="{5D2C4694-FFDA-462C-96B6-2720518AA5B8}"/>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F6DC8A48-368B-4988-879B-084C1715DD25}"/>
              </a:ext>
            </a:extLst>
          </p:cNvPr>
          <p:cNvGrpSpPr/>
          <p:nvPr/>
        </p:nvGrpSpPr>
        <p:grpSpPr>
          <a:xfrm>
            <a:off x="4303643" y="207087"/>
            <a:ext cx="4075044" cy="795133"/>
            <a:chOff x="4303642" y="207086"/>
            <a:chExt cx="4075044" cy="795132"/>
          </a:xfrm>
        </p:grpSpPr>
        <p:grpSp>
          <p:nvGrpSpPr>
            <p:cNvPr id="18" name="Group 17">
              <a:extLst>
                <a:ext uri="{FF2B5EF4-FFF2-40B4-BE49-F238E27FC236}">
                  <a16:creationId xmlns:a16="http://schemas.microsoft.com/office/drawing/2014/main" id="{F8C5F931-E57A-4C32-BCAA-E45198FE2C3C}"/>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2" name="Arrow: Pentagon 31">
                <a:extLst>
                  <a:ext uri="{FF2B5EF4-FFF2-40B4-BE49-F238E27FC236}">
                    <a16:creationId xmlns:a16="http://schemas.microsoft.com/office/drawing/2014/main" id="{19AD8D6E-6EDE-4670-A8EA-BB9EB3848D66}"/>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Arrow: Pentagon 32">
                <a:extLst>
                  <a:ext uri="{FF2B5EF4-FFF2-40B4-BE49-F238E27FC236}">
                    <a16:creationId xmlns:a16="http://schemas.microsoft.com/office/drawing/2014/main" id="{56D00FD9-4E3D-40D4-8D1A-393844D29866}"/>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xtBox 30">
              <a:extLst>
                <a:ext uri="{FF2B5EF4-FFF2-40B4-BE49-F238E27FC236}">
                  <a16:creationId xmlns:a16="http://schemas.microsoft.com/office/drawing/2014/main" id="{3C38205A-EF26-4410-B907-3E08409419B3}"/>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367457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3">
                                            <p:txEl>
                                              <p:pRg st="1" end="1"/>
                                            </p:txEl>
                                          </p:spTgt>
                                        </p:tgtEl>
                                        <p:attrNameLst>
                                          <p:attrName>style.color</p:attrName>
                                        </p:attrNameLst>
                                      </p:cBhvr>
                                      <p:to>
                                        <a:srgbClr val="FF0000"/>
                                      </p:to>
                                    </p:animClr>
                                  </p:childTnLst>
                                </p:cTn>
                              </p:par>
                              <p:par>
                                <p:cTn id="34" presetID="6" presetClass="emph" presetSubtype="0" fill="hold" nodeType="withEffect">
                                  <p:stCondLst>
                                    <p:cond delay="0"/>
                                  </p:stCondLst>
                                  <p:childTnLst>
                                    <p:animScale>
                                      <p:cBhvr>
                                        <p:cTn id="35"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7</a:t>
                </a:r>
              </a:p>
            </p:txBody>
          </p:sp>
        </p:grpSp>
      </p:grpSp>
      <p:sp>
        <p:nvSpPr>
          <p:cNvPr id="2" name="Rectangle 1">
            <a:extLst>
              <a:ext uri="{FF2B5EF4-FFF2-40B4-BE49-F238E27FC236}">
                <a16:creationId xmlns:a16="http://schemas.microsoft.com/office/drawing/2014/main" id="{220BDD89-C525-432D-A7A8-D2CF9188DBFD}"/>
              </a:ext>
            </a:extLst>
          </p:cNvPr>
          <p:cNvSpPr/>
          <p:nvPr/>
        </p:nvSpPr>
        <p:spPr>
          <a:xfrm>
            <a:off x="512956" y="1437922"/>
            <a:ext cx="10668000" cy="5139869"/>
          </a:xfrm>
          <a:prstGeom prst="rect">
            <a:avLst/>
          </a:prstGeom>
        </p:spPr>
        <p:txBody>
          <a:bodyPr wrap="square">
            <a:spAutoFit/>
          </a:bodyPr>
          <a:lstStyle/>
          <a:p>
            <a:pPr>
              <a:spcBef>
                <a:spcPts val="600"/>
              </a:spcBef>
              <a:spcAft>
                <a:spcPts val="600"/>
              </a:spcAft>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Vì sao ta thấy bông hoa hồng màu đỏ? Vì cánh hoa hồng đã</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A.</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hấp thụ các màu khác và cho phản xạ ánh sáng màu đỏ tới mắt.</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B.</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phản xạ các màu khác tới mắt và hấp thụ ánh sáng màu đỏ.</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C.</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hấp thụ hoàn toàn màu đỏ từ mặt trời.</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D.</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phản xạ lại ánh sáng trắng từ Mặt Trời.</a:t>
            </a:r>
          </a:p>
        </p:txBody>
      </p:sp>
      <p:sp>
        <p:nvSpPr>
          <p:cNvPr id="15" name="Arrow: Chevron 14">
            <a:extLst>
              <a:ext uri="{FF2B5EF4-FFF2-40B4-BE49-F238E27FC236}">
                <a16:creationId xmlns:a16="http://schemas.microsoft.com/office/drawing/2014/main" id="{DA0543D0-A1E8-4927-8E86-8CE857EDE2DF}"/>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Chevron 15">
            <a:extLst>
              <a:ext uri="{FF2B5EF4-FFF2-40B4-BE49-F238E27FC236}">
                <a16:creationId xmlns:a16="http://schemas.microsoft.com/office/drawing/2014/main" id="{3E1CC5D8-A8F1-4CCD-8F5B-77645BDB25F5}"/>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7" name="Group 16">
            <a:extLst>
              <a:ext uri="{FF2B5EF4-FFF2-40B4-BE49-F238E27FC236}">
                <a16:creationId xmlns:a16="http://schemas.microsoft.com/office/drawing/2014/main" id="{D8CFF5E5-0CD2-4B1B-A4B7-AA239E961809}"/>
              </a:ext>
            </a:extLst>
          </p:cNvPr>
          <p:cNvGrpSpPr/>
          <p:nvPr/>
        </p:nvGrpSpPr>
        <p:grpSpPr>
          <a:xfrm>
            <a:off x="4303643" y="207087"/>
            <a:ext cx="4075044" cy="795133"/>
            <a:chOff x="4303642" y="207086"/>
            <a:chExt cx="4075044" cy="795132"/>
          </a:xfrm>
        </p:grpSpPr>
        <p:grpSp>
          <p:nvGrpSpPr>
            <p:cNvPr id="18" name="Group 17">
              <a:extLst>
                <a:ext uri="{FF2B5EF4-FFF2-40B4-BE49-F238E27FC236}">
                  <a16:creationId xmlns:a16="http://schemas.microsoft.com/office/drawing/2014/main" id="{5BCDFE87-D8B6-44FE-BA2F-26A313F2DEBC}"/>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2" name="Arrow: Pentagon 31">
                <a:extLst>
                  <a:ext uri="{FF2B5EF4-FFF2-40B4-BE49-F238E27FC236}">
                    <a16:creationId xmlns:a16="http://schemas.microsoft.com/office/drawing/2014/main" id="{6BA1900E-467D-4C78-BE67-A95691D55132}"/>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Arrow: Pentagon 32">
                <a:extLst>
                  <a:ext uri="{FF2B5EF4-FFF2-40B4-BE49-F238E27FC236}">
                    <a16:creationId xmlns:a16="http://schemas.microsoft.com/office/drawing/2014/main" id="{062F692D-235B-4155-ABF4-09D08A8A0A67}"/>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1" name="TextBox 30">
              <a:extLst>
                <a:ext uri="{FF2B5EF4-FFF2-40B4-BE49-F238E27FC236}">
                  <a16:creationId xmlns:a16="http://schemas.microsoft.com/office/drawing/2014/main" id="{32788465-143C-4600-B4ED-0F75BE8B2824}"/>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59266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2">
                                            <p:txEl>
                                              <p:pRg st="1" end="1"/>
                                            </p:txEl>
                                          </p:spTgt>
                                        </p:tgtEl>
                                        <p:attrNameLst>
                                          <p:attrName>style.color</p:attrName>
                                        </p:attrNameLst>
                                      </p:cBhvr>
                                      <p:to>
                                        <a:srgbClr val="FF0000"/>
                                      </p:to>
                                    </p:animClr>
                                  </p:childTnLst>
                                </p:cTn>
                              </p:par>
                              <p:par>
                                <p:cTn id="34" presetID="6" presetClass="emph" presetSubtype="0" fill="hold" nodeType="withEffect">
                                  <p:stCondLst>
                                    <p:cond delay="0"/>
                                  </p:stCondLst>
                                  <p:childTnLst>
                                    <p:animScale>
                                      <p:cBhvr>
                                        <p:cTn id="35" dur="2000" fill="hold"/>
                                        <p:tgtEl>
                                          <p:spTgt spid="2">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DDE2-57A7-2B22-D214-95A44E06C6B1}"/>
              </a:ext>
            </a:extLst>
          </p:cNvPr>
          <p:cNvSpPr>
            <a:spLocks noGrp="1"/>
          </p:cNvSpPr>
          <p:nvPr>
            <p:ph type="title"/>
          </p:nvPr>
        </p:nvSpPr>
        <p:spPr>
          <a:xfrm>
            <a:off x="2929324" y="232273"/>
            <a:ext cx="7188800" cy="1605361"/>
          </a:xfrm>
        </p:spPr>
        <p:txBody>
          <a:bodyPr/>
          <a:lstStyle/>
          <a:p>
            <a:r>
              <a:rPr lang="en-VN" b="1">
                <a:latin typeface="Times New Roman" panose="02020603050405020304" pitchFamily="18" charset="0"/>
                <a:cs typeface="Times New Roman" panose="02020603050405020304" pitchFamily="18" charset="0"/>
              </a:rPr>
              <a:t>TRÒ CHƠI</a:t>
            </a:r>
          </a:p>
        </p:txBody>
      </p:sp>
      <p:pic>
        <p:nvPicPr>
          <p:cNvPr id="4" name="Google Shape;93;p1">
            <a:extLst>
              <a:ext uri="{FF2B5EF4-FFF2-40B4-BE49-F238E27FC236}">
                <a16:creationId xmlns:a16="http://schemas.microsoft.com/office/drawing/2014/main" id="{7ED0715D-FD82-7028-BF89-3E7F66A129FA}"/>
              </a:ext>
            </a:extLst>
          </p:cNvPr>
          <p:cNvPicPr preferRelativeResize="0"/>
          <p:nvPr/>
        </p:nvPicPr>
        <p:blipFill rotWithShape="1">
          <a:blip r:embed="rId2">
            <a:alphaModFix/>
          </a:blip>
          <a:srcRect/>
          <a:stretch/>
        </p:blipFill>
        <p:spPr>
          <a:xfrm>
            <a:off x="2468729" y="1766954"/>
            <a:ext cx="7254543" cy="4738124"/>
          </a:xfrm>
          <a:prstGeom prst="rect">
            <a:avLst/>
          </a:prstGeom>
          <a:noFill/>
          <a:ln>
            <a:noFill/>
          </a:ln>
        </p:spPr>
      </p:pic>
    </p:spTree>
    <p:extLst>
      <p:ext uri="{BB962C8B-B14F-4D97-AF65-F5344CB8AC3E}">
        <p14:creationId xmlns:p14="http://schemas.microsoft.com/office/powerpoint/2010/main" val="2282137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8</a:t>
                </a:r>
              </a:p>
            </p:txBody>
          </p:sp>
        </p:grpSp>
      </p:grpSp>
      <p:sp>
        <p:nvSpPr>
          <p:cNvPr id="15" name="Content Placeholder 2">
            <a:extLst>
              <a:ext uri="{FF2B5EF4-FFF2-40B4-BE49-F238E27FC236}">
                <a16:creationId xmlns:a16="http://schemas.microsoft.com/office/drawing/2014/main" id="{500C4F8C-A268-4944-BBDD-F26A6BF6BA8A}"/>
              </a:ext>
            </a:extLst>
          </p:cNvPr>
          <p:cNvSpPr txBox="1">
            <a:spLocks/>
          </p:cNvSpPr>
          <p:nvPr/>
        </p:nvSpPr>
        <p:spPr>
          <a:xfrm>
            <a:off x="747296" y="1704427"/>
            <a:ext cx="10875380" cy="41031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609570" marR="0" lvl="0" indent="-423312" algn="l" rtl="0">
              <a:lnSpc>
                <a:spcPct val="100000"/>
              </a:lnSpc>
              <a:spcBef>
                <a:spcPts val="0"/>
              </a:spcBef>
              <a:spcAft>
                <a:spcPts val="0"/>
              </a:spcAft>
              <a:buClr>
                <a:srgbClr val="434343"/>
              </a:buClr>
              <a:buSzPts val="1400"/>
              <a:buFont typeface="Nunito"/>
              <a:buAutoNum type="arabicPeriod"/>
              <a:defRPr sz="1600" b="0" i="0" u="none" strike="noStrike" cap="none">
                <a:solidFill>
                  <a:srgbClr val="434343"/>
                </a:solidFill>
                <a:latin typeface="Nunito"/>
                <a:ea typeface="Nunito"/>
                <a:cs typeface="Nunito"/>
                <a:sym typeface="Nunito"/>
              </a:defRPr>
            </a:lvl1pPr>
            <a:lvl2pPr marL="1219140" marR="0" lvl="1" indent="-423312" algn="l" rtl="0">
              <a:lnSpc>
                <a:spcPct val="115000"/>
              </a:lnSpc>
              <a:spcBef>
                <a:spcPts val="0"/>
              </a:spcBef>
              <a:spcAft>
                <a:spcPts val="0"/>
              </a:spcAft>
              <a:buClr>
                <a:srgbClr val="434343"/>
              </a:buClr>
              <a:buSzPts val="1400"/>
              <a:buFont typeface="Nunito"/>
              <a:buAutoNum type="alphaLcPeriod"/>
              <a:defRPr sz="1867" b="0" i="0" u="none" strike="noStrike" cap="none">
                <a:solidFill>
                  <a:srgbClr val="434343"/>
                </a:solidFill>
                <a:latin typeface="Nunito"/>
                <a:ea typeface="Nunito"/>
                <a:cs typeface="Nunito"/>
                <a:sym typeface="Nunito"/>
              </a:defRPr>
            </a:lvl2pPr>
            <a:lvl3pPr marL="1828709" marR="0" lvl="2" indent="-423312" algn="l" rtl="0">
              <a:lnSpc>
                <a:spcPct val="115000"/>
              </a:lnSpc>
              <a:spcBef>
                <a:spcPts val="0"/>
              </a:spcBef>
              <a:spcAft>
                <a:spcPts val="0"/>
              </a:spcAft>
              <a:buClr>
                <a:srgbClr val="434343"/>
              </a:buClr>
              <a:buSzPts val="1400"/>
              <a:buFont typeface="Nunito"/>
              <a:buAutoNum type="romanLcPeriod"/>
              <a:defRPr sz="1867" b="0" i="0" u="none" strike="noStrike" cap="none">
                <a:solidFill>
                  <a:srgbClr val="434343"/>
                </a:solidFill>
                <a:latin typeface="Nunito"/>
                <a:ea typeface="Nunito"/>
                <a:cs typeface="Nunito"/>
                <a:sym typeface="Nunito"/>
              </a:defRPr>
            </a:lvl3pPr>
            <a:lvl4pPr marL="2438278" marR="0" lvl="3" indent="-423312" algn="l" rtl="0">
              <a:lnSpc>
                <a:spcPct val="115000"/>
              </a:lnSpc>
              <a:spcBef>
                <a:spcPts val="0"/>
              </a:spcBef>
              <a:spcAft>
                <a:spcPts val="0"/>
              </a:spcAft>
              <a:buClr>
                <a:srgbClr val="434343"/>
              </a:buClr>
              <a:buSzPts val="1400"/>
              <a:buFont typeface="Nunito"/>
              <a:buAutoNum type="arabicPeriod"/>
              <a:defRPr sz="1867" b="0" i="0" u="none" strike="noStrike" cap="none">
                <a:solidFill>
                  <a:srgbClr val="434343"/>
                </a:solidFill>
                <a:latin typeface="Nunito"/>
                <a:ea typeface="Nunito"/>
                <a:cs typeface="Nunito"/>
                <a:sym typeface="Nunito"/>
              </a:defRPr>
            </a:lvl4pPr>
            <a:lvl5pPr marL="3047848" marR="0" lvl="4" indent="-423312" algn="l" rtl="0">
              <a:lnSpc>
                <a:spcPct val="115000"/>
              </a:lnSpc>
              <a:spcBef>
                <a:spcPts val="0"/>
              </a:spcBef>
              <a:spcAft>
                <a:spcPts val="0"/>
              </a:spcAft>
              <a:buClr>
                <a:srgbClr val="434343"/>
              </a:buClr>
              <a:buSzPts val="1400"/>
              <a:buFont typeface="Nunito"/>
              <a:buAutoNum type="alphaLcPeriod"/>
              <a:defRPr sz="1867" b="0" i="0" u="none" strike="noStrike" cap="none">
                <a:solidFill>
                  <a:srgbClr val="434343"/>
                </a:solidFill>
                <a:latin typeface="Nunito"/>
                <a:ea typeface="Nunito"/>
                <a:cs typeface="Nunito"/>
                <a:sym typeface="Nunito"/>
              </a:defRPr>
            </a:lvl5pPr>
            <a:lvl6pPr marL="3657418" marR="0" lvl="5" indent="-423312" algn="l" rtl="0">
              <a:lnSpc>
                <a:spcPct val="115000"/>
              </a:lnSpc>
              <a:spcBef>
                <a:spcPts val="0"/>
              </a:spcBef>
              <a:spcAft>
                <a:spcPts val="0"/>
              </a:spcAft>
              <a:buClr>
                <a:srgbClr val="434343"/>
              </a:buClr>
              <a:buSzPts val="1400"/>
              <a:buFont typeface="Nunito"/>
              <a:buAutoNum type="romanLcPeriod"/>
              <a:defRPr sz="1867" b="0" i="0" u="none" strike="noStrike" cap="none">
                <a:solidFill>
                  <a:srgbClr val="434343"/>
                </a:solidFill>
                <a:latin typeface="Nunito"/>
                <a:ea typeface="Nunito"/>
                <a:cs typeface="Nunito"/>
                <a:sym typeface="Nunito"/>
              </a:defRPr>
            </a:lvl6pPr>
            <a:lvl7pPr marL="4266987" marR="0" lvl="6" indent="-423312" algn="l" rtl="0">
              <a:lnSpc>
                <a:spcPct val="115000"/>
              </a:lnSpc>
              <a:spcBef>
                <a:spcPts val="0"/>
              </a:spcBef>
              <a:spcAft>
                <a:spcPts val="0"/>
              </a:spcAft>
              <a:buClr>
                <a:srgbClr val="434343"/>
              </a:buClr>
              <a:buSzPts val="1400"/>
              <a:buFont typeface="Nunito"/>
              <a:buAutoNum type="arabicPeriod"/>
              <a:defRPr sz="1867" b="0" i="0" u="none" strike="noStrike" cap="none">
                <a:solidFill>
                  <a:srgbClr val="434343"/>
                </a:solidFill>
                <a:latin typeface="Nunito"/>
                <a:ea typeface="Nunito"/>
                <a:cs typeface="Nunito"/>
                <a:sym typeface="Nunito"/>
              </a:defRPr>
            </a:lvl7pPr>
            <a:lvl8pPr marL="4876557" marR="0" lvl="7" indent="-423312" algn="l" rtl="0">
              <a:lnSpc>
                <a:spcPct val="115000"/>
              </a:lnSpc>
              <a:spcBef>
                <a:spcPts val="0"/>
              </a:spcBef>
              <a:spcAft>
                <a:spcPts val="0"/>
              </a:spcAft>
              <a:buClr>
                <a:srgbClr val="434343"/>
              </a:buClr>
              <a:buSzPts val="1400"/>
              <a:buFont typeface="Nunito"/>
              <a:buAutoNum type="alphaLcPeriod"/>
              <a:defRPr sz="1867" b="0" i="0" u="none" strike="noStrike" cap="none">
                <a:solidFill>
                  <a:srgbClr val="434343"/>
                </a:solidFill>
                <a:latin typeface="Nunito"/>
                <a:ea typeface="Nunito"/>
                <a:cs typeface="Nunito"/>
                <a:sym typeface="Nunito"/>
              </a:defRPr>
            </a:lvl8pPr>
            <a:lvl9pPr marL="5486126" marR="0" lvl="8" indent="-423312" algn="l" rtl="0">
              <a:lnSpc>
                <a:spcPct val="115000"/>
              </a:lnSpc>
              <a:spcBef>
                <a:spcPts val="0"/>
              </a:spcBef>
              <a:spcAft>
                <a:spcPts val="0"/>
              </a:spcAft>
              <a:buClr>
                <a:srgbClr val="434343"/>
              </a:buClr>
              <a:buSzPts val="1400"/>
              <a:buFont typeface="Nunito"/>
              <a:buAutoNum type="romanLcPeriod"/>
              <a:defRPr sz="1867" b="0" i="0" u="none" strike="noStrike" cap="none">
                <a:solidFill>
                  <a:srgbClr val="434343"/>
                </a:solidFill>
                <a:latin typeface="Nunito"/>
                <a:ea typeface="Nunito"/>
                <a:cs typeface="Nunito"/>
                <a:sym typeface="Nunito"/>
              </a:defRPr>
            </a:lvl9pPr>
          </a:lstStyle>
          <a:p>
            <a:pPr marL="186258" indent="0">
              <a:spcBef>
                <a:spcPts val="600"/>
              </a:spcBef>
              <a:spcAft>
                <a:spcPts val="600"/>
              </a:spcAft>
              <a:buNone/>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Chiết suất của lăng kính đối với ánh sáng màu nào là lớn nhất?</a:t>
            </a:r>
          </a:p>
          <a:p>
            <a:pPr marL="186258" indent="0">
              <a:spcBef>
                <a:spcPts val="600"/>
              </a:spcBef>
              <a:spcAft>
                <a:spcPts val="600"/>
              </a:spcAft>
              <a:buNone/>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A.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Đỏ.			</a:t>
            </a:r>
          </a:p>
          <a:p>
            <a:pPr marL="186258" indent="0">
              <a:spcBef>
                <a:spcPts val="600"/>
              </a:spcBef>
              <a:spcAft>
                <a:spcPts val="600"/>
              </a:spcAft>
              <a:buNone/>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B.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Cam.			</a:t>
            </a:r>
          </a:p>
          <a:p>
            <a:pPr marL="186258" indent="0">
              <a:spcBef>
                <a:spcPts val="600"/>
              </a:spcBef>
              <a:spcAft>
                <a:spcPts val="600"/>
              </a:spcAft>
              <a:buNone/>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C.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Lục.			</a:t>
            </a:r>
          </a:p>
          <a:p>
            <a:pPr marL="186258" indent="0">
              <a:spcBef>
                <a:spcPts val="600"/>
              </a:spcBef>
              <a:spcAft>
                <a:spcPts val="600"/>
              </a:spcAft>
              <a:buNone/>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D.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Tím.</a:t>
            </a:r>
            <a:endParaRPr lang="en-US" sz="3600" dirty="0">
              <a:solidFill>
                <a:srgbClr val="0070C0"/>
              </a:solidFill>
              <a:latin typeface="Roboto" panose="02000000000000000000" pitchFamily="2" charset="0"/>
              <a:ea typeface="Roboto" panose="02000000000000000000" pitchFamily="2" charset="0"/>
              <a:cs typeface="Times New Roman" panose="02020603050405020304" pitchFamily="18" charset="0"/>
            </a:endParaRPr>
          </a:p>
        </p:txBody>
      </p:sp>
      <p:sp>
        <p:nvSpPr>
          <p:cNvPr id="16" name="Arrow: Chevron 15">
            <a:extLst>
              <a:ext uri="{FF2B5EF4-FFF2-40B4-BE49-F238E27FC236}">
                <a16:creationId xmlns:a16="http://schemas.microsoft.com/office/drawing/2014/main" id="{104E58CD-D820-4111-BE39-11B73918F868}"/>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Arrow: Chevron 16">
            <a:extLst>
              <a:ext uri="{FF2B5EF4-FFF2-40B4-BE49-F238E27FC236}">
                <a16:creationId xmlns:a16="http://schemas.microsoft.com/office/drawing/2014/main" id="{B87D738E-36DF-4061-AE58-DDA84529EB24}"/>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F563DC8D-E4F8-452F-A142-D6F864AFECE4}"/>
              </a:ext>
            </a:extLst>
          </p:cNvPr>
          <p:cNvGrpSpPr/>
          <p:nvPr/>
        </p:nvGrpSpPr>
        <p:grpSpPr>
          <a:xfrm>
            <a:off x="4303643" y="207087"/>
            <a:ext cx="4075044" cy="795133"/>
            <a:chOff x="4303642" y="207086"/>
            <a:chExt cx="4075044" cy="795132"/>
          </a:xfrm>
        </p:grpSpPr>
        <p:grpSp>
          <p:nvGrpSpPr>
            <p:cNvPr id="31" name="Group 30">
              <a:extLst>
                <a:ext uri="{FF2B5EF4-FFF2-40B4-BE49-F238E27FC236}">
                  <a16:creationId xmlns:a16="http://schemas.microsoft.com/office/drawing/2014/main" id="{04354A11-BE70-4CC0-A7C3-9E30823331AE}"/>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3" name="Arrow: Pentagon 32">
                <a:extLst>
                  <a:ext uri="{FF2B5EF4-FFF2-40B4-BE49-F238E27FC236}">
                    <a16:creationId xmlns:a16="http://schemas.microsoft.com/office/drawing/2014/main" id="{D89F1D2B-66A1-4546-B3A8-B49A42910855}"/>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Arrow: Pentagon 33">
                <a:extLst>
                  <a:ext uri="{FF2B5EF4-FFF2-40B4-BE49-F238E27FC236}">
                    <a16:creationId xmlns:a16="http://schemas.microsoft.com/office/drawing/2014/main" id="{5CFC8C97-06BB-46A1-A12B-1617ECB18D0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2" name="TextBox 31">
              <a:extLst>
                <a:ext uri="{FF2B5EF4-FFF2-40B4-BE49-F238E27FC236}">
                  <a16:creationId xmlns:a16="http://schemas.microsoft.com/office/drawing/2014/main" id="{FAD4576E-0668-47EA-A650-2140CED1BB0D}"/>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28000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1000"/>
                                        <p:tgtEl>
                                          <p:spTgt spid="15">
                                            <p:txEl>
                                              <p:pRg st="4" end="4"/>
                                            </p:txEl>
                                          </p:spTgt>
                                        </p:tgtEl>
                                      </p:cBhvr>
                                    </p:animEffect>
                                    <p:anim calcmode="lin" valueType="num">
                                      <p:cBhvr>
                                        <p:cTn id="28"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15">
                                            <p:txEl>
                                              <p:pRg st="4" end="4"/>
                                            </p:txEl>
                                          </p:spTgt>
                                        </p:tgtEl>
                                        <p:attrNameLst>
                                          <p:attrName>style.color</p:attrName>
                                        </p:attrNameLst>
                                      </p:cBhvr>
                                      <p:to>
                                        <a:srgbClr val="FF0000"/>
                                      </p:to>
                                    </p:animClr>
                                  </p:childTnLst>
                                </p:cTn>
                              </p:par>
                              <p:par>
                                <p:cTn id="34" presetID="6" presetClass="emph" presetSubtype="0" fill="hold" nodeType="withEffect">
                                  <p:stCondLst>
                                    <p:cond delay="0"/>
                                  </p:stCondLst>
                                  <p:childTnLst>
                                    <p:animScale>
                                      <p:cBhvr>
                                        <p:cTn id="35" dur="2000" fill="hold"/>
                                        <p:tgtEl>
                                          <p:spTgt spid="15">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9</a:t>
                </a:r>
              </a:p>
            </p:txBody>
          </p:sp>
        </p:grpSp>
      </p:grpSp>
      <p:sp>
        <p:nvSpPr>
          <p:cNvPr id="16" name="Rectangle 15">
            <a:extLst>
              <a:ext uri="{FF2B5EF4-FFF2-40B4-BE49-F238E27FC236}">
                <a16:creationId xmlns:a16="http://schemas.microsoft.com/office/drawing/2014/main" id="{B79C7E9F-FB2E-46A8-823A-EA940C3D8E51}"/>
              </a:ext>
            </a:extLst>
          </p:cNvPr>
          <p:cNvSpPr/>
          <p:nvPr/>
        </p:nvSpPr>
        <p:spPr>
          <a:xfrm>
            <a:off x="886296" y="1720840"/>
            <a:ext cx="10909738" cy="4585871"/>
          </a:xfrm>
          <a:prstGeom prst="rect">
            <a:avLst/>
          </a:prstGeom>
        </p:spPr>
        <p:txBody>
          <a:bodyPr wrap="square">
            <a:spAutoFit/>
          </a:bodyPr>
          <a:lstStyle/>
          <a:p>
            <a:pPr>
              <a:spcBef>
                <a:spcPts val="600"/>
              </a:spcBef>
              <a:spcAft>
                <a:spcPts val="600"/>
              </a:spcAft>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sym typeface="Nunito"/>
              </a:rPr>
              <a:t>	</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Lăng kính được cấu tạo bằng khối chất trong suốt, đồng chất, thường có dạng hình lăng trụ. Tiết diện chính của lăng kính hình</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A.</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tròn.		</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B.</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elip.			</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C.</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tam giác.			</a:t>
            </a:r>
          </a:p>
          <a:p>
            <a:pPr>
              <a:spcBef>
                <a:spcPts val="600"/>
              </a:spcBef>
              <a:spcAft>
                <a:spcPts val="60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D.</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rPr>
              <a:t> chữ nhật</a:t>
            </a:r>
            <a:endParaRPr lang="en-US" sz="3600" dirty="0">
              <a:solidFill>
                <a:srgbClr val="0070C0"/>
              </a:solidFill>
              <a:latin typeface="Roboto" panose="02000000000000000000" pitchFamily="2" charset="0"/>
              <a:ea typeface="Roboto" panose="02000000000000000000" pitchFamily="2" charset="0"/>
              <a:cs typeface="Times New Roman" panose="02020603050405020304" pitchFamily="18" charset="0"/>
              <a:sym typeface="Nunito"/>
            </a:endParaRPr>
          </a:p>
        </p:txBody>
      </p:sp>
      <p:sp>
        <p:nvSpPr>
          <p:cNvPr id="15" name="Arrow: Chevron 14">
            <a:extLst>
              <a:ext uri="{FF2B5EF4-FFF2-40B4-BE49-F238E27FC236}">
                <a16:creationId xmlns:a16="http://schemas.microsoft.com/office/drawing/2014/main" id="{4DC28D6A-4AD4-4992-8036-847CB868B2D3}"/>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Arrow: Chevron 16">
            <a:extLst>
              <a:ext uri="{FF2B5EF4-FFF2-40B4-BE49-F238E27FC236}">
                <a16:creationId xmlns:a16="http://schemas.microsoft.com/office/drawing/2014/main" id="{2DBA2AD0-F601-4FCA-A44B-1172046D0F37}"/>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986DCC55-4831-44AE-B2B1-BA99BE065B28}"/>
              </a:ext>
            </a:extLst>
          </p:cNvPr>
          <p:cNvGrpSpPr/>
          <p:nvPr/>
        </p:nvGrpSpPr>
        <p:grpSpPr>
          <a:xfrm>
            <a:off x="4303643" y="207087"/>
            <a:ext cx="4075044" cy="795133"/>
            <a:chOff x="4303642" y="207086"/>
            <a:chExt cx="4075044" cy="795132"/>
          </a:xfrm>
        </p:grpSpPr>
        <p:grpSp>
          <p:nvGrpSpPr>
            <p:cNvPr id="31" name="Group 30">
              <a:extLst>
                <a:ext uri="{FF2B5EF4-FFF2-40B4-BE49-F238E27FC236}">
                  <a16:creationId xmlns:a16="http://schemas.microsoft.com/office/drawing/2014/main" id="{6456E5DA-3BE2-4DF4-8B2B-5CFC1AE7AF84}"/>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3" name="Arrow: Pentagon 32">
                <a:extLst>
                  <a:ext uri="{FF2B5EF4-FFF2-40B4-BE49-F238E27FC236}">
                    <a16:creationId xmlns:a16="http://schemas.microsoft.com/office/drawing/2014/main" id="{4FFF7FB0-0552-490E-9B3F-8832258369F7}"/>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Arrow: Pentagon 33">
                <a:extLst>
                  <a:ext uri="{FF2B5EF4-FFF2-40B4-BE49-F238E27FC236}">
                    <a16:creationId xmlns:a16="http://schemas.microsoft.com/office/drawing/2014/main" id="{EDD1A701-B16B-43B0-8007-B8B9552C2E92}"/>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2" name="TextBox 31">
              <a:extLst>
                <a:ext uri="{FF2B5EF4-FFF2-40B4-BE49-F238E27FC236}">
                  <a16:creationId xmlns:a16="http://schemas.microsoft.com/office/drawing/2014/main" id="{A6228160-4366-4C24-950E-7A23BEC59AFB}"/>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268932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1000"/>
                                        <p:tgtEl>
                                          <p:spTgt spid="16">
                                            <p:txEl>
                                              <p:pRg st="2" end="2"/>
                                            </p:txEl>
                                          </p:spTgt>
                                        </p:tgtEl>
                                      </p:cBhvr>
                                    </p:animEffect>
                                    <p:anim calcmode="lin" valueType="num">
                                      <p:cBhvr>
                                        <p:cTn id="1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1000"/>
                                        <p:tgtEl>
                                          <p:spTgt spid="16">
                                            <p:txEl>
                                              <p:pRg st="3" end="3"/>
                                            </p:txEl>
                                          </p:spTgt>
                                        </p:tgtEl>
                                      </p:cBhvr>
                                    </p:animEffect>
                                    <p:anim calcmode="lin" valueType="num">
                                      <p:cBhvr>
                                        <p:cTn id="23"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1000"/>
                                        <p:tgtEl>
                                          <p:spTgt spid="16">
                                            <p:txEl>
                                              <p:pRg st="4" end="4"/>
                                            </p:txEl>
                                          </p:spTgt>
                                        </p:tgtEl>
                                      </p:cBhvr>
                                    </p:animEffect>
                                    <p:anim calcmode="lin" valueType="num">
                                      <p:cBhvr>
                                        <p:cTn id="28"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16">
                                            <p:txEl>
                                              <p:pRg st="3" end="3"/>
                                            </p:txEl>
                                          </p:spTgt>
                                        </p:tgtEl>
                                        <p:attrNameLst>
                                          <p:attrName>style.color</p:attrName>
                                        </p:attrNameLst>
                                      </p:cBhvr>
                                      <p:to>
                                        <a:srgbClr val="FF0000"/>
                                      </p:to>
                                    </p:animClr>
                                  </p:childTnLst>
                                </p:cTn>
                              </p:par>
                              <p:par>
                                <p:cTn id="34" presetID="6" presetClass="emph" presetSubtype="0" fill="hold" nodeType="withEffect">
                                  <p:stCondLst>
                                    <p:cond delay="0"/>
                                  </p:stCondLst>
                                  <p:childTnLst>
                                    <p:animScale>
                                      <p:cBhvr>
                                        <p:cTn id="35" dur="2000" fill="hold"/>
                                        <p:tgtEl>
                                          <p:spTgt spid="16">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10</a:t>
                </a:r>
              </a:p>
            </p:txBody>
          </p:sp>
        </p:grpSp>
      </p:grpSp>
      <p:sp>
        <p:nvSpPr>
          <p:cNvPr id="2" name="Rectangle 1">
            <a:extLst>
              <a:ext uri="{FF2B5EF4-FFF2-40B4-BE49-F238E27FC236}">
                <a16:creationId xmlns:a16="http://schemas.microsoft.com/office/drawing/2014/main" id="{105106D3-7F48-4AB6-BDA4-5D00172575F8}"/>
              </a:ext>
            </a:extLst>
          </p:cNvPr>
          <p:cNvSpPr/>
          <p:nvPr/>
        </p:nvSpPr>
        <p:spPr>
          <a:xfrm>
            <a:off x="430256" y="1609800"/>
            <a:ext cx="10854778" cy="4231864"/>
          </a:xfrm>
          <a:prstGeom prst="rect">
            <a:avLst/>
          </a:prstGeom>
        </p:spPr>
        <p:txBody>
          <a:bodyPr wrap="square">
            <a:spAutoFit/>
          </a:bodyPr>
          <a:lstStyle/>
          <a:p>
            <a:pPr lvl="0">
              <a:lnSpc>
                <a:spcPct val="107000"/>
              </a:lnSpc>
              <a:spcBef>
                <a:spcPts val="600"/>
              </a:spcBef>
              <a:spcAft>
                <a:spcPts val="600"/>
              </a:spcAft>
              <a:defRPr/>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Đường đi của tia sáng qua lăng kính đặt trong không khí hình vẽ nào là </a:t>
            </a:r>
            <a:r>
              <a:rPr lang="en-US" sz="3600">
                <a:solidFill>
                  <a:srgbClr val="FF0000"/>
                </a:solidFill>
                <a:latin typeface="Roboto" panose="02000000000000000000" pitchFamily="2" charset="0"/>
                <a:ea typeface="Roboto" panose="02000000000000000000" pitchFamily="2" charset="0"/>
                <a:cs typeface="Times New Roman" panose="02020603050405020304" pitchFamily="18" charset="0"/>
              </a:rPr>
              <a:t>không đúng</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a:t>
            </a:r>
          </a:p>
          <a:p>
            <a:pPr lvl="0">
              <a:lnSpc>
                <a:spcPct val="107000"/>
              </a:lnSpc>
              <a:spcBef>
                <a:spcPts val="600"/>
              </a:spcBef>
              <a:spcAft>
                <a:spcPts val="600"/>
              </a:spcAft>
              <a:defRPr/>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A.</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Hình 1.</a:t>
            </a:r>
          </a:p>
          <a:p>
            <a:pPr lvl="0">
              <a:lnSpc>
                <a:spcPct val="107000"/>
              </a:lnSpc>
              <a:spcBef>
                <a:spcPts val="600"/>
              </a:spcBef>
              <a:spcAft>
                <a:spcPts val="600"/>
              </a:spcAft>
              <a:defRPr/>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B.</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Hình 2.</a:t>
            </a:r>
          </a:p>
          <a:p>
            <a:pPr lvl="0">
              <a:lnSpc>
                <a:spcPct val="107000"/>
              </a:lnSpc>
              <a:spcBef>
                <a:spcPts val="600"/>
              </a:spcBef>
              <a:spcAft>
                <a:spcPts val="600"/>
              </a:spcAft>
              <a:defRPr/>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C.</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Hình 3.</a:t>
            </a:r>
          </a:p>
          <a:p>
            <a:pPr lvl="0">
              <a:lnSpc>
                <a:spcPct val="107000"/>
              </a:lnSpc>
              <a:spcBef>
                <a:spcPts val="600"/>
              </a:spcBef>
              <a:spcAft>
                <a:spcPts val="600"/>
              </a:spcAft>
              <a:defRPr/>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600" b="1">
                <a:solidFill>
                  <a:srgbClr val="0070C0"/>
                </a:solidFill>
                <a:latin typeface="Roboto" panose="02000000000000000000" pitchFamily="2" charset="0"/>
                <a:ea typeface="Roboto" panose="02000000000000000000" pitchFamily="2" charset="0"/>
                <a:cs typeface="Times New Roman" panose="02020603050405020304" pitchFamily="18" charset="0"/>
              </a:rPr>
              <a:t>D.</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Hình 4.</a:t>
            </a:r>
          </a:p>
        </p:txBody>
      </p:sp>
      <p:pic>
        <p:nvPicPr>
          <p:cNvPr id="15" name="Picture 14">
            <a:extLst>
              <a:ext uri="{FF2B5EF4-FFF2-40B4-BE49-F238E27FC236}">
                <a16:creationId xmlns:a16="http://schemas.microsoft.com/office/drawing/2014/main" id="{2C91CACA-9AD6-4C2F-B293-C4D7BFEE517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4175" y="3010830"/>
            <a:ext cx="7349024" cy="2563306"/>
          </a:xfrm>
          <a:prstGeom prst="rect">
            <a:avLst/>
          </a:prstGeom>
          <a:noFill/>
          <a:ln>
            <a:noFill/>
          </a:ln>
        </p:spPr>
      </p:pic>
      <p:sp>
        <p:nvSpPr>
          <p:cNvPr id="16" name="Arrow: Chevron 15">
            <a:extLst>
              <a:ext uri="{FF2B5EF4-FFF2-40B4-BE49-F238E27FC236}">
                <a16:creationId xmlns:a16="http://schemas.microsoft.com/office/drawing/2014/main" id="{4CC8A1C1-D040-4CEE-B711-B42C9582ECAB}"/>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Arrow: Chevron 16">
            <a:extLst>
              <a:ext uri="{FF2B5EF4-FFF2-40B4-BE49-F238E27FC236}">
                <a16:creationId xmlns:a16="http://schemas.microsoft.com/office/drawing/2014/main" id="{6C2C0765-4A9D-4E49-964B-3FA2A3AD115F}"/>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id="{347BD50C-7572-465F-AE6E-85E261522B05}"/>
              </a:ext>
            </a:extLst>
          </p:cNvPr>
          <p:cNvGrpSpPr/>
          <p:nvPr/>
        </p:nvGrpSpPr>
        <p:grpSpPr>
          <a:xfrm>
            <a:off x="4303643" y="207087"/>
            <a:ext cx="4075044" cy="795133"/>
            <a:chOff x="4303642" y="207086"/>
            <a:chExt cx="4075044" cy="795132"/>
          </a:xfrm>
        </p:grpSpPr>
        <p:grpSp>
          <p:nvGrpSpPr>
            <p:cNvPr id="31" name="Group 30">
              <a:extLst>
                <a:ext uri="{FF2B5EF4-FFF2-40B4-BE49-F238E27FC236}">
                  <a16:creationId xmlns:a16="http://schemas.microsoft.com/office/drawing/2014/main" id="{52C141A3-7796-4E57-AB04-1EFC9B1C8DA5}"/>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33" name="Arrow: Pentagon 32">
                <a:extLst>
                  <a:ext uri="{FF2B5EF4-FFF2-40B4-BE49-F238E27FC236}">
                    <a16:creationId xmlns:a16="http://schemas.microsoft.com/office/drawing/2014/main" id="{4DCC2DAF-B953-4199-B6F4-29BF0356C0FB}"/>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Arrow: Pentagon 33">
                <a:extLst>
                  <a:ext uri="{FF2B5EF4-FFF2-40B4-BE49-F238E27FC236}">
                    <a16:creationId xmlns:a16="http://schemas.microsoft.com/office/drawing/2014/main" id="{703E3399-9442-4150-B075-06BCB27038C7}"/>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2" name="TextBox 31">
              <a:extLst>
                <a:ext uri="{FF2B5EF4-FFF2-40B4-BE49-F238E27FC236}">
                  <a16:creationId xmlns:a16="http://schemas.microsoft.com/office/drawing/2014/main" id="{667EF12B-EAC5-4F39-9778-700AB54EFC5F}"/>
                </a:ext>
              </a:extLst>
            </p:cNvPr>
            <p:cNvSpPr txBox="1"/>
            <p:nvPr/>
          </p:nvSpPr>
          <p:spPr>
            <a:xfrm>
              <a:off x="4750419" y="312264"/>
              <a:ext cx="3211551"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TRẮC NGHIỆM</a:t>
              </a:r>
            </a:p>
          </p:txBody>
        </p:sp>
      </p:grpSp>
    </p:spTree>
    <p:extLst>
      <p:ext uri="{BB962C8B-B14F-4D97-AF65-F5344CB8AC3E}">
        <p14:creationId xmlns:p14="http://schemas.microsoft.com/office/powerpoint/2010/main" val="252114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2000" fill="hold"/>
                                        <p:tgtEl>
                                          <p:spTgt spid="2">
                                            <p:txEl>
                                              <p:pRg st="2" end="2"/>
                                            </p:txEl>
                                          </p:spTgt>
                                        </p:tgtEl>
                                        <p:attrNameLst>
                                          <p:attrName>style.color</p:attrName>
                                        </p:attrNameLst>
                                      </p:cBhvr>
                                      <p:to>
                                        <a:srgbClr val="FF0000"/>
                                      </p:to>
                                    </p:animClr>
                                  </p:childTnLst>
                                </p:cTn>
                              </p:par>
                              <p:par>
                                <p:cTn id="39" presetID="6" presetClass="emph" presetSubtype="0" fill="hold" nodeType="withEffect">
                                  <p:stCondLst>
                                    <p:cond delay="0"/>
                                  </p:stCondLst>
                                  <p:childTnLst>
                                    <p:animScale>
                                      <p:cBhvr>
                                        <p:cTn id="40" dur="2000" fill="hold"/>
                                        <p:tgtEl>
                                          <p:spTgt spid="2">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Vật Lý Vật Lý Vector Nền Và Tập Tin Tải về Miễn Phí  Pngtree">
            <a:extLst>
              <a:ext uri="{FF2B5EF4-FFF2-40B4-BE49-F238E27FC236}">
                <a16:creationId xmlns:a16="http://schemas.microsoft.com/office/drawing/2014/main" id="{B5F0FADC-01BA-4925-BD8B-77976C92D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任意多边形 109">
            <a:extLst>
              <a:ext uri="{FF2B5EF4-FFF2-40B4-BE49-F238E27FC236}">
                <a16:creationId xmlns:a16="http://schemas.microsoft.com/office/drawing/2014/main" id="{11CD9112-36F4-49E0-9814-ADCD3A71571E}"/>
              </a:ext>
            </a:extLst>
          </p:cNvPr>
          <p:cNvSpPr/>
          <p:nvPr/>
        </p:nvSpPr>
        <p:spPr>
          <a:xfrm>
            <a:off x="2786697" y="2564587"/>
            <a:ext cx="7629399" cy="115397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chemeClr val="bg1"/>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6" name="组合 121">
            <a:extLst>
              <a:ext uri="{FF2B5EF4-FFF2-40B4-BE49-F238E27FC236}">
                <a16:creationId xmlns:a16="http://schemas.microsoft.com/office/drawing/2014/main" id="{48CF34FD-7C3C-4AA1-9A24-E64BA27B981D}"/>
              </a:ext>
            </a:extLst>
          </p:cNvPr>
          <p:cNvGrpSpPr/>
          <p:nvPr/>
        </p:nvGrpSpPr>
        <p:grpSpPr>
          <a:xfrm>
            <a:off x="2108854" y="2507552"/>
            <a:ext cx="1442652" cy="1222405"/>
            <a:chOff x="6537098" y="3744846"/>
            <a:chExt cx="682388" cy="682388"/>
          </a:xfrm>
        </p:grpSpPr>
        <p:grpSp>
          <p:nvGrpSpPr>
            <p:cNvPr id="17" name="组合 122">
              <a:extLst>
                <a:ext uri="{FF2B5EF4-FFF2-40B4-BE49-F238E27FC236}">
                  <a16:creationId xmlns:a16="http://schemas.microsoft.com/office/drawing/2014/main" id="{EFADF603-11E3-471A-AEFA-97F07D19CD0A}"/>
                </a:ext>
              </a:extLst>
            </p:cNvPr>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21" name="任意多边形 126">
                <a:extLst>
                  <a:ext uri="{FF2B5EF4-FFF2-40B4-BE49-F238E27FC236}">
                    <a16:creationId xmlns:a16="http://schemas.microsoft.com/office/drawing/2014/main" id="{E948A9DC-C3D1-4073-B118-251230BE166D}"/>
                  </a:ext>
                </a:extLst>
              </p:cNvPr>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椭圆 127">
                <a:extLst>
                  <a:ext uri="{FF2B5EF4-FFF2-40B4-BE49-F238E27FC236}">
                    <a16:creationId xmlns:a16="http://schemas.microsoft.com/office/drawing/2014/main" id="{57DD3404-AB24-40B0-8163-069F64AEC511}"/>
                  </a:ext>
                </a:extLst>
              </p:cNvPr>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椭圆 128">
                <a:extLst>
                  <a:ext uri="{FF2B5EF4-FFF2-40B4-BE49-F238E27FC236}">
                    <a16:creationId xmlns:a16="http://schemas.microsoft.com/office/drawing/2014/main" id="{866928CC-DED9-41DE-B8B3-C5BD6FB1AE4E}"/>
                  </a:ext>
                </a:extLst>
              </p:cNvPr>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8" name="椭圆 123">
              <a:extLst>
                <a:ext uri="{FF2B5EF4-FFF2-40B4-BE49-F238E27FC236}">
                  <a16:creationId xmlns:a16="http://schemas.microsoft.com/office/drawing/2014/main" id="{433359E9-F99C-4D8B-B226-A6548CDE1F12}"/>
                </a:ext>
              </a:extLst>
            </p:cNvPr>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 name="椭圆 124">
              <a:extLst>
                <a:ext uri="{FF2B5EF4-FFF2-40B4-BE49-F238E27FC236}">
                  <a16:creationId xmlns:a16="http://schemas.microsoft.com/office/drawing/2014/main" id="{7B001921-4B93-4A9F-8FFE-F0D324978D04}"/>
                </a:ext>
              </a:extLst>
            </p:cNvPr>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Arial" panose="020B0604020202020204" pitchFamily="34" charset="0"/>
                </a:rPr>
                <a:t>2</a:t>
              </a:r>
              <a:endParaRPr kumimoji="0" lang="zh-CN" altLang="en-US" sz="4000" b="1" i="0" u="none" strike="noStrike" kern="1200" cap="none" spc="0" normalizeH="0" baseline="0" noProof="0">
                <a:ln>
                  <a:noFill/>
                </a:ln>
                <a:solidFill>
                  <a:srgbClr val="FFFF00"/>
                </a:solidFill>
                <a:effectLst/>
                <a:uLnTx/>
                <a:uFillTx/>
                <a:latin typeface="Roboto" panose="02000000000000000000" pitchFamily="2" charset="0"/>
                <a:ea typeface="宋体" panose="02010600030101010101" pitchFamily="2" charset="-122"/>
                <a:cs typeface="Arial" panose="020B0604020202020204" pitchFamily="34" charset="0"/>
              </a:endParaRPr>
            </a:p>
          </p:txBody>
        </p:sp>
        <p:sp>
          <p:nvSpPr>
            <p:cNvPr id="20" name="椭圆 67">
              <a:extLst>
                <a:ext uri="{FF2B5EF4-FFF2-40B4-BE49-F238E27FC236}">
                  <a16:creationId xmlns:a16="http://schemas.microsoft.com/office/drawing/2014/main" id="{E15A6A50-D1AF-4ABF-93AA-8AD7A746A8F1}"/>
                </a:ext>
              </a:extLst>
            </p:cNvPr>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24" name="文本框 147">
            <a:extLst>
              <a:ext uri="{FF2B5EF4-FFF2-40B4-BE49-F238E27FC236}">
                <a16:creationId xmlns:a16="http://schemas.microsoft.com/office/drawing/2014/main" id="{031D1F78-A462-47F7-9312-777604612ED3}"/>
              </a:ext>
            </a:extLst>
          </p:cNvPr>
          <p:cNvSpPr txBox="1"/>
          <p:nvPr/>
        </p:nvSpPr>
        <p:spPr>
          <a:xfrm>
            <a:off x="3503679" y="2682026"/>
            <a:ext cx="63804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BÀI</a:t>
            </a:r>
            <a:r>
              <a:rPr kumimoji="0" lang="en-US" altLang="zh-CN" sz="5400" b="1" i="0" u="none" strike="noStrike" kern="1200" cap="none" spc="0" normalizeH="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 TẬP VẬN DỤNG</a:t>
            </a:r>
            <a:endParaRPr kumimoji="0" lang="zh-CN" altLang="en-US" sz="5400" b="1" i="0" u="none" strike="noStrike" kern="1200" cap="none" spc="0" normalizeH="0" baseline="0" noProof="0" dirty="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80121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87">
                                          <p:stCondLst>
                                            <p:cond delay="0"/>
                                          </p:stCondLst>
                                        </p:cTn>
                                        <p:tgtEl>
                                          <p:spTgt spid="16"/>
                                        </p:tgtEl>
                                      </p:cBhvr>
                                    </p:animEffect>
                                    <p:anim calcmode="lin" valueType="num">
                                      <p:cBhvr>
                                        <p:cTn id="8" dur="27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100"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100" tmFilter="0, 0; 0.125,0.2665; 0.25,0.4; 0.375,0.465; 0.5,0.5;  0.625,0.535; 0.75,0.6; 0.875,0.7335; 1,1">
                                          <p:stCondLst>
                                            <p:cond delay="100"/>
                                          </p:stCondLst>
                                        </p:cTn>
                                        <p:tgtEl>
                                          <p:spTgt spid="16"/>
                                        </p:tgtEl>
                                        <p:attrNameLst>
                                          <p:attrName>ppt_y</p:attrName>
                                        </p:attrNameLst>
                                      </p:cBhvr>
                                      <p:tavLst>
                                        <p:tav tm="0" fmla="#ppt_y-sin(pi*$)/9">
                                          <p:val>
                                            <p:fltVal val="0"/>
                                          </p:val>
                                        </p:tav>
                                        <p:tav tm="100000">
                                          <p:val>
                                            <p:fltVal val="1"/>
                                          </p:val>
                                        </p:tav>
                                      </p:tavLst>
                                    </p:anim>
                                    <p:anim calcmode="lin" valueType="num">
                                      <p:cBhvr>
                                        <p:cTn id="11" dur="50" tmFilter="0, 0; 0.125,0.2665; 0.25,0.4; 0.375,0.465; 0.5,0.5;  0.625,0.535; 0.75,0.6; 0.875,0.7335; 1,1">
                                          <p:stCondLst>
                                            <p:cond delay="199"/>
                                          </p:stCondLst>
                                        </p:cTn>
                                        <p:tgtEl>
                                          <p:spTgt spid="16"/>
                                        </p:tgtEl>
                                        <p:attrNameLst>
                                          <p:attrName>ppt_y</p:attrName>
                                        </p:attrNameLst>
                                      </p:cBhvr>
                                      <p:tavLst>
                                        <p:tav tm="0" fmla="#ppt_y-sin(pi*$)/27">
                                          <p:val>
                                            <p:fltVal val="0"/>
                                          </p:val>
                                        </p:tav>
                                        <p:tav tm="100000">
                                          <p:val>
                                            <p:fltVal val="1"/>
                                          </p:val>
                                        </p:tav>
                                      </p:tavLst>
                                    </p:anim>
                                    <p:anim calcmode="lin" valueType="num">
                                      <p:cBhvr>
                                        <p:cTn id="12" dur="25" tmFilter="0, 0; 0.125,0.2665; 0.25,0.4; 0.375,0.465; 0.5,0.5;  0.625,0.535; 0.75,0.6; 0.875,0.7335; 1,1">
                                          <p:stCondLst>
                                            <p:cond delay="248"/>
                                          </p:stCondLst>
                                        </p:cTn>
                                        <p:tgtEl>
                                          <p:spTgt spid="16"/>
                                        </p:tgtEl>
                                        <p:attrNameLst>
                                          <p:attrName>ppt_y</p:attrName>
                                        </p:attrNameLst>
                                      </p:cBhvr>
                                      <p:tavLst>
                                        <p:tav tm="0" fmla="#ppt_y-sin(pi*$)/81">
                                          <p:val>
                                            <p:fltVal val="0"/>
                                          </p:val>
                                        </p:tav>
                                        <p:tav tm="100000">
                                          <p:val>
                                            <p:fltVal val="1"/>
                                          </p:val>
                                        </p:tav>
                                      </p:tavLst>
                                    </p:anim>
                                    <p:animScale>
                                      <p:cBhvr>
                                        <p:cTn id="13" dur="4">
                                          <p:stCondLst>
                                            <p:cond delay="98"/>
                                          </p:stCondLst>
                                        </p:cTn>
                                        <p:tgtEl>
                                          <p:spTgt spid="16"/>
                                        </p:tgtEl>
                                      </p:cBhvr>
                                      <p:to x="100000" y="60000"/>
                                    </p:animScale>
                                    <p:animScale>
                                      <p:cBhvr>
                                        <p:cTn id="14" dur="25" decel="50000">
                                          <p:stCondLst>
                                            <p:cond delay="101"/>
                                          </p:stCondLst>
                                        </p:cTn>
                                        <p:tgtEl>
                                          <p:spTgt spid="16"/>
                                        </p:tgtEl>
                                      </p:cBhvr>
                                      <p:to x="100000" y="100000"/>
                                    </p:animScale>
                                    <p:animScale>
                                      <p:cBhvr>
                                        <p:cTn id="15" dur="4">
                                          <p:stCondLst>
                                            <p:cond delay="197"/>
                                          </p:stCondLst>
                                        </p:cTn>
                                        <p:tgtEl>
                                          <p:spTgt spid="16"/>
                                        </p:tgtEl>
                                      </p:cBhvr>
                                      <p:to x="100000" y="80000"/>
                                    </p:animScale>
                                    <p:animScale>
                                      <p:cBhvr>
                                        <p:cTn id="16" dur="25" decel="50000">
                                          <p:stCondLst>
                                            <p:cond delay="201"/>
                                          </p:stCondLst>
                                        </p:cTn>
                                        <p:tgtEl>
                                          <p:spTgt spid="16"/>
                                        </p:tgtEl>
                                      </p:cBhvr>
                                      <p:to x="100000" y="100000"/>
                                    </p:animScale>
                                    <p:animScale>
                                      <p:cBhvr>
                                        <p:cTn id="17" dur="4">
                                          <p:stCondLst>
                                            <p:cond delay="246"/>
                                          </p:stCondLst>
                                        </p:cTn>
                                        <p:tgtEl>
                                          <p:spTgt spid="16"/>
                                        </p:tgtEl>
                                      </p:cBhvr>
                                      <p:to x="100000" y="90000"/>
                                    </p:animScale>
                                    <p:animScale>
                                      <p:cBhvr>
                                        <p:cTn id="18" dur="25" decel="50000">
                                          <p:stCondLst>
                                            <p:cond delay="250"/>
                                          </p:stCondLst>
                                        </p:cTn>
                                        <p:tgtEl>
                                          <p:spTgt spid="16"/>
                                        </p:tgtEl>
                                      </p:cBhvr>
                                      <p:to x="100000" y="100000"/>
                                    </p:animScale>
                                    <p:animScale>
                                      <p:cBhvr>
                                        <p:cTn id="19" dur="4">
                                          <p:stCondLst>
                                            <p:cond delay="271"/>
                                          </p:stCondLst>
                                        </p:cTn>
                                        <p:tgtEl>
                                          <p:spTgt spid="16"/>
                                        </p:tgtEl>
                                      </p:cBhvr>
                                      <p:to x="100000" y="95000"/>
                                    </p:animScale>
                                    <p:animScale>
                                      <p:cBhvr>
                                        <p:cTn id="20" dur="25" decel="50000">
                                          <p:stCondLst>
                                            <p:cond delay="275"/>
                                          </p:stCondLst>
                                        </p:cTn>
                                        <p:tgtEl>
                                          <p:spTgt spid="16"/>
                                        </p:tgtEl>
                                      </p:cBhvr>
                                      <p:to x="100000" y="100000"/>
                                    </p:animScale>
                                  </p:childTnLst>
                                </p:cTn>
                              </p:par>
                            </p:childTnLst>
                          </p:cTn>
                        </p:par>
                        <p:par>
                          <p:cTn id="21" fill="hold">
                            <p:stCondLst>
                              <p:cond delay="3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300"/>
                                        <p:tgtEl>
                                          <p:spTgt spid="15"/>
                                        </p:tgtEl>
                                      </p:cBhvr>
                                    </p:animEffect>
                                  </p:childTnLst>
                                </p:cTn>
                              </p:par>
                            </p:childTnLst>
                          </p:cTn>
                        </p:par>
                        <p:par>
                          <p:cTn id="25" fill="hold">
                            <p:stCondLst>
                              <p:cond delay="6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calcmode="lin" valueType="num">
                                      <p:cBhvr>
                                        <p:cTn id="28" dur="3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9" dur="300" fill="hold"/>
                                        <p:tgtEl>
                                          <p:spTgt spid="24"/>
                                        </p:tgtEl>
                                        <p:attrNameLst>
                                          <p:attrName>ppt_y</p:attrName>
                                        </p:attrNameLst>
                                      </p:cBhvr>
                                      <p:tavLst>
                                        <p:tav tm="0">
                                          <p:val>
                                            <p:strVal val="#ppt_y"/>
                                          </p:val>
                                        </p:tav>
                                        <p:tav tm="100000">
                                          <p:val>
                                            <p:strVal val="#ppt_y"/>
                                          </p:val>
                                        </p:tav>
                                      </p:tavLst>
                                    </p:anim>
                                    <p:anim calcmode="lin" valueType="num">
                                      <p:cBhvr>
                                        <p:cTn id="30" dur="3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1" dur="3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3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29321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Times New Roman" panose="02020603050405020304" pitchFamily="18" charset="0"/>
                    <a:cs typeface="Times New Roman" panose="02020603050405020304" pitchFamily="18" charset="0"/>
                    <a:sym typeface="Arial"/>
                  </a:rPr>
                  <a:t>1</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2" name="Rectangle 1">
            <a:extLst>
              <a:ext uri="{FF2B5EF4-FFF2-40B4-BE49-F238E27FC236}">
                <a16:creationId xmlns:a16="http://schemas.microsoft.com/office/drawing/2014/main" id="{D5B49E1D-11DC-4CC8-AD03-552844A77CD4}"/>
              </a:ext>
            </a:extLst>
          </p:cNvPr>
          <p:cNvSpPr/>
          <p:nvPr/>
        </p:nvSpPr>
        <p:spPr>
          <a:xfrm>
            <a:off x="914400" y="1446074"/>
            <a:ext cx="10668000"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Một tia sáng SI đổi ph</a:t>
            </a:r>
            <a:r>
              <a:rPr kumimoji="0" lang="vi-VN"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ư</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ơng truyền khi đi từ không khí vào thủy tinh tại điểm tới I như hình vẽ.</a:t>
            </a:r>
          </a:p>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Tia sáng trong thủy tinh bị lệch ra xa hay lại gần v</a:t>
            </a: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ới pháp tuyến tại I? Giải thích.</a:t>
            </a:r>
          </a:p>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Tính</a:t>
            </a:r>
            <a:r>
              <a:rPr kumimoji="0" lang="en-US" sz="3600" b="0"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chiết suất của thủy tinh.</a:t>
            </a:r>
            <a:endParaRPr kumimoji="0" lang="en-US" sz="3600" b="0"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DE0A579B-95A4-4352-8E4F-7C0B1A8F015B}"/>
              </a:ext>
            </a:extLst>
          </p:cNvPr>
          <p:cNvPicPr>
            <a:picLocks noChangeAspect="1"/>
          </p:cNvPicPr>
          <p:nvPr/>
        </p:nvPicPr>
        <p:blipFill>
          <a:blip r:embed="rId2"/>
          <a:stretch>
            <a:fillRect/>
          </a:stretch>
        </p:blipFill>
        <p:spPr>
          <a:xfrm>
            <a:off x="8166908" y="3096397"/>
            <a:ext cx="3280946" cy="3554515"/>
          </a:xfrm>
          <a:prstGeom prst="rect">
            <a:avLst/>
          </a:prstGeom>
        </p:spPr>
      </p:pic>
    </p:spTree>
    <p:extLst>
      <p:ext uri="{BB962C8B-B14F-4D97-AF65-F5344CB8AC3E}">
        <p14:creationId xmlns:p14="http://schemas.microsoft.com/office/powerpoint/2010/main" val="3494065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29321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Times New Roman" panose="02020603050405020304" pitchFamily="18" charset="0"/>
                    <a:cs typeface="Times New Roman" panose="02020603050405020304" pitchFamily="18" charset="0"/>
                    <a:sym typeface="Arial"/>
                  </a:rPr>
                  <a:t>1</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5B49E1D-11DC-4CC8-AD03-552844A77CD4}"/>
                  </a:ext>
                </a:extLst>
              </p:cNvPr>
              <p:cNvSpPr/>
              <p:nvPr/>
            </p:nvSpPr>
            <p:spPr>
              <a:xfrm>
                <a:off x="858644" y="1437922"/>
                <a:ext cx="10668000" cy="37743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G</a:t>
                </a:r>
                <a:r>
                  <a:rPr lang="en-US" sz="36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ợi</a:t>
                </a:r>
                <a:r>
                  <a:rPr lang="en-US" sz="3600" dirty="0">
                    <a:solidFill>
                      <a:srgbClr val="0070C0"/>
                    </a:solidFill>
                    <a:latin typeface="Roboto" panose="02000000000000000000" pitchFamily="2" charset="0"/>
                    <a:ea typeface="Roboto" panose="02000000000000000000" pitchFamily="2" charset="0"/>
                    <a:cs typeface="Times New Roman" panose="02020603050405020304" pitchFamily="18" charset="0"/>
                  </a:rPr>
                  <a:t> ý </a:t>
                </a:r>
                <a:r>
                  <a:rPr lang="en-US" sz="36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giải</a:t>
                </a:r>
                <a:r>
                  <a:rPr lang="en-US" sz="36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Times New Roman" panose="02020603050405020304" pitchFamily="18" charset="0"/>
                  </a:rPr>
                  <a:t>	</a:t>
                </a:r>
              </a:p>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Tia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sáng</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trong</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thủy</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tinh</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lệch</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lại</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gần</a:t>
                </a:r>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v</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ới</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pháp</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tuyến</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h</a:t>
                </a:r>
                <a:r>
                  <a:rPr lang="vi-VN"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ơ</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n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vì</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môi</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tr</a:t>
                </a:r>
                <a:r>
                  <a:rPr lang="vi-VN"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ư</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ờng</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thủy</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tinh</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có</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chiết</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suất</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lớn</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hơn</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môi</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tr</a:t>
                </a:r>
                <a:r>
                  <a:rPr lang="vi-VN"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ư</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ờng</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không</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en-US" sz="3600" dirty="0" err="1">
                    <a:solidFill>
                      <a:srgbClr val="FF0000"/>
                    </a:solidFill>
                    <a:latin typeface="Roboto" panose="02000000000000000000" pitchFamily="2" charset="0"/>
                    <a:ea typeface="Roboto" panose="02000000000000000000" pitchFamily="2" charset="0"/>
                    <a:cs typeface="Times New Roman" panose="02020603050405020304" pitchFamily="18" charset="0"/>
                  </a:rPr>
                  <a:t>khí</a:t>
                </a:r>
                <a:r>
                  <a:rPr lang="en-US" sz="3600" dirty="0">
                    <a:solidFill>
                      <a:srgbClr val="FF0000"/>
                    </a:solidFill>
                    <a:latin typeface="Roboto" panose="02000000000000000000" pitchFamily="2" charset="0"/>
                    <a:ea typeface="Roboto" panose="02000000000000000000" pitchFamily="2" charset="0"/>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en-US" sz="36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Chiết</a:t>
                </a:r>
                <a:r>
                  <a:rPr kumimoji="0" lang="en-US" sz="36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suất</a:t>
                </a:r>
                <a:r>
                  <a:rPr kumimoji="0" lang="en-US" sz="36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của</a:t>
                </a:r>
                <a:r>
                  <a:rPr kumimoji="0" lang="en-US" sz="36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thủy</a:t>
                </a:r>
                <a:r>
                  <a:rPr kumimoji="0" lang="en-US" sz="36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tinh</a:t>
                </a:r>
                <a:r>
                  <a:rPr kumimoji="0" lang="en-US" sz="36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600" baseline="0" dirty="0">
                    <a:solidFill>
                      <a:srgbClr val="FF0000"/>
                    </a:solidFill>
                    <a:latin typeface="Roboto" panose="02000000000000000000" pitchFamily="2" charset="0"/>
                    <a:ea typeface="Roboto" panose="02000000000000000000" pitchFamily="2" charset="0"/>
                    <a:cs typeface="Times New Roman" panose="02020603050405020304" pitchFamily="18" charset="0"/>
                  </a:rPr>
                  <a:t>	n</a:t>
                </a:r>
                <a:r>
                  <a:rPr lang="en-US" sz="3600" baseline="-25000" dirty="0">
                    <a:solidFill>
                      <a:srgbClr val="FF0000"/>
                    </a:solidFill>
                    <a:latin typeface="Roboto" panose="02000000000000000000" pitchFamily="2" charset="0"/>
                    <a:ea typeface="Roboto" panose="02000000000000000000" pitchFamily="2" charset="0"/>
                    <a:cs typeface="Times New Roman" panose="02020603050405020304" pitchFamily="18" charset="0"/>
                  </a:rPr>
                  <a:t>2</a:t>
                </a:r>
                <a:r>
                  <a:rPr lang="en-US" sz="3600" baseline="0" dirty="0">
                    <a:solidFill>
                      <a:srgbClr val="FF0000"/>
                    </a:solidFill>
                    <a:latin typeface="Roboto" panose="02000000000000000000" pitchFamily="2" charset="0"/>
                    <a:ea typeface="Roboto" panose="02000000000000000000" pitchFamily="2" charset="0"/>
                    <a:cs typeface="Times New Roman" panose="02020603050405020304" pitchFamily="18" charset="0"/>
                  </a:rPr>
                  <a:t> = </a:t>
                </a:r>
                <a14:m>
                  <m:oMath xmlns:m="http://schemas.openxmlformats.org/officeDocument/2006/math">
                    <m:f>
                      <m:fPr>
                        <m:ctrlPr>
                          <a:rPr lang="en-US" sz="360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fPr>
                      <m:num>
                        <m:func>
                          <m:funcPr>
                            <m:ctrlP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funcPr>
                          <m:fName>
                            <m:r>
                              <m:rPr>
                                <m:sty m:val="p"/>
                              </m:rPr>
                              <a:rPr lang="en-US" sz="3600" b="0" i="0"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sin</m:t>
                            </m:r>
                          </m:fName>
                          <m:e>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𝑖</m:t>
                            </m:r>
                          </m:e>
                        </m:func>
                      </m:num>
                      <m:den>
                        <m:func>
                          <m:funcPr>
                            <m:ctrlP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funcPr>
                          <m:fName>
                            <m:r>
                              <m:rPr>
                                <m:sty m:val="p"/>
                              </m:rPr>
                              <a:rPr lang="en-US" sz="3600" b="0" i="0"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sin</m:t>
                            </m:r>
                          </m:fName>
                          <m:e>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𝑟</m:t>
                            </m:r>
                          </m:e>
                        </m:func>
                      </m:den>
                    </m:f>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 </m:t>
                    </m:r>
                    <m:f>
                      <m:fPr>
                        <m:ctrlP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fPr>
                      <m:num>
                        <m:func>
                          <m:funcPr>
                            <m:ctrlP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funcPr>
                          <m:fName>
                            <m:r>
                              <m:rPr>
                                <m:sty m:val="p"/>
                              </m:rPr>
                              <a:rPr lang="en-US" sz="3600" b="0" i="0"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sin</m:t>
                            </m:r>
                          </m:fName>
                          <m:e>
                            <m:sSup>
                              <m:sSupPr>
                                <m:ctrlP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sSupPr>
                              <m:e>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42</m:t>
                                </m:r>
                              </m:e>
                              <m:sup>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0</m:t>
                                </m:r>
                              </m:sup>
                            </m:sSup>
                          </m:e>
                        </m:func>
                      </m:num>
                      <m:den>
                        <m:func>
                          <m:funcPr>
                            <m:ctrlP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funcPr>
                          <m:fName>
                            <m:r>
                              <m:rPr>
                                <m:sty m:val="p"/>
                              </m:rPr>
                              <a:rPr lang="en-US" sz="3600" b="0" i="0"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sin</m:t>
                            </m:r>
                          </m:fName>
                          <m:e>
                            <m:sSup>
                              <m:sSupPr>
                                <m:ctrlP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ctrlPr>
                              </m:sSupPr>
                              <m:e>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26</m:t>
                                </m:r>
                              </m:e>
                              <m:sup>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0</m:t>
                                </m:r>
                              </m:sup>
                            </m:sSup>
                          </m:e>
                        </m:func>
                      </m:den>
                    </m:f>
                    <m:r>
                      <a:rPr lang="en-US" sz="3600" b="0" i="1" baseline="0" smtClean="0">
                        <a:solidFill>
                          <a:srgbClr val="FF0000"/>
                        </a:solidFill>
                        <a:latin typeface="Cambria Math" panose="02040503050406030204" pitchFamily="18" charset="0"/>
                        <a:ea typeface="Roboto" panose="02000000000000000000" pitchFamily="2" charset="0"/>
                        <a:cs typeface="Times New Roman" panose="02020603050405020304" pitchFamily="18" charset="0"/>
                      </a:rPr>
                      <m:t>=1,527</m:t>
                    </m:r>
                  </m:oMath>
                </a14:m>
                <a:r>
                  <a:rPr kumimoji="0" lang="en-US" sz="36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 </a:t>
                </a:r>
              </a:p>
            </p:txBody>
          </p:sp>
        </mc:Choice>
        <mc:Fallback xmlns="">
          <p:sp>
            <p:nvSpPr>
              <p:cNvPr id="2" name="Rectangle 1">
                <a:extLst>
                  <a:ext uri="{FF2B5EF4-FFF2-40B4-BE49-F238E27FC236}">
                    <a16:creationId xmlns:a16="http://schemas.microsoft.com/office/drawing/2014/main" id="{D5B49E1D-11DC-4CC8-AD03-552844A77CD4}"/>
                  </a:ext>
                </a:extLst>
              </p:cNvPr>
              <p:cNvSpPr>
                <a:spLocks noRot="1" noChangeAspect="1" noMove="1" noResize="1" noEditPoints="1" noAdjustHandles="1" noChangeArrowheads="1" noChangeShapeType="1" noTextEdit="1"/>
              </p:cNvSpPr>
              <p:nvPr/>
            </p:nvSpPr>
            <p:spPr>
              <a:xfrm>
                <a:off x="858644" y="1437922"/>
                <a:ext cx="10668000" cy="3774367"/>
              </a:xfrm>
              <a:prstGeom prst="rect">
                <a:avLst/>
              </a:prstGeom>
              <a:blipFill>
                <a:blip r:embed="rId2"/>
                <a:stretch>
                  <a:fillRect l="-1771" t="-2585" b="-80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E0A579B-95A4-4352-8E4F-7C0B1A8F015B}"/>
              </a:ext>
            </a:extLst>
          </p:cNvPr>
          <p:cNvPicPr>
            <a:picLocks noChangeAspect="1"/>
          </p:cNvPicPr>
          <p:nvPr/>
        </p:nvPicPr>
        <p:blipFill>
          <a:blip r:embed="rId3"/>
          <a:stretch>
            <a:fillRect/>
          </a:stretch>
        </p:blipFill>
        <p:spPr>
          <a:xfrm>
            <a:off x="8166908" y="3096397"/>
            <a:ext cx="3280946" cy="3554515"/>
          </a:xfrm>
          <a:prstGeom prst="rect">
            <a:avLst/>
          </a:prstGeom>
        </p:spPr>
      </p:pic>
    </p:spTree>
    <p:extLst>
      <p:ext uri="{BB962C8B-B14F-4D97-AF65-F5344CB8AC3E}">
        <p14:creationId xmlns:p14="http://schemas.microsoft.com/office/powerpoint/2010/main" val="33663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29321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2</a:t>
                </a:r>
              </a:p>
            </p:txBody>
          </p:sp>
        </p:grpSp>
      </p:grpSp>
      <p:sp>
        <p:nvSpPr>
          <p:cNvPr id="5" name="Rectangle 4">
            <a:extLst>
              <a:ext uri="{FF2B5EF4-FFF2-40B4-BE49-F238E27FC236}">
                <a16:creationId xmlns:a16="http://schemas.microsoft.com/office/drawing/2014/main" id="{4C23D62E-E85C-4DE9-AFBA-AE354598310B}"/>
              </a:ext>
            </a:extLst>
          </p:cNvPr>
          <p:cNvSpPr/>
          <p:nvPr/>
        </p:nvSpPr>
        <p:spPr>
          <a:xfrm>
            <a:off x="457201" y="3415941"/>
            <a:ext cx="25202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GỢI Ý TRẢ LỜI</a:t>
            </a:r>
            <a:endParaRPr kumimoji="0" lang="en-US" sz="2800" b="1" i="0" u="sng" strike="noStrike" kern="1200" cap="none" spc="0" normalizeH="0" baseline="0" noProof="0">
              <a:ln>
                <a:noFill/>
              </a:ln>
              <a:solidFill>
                <a:srgbClr val="FF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31928709-8D6A-4268-8CA3-982A3F3EEAE1}"/>
              </a:ext>
            </a:extLst>
          </p:cNvPr>
          <p:cNvSpPr/>
          <p:nvPr/>
        </p:nvSpPr>
        <p:spPr>
          <a:xfrm>
            <a:off x="457201" y="1360114"/>
            <a:ext cx="11630722" cy="1837939"/>
          </a:xfrm>
          <a:prstGeom prst="rect">
            <a:avLst/>
          </a:prstGeom>
        </p:spPr>
        <p:txBody>
          <a:bodyPr wrap="square">
            <a:spAutoFit/>
          </a:bodyPr>
          <a:lstStyle/>
          <a:p>
            <a:pPr>
              <a:lnSpc>
                <a:spcPct val="107000"/>
              </a:lnSpc>
              <a:spcAft>
                <a:spcPts val="0"/>
              </a:spcAft>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Có ba tia sáng máu đỏ, lục, tím chiếu đến mặt bên của một lăng kính với cùng một góc tới. Hãy vẽ các tia ló sau khi ra khỏi lăng kính.</a:t>
            </a:r>
          </a:p>
        </p:txBody>
      </p:sp>
      <p:pic>
        <p:nvPicPr>
          <p:cNvPr id="2" name="Picture 1">
            <a:extLst>
              <a:ext uri="{FF2B5EF4-FFF2-40B4-BE49-F238E27FC236}">
                <a16:creationId xmlns:a16="http://schemas.microsoft.com/office/drawing/2014/main" id="{5C2F8D44-2188-475C-80F5-3387CD3BBAB4}"/>
              </a:ext>
            </a:extLst>
          </p:cNvPr>
          <p:cNvPicPr>
            <a:picLocks noChangeAspect="1"/>
          </p:cNvPicPr>
          <p:nvPr/>
        </p:nvPicPr>
        <p:blipFill>
          <a:blip r:embed="rId2"/>
          <a:stretch>
            <a:fillRect/>
          </a:stretch>
        </p:blipFill>
        <p:spPr>
          <a:xfrm>
            <a:off x="3529439" y="3415941"/>
            <a:ext cx="6602769" cy="3129794"/>
          </a:xfrm>
          <a:prstGeom prst="rect">
            <a:avLst/>
          </a:prstGeom>
        </p:spPr>
      </p:pic>
    </p:spTree>
    <p:extLst>
      <p:ext uri="{BB962C8B-B14F-4D97-AF65-F5344CB8AC3E}">
        <p14:creationId xmlns:p14="http://schemas.microsoft.com/office/powerpoint/2010/main" val="328237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Times New Roman" panose="02020603050405020304" pitchFamily="18" charset="0"/>
                    <a:cs typeface="Times New Roman" panose="02020603050405020304" pitchFamily="18" charset="0"/>
                    <a:sym typeface="Arial"/>
                  </a:rPr>
                  <a:t>3</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5" name="Rectangle 4">
            <a:extLst>
              <a:ext uri="{FF2B5EF4-FFF2-40B4-BE49-F238E27FC236}">
                <a16:creationId xmlns:a16="http://schemas.microsoft.com/office/drawing/2014/main" id="{4C23D62E-E85C-4DE9-AFBA-AE354598310B}"/>
              </a:ext>
            </a:extLst>
          </p:cNvPr>
          <p:cNvSpPr/>
          <p:nvPr/>
        </p:nvSpPr>
        <p:spPr>
          <a:xfrm>
            <a:off x="441911" y="3393265"/>
            <a:ext cx="25202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GỢI Ý TRẢ LỜI</a:t>
            </a:r>
            <a:endParaRPr kumimoji="0" lang="en-US" sz="2800" b="1" i="0" u="sng" strike="noStrike" kern="1200" cap="none" spc="0" normalizeH="0" baseline="0" noProof="0">
              <a:ln>
                <a:noFill/>
              </a:ln>
              <a:solidFill>
                <a:srgbClr val="FF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A7BB3A79-11E5-4D46-8CA7-D0D885A79F1B}"/>
              </a:ext>
            </a:extLst>
          </p:cNvPr>
          <p:cNvSpPr/>
          <p:nvPr/>
        </p:nvSpPr>
        <p:spPr>
          <a:xfrm>
            <a:off x="667457" y="1331162"/>
            <a:ext cx="10924479" cy="2062103"/>
          </a:xfrm>
          <a:prstGeom prst="rect">
            <a:avLst/>
          </a:prstGeom>
        </p:spPr>
        <p:txBody>
          <a:bodyPr wrap="square">
            <a:spAutoFit/>
          </a:bodyPr>
          <a:lstStyle/>
          <a:p>
            <a:r>
              <a:rPr lang="en-US" sz="3200">
                <a:solidFill>
                  <a:srgbClr val="0070C0"/>
                </a:solidFill>
                <a:latin typeface="Roboto" panose="02000000000000000000" pitchFamily="2" charset="0"/>
                <a:ea typeface="Roboto" panose="02000000000000000000" pitchFamily="2" charset="0"/>
                <a:cs typeface="Times New Roman" panose="02020603050405020304" pitchFamily="18" charset="0"/>
              </a:rPr>
              <a:t>	Cho một tia sáng đi qua hai môi trường không khí ( chiết suất bằng 1 ) và kim cương ( chiết suất bằng 2,419 ). Nêu điều kiện để xảy ra hiện tượng phản xạ toàn phần tại mặt phân cách giữa hai môi trường.</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9175606-1328-48AE-B971-8B1E57EB6AE4}"/>
                  </a:ext>
                </a:extLst>
              </p:cNvPr>
              <p:cNvSpPr/>
              <p:nvPr/>
            </p:nvSpPr>
            <p:spPr>
              <a:xfrm>
                <a:off x="667457" y="3916485"/>
                <a:ext cx="11201643" cy="2818592"/>
              </a:xfrm>
              <a:prstGeom prst="rect">
                <a:avLst/>
              </a:prstGeom>
            </p:spPr>
            <p:txBody>
              <a:bodyPr wrap="square">
                <a:spAutoFit/>
              </a:bodyPr>
              <a:lstStyle/>
              <a:p>
                <a:pPr marL="342900" lvl="0" indent="-342900">
                  <a:spcAft>
                    <a:spcPts val="0"/>
                  </a:spcAft>
                  <a:buFont typeface="Times New Roman" panose="02020603050405020304" pitchFamily="18" charset="0"/>
                  <a:buChar char="-"/>
                </a:pPr>
                <a:r>
                  <a:rPr lang="en-US" sz="3200">
                    <a:solidFill>
                      <a:srgbClr val="C45911"/>
                    </a:solidFill>
                    <a:latin typeface="Roboto" panose="02000000000000000000" pitchFamily="2" charset="0"/>
                    <a:ea typeface="Calibri" panose="020F0502020204030204" pitchFamily="34" charset="0"/>
                    <a:cs typeface="Times New Roman" panose="02020603050405020304" pitchFamily="18" charset="0"/>
                  </a:rPr>
                  <a:t>Điều kiện để xảy ra hiện tượng phản xạ toàn phần tại mặt phân cách giữa hai môi trường trên là:</a:t>
                </a:r>
                <a:endParaRPr lang="en-US" sz="3200">
                  <a:effectLst/>
                  <a:ea typeface="Calibri" panose="020F0502020204030204" pitchFamily="34" charset="0"/>
                </a:endParaRPr>
              </a:p>
              <a:p>
                <a:pPr lvl="0">
                  <a:spcAft>
                    <a:spcPts val="0"/>
                  </a:spcAft>
                </a:pPr>
                <a:r>
                  <a:rPr lang="en-US" sz="32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	+   Tia sáng đi từ môi trường kim cương sang không khí.</a:t>
                </a:r>
                <a:endParaRPr lang="en-US" sz="3200">
                  <a:effectLst/>
                  <a:ea typeface="Calibri" panose="020F0502020204030204" pitchFamily="34" charset="0"/>
                </a:endParaRPr>
              </a:p>
              <a:p>
                <a:pPr lvl="0">
                  <a:spcAft>
                    <a:spcPts val="0"/>
                  </a:spcAft>
                </a:pPr>
                <a:r>
                  <a:rPr lang="en-US" sz="32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	+  Góc tới </a:t>
                </a:r>
                <a:r>
                  <a:rPr lang="en-US" sz="3200" i="1">
                    <a:solidFill>
                      <a:srgbClr val="C45911"/>
                    </a:solidFill>
                    <a:effectLst/>
                    <a:latin typeface="Roboto" panose="02000000000000000000" pitchFamily="2" charset="0"/>
                    <a:ea typeface="Calibri" panose="020F0502020204030204" pitchFamily="34" charset="0"/>
                    <a:cs typeface="Times New Roman" panose="02020603050405020304" pitchFamily="18" charset="0"/>
                  </a:rPr>
                  <a:t>i</a:t>
                </a:r>
                <a:r>
                  <a:rPr lang="en-US" sz="32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 lớn hơn góc tới hạn </a:t>
                </a:r>
                <a:r>
                  <a:rPr lang="en-US" sz="3200" i="1">
                    <a:solidFill>
                      <a:srgbClr val="C45911"/>
                    </a:solidFill>
                    <a:effectLst/>
                    <a:latin typeface="Roboto" panose="02000000000000000000" pitchFamily="2" charset="0"/>
                    <a:ea typeface="Calibri" panose="020F0502020204030204" pitchFamily="34" charset="0"/>
                    <a:cs typeface="Times New Roman" panose="02020603050405020304" pitchFamily="18" charset="0"/>
                  </a:rPr>
                  <a:t>i</a:t>
                </a:r>
                <a:r>
                  <a:rPr lang="en-US" sz="3200" baseline="-250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th </a:t>
                </a:r>
                <a:r>
                  <a:rPr lang="en-US" sz="32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 với </a:t>
                </a:r>
              </a:p>
              <a:p>
                <a:pPr lvl="0">
                  <a:spcAft>
                    <a:spcPts val="0"/>
                  </a:spcAft>
                </a:pPr>
                <a:r>
                  <a:rPr lang="en-US" sz="3200">
                    <a:solidFill>
                      <a:srgbClr val="C45911"/>
                    </a:solidFill>
                    <a:latin typeface="Roboto" panose="02000000000000000000" pitchFamily="2" charset="0"/>
                    <a:ea typeface="Calibri" panose="020F0502020204030204" pitchFamily="34" charset="0"/>
                    <a:cs typeface="Times New Roman" panose="02020603050405020304" pitchFamily="18" charset="0"/>
                  </a:rPr>
                  <a:t>		</a:t>
                </a:r>
                <a:r>
                  <a:rPr lang="en-US" sz="32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sin </a:t>
                </a:r>
                <a:r>
                  <a:rPr lang="en-US" sz="3200" i="1">
                    <a:solidFill>
                      <a:srgbClr val="C45911"/>
                    </a:solidFill>
                    <a:effectLst/>
                    <a:latin typeface="Roboto" panose="02000000000000000000" pitchFamily="2" charset="0"/>
                    <a:ea typeface="Calibri" panose="020F0502020204030204" pitchFamily="34" charset="0"/>
                    <a:cs typeface="Times New Roman" panose="02020603050405020304" pitchFamily="18" charset="0"/>
                  </a:rPr>
                  <a:t>i</a:t>
                </a:r>
                <a:r>
                  <a:rPr lang="en-US" sz="3200" i="1" baseline="-250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th</a:t>
                </a:r>
                <a:r>
                  <a:rPr lang="en-US" sz="32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 = </a:t>
                </a:r>
                <a14:m>
                  <m:oMath xmlns:m="http://schemas.openxmlformats.org/officeDocument/2006/math">
                    <m:f>
                      <m:fPr>
                        <m:ctrlPr>
                          <a:rPr lang="en-US" sz="3200" i="1" smtClean="0">
                            <a:solidFill>
                              <a:srgbClr val="C45911"/>
                            </a:solidFill>
                            <a:effectLst/>
                            <a:latin typeface="Cambria Math" panose="02040503050406030204" pitchFamily="18" charset="0"/>
                            <a:cs typeface="Times New Roman" panose="02020603050405020304" pitchFamily="18" charset="0"/>
                          </a:rPr>
                        </m:ctrlPr>
                      </m:fPr>
                      <m:num>
                        <m:sSub>
                          <m:sSubPr>
                            <m:ctrlPr>
                              <a:rPr lang="en-US" sz="3200" i="1" smtClean="0">
                                <a:solidFill>
                                  <a:srgbClr val="C45911"/>
                                </a:solidFill>
                                <a:effectLst/>
                                <a:latin typeface="Cambria Math" panose="02040503050406030204" pitchFamily="18" charset="0"/>
                                <a:cs typeface="Times New Roman" panose="02020603050405020304" pitchFamily="18" charset="0"/>
                              </a:rPr>
                            </m:ctrlPr>
                          </m:sSubPr>
                          <m:e>
                            <m:r>
                              <a:rPr lang="en-US" sz="3200" b="0" i="1" smtClean="0">
                                <a:solidFill>
                                  <a:srgbClr val="C45911"/>
                                </a:solidFill>
                                <a:effectLst/>
                                <a:latin typeface="Cambria Math" panose="02040503050406030204" pitchFamily="18" charset="0"/>
                                <a:cs typeface="Times New Roman" panose="02020603050405020304" pitchFamily="18" charset="0"/>
                              </a:rPr>
                              <m:t>𝑛</m:t>
                            </m:r>
                          </m:e>
                          <m:sub>
                            <m:r>
                              <a:rPr lang="en-US" sz="3200" b="0" i="1" smtClean="0">
                                <a:solidFill>
                                  <a:srgbClr val="C45911"/>
                                </a:solidFill>
                                <a:effectLst/>
                                <a:latin typeface="Cambria Math" panose="02040503050406030204" pitchFamily="18" charset="0"/>
                                <a:cs typeface="Times New Roman" panose="02020603050405020304" pitchFamily="18" charset="0"/>
                              </a:rPr>
                              <m:t>2</m:t>
                            </m:r>
                          </m:sub>
                        </m:sSub>
                      </m:num>
                      <m:den>
                        <m:sSub>
                          <m:sSubPr>
                            <m:ctrlPr>
                              <a:rPr lang="en-US" sz="3200" i="1" smtClean="0">
                                <a:solidFill>
                                  <a:srgbClr val="C45911"/>
                                </a:solidFill>
                                <a:effectLst/>
                                <a:latin typeface="Cambria Math" panose="02040503050406030204" pitchFamily="18" charset="0"/>
                                <a:cs typeface="Times New Roman" panose="02020603050405020304" pitchFamily="18" charset="0"/>
                              </a:rPr>
                            </m:ctrlPr>
                          </m:sSubPr>
                          <m:e>
                            <m:r>
                              <a:rPr lang="en-US" sz="3200" b="0" i="1" smtClean="0">
                                <a:solidFill>
                                  <a:srgbClr val="C45911"/>
                                </a:solidFill>
                                <a:effectLst/>
                                <a:latin typeface="Cambria Math" panose="02040503050406030204" pitchFamily="18" charset="0"/>
                                <a:cs typeface="Times New Roman" panose="02020603050405020304" pitchFamily="18" charset="0"/>
                              </a:rPr>
                              <m:t>𝑛</m:t>
                            </m:r>
                          </m:e>
                          <m:sub>
                            <m:r>
                              <a:rPr lang="en-US" sz="3200" b="0" i="1" smtClean="0">
                                <a:solidFill>
                                  <a:srgbClr val="C45911"/>
                                </a:solidFill>
                                <a:effectLst/>
                                <a:latin typeface="Cambria Math" panose="02040503050406030204" pitchFamily="18" charset="0"/>
                                <a:cs typeface="Times New Roman" panose="02020603050405020304" pitchFamily="18" charset="0"/>
                              </a:rPr>
                              <m:t>1</m:t>
                            </m:r>
                          </m:sub>
                        </m:sSub>
                      </m:den>
                    </m:f>
                    <m:r>
                      <a:rPr lang="en-US" sz="3200" b="0" i="1" smtClean="0">
                        <a:solidFill>
                          <a:srgbClr val="C45911"/>
                        </a:solidFill>
                        <a:effectLst/>
                        <a:latin typeface="Cambria Math" panose="02040503050406030204" pitchFamily="18" charset="0"/>
                        <a:cs typeface="Times New Roman" panose="02020603050405020304" pitchFamily="18" charset="0"/>
                      </a:rPr>
                      <m:t>= </m:t>
                    </m:r>
                    <m:f>
                      <m:fPr>
                        <m:ctrlPr>
                          <a:rPr lang="en-US" sz="3200" b="0" i="1" smtClean="0">
                            <a:solidFill>
                              <a:srgbClr val="C45911"/>
                            </a:solidFill>
                            <a:effectLst/>
                            <a:latin typeface="Cambria Math" panose="02040503050406030204" pitchFamily="18" charset="0"/>
                            <a:cs typeface="Times New Roman" panose="02020603050405020304" pitchFamily="18" charset="0"/>
                          </a:rPr>
                        </m:ctrlPr>
                      </m:fPr>
                      <m:num>
                        <m:r>
                          <a:rPr lang="en-US" sz="3200" b="0" i="1" smtClean="0">
                            <a:solidFill>
                              <a:srgbClr val="C45911"/>
                            </a:solidFill>
                            <a:effectLst/>
                            <a:latin typeface="Cambria Math" panose="02040503050406030204" pitchFamily="18" charset="0"/>
                            <a:cs typeface="Times New Roman" panose="02020603050405020304" pitchFamily="18" charset="0"/>
                          </a:rPr>
                          <m:t>1</m:t>
                        </m:r>
                      </m:num>
                      <m:den>
                        <m:r>
                          <a:rPr lang="en-US" sz="3200" b="0" i="1" smtClean="0">
                            <a:solidFill>
                              <a:srgbClr val="C45911"/>
                            </a:solidFill>
                            <a:effectLst/>
                            <a:latin typeface="Cambria Math" panose="02040503050406030204" pitchFamily="18" charset="0"/>
                            <a:cs typeface="Times New Roman" panose="02020603050405020304" pitchFamily="18" charset="0"/>
                          </a:rPr>
                          <m:t>2,419</m:t>
                        </m:r>
                      </m:den>
                    </m:f>
                    <m:r>
                      <a:rPr lang="en-US" sz="3200" b="0" i="1" smtClean="0">
                        <a:solidFill>
                          <a:srgbClr val="C45911"/>
                        </a:solidFill>
                        <a:effectLst/>
                        <a:latin typeface="Cambria Math" panose="02040503050406030204" pitchFamily="18" charset="0"/>
                        <a:cs typeface="Times New Roman" panose="02020603050405020304" pitchFamily="18" charset="0"/>
                      </a:rPr>
                      <m:t>⇒ </m:t>
                    </m:r>
                  </m:oMath>
                </a14:m>
                <a:r>
                  <a:rPr lang="en-US" sz="3200" i="1">
                    <a:solidFill>
                      <a:srgbClr val="C45911"/>
                    </a:solidFill>
                    <a:latin typeface="Roboto" panose="02000000000000000000" pitchFamily="2" charset="0"/>
                    <a:ea typeface="Calibri" panose="020F0502020204030204" pitchFamily="34" charset="0"/>
                    <a:cs typeface="Times New Roman" panose="02020603050405020304" pitchFamily="18" charset="0"/>
                  </a:rPr>
                  <a:t>i</a:t>
                </a:r>
                <a:r>
                  <a:rPr lang="en-US" sz="3200" i="1" baseline="-25000">
                    <a:solidFill>
                      <a:srgbClr val="C45911"/>
                    </a:solidFill>
                    <a:latin typeface="Roboto" panose="02000000000000000000" pitchFamily="2" charset="0"/>
                    <a:ea typeface="Calibri" panose="020F0502020204030204" pitchFamily="34" charset="0"/>
                    <a:cs typeface="Times New Roman" panose="02020603050405020304" pitchFamily="18" charset="0"/>
                  </a:rPr>
                  <a:t>th</a:t>
                </a:r>
                <a:r>
                  <a:rPr lang="en-US" sz="3200">
                    <a:solidFill>
                      <a:srgbClr val="C45911"/>
                    </a:solidFill>
                    <a:latin typeface="Roboto" panose="02000000000000000000" pitchFamily="2" charset="0"/>
                    <a:ea typeface="Calibri" panose="020F0502020204030204" pitchFamily="34" charset="0"/>
                    <a:cs typeface="Times New Roman" panose="02020603050405020304" pitchFamily="18" charset="0"/>
                  </a:rPr>
                  <a:t> = 24,42</a:t>
                </a:r>
                <a:r>
                  <a:rPr lang="en-US" sz="3200" baseline="30000">
                    <a:solidFill>
                      <a:srgbClr val="C45911"/>
                    </a:solidFill>
                    <a:latin typeface="Roboto" panose="02000000000000000000" pitchFamily="2" charset="0"/>
                    <a:ea typeface="Calibri" panose="020F0502020204030204" pitchFamily="34" charset="0"/>
                    <a:cs typeface="Times New Roman" panose="02020603050405020304" pitchFamily="18" charset="0"/>
                  </a:rPr>
                  <a:t>0</a:t>
                </a:r>
                <a:r>
                  <a:rPr lang="en-US" sz="3200">
                    <a:solidFill>
                      <a:srgbClr val="C45911"/>
                    </a:solidFill>
                    <a:latin typeface="Roboto" panose="02000000000000000000" pitchFamily="2" charset="0"/>
                    <a:ea typeface="Calibri" panose="020F0502020204030204" pitchFamily="34" charset="0"/>
                    <a:cs typeface="Times New Roman" panose="02020603050405020304" pitchFamily="18" charset="0"/>
                  </a:rPr>
                  <a:t>.</a:t>
                </a:r>
              </a:p>
            </p:txBody>
          </p:sp>
        </mc:Choice>
        <mc:Fallback xmlns="">
          <p:sp>
            <p:nvSpPr>
              <p:cNvPr id="3" name="Rectangle 2">
                <a:extLst>
                  <a:ext uri="{FF2B5EF4-FFF2-40B4-BE49-F238E27FC236}">
                    <a16:creationId xmlns:a16="http://schemas.microsoft.com/office/drawing/2014/main" id="{49175606-1328-48AE-B971-8B1E57EB6AE4}"/>
                  </a:ext>
                </a:extLst>
              </p:cNvPr>
              <p:cNvSpPr>
                <a:spLocks noRot="1" noChangeAspect="1" noMove="1" noResize="1" noEditPoints="1" noAdjustHandles="1" noChangeArrowheads="1" noChangeShapeType="1" noTextEdit="1"/>
              </p:cNvSpPr>
              <p:nvPr/>
            </p:nvSpPr>
            <p:spPr>
              <a:xfrm>
                <a:off x="667457" y="3916485"/>
                <a:ext cx="11201643" cy="2818592"/>
              </a:xfrm>
              <a:prstGeom prst="rect">
                <a:avLst/>
              </a:prstGeom>
              <a:blipFill>
                <a:blip r:embed="rId2"/>
                <a:stretch>
                  <a:fillRect l="-1197" t="-2808" r="-871" b="-216"/>
                </a:stretch>
              </a:blipFill>
            </p:spPr>
            <p:txBody>
              <a:bodyPr/>
              <a:lstStyle/>
              <a:p>
                <a:r>
                  <a:rPr lang="en-US">
                    <a:noFill/>
                  </a:rPr>
                  <a:t> </a:t>
                </a:r>
              </a:p>
            </p:txBody>
          </p:sp>
        </mc:Fallback>
      </mc:AlternateContent>
    </p:spTree>
    <p:extLst>
      <p:ext uri="{BB962C8B-B14F-4D97-AF65-F5344CB8AC3E}">
        <p14:creationId xmlns:p14="http://schemas.microsoft.com/office/powerpoint/2010/main" val="37756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Times New Roman" panose="02020603050405020304" pitchFamily="18" charset="0"/>
                    <a:cs typeface="Times New Roman" panose="02020603050405020304" pitchFamily="18" charset="0"/>
                    <a:sym typeface="Arial"/>
                  </a:rPr>
                  <a:t>4</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5" name="Rectangle 4">
            <a:extLst>
              <a:ext uri="{FF2B5EF4-FFF2-40B4-BE49-F238E27FC236}">
                <a16:creationId xmlns:a16="http://schemas.microsoft.com/office/drawing/2014/main" id="{4C23D62E-E85C-4DE9-AFBA-AE354598310B}"/>
              </a:ext>
            </a:extLst>
          </p:cNvPr>
          <p:cNvSpPr/>
          <p:nvPr/>
        </p:nvSpPr>
        <p:spPr>
          <a:xfrm>
            <a:off x="462206" y="3744598"/>
            <a:ext cx="25202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GỢI Ý TRẢ LỜI</a:t>
            </a:r>
            <a:endParaRPr kumimoji="0" lang="en-US" sz="2800" b="1" i="0" u="sng" strike="noStrike" kern="1200" cap="none" spc="0" normalizeH="0" baseline="0" noProof="0">
              <a:ln>
                <a:noFill/>
              </a:ln>
              <a:solidFill>
                <a:srgbClr val="FF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A7BB3A79-11E5-4D46-8CA7-D0D885A79F1B}"/>
              </a:ext>
            </a:extLst>
          </p:cNvPr>
          <p:cNvSpPr/>
          <p:nvPr/>
        </p:nvSpPr>
        <p:spPr>
          <a:xfrm>
            <a:off x="667457" y="1469662"/>
            <a:ext cx="10924479" cy="2308324"/>
          </a:xfrm>
          <a:prstGeom prst="rect">
            <a:avLst/>
          </a:prstGeom>
        </p:spPr>
        <p:txBody>
          <a:bodyPr wrap="square">
            <a:spAutoFit/>
          </a:bodyPr>
          <a:lstStyle/>
          <a:p>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Cho hai tấm bìa màu trắng và màu vàng. Đặt cả hai tấm bìa trong một phòng tối. Nếu chiếu ánh sáng màu đỏ lần lượt vào hai tấm bìa thì ta nhìn thấy chúng có màu gì?</a:t>
            </a:r>
          </a:p>
        </p:txBody>
      </p:sp>
      <p:sp>
        <p:nvSpPr>
          <p:cNvPr id="3" name="Rectangle 2">
            <a:extLst>
              <a:ext uri="{FF2B5EF4-FFF2-40B4-BE49-F238E27FC236}">
                <a16:creationId xmlns:a16="http://schemas.microsoft.com/office/drawing/2014/main" id="{49175606-1328-48AE-B971-8B1E57EB6AE4}"/>
              </a:ext>
            </a:extLst>
          </p:cNvPr>
          <p:cNvSpPr/>
          <p:nvPr/>
        </p:nvSpPr>
        <p:spPr>
          <a:xfrm>
            <a:off x="810564" y="4357286"/>
            <a:ext cx="10638263" cy="2062103"/>
          </a:xfrm>
          <a:prstGeom prst="rect">
            <a:avLst/>
          </a:prstGeom>
        </p:spPr>
        <p:txBody>
          <a:bodyPr wrap="square">
            <a:spAutoFit/>
          </a:bodyPr>
          <a:lstStyle/>
          <a:p>
            <a:pPr lvl="0">
              <a:spcAft>
                <a:spcPts val="0"/>
              </a:spcAft>
            </a:pPr>
            <a:r>
              <a:rPr lang="en-US" sz="3200"/>
              <a:t>	</a:t>
            </a:r>
            <a:r>
              <a:rPr lang="en-US" sz="3200">
                <a:solidFill>
                  <a:srgbClr val="C45911"/>
                </a:solidFill>
                <a:latin typeface="Roboto" panose="02000000000000000000" pitchFamily="2" charset="0"/>
                <a:ea typeface="Calibri" panose="020F0502020204030204" pitchFamily="34" charset="0"/>
                <a:cs typeface="Times New Roman" panose="02020603050405020304" pitchFamily="18" charset="0"/>
              </a:rPr>
              <a:t>-  Nếu chiếu ánh sáng màu đỏ vào tấm bìa màu trắng thì ta nhìn thấy tấm bìa có màu đỏ.</a:t>
            </a:r>
          </a:p>
          <a:p>
            <a:pPr lvl="0">
              <a:spcAft>
                <a:spcPts val="0"/>
              </a:spcAft>
            </a:pPr>
            <a:r>
              <a:rPr lang="en-US" sz="3200">
                <a:solidFill>
                  <a:srgbClr val="C45911"/>
                </a:solidFill>
                <a:latin typeface="Roboto" panose="02000000000000000000" pitchFamily="2" charset="0"/>
                <a:ea typeface="Calibri" panose="020F0502020204030204" pitchFamily="34" charset="0"/>
                <a:cs typeface="Times New Roman" panose="02020603050405020304" pitchFamily="18" charset="0"/>
              </a:rPr>
              <a:t>	-  Nếu chiếu ánh sáng màu đỏ vào tấm bìa màu vàng thì ta nhìn thấy tấm bìa có màu gần như đen.</a:t>
            </a:r>
          </a:p>
        </p:txBody>
      </p:sp>
    </p:spTree>
    <p:extLst>
      <p:ext uri="{BB962C8B-B14F-4D97-AF65-F5344CB8AC3E}">
        <p14:creationId xmlns:p14="http://schemas.microsoft.com/office/powerpoint/2010/main" val="38039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Times New Roman" panose="02020603050405020304" pitchFamily="18" charset="0"/>
                    <a:cs typeface="Times New Roman" panose="02020603050405020304" pitchFamily="18" charset="0"/>
                    <a:sym typeface="Arial"/>
                  </a:rPr>
                  <a:t>5</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5" name="Rectangle 4">
            <a:extLst>
              <a:ext uri="{FF2B5EF4-FFF2-40B4-BE49-F238E27FC236}">
                <a16:creationId xmlns:a16="http://schemas.microsoft.com/office/drawing/2014/main" id="{4C23D62E-E85C-4DE9-AFBA-AE354598310B}"/>
              </a:ext>
            </a:extLst>
          </p:cNvPr>
          <p:cNvSpPr/>
          <p:nvPr/>
        </p:nvSpPr>
        <p:spPr>
          <a:xfrm>
            <a:off x="462206" y="3899677"/>
            <a:ext cx="25202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GỢI Ý TRẢ LỜI</a:t>
            </a:r>
            <a:endParaRPr kumimoji="0" lang="en-US" sz="2800" b="1" i="0" u="sng" strike="noStrike" kern="1200" cap="none" spc="0" normalizeH="0" baseline="0" noProof="0">
              <a:ln>
                <a:noFill/>
              </a:ln>
              <a:solidFill>
                <a:srgbClr val="FF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A7BB3A79-11E5-4D46-8CA7-D0D885A79F1B}"/>
              </a:ext>
            </a:extLst>
          </p:cNvPr>
          <p:cNvSpPr/>
          <p:nvPr/>
        </p:nvSpPr>
        <p:spPr>
          <a:xfrm>
            <a:off x="667457" y="1469662"/>
            <a:ext cx="10924479" cy="2308324"/>
          </a:xfrm>
          <a:prstGeom prst="rect">
            <a:avLst/>
          </a:prstGeom>
        </p:spPr>
        <p:txBody>
          <a:bodyPr wrap="square">
            <a:spAutoFit/>
          </a:bodyPr>
          <a:lstStyle/>
          <a:p>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	Một kính lúp có tiêu cự 5cm.</a:t>
            </a:r>
          </a:p>
          <a:p>
            <a:pPr marL="742950" indent="-742950">
              <a:buAutoNum type="alphaLcPeriod"/>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Để dùng kính lúp này quan sát một vật nhỏ, ta phải đặt vật trong khoảng nào trước kính?</a:t>
            </a:r>
          </a:p>
          <a:p>
            <a:pPr marL="742950" indent="-742950">
              <a:buAutoNum type="alphaLcPeriod"/>
            </a:pPr>
            <a:r>
              <a:rPr lang="en-US" sz="3600">
                <a:solidFill>
                  <a:srgbClr val="0070C0"/>
                </a:solidFill>
                <a:latin typeface="Roboto" panose="02000000000000000000" pitchFamily="2" charset="0"/>
                <a:ea typeface="Roboto" panose="02000000000000000000" pitchFamily="2" charset="0"/>
                <a:cs typeface="Times New Roman" panose="02020603050405020304" pitchFamily="18" charset="0"/>
              </a:rPr>
              <a:t>Ảnh tạo bởi kính lúp có đặc điểm gì?</a:t>
            </a:r>
          </a:p>
        </p:txBody>
      </p:sp>
      <p:sp>
        <p:nvSpPr>
          <p:cNvPr id="3" name="Rectangle 2">
            <a:extLst>
              <a:ext uri="{FF2B5EF4-FFF2-40B4-BE49-F238E27FC236}">
                <a16:creationId xmlns:a16="http://schemas.microsoft.com/office/drawing/2014/main" id="{49175606-1328-48AE-B971-8B1E57EB6AE4}"/>
              </a:ext>
            </a:extLst>
          </p:cNvPr>
          <p:cNvSpPr/>
          <p:nvPr/>
        </p:nvSpPr>
        <p:spPr>
          <a:xfrm>
            <a:off x="776868" y="4492082"/>
            <a:ext cx="10638263" cy="2062103"/>
          </a:xfrm>
          <a:prstGeom prst="rect">
            <a:avLst/>
          </a:prstGeom>
        </p:spPr>
        <p:txBody>
          <a:bodyPr wrap="square">
            <a:spAutoFit/>
          </a:bodyPr>
          <a:lstStyle/>
          <a:p>
            <a:pPr lvl="0">
              <a:spcAft>
                <a:spcPts val="0"/>
              </a:spcAft>
            </a:pPr>
            <a:r>
              <a:rPr lang="en-US" sz="3200">
                <a:solidFill>
                  <a:srgbClr val="C45911"/>
                </a:solidFill>
                <a:effectLst/>
                <a:latin typeface="Roboto" panose="02000000000000000000" pitchFamily="2" charset="0"/>
                <a:ea typeface="Calibri" panose="020F0502020204030204" pitchFamily="34" charset="0"/>
                <a:cs typeface="Times New Roman" panose="02020603050405020304" pitchFamily="18" charset="0"/>
              </a:rPr>
              <a:t>	a.  Để quan sát vật nhỏ, ta phải đặt vật trước kính lúp một khoảng nhỏ hơn tiêu cự của kính tức là nhỏ hơn 5cm.</a:t>
            </a:r>
          </a:p>
          <a:p>
            <a:pPr lvl="0">
              <a:spcAft>
                <a:spcPts val="0"/>
              </a:spcAft>
            </a:pPr>
            <a:r>
              <a:rPr lang="en-US" sz="3200">
                <a:solidFill>
                  <a:srgbClr val="C45911"/>
                </a:solidFill>
                <a:latin typeface="Roboto" panose="02000000000000000000" pitchFamily="2" charset="0"/>
                <a:ea typeface="Calibri" panose="020F0502020204030204" pitchFamily="34" charset="0"/>
                <a:cs typeface="Times New Roman" panose="02020603050405020304" pitchFamily="18" charset="0"/>
              </a:rPr>
              <a:t>	b.  Ảnh của vật tạo bởi kính lúp là ảnh ảo, cùng chiều và lớn hơn vật.</a:t>
            </a:r>
            <a:endParaRPr lang="en-US" sz="3200">
              <a:effectLst/>
              <a:ea typeface="Calibri" panose="020F0502020204030204" pitchFamily="34" charset="0"/>
            </a:endParaRPr>
          </a:p>
        </p:txBody>
      </p:sp>
    </p:spTree>
    <p:extLst>
      <p:ext uri="{BB962C8B-B14F-4D97-AF65-F5344CB8AC3E}">
        <p14:creationId xmlns:p14="http://schemas.microsoft.com/office/powerpoint/2010/main" val="1265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352C-8DA9-A00C-5C73-6841E1C68DF7}"/>
              </a:ext>
            </a:extLst>
          </p:cNvPr>
          <p:cNvSpPr>
            <a:spLocks noGrp="1"/>
          </p:cNvSpPr>
          <p:nvPr>
            <p:ph type="title"/>
          </p:nvPr>
        </p:nvSpPr>
        <p:spPr/>
        <p:txBody>
          <a:bodyPr/>
          <a:lstStyle/>
          <a:p>
            <a:endParaRPr lang="en-VN"/>
          </a:p>
        </p:txBody>
      </p:sp>
      <p:pic>
        <p:nvPicPr>
          <p:cNvPr id="4" name="Picture 3" descr="An open book on a table&#10;&#10;Description automatically generated">
            <a:extLst>
              <a:ext uri="{FF2B5EF4-FFF2-40B4-BE49-F238E27FC236}">
                <a16:creationId xmlns:a16="http://schemas.microsoft.com/office/drawing/2014/main" id="{62655B6A-0E2C-6C9F-8F8E-DA651F45EF3A}"/>
              </a:ext>
            </a:extLst>
          </p:cNvPr>
          <p:cNvPicPr>
            <a:picLocks noChangeAspect="1"/>
          </p:cNvPicPr>
          <p:nvPr/>
        </p:nvPicPr>
        <p:blipFill>
          <a:blip r:embed="rId4"/>
          <a:stretch>
            <a:fillRect/>
          </a:stretch>
        </p:blipFill>
        <p:spPr>
          <a:xfrm>
            <a:off x="0" y="0"/>
            <a:ext cx="12192000" cy="6858000"/>
          </a:xfrm>
          <a:prstGeom prst="rect">
            <a:avLst/>
          </a:prstGeom>
        </p:spPr>
      </p:pic>
      <p:grpSp>
        <p:nvGrpSpPr>
          <p:cNvPr id="9" name="Google Shape;106;g1233df6ae8c_0_0">
            <a:extLst>
              <a:ext uri="{FF2B5EF4-FFF2-40B4-BE49-F238E27FC236}">
                <a16:creationId xmlns:a16="http://schemas.microsoft.com/office/drawing/2014/main" id="{E3DAADE8-3E9A-5611-E54C-D80D3AC38CE8}"/>
              </a:ext>
            </a:extLst>
          </p:cNvPr>
          <p:cNvGrpSpPr/>
          <p:nvPr/>
        </p:nvGrpSpPr>
        <p:grpSpPr>
          <a:xfrm>
            <a:off x="3474939" y="1613929"/>
            <a:ext cx="5946400" cy="2284400"/>
            <a:chOff x="3986643" y="2499477"/>
            <a:chExt cx="4459800" cy="1713300"/>
          </a:xfrm>
        </p:grpSpPr>
        <p:sp>
          <p:nvSpPr>
            <p:cNvPr id="10" name="Google Shape;107;g1233df6ae8c_0_0">
              <a:extLst>
                <a:ext uri="{FF2B5EF4-FFF2-40B4-BE49-F238E27FC236}">
                  <a16:creationId xmlns:a16="http://schemas.microsoft.com/office/drawing/2014/main" id="{ADAE9CBB-6E0F-FA88-2A0E-4EA97A53FCBF}"/>
                </a:ext>
              </a:extLst>
            </p:cNvPr>
            <p:cNvSpPr/>
            <p:nvPr/>
          </p:nvSpPr>
          <p:spPr>
            <a:xfrm>
              <a:off x="3986643" y="2499477"/>
              <a:ext cx="44598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1" name="Google Shape;108;g1233df6ae8c_0_0">
              <a:extLst>
                <a:ext uri="{FF2B5EF4-FFF2-40B4-BE49-F238E27FC236}">
                  <a16:creationId xmlns:a16="http://schemas.microsoft.com/office/drawing/2014/main" id="{1362A6EB-0243-1A36-9B39-AA14A5F9B974}"/>
                </a:ext>
              </a:extLst>
            </p:cNvPr>
            <p:cNvCxnSpPr/>
            <p:nvPr/>
          </p:nvCxnSpPr>
          <p:spPr>
            <a:xfrm>
              <a:off x="4148918" y="3330470"/>
              <a:ext cx="4015800" cy="0"/>
            </a:xfrm>
            <a:prstGeom prst="straightConnector1">
              <a:avLst/>
            </a:prstGeom>
            <a:noFill/>
            <a:ln w="28575" cap="flat" cmpd="sng">
              <a:solidFill>
                <a:srgbClr val="C00000"/>
              </a:solidFill>
              <a:prstDash val="solid"/>
              <a:miter lim="800000"/>
              <a:headEnd type="none" w="sm" len="sm"/>
              <a:tailEnd type="none" w="sm" len="sm"/>
            </a:ln>
          </p:spPr>
        </p:cxnSp>
      </p:grpSp>
      <p:sp>
        <p:nvSpPr>
          <p:cNvPr id="13" name="TextBox 12">
            <a:extLst>
              <a:ext uri="{FF2B5EF4-FFF2-40B4-BE49-F238E27FC236}">
                <a16:creationId xmlns:a16="http://schemas.microsoft.com/office/drawing/2014/main" id="{6FAD8D92-72CF-2F65-0F49-008DB0A92664}"/>
              </a:ext>
            </a:extLst>
          </p:cNvPr>
          <p:cNvSpPr txBox="1"/>
          <p:nvPr/>
        </p:nvSpPr>
        <p:spPr>
          <a:xfrm>
            <a:off x="3474939" y="1950334"/>
            <a:ext cx="59464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C</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Ú</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Ạ</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H</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X</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K</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a:t>
            </a:r>
          </a:p>
        </p:txBody>
      </p:sp>
      <p:sp>
        <p:nvSpPr>
          <p:cNvPr id="14" name="TextBox 13">
            <a:extLst>
              <a:ext uri="{FF2B5EF4-FFF2-40B4-BE49-F238E27FC236}">
                <a16:creationId xmlns:a16="http://schemas.microsoft.com/office/drawing/2014/main" id="{7EA02EDE-6F66-0D84-BECD-7C4592267601}"/>
              </a:ext>
            </a:extLst>
          </p:cNvPr>
          <p:cNvSpPr txBox="1"/>
          <p:nvPr/>
        </p:nvSpPr>
        <p:spPr>
          <a:xfrm>
            <a:off x="4341043" y="2984493"/>
            <a:ext cx="4426227"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KHÚC</a:t>
            </a:r>
            <a:r>
              <a:rPr kumimoji="0" lang="en-US" sz="4000" b="0" i="0" u="none" strike="noStrike" kern="0" cap="none" spc="0" normalizeH="0" noProof="0">
                <a:ln>
                  <a:noFill/>
                </a:ln>
                <a:solidFill>
                  <a:srgbClr val="000000"/>
                </a:solidFill>
                <a:effectLst/>
                <a:uLnTx/>
                <a:uFillTx/>
                <a:latin typeface="Roboto" panose="02000000000000000000" pitchFamily="2" charset="0"/>
                <a:ea typeface="Roboto" panose="02000000000000000000" pitchFamily="2" charset="0"/>
                <a:cs typeface="Arial"/>
                <a:sym typeface="Arial"/>
              </a:rPr>
              <a:t> XẠ</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4" descr="A cartoon of a person holding a microphone&#10;&#10;Description automatically generated">
            <a:extLst>
              <a:ext uri="{FF2B5EF4-FFF2-40B4-BE49-F238E27FC236}">
                <a16:creationId xmlns:a16="http://schemas.microsoft.com/office/drawing/2014/main" id="{6F95D23A-3491-2BCC-294A-7CB054930949}"/>
              </a:ext>
            </a:extLst>
          </p:cNvPr>
          <p:cNvPicPr>
            <a:picLocks noChangeAspect="1"/>
          </p:cNvPicPr>
          <p:nvPr/>
        </p:nvPicPr>
        <p:blipFill>
          <a:blip r:embed="rId5"/>
          <a:stretch>
            <a:fillRect/>
          </a:stretch>
        </p:blipFill>
        <p:spPr>
          <a:xfrm>
            <a:off x="-1820579" y="1613930"/>
            <a:ext cx="6781921" cy="5216863"/>
          </a:xfrm>
          <a:prstGeom prst="rect">
            <a:avLst/>
          </a:prstGeom>
        </p:spPr>
      </p:pic>
      <p:sp>
        <p:nvSpPr>
          <p:cNvPr id="12" name="AutoShape 5">
            <a:extLst>
              <a:ext uri="{FF2B5EF4-FFF2-40B4-BE49-F238E27FC236}">
                <a16:creationId xmlns:a16="http://schemas.microsoft.com/office/drawing/2014/main" id="{D962CD27-2E66-44BE-8628-CEECFAC95A26}"/>
              </a:ext>
            </a:extLst>
          </p:cNvPr>
          <p:cNvSpPr>
            <a:spLocks noChangeArrowheads="1"/>
          </p:cNvSpPr>
          <p:nvPr/>
        </p:nvSpPr>
        <p:spPr bwMode="auto">
          <a:xfrm>
            <a:off x="10185400" y="6172200"/>
            <a:ext cx="1143000" cy="38100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BẮT ĐẦU</a:t>
            </a:r>
          </a:p>
        </p:txBody>
      </p:sp>
      <p:sp>
        <p:nvSpPr>
          <p:cNvPr id="15" name="Rectangle 14">
            <a:extLst>
              <a:ext uri="{FF2B5EF4-FFF2-40B4-BE49-F238E27FC236}">
                <a16:creationId xmlns:a16="http://schemas.microsoft.com/office/drawing/2014/main" id="{DC12C5CB-E89B-496B-98EA-012CDE1923A6}"/>
              </a:ext>
            </a:extLst>
          </p:cNvPr>
          <p:cNvSpPr>
            <a:spLocks noChangeArrowheads="1"/>
          </p:cNvSpPr>
          <p:nvPr/>
        </p:nvSpPr>
        <p:spPr bwMode="auto">
          <a:xfrm>
            <a:off x="10599737" y="3276600"/>
            <a:ext cx="119063" cy="2743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16" name="AutoShape 7">
            <a:extLst>
              <a:ext uri="{FF2B5EF4-FFF2-40B4-BE49-F238E27FC236}">
                <a16:creationId xmlns:a16="http://schemas.microsoft.com/office/drawing/2014/main" id="{6A36B609-BB48-4930-B9EF-2CCE2F4EA034}"/>
              </a:ext>
            </a:extLst>
          </p:cNvPr>
          <p:cNvSpPr>
            <a:spLocks noChangeArrowheads="1"/>
          </p:cNvSpPr>
          <p:nvPr/>
        </p:nvSpPr>
        <p:spPr bwMode="auto">
          <a:xfrm>
            <a:off x="10744200" y="59499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7" name="AutoShape 8">
            <a:extLst>
              <a:ext uri="{FF2B5EF4-FFF2-40B4-BE49-F238E27FC236}">
                <a16:creationId xmlns:a16="http://schemas.microsoft.com/office/drawing/2014/main" id="{C8070362-3532-41C4-81D4-E23AD9CE1A18}"/>
              </a:ext>
            </a:extLst>
          </p:cNvPr>
          <p:cNvSpPr>
            <a:spLocks noChangeArrowheads="1"/>
          </p:cNvSpPr>
          <p:nvPr/>
        </p:nvSpPr>
        <p:spPr bwMode="auto">
          <a:xfrm>
            <a:off x="10744200" y="41084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8" name="AutoShape 9">
            <a:extLst>
              <a:ext uri="{FF2B5EF4-FFF2-40B4-BE49-F238E27FC236}">
                <a16:creationId xmlns:a16="http://schemas.microsoft.com/office/drawing/2014/main" id="{68260DE2-7EC1-4ACA-8694-6F91044FB47B}"/>
              </a:ext>
            </a:extLst>
          </p:cNvPr>
          <p:cNvSpPr>
            <a:spLocks noChangeArrowheads="1"/>
          </p:cNvSpPr>
          <p:nvPr/>
        </p:nvSpPr>
        <p:spPr bwMode="auto">
          <a:xfrm>
            <a:off x="10744200" y="3268662"/>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9" name="AutoShape 10">
            <a:extLst>
              <a:ext uri="{FF2B5EF4-FFF2-40B4-BE49-F238E27FC236}">
                <a16:creationId xmlns:a16="http://schemas.microsoft.com/office/drawing/2014/main" id="{FA40F764-6979-41F5-BB1D-6EBA9D0BB69A}"/>
              </a:ext>
            </a:extLst>
          </p:cNvPr>
          <p:cNvSpPr>
            <a:spLocks noChangeArrowheads="1"/>
          </p:cNvSpPr>
          <p:nvPr/>
        </p:nvSpPr>
        <p:spPr bwMode="auto">
          <a:xfrm>
            <a:off x="10744200" y="50482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20" name="WordArt 13">
            <a:extLst>
              <a:ext uri="{FF2B5EF4-FFF2-40B4-BE49-F238E27FC236}">
                <a16:creationId xmlns:a16="http://schemas.microsoft.com/office/drawing/2014/main" id="{D1F6B747-F3DA-4E51-A80F-9352626E897F}"/>
              </a:ext>
            </a:extLst>
          </p:cNvPr>
          <p:cNvSpPr>
            <a:spLocks noChangeArrowheads="1" noChangeShapeType="1" noTextEdit="1"/>
          </p:cNvSpPr>
          <p:nvPr/>
        </p:nvSpPr>
        <p:spPr bwMode="auto">
          <a:xfrm>
            <a:off x="10945812" y="5792787"/>
            <a:ext cx="182563" cy="27463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38100">
                  <a:noFill/>
                  <a:round/>
                  <a:headEnd/>
                  <a:tailEnd/>
                </a:ln>
                <a:solidFill>
                  <a:srgbClr val="FF0066"/>
                </a:solidFill>
                <a:effectLst/>
                <a:uLnTx/>
                <a:uFillTx/>
                <a:latin typeface="Arial Black"/>
                <a:ea typeface="+mn-ea"/>
                <a:cs typeface="+mn-cs"/>
              </a:rPr>
              <a:t>0</a:t>
            </a:r>
          </a:p>
        </p:txBody>
      </p:sp>
      <p:sp>
        <p:nvSpPr>
          <p:cNvPr id="21" name="Rectangle 14" descr="Medium wood">
            <a:extLst>
              <a:ext uri="{FF2B5EF4-FFF2-40B4-BE49-F238E27FC236}">
                <a16:creationId xmlns:a16="http://schemas.microsoft.com/office/drawing/2014/main" id="{DA80EB09-E251-462C-A318-884AF6E9F842}"/>
              </a:ext>
            </a:extLst>
          </p:cNvPr>
          <p:cNvSpPr>
            <a:spLocks noChangeArrowheads="1"/>
          </p:cNvSpPr>
          <p:nvPr/>
        </p:nvSpPr>
        <p:spPr bwMode="auto">
          <a:xfrm>
            <a:off x="10599737" y="3276600"/>
            <a:ext cx="98425" cy="2743200"/>
          </a:xfrm>
          <a:prstGeom prst="rect">
            <a:avLst/>
          </a:prstGeom>
          <a:blipFill dpi="0" rotWithShape="1">
            <a:blip r:embed="rId6" cstate="print"/>
            <a:srcRect/>
            <a:stretch>
              <a:fillRect/>
            </a:stretch>
          </a:blipFill>
          <a:ln w="1270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22" name="WordArt 15">
            <a:extLst>
              <a:ext uri="{FF2B5EF4-FFF2-40B4-BE49-F238E27FC236}">
                <a16:creationId xmlns:a16="http://schemas.microsoft.com/office/drawing/2014/main" id="{934ED6F9-C03F-4419-959C-D8752CCC7497}"/>
              </a:ext>
            </a:extLst>
          </p:cNvPr>
          <p:cNvSpPr>
            <a:spLocks noChangeArrowheads="1" noChangeShapeType="1" noTextEdit="1"/>
          </p:cNvSpPr>
          <p:nvPr/>
        </p:nvSpPr>
        <p:spPr bwMode="auto">
          <a:xfrm>
            <a:off x="10906125" y="318770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15</a:t>
            </a:r>
          </a:p>
        </p:txBody>
      </p:sp>
      <p:sp>
        <p:nvSpPr>
          <p:cNvPr id="23" name="TextBox 22">
            <a:extLst>
              <a:ext uri="{FF2B5EF4-FFF2-40B4-BE49-F238E27FC236}">
                <a16:creationId xmlns:a16="http://schemas.microsoft.com/office/drawing/2014/main" id="{F6BF7995-0004-4A3E-9A8D-59ECF856F41F}"/>
              </a:ext>
            </a:extLst>
          </p:cNvPr>
          <p:cNvSpPr txBox="1">
            <a:spLocks noChangeArrowheads="1"/>
          </p:cNvSpPr>
          <p:nvPr/>
        </p:nvSpPr>
        <p:spPr bwMode="auto">
          <a:xfrm>
            <a:off x="10071100" y="6091237"/>
            <a:ext cx="1257300" cy="4619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Hết</a:t>
            </a:r>
            <a:r>
              <a:rPr kumimoji="0" lang="en-US" sz="2400" b="1" i="0" u="none" strike="noStrike" kern="1200" cap="none" spc="0" normalizeH="0" baseline="0" noProof="0" dirty="0">
                <a:ln>
                  <a:noFill/>
                </a:ln>
                <a:solidFill>
                  <a:srgbClr val="FF0000"/>
                </a:solidFill>
                <a:effectLst/>
                <a:uLnTx/>
                <a:uFillTx/>
                <a:latin typeface="Arial"/>
                <a:ea typeface="+mn-ea"/>
                <a:cs typeface="+mn-cs"/>
              </a:rPr>
              <a:t> </a:t>
            </a:r>
            <a:r>
              <a:rPr kumimoji="0" lang="en-US" sz="2400" b="1" i="0" u="none" strike="noStrike" kern="1200" cap="none" spc="0" normalizeH="0" baseline="0" noProof="0" dirty="0" err="1">
                <a:ln>
                  <a:noFill/>
                </a:ln>
                <a:solidFill>
                  <a:srgbClr val="FF0000"/>
                </a:solidFill>
                <a:effectLst/>
                <a:uLnTx/>
                <a:uFillTx/>
                <a:latin typeface="Arial"/>
                <a:ea typeface="+mn-ea"/>
                <a:cs typeface="+mn-cs"/>
              </a:rPr>
              <a:t>giờ</a:t>
            </a: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p:txBody>
      </p:sp>
      <p:sp>
        <p:nvSpPr>
          <p:cNvPr id="24" name="WordArt 15">
            <a:extLst>
              <a:ext uri="{FF2B5EF4-FFF2-40B4-BE49-F238E27FC236}">
                <a16:creationId xmlns:a16="http://schemas.microsoft.com/office/drawing/2014/main" id="{ADB978BC-29A3-4AD1-BD1F-FFDFCA1E127C}"/>
              </a:ext>
            </a:extLst>
          </p:cNvPr>
          <p:cNvSpPr>
            <a:spLocks noChangeArrowheads="1" noChangeShapeType="1" noTextEdit="1"/>
          </p:cNvSpPr>
          <p:nvPr/>
        </p:nvSpPr>
        <p:spPr bwMode="auto">
          <a:xfrm>
            <a:off x="10906125" y="399415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10</a:t>
            </a:r>
          </a:p>
        </p:txBody>
      </p:sp>
      <p:sp>
        <p:nvSpPr>
          <p:cNvPr id="25" name="WordArt 15">
            <a:extLst>
              <a:ext uri="{FF2B5EF4-FFF2-40B4-BE49-F238E27FC236}">
                <a16:creationId xmlns:a16="http://schemas.microsoft.com/office/drawing/2014/main" id="{B65FA2F9-F660-4B52-8E03-455B6D0799BA}"/>
              </a:ext>
            </a:extLst>
          </p:cNvPr>
          <p:cNvSpPr>
            <a:spLocks noChangeArrowheads="1" noChangeShapeType="1" noTextEdit="1"/>
          </p:cNvSpPr>
          <p:nvPr/>
        </p:nvSpPr>
        <p:spPr bwMode="auto">
          <a:xfrm>
            <a:off x="10907712" y="4935537"/>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05</a:t>
            </a:r>
          </a:p>
        </p:txBody>
      </p:sp>
    </p:spTree>
    <p:extLst>
      <p:ext uri="{BB962C8B-B14F-4D97-AF65-F5344CB8AC3E}">
        <p14:creationId xmlns:p14="http://schemas.microsoft.com/office/powerpoint/2010/main" val="21401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5000"/>
                                        <p:tgtEl>
                                          <p:spTgt spid="21"/>
                                        </p:tgtEl>
                                      </p:cBhvr>
                                    </p:animEffect>
                                  </p:childTnLst>
                                  <p:subTnLst>
                                    <p:audio>
                                      <p:cMediaNode vol="82000">
                                        <p:cTn display="0" masterRel="sameClick">
                                          <p:stCondLst>
                                            <p:cond evt="begin" delay="0">
                                              <p:tn val="8"/>
                                            </p:cond>
                                          </p:stCondLst>
                                          <p:endCondLst>
                                            <p:cond evt="onStopAudio" delay="0">
                                              <p:tgtEl>
                                                <p:sldTgt/>
                                              </p:tgtEl>
                                            </p:cond>
                                          </p:endCondLst>
                                        </p:cTn>
                                        <p:tgtEl>
                                          <p:sndTgt r:embed="rId2" name="cashreg.wav"/>
                                        </p:tgtEl>
                                      </p:cMediaNode>
                                    </p:audio>
                                  </p:subTnLst>
                                </p:cTn>
                              </p:par>
                              <p:par>
                                <p:cTn id="11" presetID="3" presetClass="entr" presetSubtype="10" fill="hold" grpId="0" nodeType="withEffect">
                                  <p:stCondLst>
                                    <p:cond delay="1400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29321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Times New Roman" panose="02020603050405020304" pitchFamily="18" charset="0"/>
                    <a:cs typeface="Times New Roman" panose="02020603050405020304" pitchFamily="18" charset="0"/>
                    <a:sym typeface="Arial"/>
                  </a:rPr>
                  <a:t>6</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5" name="Rectangle 4">
            <a:extLst>
              <a:ext uri="{FF2B5EF4-FFF2-40B4-BE49-F238E27FC236}">
                <a16:creationId xmlns:a16="http://schemas.microsoft.com/office/drawing/2014/main" id="{4C23D62E-E85C-4DE9-AFBA-AE354598310B}"/>
              </a:ext>
            </a:extLst>
          </p:cNvPr>
          <p:cNvSpPr/>
          <p:nvPr/>
        </p:nvSpPr>
        <p:spPr>
          <a:xfrm>
            <a:off x="117793" y="3655592"/>
            <a:ext cx="25202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GỢI Ý TRẢ LỜI</a:t>
            </a:r>
            <a:endParaRPr kumimoji="0" lang="en-US" sz="2800" b="1" i="0" u="sng" strike="noStrike" kern="1200" cap="none" spc="0" normalizeH="0" baseline="0" noProof="0">
              <a:ln>
                <a:noFill/>
              </a:ln>
              <a:solidFill>
                <a:srgbClr val="FF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A7BB3A79-11E5-4D46-8CA7-D0D885A79F1B}"/>
              </a:ext>
            </a:extLst>
          </p:cNvPr>
          <p:cNvSpPr/>
          <p:nvPr/>
        </p:nvSpPr>
        <p:spPr>
          <a:xfrm>
            <a:off x="667457" y="1347268"/>
            <a:ext cx="10924479" cy="2062103"/>
          </a:xfrm>
          <a:prstGeom prst="rect">
            <a:avLst/>
          </a:prstGeom>
        </p:spPr>
        <p:txBody>
          <a:bodyPr wrap="square">
            <a:spAutoFit/>
          </a:bodyPr>
          <a:lstStyle/>
          <a:p>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Một</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vật</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AB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đặt</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vuông</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góc</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với</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trục</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chính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của</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một</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thấu</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kính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hội</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tụ</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có</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tiêu</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cự</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12cm,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điểm</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B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nằm</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trên</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trục</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chính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và</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cách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thấu</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kính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6cm.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Vẽ</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sơ</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đồ</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tỉ</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lệ</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tạo</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ảnh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và</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xác</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định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khoảng</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cách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từ</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vật</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đến</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 </a:t>
            </a:r>
            <a:r>
              <a:rPr lang="en-US" sz="3200" dirty="0" err="1">
                <a:solidFill>
                  <a:srgbClr val="0070C0"/>
                </a:solidFill>
                <a:latin typeface="Roboto" panose="02000000000000000000" pitchFamily="2" charset="0"/>
                <a:ea typeface="Roboto" panose="02000000000000000000" pitchFamily="2" charset="0"/>
                <a:cs typeface="Times New Roman" panose="02020603050405020304" pitchFamily="18" charset="0"/>
              </a:rPr>
              <a:t>ảnh</a:t>
            </a:r>
            <a:r>
              <a:rPr lang="en-US" sz="3200" dirty="0">
                <a:solidFill>
                  <a:srgbClr val="0070C0"/>
                </a:solidFill>
                <a:latin typeface="Roboto" panose="02000000000000000000" pitchFamily="2" charset="0"/>
                <a:ea typeface="Roboto" panose="02000000000000000000" pitchFamily="2" charset="0"/>
                <a:cs typeface="Times New Roman" panose="02020603050405020304" pitchFamily="18" charset="0"/>
              </a:rPr>
              <a:t>.</a:t>
            </a:r>
          </a:p>
        </p:txBody>
      </p:sp>
      <p:pic>
        <p:nvPicPr>
          <p:cNvPr id="4" name="Picture 3">
            <a:extLst>
              <a:ext uri="{FF2B5EF4-FFF2-40B4-BE49-F238E27FC236}">
                <a16:creationId xmlns:a16="http://schemas.microsoft.com/office/drawing/2014/main" id="{206FCECD-08F1-434D-BDC7-585D325C17D1}"/>
              </a:ext>
            </a:extLst>
          </p:cNvPr>
          <p:cNvPicPr>
            <a:picLocks noChangeAspect="1"/>
          </p:cNvPicPr>
          <p:nvPr/>
        </p:nvPicPr>
        <p:blipFill>
          <a:blip r:embed="rId2"/>
          <a:stretch>
            <a:fillRect/>
          </a:stretch>
        </p:blipFill>
        <p:spPr>
          <a:xfrm>
            <a:off x="2711873" y="3557240"/>
            <a:ext cx="8554621" cy="3100212"/>
          </a:xfrm>
          <a:prstGeom prst="rect">
            <a:avLst/>
          </a:prstGeom>
        </p:spPr>
      </p:pic>
    </p:spTree>
    <p:extLst>
      <p:ext uri="{BB962C8B-B14F-4D97-AF65-F5344CB8AC3E}">
        <p14:creationId xmlns:p14="http://schemas.microsoft.com/office/powerpoint/2010/main" val="367264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24BC46AA-EF2B-400B-A0EB-EDD900D0712D}"/>
              </a:ext>
            </a:extLst>
          </p:cNvPr>
          <p:cNvSpPr/>
          <p:nvPr/>
        </p:nvSpPr>
        <p:spPr>
          <a:xfrm>
            <a:off x="8166908" y="207085"/>
            <a:ext cx="767080" cy="788595"/>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Arrow: Chevron 19">
            <a:extLst>
              <a:ext uri="{FF2B5EF4-FFF2-40B4-BE49-F238E27FC236}">
                <a16:creationId xmlns:a16="http://schemas.microsoft.com/office/drawing/2014/main" id="{A3126626-2170-4940-B986-2E3AF65057E2}"/>
              </a:ext>
            </a:extLst>
          </p:cNvPr>
          <p:cNvSpPr/>
          <p:nvPr/>
        </p:nvSpPr>
        <p:spPr>
          <a:xfrm flipH="1">
            <a:off x="3752463" y="200549"/>
            <a:ext cx="767080" cy="795131"/>
          </a:xfrm>
          <a:prstGeom prst="chevron">
            <a:avLst/>
          </a:prstGeom>
          <a:gradFill>
            <a:gsLst>
              <a:gs pos="0">
                <a:srgbClr val="C00000"/>
              </a:gs>
              <a:gs pos="47000">
                <a:srgbClr val="9B164A"/>
              </a:gs>
              <a:gs pos="100000">
                <a:srgbClr val="7030A0"/>
              </a:gs>
            </a:gsLst>
            <a:lin ang="13500000" scaled="1"/>
          </a:grad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23294EBF-4F3F-4EF0-8860-75E59A6A8CAE}"/>
              </a:ext>
            </a:extLst>
          </p:cNvPr>
          <p:cNvGrpSpPr/>
          <p:nvPr/>
        </p:nvGrpSpPr>
        <p:grpSpPr>
          <a:xfrm>
            <a:off x="4303643" y="207087"/>
            <a:ext cx="4075044" cy="795133"/>
            <a:chOff x="4303642" y="207086"/>
            <a:chExt cx="4075044" cy="795132"/>
          </a:xfrm>
        </p:grpSpPr>
        <p:grpSp>
          <p:nvGrpSpPr>
            <p:cNvPr id="22" name="Group 21">
              <a:extLst>
                <a:ext uri="{FF2B5EF4-FFF2-40B4-BE49-F238E27FC236}">
                  <a16:creationId xmlns:a16="http://schemas.microsoft.com/office/drawing/2014/main" id="{4D005D9A-C614-40C0-AE95-D74F27CD8A00}"/>
                </a:ext>
              </a:extLst>
            </p:cNvPr>
            <p:cNvGrpSpPr/>
            <p:nvPr/>
          </p:nvGrpSpPr>
          <p:grpSpPr>
            <a:xfrm>
              <a:off x="4303642" y="207086"/>
              <a:ext cx="4075044" cy="795132"/>
              <a:chOff x="4303642" y="207086"/>
              <a:chExt cx="4075044" cy="795132"/>
            </a:xfrm>
            <a:gradFill>
              <a:gsLst>
                <a:gs pos="0">
                  <a:srgbClr val="C00000"/>
                </a:gs>
                <a:gs pos="47000">
                  <a:srgbClr val="9B164A"/>
                </a:gs>
                <a:gs pos="100000">
                  <a:srgbClr val="7030A0"/>
                </a:gs>
              </a:gsLst>
              <a:lin ang="13500000" scaled="1"/>
            </a:gradFill>
          </p:grpSpPr>
          <p:sp>
            <p:nvSpPr>
              <p:cNvPr id="24" name="Arrow: Pentagon 23">
                <a:extLst>
                  <a:ext uri="{FF2B5EF4-FFF2-40B4-BE49-F238E27FC236}">
                    <a16:creationId xmlns:a16="http://schemas.microsoft.com/office/drawing/2014/main" id="{BAE3FF4F-0019-48C7-A18F-12503190429D}"/>
                  </a:ext>
                </a:extLst>
              </p:cNvPr>
              <p:cNvSpPr/>
              <p:nvPr/>
            </p:nvSpPr>
            <p:spPr>
              <a:xfrm>
                <a:off x="6341164" y="207087"/>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Arrow: Pentagon 24">
                <a:extLst>
                  <a:ext uri="{FF2B5EF4-FFF2-40B4-BE49-F238E27FC236}">
                    <a16:creationId xmlns:a16="http://schemas.microsoft.com/office/drawing/2014/main" id="{7CE4A10D-25C9-4107-BF64-648F3D9199E5}"/>
                  </a:ext>
                </a:extLst>
              </p:cNvPr>
              <p:cNvSpPr/>
              <p:nvPr/>
            </p:nvSpPr>
            <p:spPr>
              <a:xfrm flipH="1">
                <a:off x="4303642" y="207086"/>
                <a:ext cx="2037522" cy="795131"/>
              </a:xfrm>
              <a:prstGeom prst="homePlate">
                <a:avLst/>
              </a:prstGeom>
              <a:grpFill/>
              <a:ln w="15875" cap="rnd"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C7BAB9DF-AD91-42C0-94B6-4E8B0B6C2508}"/>
                </a:ext>
              </a:extLst>
            </p:cNvPr>
            <p:cNvSpPr txBox="1"/>
            <p:nvPr/>
          </p:nvSpPr>
          <p:spPr>
            <a:xfrm>
              <a:off x="5120088" y="312264"/>
              <a:ext cx="2727700" cy="58477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t>
              </a:r>
              <a:r>
                <a:rPr lang="en-US" sz="3200" b="1" kern="0">
                  <a:solidFill>
                    <a:prstClr val="white"/>
                  </a:solidFill>
                  <a:latin typeface="Times New Roman" panose="02020603050405020304" pitchFamily="18" charset="0"/>
                  <a:cs typeface="Times New Roman" panose="02020603050405020304" pitchFamily="18" charset="0"/>
                  <a:sym typeface="Arial"/>
                </a:rPr>
                <a:t>Ự LUẬN</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AD992BE9-AF30-49D8-A9F6-B891A4BD1D70}"/>
              </a:ext>
            </a:extLst>
          </p:cNvPr>
          <p:cNvGrpSpPr/>
          <p:nvPr/>
        </p:nvGrpSpPr>
        <p:grpSpPr>
          <a:xfrm>
            <a:off x="-42999" y="312265"/>
            <a:ext cx="2309119" cy="976634"/>
            <a:chOff x="0" y="1702961"/>
            <a:chExt cx="1687965" cy="824696"/>
          </a:xfrm>
        </p:grpSpPr>
        <p:sp>
          <p:nvSpPr>
            <p:cNvPr id="27" name="Rectangle 26">
              <a:extLst>
                <a:ext uri="{FF2B5EF4-FFF2-40B4-BE49-F238E27FC236}">
                  <a16:creationId xmlns:a16="http://schemas.microsoft.com/office/drawing/2014/main" id="{0C7819D9-65E7-4652-9E0C-390885811EAA}"/>
                </a:ext>
              </a:extLst>
            </p:cNvPr>
            <p:cNvSpPr/>
            <p:nvPr/>
          </p:nvSpPr>
          <p:spPr>
            <a:xfrm>
              <a:off x="0" y="1828800"/>
              <a:ext cx="1038687" cy="573018"/>
            </a:xfrm>
            <a:prstGeom prst="rect">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kern="0" dirty="0" err="1">
                  <a:solidFill>
                    <a:prstClr val="white"/>
                  </a:solidFill>
                  <a:latin typeface="Times New Roman" panose="02020603050405020304" pitchFamily="18" charset="0"/>
                  <a:cs typeface="Times New Roman" panose="02020603050405020304" pitchFamily="18" charset="0"/>
                  <a:sym typeface="Arial"/>
                </a:rPr>
                <a:t>Bài</a:t>
              </a:r>
              <a:r>
                <a:rPr lang="en-US" sz="3200" b="1" kern="0" dirty="0">
                  <a:solidFill>
                    <a:prstClr val="white"/>
                  </a:solidFill>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grpSp>
          <p:nvGrpSpPr>
            <p:cNvPr id="28" name="Group 27">
              <a:extLst>
                <a:ext uri="{FF2B5EF4-FFF2-40B4-BE49-F238E27FC236}">
                  <a16:creationId xmlns:a16="http://schemas.microsoft.com/office/drawing/2014/main" id="{C6B4F536-B8FD-4E4F-BD9E-6D6D7E59A8EB}"/>
                </a:ext>
              </a:extLst>
            </p:cNvPr>
            <p:cNvGrpSpPr/>
            <p:nvPr/>
          </p:nvGrpSpPr>
          <p:grpSpPr>
            <a:xfrm>
              <a:off x="863269" y="1702961"/>
              <a:ext cx="824696" cy="824696"/>
              <a:chOff x="1342663" y="2338086"/>
              <a:chExt cx="824696" cy="824696"/>
            </a:xfrm>
          </p:grpSpPr>
          <p:sp>
            <p:nvSpPr>
              <p:cNvPr id="29" name="Oval 28">
                <a:extLst>
                  <a:ext uri="{FF2B5EF4-FFF2-40B4-BE49-F238E27FC236}">
                    <a16:creationId xmlns:a16="http://schemas.microsoft.com/office/drawing/2014/main" id="{84EE60A4-369F-4D98-9E33-856CACEA36C4}"/>
                  </a:ext>
                </a:extLst>
              </p:cNvPr>
              <p:cNvSpPr/>
              <p:nvPr/>
            </p:nvSpPr>
            <p:spPr>
              <a:xfrm>
                <a:off x="1342663" y="2338086"/>
                <a:ext cx="824696" cy="824696"/>
              </a:xfrm>
              <a:prstGeom prst="ellipse">
                <a:avLst/>
              </a:prstGeom>
              <a:solidFill>
                <a:sysClr val="window" lastClr="FFFFFF">
                  <a:lumMod val="95000"/>
                </a:sysClr>
              </a:solidFill>
              <a:ln w="28575" cap="rnd" cmpd="sng" algn="ctr">
                <a:solidFill>
                  <a:srgbClr val="C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Oval 29">
                <a:extLst>
                  <a:ext uri="{FF2B5EF4-FFF2-40B4-BE49-F238E27FC236}">
                    <a16:creationId xmlns:a16="http://schemas.microsoft.com/office/drawing/2014/main" id="{4C19A212-3CB9-4C28-9D4A-FD5DA187ADDC}"/>
                  </a:ext>
                </a:extLst>
              </p:cNvPr>
              <p:cNvSpPr/>
              <p:nvPr/>
            </p:nvSpPr>
            <p:spPr>
              <a:xfrm>
                <a:off x="1411113" y="2399848"/>
                <a:ext cx="717467" cy="697231"/>
              </a:xfrm>
              <a:prstGeom prst="ellipse">
                <a:avLst/>
              </a:prstGeom>
              <a:gradFill>
                <a:gsLst>
                  <a:gs pos="0">
                    <a:srgbClr val="C00000"/>
                  </a:gs>
                  <a:gs pos="51000">
                    <a:srgbClr val="8F1D62"/>
                  </a:gs>
                  <a:gs pos="100000">
                    <a:srgbClr val="7030A0"/>
                  </a:gs>
                </a:gsLst>
                <a:lin ang="13500000" scaled="1"/>
              </a:gradFill>
              <a:ln w="15875" cap="rnd"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0" dirty="0">
                    <a:solidFill>
                      <a:prstClr val="white"/>
                    </a:solidFill>
                    <a:latin typeface="Times New Roman" panose="02020603050405020304" pitchFamily="18" charset="0"/>
                    <a:cs typeface="Times New Roman" panose="02020603050405020304" pitchFamily="18" charset="0"/>
                    <a:sym typeface="Arial"/>
                  </a:rPr>
                  <a:t>6</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5" name="Rectangle 4">
            <a:extLst>
              <a:ext uri="{FF2B5EF4-FFF2-40B4-BE49-F238E27FC236}">
                <a16:creationId xmlns:a16="http://schemas.microsoft.com/office/drawing/2014/main" id="{4C23D62E-E85C-4DE9-AFBA-AE354598310B}"/>
              </a:ext>
            </a:extLst>
          </p:cNvPr>
          <p:cNvSpPr/>
          <p:nvPr/>
        </p:nvSpPr>
        <p:spPr>
          <a:xfrm>
            <a:off x="117793" y="1139876"/>
            <a:ext cx="252024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Times New Roman" panose="02020603050405020304" pitchFamily="18" charset="0"/>
              </a:rPr>
              <a:t>GỢI Ý TRẢ LỜI</a:t>
            </a:r>
            <a:endParaRPr kumimoji="0" lang="en-US" sz="2800" b="1" i="0" u="sng" strike="noStrike" kern="1200" cap="none" spc="0" normalizeH="0" baseline="0" noProof="0" dirty="0">
              <a:ln>
                <a:noFill/>
              </a:ln>
              <a:solidFill>
                <a:srgbClr val="FF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206FCECD-08F1-434D-BDC7-585D325C17D1}"/>
              </a:ext>
            </a:extLst>
          </p:cNvPr>
          <p:cNvPicPr>
            <a:picLocks noChangeAspect="1"/>
          </p:cNvPicPr>
          <p:nvPr/>
        </p:nvPicPr>
        <p:blipFill>
          <a:blip r:embed="rId2"/>
          <a:stretch>
            <a:fillRect/>
          </a:stretch>
        </p:blipFill>
        <p:spPr>
          <a:xfrm>
            <a:off x="381320" y="1724651"/>
            <a:ext cx="11405077" cy="4133223"/>
          </a:xfrm>
          <a:prstGeom prst="rect">
            <a:avLst/>
          </a:prstGeom>
        </p:spPr>
      </p:pic>
    </p:spTree>
    <p:extLst>
      <p:ext uri="{BB962C8B-B14F-4D97-AF65-F5344CB8AC3E}">
        <p14:creationId xmlns:p14="http://schemas.microsoft.com/office/powerpoint/2010/main" val="304594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D1080-905F-4DE7-91A6-E58ABEAF3746}"/>
              </a:ext>
            </a:extLst>
          </p:cNvPr>
          <p:cNvSpPr txBox="1"/>
          <p:nvPr/>
        </p:nvSpPr>
        <p:spPr>
          <a:xfrm>
            <a:off x="704850" y="453826"/>
            <a:ext cx="10839449" cy="5950347"/>
          </a:xfrm>
          <a:prstGeom prst="rect">
            <a:avLst/>
          </a:prstGeom>
          <a:noFill/>
        </p:spPr>
        <p:txBody>
          <a:bodyPr wrap="square">
            <a:spAutoFit/>
          </a:bodyPr>
          <a:lstStyle/>
          <a:p>
            <a:pPr marL="1014095" indent="-114300" algn="ctr">
              <a:spcBef>
                <a:spcPts val="42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KIỂM TRA VIẾT 15 PHÚT</a:t>
            </a:r>
          </a:p>
          <a:p>
            <a:pPr marL="1014095" indent="-114300" algn="just">
              <a:spcBef>
                <a:spcPts val="420"/>
              </a:spcBef>
              <a:spcAft>
                <a:spcPts val="0"/>
              </a:spcAft>
            </a:pPr>
            <a:endParaRPr lang="en-US" sz="2800" dirty="0">
              <a:effectLst/>
              <a:latin typeface="Times New Roman" panose="02020603050405020304" pitchFamily="18" charset="0"/>
              <a:ea typeface="Times New Roman" panose="02020603050405020304" pitchFamily="18" charset="0"/>
            </a:endParaRPr>
          </a:p>
          <a:p>
            <a:pPr marL="1014095" indent="-114300" algn="just">
              <a:spcBef>
                <a:spcPts val="42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ĐỀ 1: </a:t>
            </a:r>
            <a:r>
              <a:rPr lang="vi-VN" sz="2800" dirty="0">
                <a:solidFill>
                  <a:srgbClr val="000000"/>
                </a:solidFill>
                <a:effectLst/>
                <a:latin typeface="Times New Roman" panose="02020603050405020304" pitchFamily="18" charset="0"/>
                <a:ea typeface="Times New Roman" panose="02020603050405020304" pitchFamily="18" charset="0"/>
              </a:rPr>
              <a:t>Một vật AB </a:t>
            </a:r>
            <a:r>
              <a:rPr lang="en-US" sz="2800" dirty="0" err="1">
                <a:solidFill>
                  <a:srgbClr val="000000"/>
                </a:solidFill>
                <a:effectLst/>
                <a:latin typeface="Times New Roman" panose="02020603050405020304" pitchFamily="18" charset="0"/>
                <a:ea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rPr>
              <a:t> 3cm </a:t>
            </a:r>
            <a:r>
              <a:rPr lang="vi-VN" sz="2800" dirty="0">
                <a:solidFill>
                  <a:srgbClr val="000000"/>
                </a:solidFill>
                <a:effectLst/>
                <a:latin typeface="Times New Roman" panose="02020603050405020304" pitchFamily="18" charset="0"/>
                <a:ea typeface="Times New Roman" panose="02020603050405020304" pitchFamily="18" charset="0"/>
              </a:rPr>
              <a:t>đặt vuông góc với trục chính của một thấu kính hội tụ có tiêu cự 12 cm, điểm B nằm trên trục chính và cách thấu kính 6 cm. Vẽ sơ đồ tỉ lệ tạo 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vi-VN" sz="2800" dirty="0">
                <a:solidFill>
                  <a:srgbClr val="000000"/>
                </a:solidFill>
                <a:effectLst/>
                <a:latin typeface="Times New Roman" panose="02020603050405020304" pitchFamily="18" charset="0"/>
                <a:ea typeface="Times New Roman" panose="02020603050405020304" pitchFamily="18" charset="0"/>
              </a:rPr>
              <a:t> và xác định khoảng cách từ vật đến ảnh.</a:t>
            </a:r>
            <a:endParaRPr lang="en-US" sz="2800" dirty="0">
              <a:solidFill>
                <a:srgbClr val="000000"/>
              </a:solidFill>
              <a:effectLst/>
              <a:latin typeface="Times New Roman" panose="02020603050405020304" pitchFamily="18" charset="0"/>
              <a:ea typeface="Times New Roman" panose="02020603050405020304" pitchFamily="18" charset="0"/>
            </a:endParaRPr>
          </a:p>
          <a:p>
            <a:pPr marL="1014095" indent="-114300" algn="just">
              <a:spcBef>
                <a:spcPts val="420"/>
              </a:spcBef>
              <a:spcAft>
                <a:spcPts val="0"/>
              </a:spcAft>
            </a:pPr>
            <a:endParaRPr lang="en-US" sz="2800" dirty="0">
              <a:solidFill>
                <a:srgbClr val="000000"/>
              </a:solidFill>
              <a:latin typeface="Times New Roman" panose="02020603050405020304" pitchFamily="18" charset="0"/>
              <a:ea typeface="Times New Roman" panose="02020603050405020304" pitchFamily="18" charset="0"/>
            </a:endParaRPr>
          </a:p>
          <a:p>
            <a:pPr marL="1014095" indent="-114300" algn="just">
              <a:spcBef>
                <a:spcPts val="420"/>
              </a:spcBef>
            </a:pPr>
            <a:r>
              <a:rPr lang="en-US" sz="2800" b="1" dirty="0">
                <a:solidFill>
                  <a:srgbClr val="000000"/>
                </a:solidFill>
                <a:effectLst/>
                <a:latin typeface="Times New Roman" panose="02020603050405020304" pitchFamily="18" charset="0"/>
                <a:ea typeface="Times New Roman" panose="02020603050405020304" pitchFamily="18" charset="0"/>
              </a:rPr>
              <a:t>ĐỀ 2: </a:t>
            </a:r>
            <a:r>
              <a:rPr lang="vi-VN" sz="2800" dirty="0">
                <a:solidFill>
                  <a:srgbClr val="000000"/>
                </a:solidFill>
                <a:effectLst/>
                <a:latin typeface="Times New Roman" panose="02020603050405020304" pitchFamily="18" charset="0"/>
                <a:ea typeface="Times New Roman" panose="02020603050405020304" pitchFamily="18" charset="0"/>
              </a:rPr>
              <a:t>Một vật AB cao 2 cm được đặt vuông góc với trục chính của một thấu kính hội tụ và cách thấu kính một khoảng 7,5 cm, A nằm trên trục chính. Thấu kính có tiêu cự là 5 cm. Vẽ sơ đồ tỉ lệ tạo 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A’B’</a:t>
            </a:r>
            <a:r>
              <a:rPr lang="vi-VN" sz="2800" dirty="0">
                <a:solidFill>
                  <a:srgbClr val="000000"/>
                </a:solidFill>
                <a:effectLst/>
                <a:latin typeface="Times New Roman" panose="02020603050405020304" pitchFamily="18" charset="0"/>
                <a:ea typeface="Times New Roman" panose="02020603050405020304" pitchFamily="18" charset="0"/>
              </a:rPr>
              <a:t> và xác định khoảng cách từ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vi-VN" sz="2800" dirty="0">
                <a:solidFill>
                  <a:srgbClr val="000000"/>
                </a:solidFill>
                <a:effectLst/>
                <a:latin typeface="Times New Roman" panose="02020603050405020304" pitchFamily="18" charset="0"/>
                <a:ea typeface="Times New Roman" panose="02020603050405020304" pitchFamily="18" charset="0"/>
              </a:rPr>
              <a:t> đến </a:t>
            </a:r>
            <a:r>
              <a:rPr lang="en-US" sz="2800" dirty="0" err="1">
                <a:solidFill>
                  <a:srgbClr val="000000"/>
                </a:solidFill>
                <a:effectLst/>
                <a:latin typeface="Times New Roman" panose="02020603050405020304" pitchFamily="18" charset="0"/>
                <a:ea typeface="Times New Roman" panose="02020603050405020304" pitchFamily="18" charset="0"/>
              </a:rPr>
              <a:t>thấu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kính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014095" indent="-114300" algn="just">
              <a:spcBef>
                <a:spcPts val="42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7624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0" name="Picture 2" descr="PHÒNG GIÁO DỤC VÀ ĐÀO TẠO - ppt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352C-8DA9-A00C-5C73-6841E1C68DF7}"/>
              </a:ext>
            </a:extLst>
          </p:cNvPr>
          <p:cNvSpPr>
            <a:spLocks noGrp="1"/>
          </p:cNvSpPr>
          <p:nvPr>
            <p:ph type="title"/>
          </p:nvPr>
        </p:nvSpPr>
        <p:spPr/>
        <p:txBody>
          <a:bodyPr/>
          <a:lstStyle/>
          <a:p>
            <a:endParaRPr lang="en-VN"/>
          </a:p>
        </p:txBody>
      </p:sp>
      <p:pic>
        <p:nvPicPr>
          <p:cNvPr id="4" name="Picture 3" descr="An open book on a table&#10;&#10;Description automatically generated">
            <a:extLst>
              <a:ext uri="{FF2B5EF4-FFF2-40B4-BE49-F238E27FC236}">
                <a16:creationId xmlns:a16="http://schemas.microsoft.com/office/drawing/2014/main" id="{62655B6A-0E2C-6C9F-8F8E-DA651F45EF3A}"/>
              </a:ext>
            </a:extLst>
          </p:cNvPr>
          <p:cNvPicPr>
            <a:picLocks noChangeAspect="1"/>
          </p:cNvPicPr>
          <p:nvPr/>
        </p:nvPicPr>
        <p:blipFill>
          <a:blip r:embed="rId4"/>
          <a:stretch>
            <a:fillRect/>
          </a:stretch>
        </p:blipFill>
        <p:spPr>
          <a:xfrm>
            <a:off x="0" y="0"/>
            <a:ext cx="12192000" cy="6858000"/>
          </a:xfrm>
          <a:prstGeom prst="rect">
            <a:avLst/>
          </a:prstGeom>
        </p:spPr>
      </p:pic>
      <p:grpSp>
        <p:nvGrpSpPr>
          <p:cNvPr id="9" name="Google Shape;106;g1233df6ae8c_0_0">
            <a:extLst>
              <a:ext uri="{FF2B5EF4-FFF2-40B4-BE49-F238E27FC236}">
                <a16:creationId xmlns:a16="http://schemas.microsoft.com/office/drawing/2014/main" id="{E3DAADE8-3E9A-5611-E54C-D80D3AC38CE8}"/>
              </a:ext>
            </a:extLst>
          </p:cNvPr>
          <p:cNvGrpSpPr/>
          <p:nvPr/>
        </p:nvGrpSpPr>
        <p:grpSpPr>
          <a:xfrm>
            <a:off x="3225800" y="1613929"/>
            <a:ext cx="7226300" cy="2284400"/>
            <a:chOff x="3986643" y="2499477"/>
            <a:chExt cx="4459800" cy="1713300"/>
          </a:xfrm>
        </p:grpSpPr>
        <p:sp>
          <p:nvSpPr>
            <p:cNvPr id="10" name="Google Shape;107;g1233df6ae8c_0_0">
              <a:extLst>
                <a:ext uri="{FF2B5EF4-FFF2-40B4-BE49-F238E27FC236}">
                  <a16:creationId xmlns:a16="http://schemas.microsoft.com/office/drawing/2014/main" id="{ADAE9CBB-6E0F-FA88-2A0E-4EA97A53FCBF}"/>
                </a:ext>
              </a:extLst>
            </p:cNvPr>
            <p:cNvSpPr/>
            <p:nvPr/>
          </p:nvSpPr>
          <p:spPr>
            <a:xfrm>
              <a:off x="3986643" y="2499477"/>
              <a:ext cx="44598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1" name="Google Shape;108;g1233df6ae8c_0_0">
              <a:extLst>
                <a:ext uri="{FF2B5EF4-FFF2-40B4-BE49-F238E27FC236}">
                  <a16:creationId xmlns:a16="http://schemas.microsoft.com/office/drawing/2014/main" id="{1362A6EB-0243-1A36-9B39-AA14A5F9B974}"/>
                </a:ext>
              </a:extLst>
            </p:cNvPr>
            <p:cNvCxnSpPr/>
            <p:nvPr/>
          </p:nvCxnSpPr>
          <p:spPr>
            <a:xfrm>
              <a:off x="4148918" y="3330470"/>
              <a:ext cx="4015800" cy="0"/>
            </a:xfrm>
            <a:prstGeom prst="straightConnector1">
              <a:avLst/>
            </a:prstGeom>
            <a:noFill/>
            <a:ln w="28575" cap="flat" cmpd="sng">
              <a:solidFill>
                <a:srgbClr val="C00000"/>
              </a:solidFill>
              <a:prstDash val="solid"/>
              <a:miter lim="800000"/>
              <a:headEnd type="none" w="sm" len="sm"/>
              <a:tailEnd type="none" w="sm" len="sm"/>
            </a:ln>
          </p:spPr>
        </p:cxnSp>
      </p:grpSp>
      <p:sp>
        <p:nvSpPr>
          <p:cNvPr id="13" name="TextBox 12">
            <a:extLst>
              <a:ext uri="{FF2B5EF4-FFF2-40B4-BE49-F238E27FC236}">
                <a16:creationId xmlns:a16="http://schemas.microsoft.com/office/drawing/2014/main" id="{6FAD8D92-72CF-2F65-0F49-008DB0A92664}"/>
              </a:ext>
            </a:extLst>
          </p:cNvPr>
          <p:cNvSpPr txBox="1"/>
          <p:nvPr/>
        </p:nvSpPr>
        <p:spPr>
          <a:xfrm>
            <a:off x="3265545" y="1923848"/>
            <a:ext cx="7032752"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kern="0">
                <a:solidFill>
                  <a:srgbClr val="000000"/>
                </a:solidFill>
                <a:latin typeface="Roboto" panose="02000000000000000000" pitchFamily="2" charset="0"/>
                <a:ea typeface="Roboto" panose="02000000000000000000" pitchFamily="2" charset="0"/>
                <a:cs typeface="Arial"/>
                <a:sym typeface="Arial"/>
              </a:rPr>
              <a:t>H</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N</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L</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N</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noProof="0">
                <a:solidFill>
                  <a:srgbClr val="000000"/>
                </a:solidFill>
                <a:latin typeface="Roboto" panose="02000000000000000000" pitchFamily="2" charset="0"/>
                <a:ea typeface="Roboto" panose="02000000000000000000" pitchFamily="2" charset="0"/>
                <a:cs typeface="Arial"/>
                <a:sym typeface="Arial"/>
              </a:rPr>
              <a:t>Í</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G / K / </a:t>
            </a:r>
            <a:r>
              <a:rPr lang="en-US" sz="4000" kern="0" noProof="0">
                <a:solidFill>
                  <a:srgbClr val="000000"/>
                </a:solidFill>
                <a:latin typeface="Roboto" panose="02000000000000000000" pitchFamily="2" charset="0"/>
                <a:ea typeface="Roboto" panose="02000000000000000000" pitchFamily="2" charset="0"/>
                <a:cs typeface="Arial"/>
                <a:sym typeface="Arial"/>
              </a:rPr>
              <a:t>Ă</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4" name="TextBox 13">
            <a:extLst>
              <a:ext uri="{FF2B5EF4-FFF2-40B4-BE49-F238E27FC236}">
                <a16:creationId xmlns:a16="http://schemas.microsoft.com/office/drawing/2014/main" id="{7EA02EDE-6F66-0D84-BECD-7C4592267601}"/>
              </a:ext>
            </a:extLst>
          </p:cNvPr>
          <p:cNvSpPr txBox="1"/>
          <p:nvPr/>
        </p:nvSpPr>
        <p:spPr>
          <a:xfrm>
            <a:off x="4341043" y="2984493"/>
            <a:ext cx="4426227"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LĂNG</a:t>
            </a:r>
            <a:r>
              <a:rPr kumimoji="0" lang="en-US" sz="4000" b="0" i="0" u="none" strike="noStrike" kern="0" cap="none" spc="0" normalizeH="0" noProof="0">
                <a:ln>
                  <a:noFill/>
                </a:ln>
                <a:solidFill>
                  <a:srgbClr val="000000"/>
                </a:solidFill>
                <a:effectLst/>
                <a:uLnTx/>
                <a:uFillTx/>
                <a:latin typeface="Roboto" panose="02000000000000000000" pitchFamily="2" charset="0"/>
                <a:ea typeface="Roboto" panose="02000000000000000000" pitchFamily="2" charset="0"/>
                <a:cs typeface="Arial"/>
                <a:sym typeface="Arial"/>
              </a:rPr>
              <a:t> KÍNH</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3" name="Picture 2" descr="A cartoon of a person holding a microphone&#10;&#10;Description automatically generated">
            <a:extLst>
              <a:ext uri="{FF2B5EF4-FFF2-40B4-BE49-F238E27FC236}">
                <a16:creationId xmlns:a16="http://schemas.microsoft.com/office/drawing/2014/main" id="{9A045486-20F4-C6F7-0B9A-89FF9EB4ADF4}"/>
              </a:ext>
            </a:extLst>
          </p:cNvPr>
          <p:cNvPicPr>
            <a:picLocks noChangeAspect="1"/>
          </p:cNvPicPr>
          <p:nvPr/>
        </p:nvPicPr>
        <p:blipFill>
          <a:blip r:embed="rId5"/>
          <a:stretch>
            <a:fillRect/>
          </a:stretch>
        </p:blipFill>
        <p:spPr>
          <a:xfrm>
            <a:off x="-1820579" y="1613930"/>
            <a:ext cx="6781921" cy="5216863"/>
          </a:xfrm>
          <a:prstGeom prst="rect">
            <a:avLst/>
          </a:prstGeom>
        </p:spPr>
      </p:pic>
      <p:sp>
        <p:nvSpPr>
          <p:cNvPr id="12" name="AutoShape 5">
            <a:extLst>
              <a:ext uri="{FF2B5EF4-FFF2-40B4-BE49-F238E27FC236}">
                <a16:creationId xmlns:a16="http://schemas.microsoft.com/office/drawing/2014/main" id="{FCFCA3EB-9EBF-4B88-B7D7-C8744B65878E}"/>
              </a:ext>
            </a:extLst>
          </p:cNvPr>
          <p:cNvSpPr>
            <a:spLocks noChangeArrowheads="1"/>
          </p:cNvSpPr>
          <p:nvPr/>
        </p:nvSpPr>
        <p:spPr bwMode="auto">
          <a:xfrm>
            <a:off x="10185400" y="6172200"/>
            <a:ext cx="1143000" cy="38100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BẮT ĐẦU</a:t>
            </a:r>
          </a:p>
        </p:txBody>
      </p:sp>
      <p:sp>
        <p:nvSpPr>
          <p:cNvPr id="15" name="Rectangle 14">
            <a:extLst>
              <a:ext uri="{FF2B5EF4-FFF2-40B4-BE49-F238E27FC236}">
                <a16:creationId xmlns:a16="http://schemas.microsoft.com/office/drawing/2014/main" id="{C6C9A15C-6D42-4E95-B951-BDB24436AC9A}"/>
              </a:ext>
            </a:extLst>
          </p:cNvPr>
          <p:cNvSpPr>
            <a:spLocks noChangeArrowheads="1"/>
          </p:cNvSpPr>
          <p:nvPr/>
        </p:nvSpPr>
        <p:spPr bwMode="auto">
          <a:xfrm>
            <a:off x="10599737" y="3276600"/>
            <a:ext cx="119063" cy="2743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16" name="AutoShape 7">
            <a:extLst>
              <a:ext uri="{FF2B5EF4-FFF2-40B4-BE49-F238E27FC236}">
                <a16:creationId xmlns:a16="http://schemas.microsoft.com/office/drawing/2014/main" id="{9DEFEBFB-2095-4CBF-8002-3BBD86BCA10C}"/>
              </a:ext>
            </a:extLst>
          </p:cNvPr>
          <p:cNvSpPr>
            <a:spLocks noChangeArrowheads="1"/>
          </p:cNvSpPr>
          <p:nvPr/>
        </p:nvSpPr>
        <p:spPr bwMode="auto">
          <a:xfrm>
            <a:off x="10744200" y="59499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7" name="AutoShape 8">
            <a:extLst>
              <a:ext uri="{FF2B5EF4-FFF2-40B4-BE49-F238E27FC236}">
                <a16:creationId xmlns:a16="http://schemas.microsoft.com/office/drawing/2014/main" id="{1F0D7E41-1229-42CC-9E02-E3D375E6B90B}"/>
              </a:ext>
            </a:extLst>
          </p:cNvPr>
          <p:cNvSpPr>
            <a:spLocks noChangeArrowheads="1"/>
          </p:cNvSpPr>
          <p:nvPr/>
        </p:nvSpPr>
        <p:spPr bwMode="auto">
          <a:xfrm>
            <a:off x="10744200" y="41084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8" name="AutoShape 9">
            <a:extLst>
              <a:ext uri="{FF2B5EF4-FFF2-40B4-BE49-F238E27FC236}">
                <a16:creationId xmlns:a16="http://schemas.microsoft.com/office/drawing/2014/main" id="{DBEEF2FD-458D-4B09-86D1-93CAF840A7A0}"/>
              </a:ext>
            </a:extLst>
          </p:cNvPr>
          <p:cNvSpPr>
            <a:spLocks noChangeArrowheads="1"/>
          </p:cNvSpPr>
          <p:nvPr/>
        </p:nvSpPr>
        <p:spPr bwMode="auto">
          <a:xfrm>
            <a:off x="10744200" y="3268662"/>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9" name="AutoShape 10">
            <a:extLst>
              <a:ext uri="{FF2B5EF4-FFF2-40B4-BE49-F238E27FC236}">
                <a16:creationId xmlns:a16="http://schemas.microsoft.com/office/drawing/2014/main" id="{E2D95087-4CCD-4258-8325-FB0AF16A6F68}"/>
              </a:ext>
            </a:extLst>
          </p:cNvPr>
          <p:cNvSpPr>
            <a:spLocks noChangeArrowheads="1"/>
          </p:cNvSpPr>
          <p:nvPr/>
        </p:nvSpPr>
        <p:spPr bwMode="auto">
          <a:xfrm>
            <a:off x="10744200" y="50482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20" name="WordArt 13">
            <a:extLst>
              <a:ext uri="{FF2B5EF4-FFF2-40B4-BE49-F238E27FC236}">
                <a16:creationId xmlns:a16="http://schemas.microsoft.com/office/drawing/2014/main" id="{FBC318C2-A64E-4C39-890B-DC453A7CEFDB}"/>
              </a:ext>
            </a:extLst>
          </p:cNvPr>
          <p:cNvSpPr>
            <a:spLocks noChangeArrowheads="1" noChangeShapeType="1" noTextEdit="1"/>
          </p:cNvSpPr>
          <p:nvPr/>
        </p:nvSpPr>
        <p:spPr bwMode="auto">
          <a:xfrm>
            <a:off x="10945812" y="5792787"/>
            <a:ext cx="182563" cy="27463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38100">
                  <a:noFill/>
                  <a:round/>
                  <a:headEnd/>
                  <a:tailEnd/>
                </a:ln>
                <a:solidFill>
                  <a:srgbClr val="FF0066"/>
                </a:solidFill>
                <a:effectLst/>
                <a:uLnTx/>
                <a:uFillTx/>
                <a:latin typeface="Arial Black"/>
                <a:ea typeface="+mn-ea"/>
                <a:cs typeface="+mn-cs"/>
              </a:rPr>
              <a:t>0</a:t>
            </a:r>
          </a:p>
        </p:txBody>
      </p:sp>
      <p:sp>
        <p:nvSpPr>
          <p:cNvPr id="21" name="Rectangle 14" descr="Medium wood">
            <a:extLst>
              <a:ext uri="{FF2B5EF4-FFF2-40B4-BE49-F238E27FC236}">
                <a16:creationId xmlns:a16="http://schemas.microsoft.com/office/drawing/2014/main" id="{802C4630-2DC8-4BF0-85E1-A5B27D8303B2}"/>
              </a:ext>
            </a:extLst>
          </p:cNvPr>
          <p:cNvSpPr>
            <a:spLocks noChangeArrowheads="1"/>
          </p:cNvSpPr>
          <p:nvPr/>
        </p:nvSpPr>
        <p:spPr bwMode="auto">
          <a:xfrm>
            <a:off x="10599737" y="3276600"/>
            <a:ext cx="98425" cy="2743200"/>
          </a:xfrm>
          <a:prstGeom prst="rect">
            <a:avLst/>
          </a:prstGeom>
          <a:blipFill dpi="0" rotWithShape="1">
            <a:blip r:embed="rId6" cstate="print"/>
            <a:srcRect/>
            <a:stretch>
              <a:fillRect/>
            </a:stretch>
          </a:blipFill>
          <a:ln w="1270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22" name="WordArt 15">
            <a:extLst>
              <a:ext uri="{FF2B5EF4-FFF2-40B4-BE49-F238E27FC236}">
                <a16:creationId xmlns:a16="http://schemas.microsoft.com/office/drawing/2014/main" id="{866D6877-061F-4390-B65E-2D44FD13B274}"/>
              </a:ext>
            </a:extLst>
          </p:cNvPr>
          <p:cNvSpPr>
            <a:spLocks noChangeArrowheads="1" noChangeShapeType="1" noTextEdit="1"/>
          </p:cNvSpPr>
          <p:nvPr/>
        </p:nvSpPr>
        <p:spPr bwMode="auto">
          <a:xfrm>
            <a:off x="10906125" y="318770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15</a:t>
            </a:r>
          </a:p>
        </p:txBody>
      </p:sp>
      <p:sp>
        <p:nvSpPr>
          <p:cNvPr id="23" name="TextBox 22">
            <a:extLst>
              <a:ext uri="{FF2B5EF4-FFF2-40B4-BE49-F238E27FC236}">
                <a16:creationId xmlns:a16="http://schemas.microsoft.com/office/drawing/2014/main" id="{30024985-6D99-4FE1-96A2-55955E01097F}"/>
              </a:ext>
            </a:extLst>
          </p:cNvPr>
          <p:cNvSpPr txBox="1">
            <a:spLocks noChangeArrowheads="1"/>
          </p:cNvSpPr>
          <p:nvPr/>
        </p:nvSpPr>
        <p:spPr bwMode="auto">
          <a:xfrm>
            <a:off x="10071100" y="6091237"/>
            <a:ext cx="1257300" cy="4619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Hết</a:t>
            </a:r>
            <a:r>
              <a:rPr kumimoji="0" lang="en-US" sz="2400" b="1" i="0" u="none" strike="noStrike" kern="1200" cap="none" spc="0" normalizeH="0" baseline="0" noProof="0" dirty="0">
                <a:ln>
                  <a:noFill/>
                </a:ln>
                <a:solidFill>
                  <a:srgbClr val="FF0000"/>
                </a:solidFill>
                <a:effectLst/>
                <a:uLnTx/>
                <a:uFillTx/>
                <a:latin typeface="Arial"/>
                <a:ea typeface="+mn-ea"/>
                <a:cs typeface="+mn-cs"/>
              </a:rPr>
              <a:t> </a:t>
            </a:r>
            <a:r>
              <a:rPr kumimoji="0" lang="en-US" sz="2400" b="1" i="0" u="none" strike="noStrike" kern="1200" cap="none" spc="0" normalizeH="0" baseline="0" noProof="0" dirty="0" err="1">
                <a:ln>
                  <a:noFill/>
                </a:ln>
                <a:solidFill>
                  <a:srgbClr val="FF0000"/>
                </a:solidFill>
                <a:effectLst/>
                <a:uLnTx/>
                <a:uFillTx/>
                <a:latin typeface="Arial"/>
                <a:ea typeface="+mn-ea"/>
                <a:cs typeface="+mn-cs"/>
              </a:rPr>
              <a:t>giờ</a:t>
            </a: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p:txBody>
      </p:sp>
      <p:sp>
        <p:nvSpPr>
          <p:cNvPr id="24" name="WordArt 15">
            <a:extLst>
              <a:ext uri="{FF2B5EF4-FFF2-40B4-BE49-F238E27FC236}">
                <a16:creationId xmlns:a16="http://schemas.microsoft.com/office/drawing/2014/main" id="{26C283A5-9A1B-4453-9D4A-673831AFE586}"/>
              </a:ext>
            </a:extLst>
          </p:cNvPr>
          <p:cNvSpPr>
            <a:spLocks noChangeArrowheads="1" noChangeShapeType="1" noTextEdit="1"/>
          </p:cNvSpPr>
          <p:nvPr/>
        </p:nvSpPr>
        <p:spPr bwMode="auto">
          <a:xfrm>
            <a:off x="10906125" y="399415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10</a:t>
            </a:r>
          </a:p>
        </p:txBody>
      </p:sp>
      <p:sp>
        <p:nvSpPr>
          <p:cNvPr id="25" name="WordArt 15">
            <a:extLst>
              <a:ext uri="{FF2B5EF4-FFF2-40B4-BE49-F238E27FC236}">
                <a16:creationId xmlns:a16="http://schemas.microsoft.com/office/drawing/2014/main" id="{141DB1DA-BA11-41CF-B587-1C29CB851883}"/>
              </a:ext>
            </a:extLst>
          </p:cNvPr>
          <p:cNvSpPr>
            <a:spLocks noChangeArrowheads="1" noChangeShapeType="1" noTextEdit="1"/>
          </p:cNvSpPr>
          <p:nvPr/>
        </p:nvSpPr>
        <p:spPr bwMode="auto">
          <a:xfrm>
            <a:off x="10907712" y="4935537"/>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05</a:t>
            </a:r>
          </a:p>
        </p:txBody>
      </p:sp>
    </p:spTree>
    <p:extLst>
      <p:ext uri="{BB962C8B-B14F-4D97-AF65-F5344CB8AC3E}">
        <p14:creationId xmlns:p14="http://schemas.microsoft.com/office/powerpoint/2010/main" val="15200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5000"/>
                                        <p:tgtEl>
                                          <p:spTgt spid="21"/>
                                        </p:tgtEl>
                                      </p:cBhvr>
                                    </p:animEffect>
                                  </p:childTnLst>
                                  <p:subTnLst>
                                    <p:audio>
                                      <p:cMediaNode vol="82000">
                                        <p:cTn display="0" masterRel="sameClick">
                                          <p:stCondLst>
                                            <p:cond evt="begin" delay="0">
                                              <p:tn val="8"/>
                                            </p:cond>
                                          </p:stCondLst>
                                          <p:endCondLst>
                                            <p:cond evt="onStopAudio" delay="0">
                                              <p:tgtEl>
                                                <p:sldTgt/>
                                              </p:tgtEl>
                                            </p:cond>
                                          </p:endCondLst>
                                        </p:cTn>
                                        <p:tgtEl>
                                          <p:sndTgt r:embed="rId2" name="cashreg.wav"/>
                                        </p:tgtEl>
                                      </p:cMediaNode>
                                    </p:audio>
                                  </p:subTnLst>
                                </p:cTn>
                              </p:par>
                              <p:par>
                                <p:cTn id="11" presetID="3" presetClass="entr" presetSubtype="10" fill="hold" grpId="0" nodeType="withEffect">
                                  <p:stCondLst>
                                    <p:cond delay="1400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352C-8DA9-A00C-5C73-6841E1C68DF7}"/>
              </a:ext>
            </a:extLst>
          </p:cNvPr>
          <p:cNvSpPr>
            <a:spLocks noGrp="1"/>
          </p:cNvSpPr>
          <p:nvPr>
            <p:ph type="title"/>
          </p:nvPr>
        </p:nvSpPr>
        <p:spPr/>
        <p:txBody>
          <a:bodyPr/>
          <a:lstStyle/>
          <a:p>
            <a:endParaRPr lang="en-VN"/>
          </a:p>
        </p:txBody>
      </p:sp>
      <p:pic>
        <p:nvPicPr>
          <p:cNvPr id="4" name="Picture 3" descr="An open book on a table&#10;&#10;Description automatically generated">
            <a:extLst>
              <a:ext uri="{FF2B5EF4-FFF2-40B4-BE49-F238E27FC236}">
                <a16:creationId xmlns:a16="http://schemas.microsoft.com/office/drawing/2014/main" id="{62655B6A-0E2C-6C9F-8F8E-DA651F45EF3A}"/>
              </a:ext>
            </a:extLst>
          </p:cNvPr>
          <p:cNvPicPr>
            <a:picLocks noChangeAspect="1"/>
          </p:cNvPicPr>
          <p:nvPr/>
        </p:nvPicPr>
        <p:blipFill>
          <a:blip r:embed="rId4"/>
          <a:stretch>
            <a:fillRect/>
          </a:stretch>
        </p:blipFill>
        <p:spPr>
          <a:xfrm>
            <a:off x="0" y="0"/>
            <a:ext cx="12192000" cy="6858000"/>
          </a:xfrm>
          <a:prstGeom prst="rect">
            <a:avLst/>
          </a:prstGeom>
        </p:spPr>
      </p:pic>
      <p:grpSp>
        <p:nvGrpSpPr>
          <p:cNvPr id="9" name="Google Shape;106;g1233df6ae8c_0_0">
            <a:extLst>
              <a:ext uri="{FF2B5EF4-FFF2-40B4-BE49-F238E27FC236}">
                <a16:creationId xmlns:a16="http://schemas.microsoft.com/office/drawing/2014/main" id="{E3DAADE8-3E9A-5611-E54C-D80D3AC38CE8}"/>
              </a:ext>
            </a:extLst>
          </p:cNvPr>
          <p:cNvGrpSpPr/>
          <p:nvPr/>
        </p:nvGrpSpPr>
        <p:grpSpPr>
          <a:xfrm>
            <a:off x="3225800" y="1613929"/>
            <a:ext cx="6083300" cy="2284400"/>
            <a:chOff x="3986643" y="2499477"/>
            <a:chExt cx="4459800" cy="1713300"/>
          </a:xfrm>
        </p:grpSpPr>
        <p:sp>
          <p:nvSpPr>
            <p:cNvPr id="10" name="Google Shape;107;g1233df6ae8c_0_0">
              <a:extLst>
                <a:ext uri="{FF2B5EF4-FFF2-40B4-BE49-F238E27FC236}">
                  <a16:creationId xmlns:a16="http://schemas.microsoft.com/office/drawing/2014/main" id="{ADAE9CBB-6E0F-FA88-2A0E-4EA97A53FCBF}"/>
                </a:ext>
              </a:extLst>
            </p:cNvPr>
            <p:cNvSpPr/>
            <p:nvPr/>
          </p:nvSpPr>
          <p:spPr>
            <a:xfrm>
              <a:off x="3986643" y="2499477"/>
              <a:ext cx="44598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1" name="Google Shape;108;g1233df6ae8c_0_0">
              <a:extLst>
                <a:ext uri="{FF2B5EF4-FFF2-40B4-BE49-F238E27FC236}">
                  <a16:creationId xmlns:a16="http://schemas.microsoft.com/office/drawing/2014/main" id="{1362A6EB-0243-1A36-9B39-AA14A5F9B974}"/>
                </a:ext>
              </a:extLst>
            </p:cNvPr>
            <p:cNvCxnSpPr/>
            <p:nvPr/>
          </p:nvCxnSpPr>
          <p:spPr>
            <a:xfrm>
              <a:off x="4148918" y="3330470"/>
              <a:ext cx="4015800" cy="0"/>
            </a:xfrm>
            <a:prstGeom prst="straightConnector1">
              <a:avLst/>
            </a:prstGeom>
            <a:noFill/>
            <a:ln w="28575" cap="flat" cmpd="sng">
              <a:solidFill>
                <a:srgbClr val="C00000"/>
              </a:solidFill>
              <a:prstDash val="solid"/>
              <a:miter lim="800000"/>
              <a:headEnd type="none" w="sm" len="sm"/>
              <a:tailEnd type="none" w="sm" len="sm"/>
            </a:ln>
          </p:spPr>
        </p:cxnSp>
      </p:grpSp>
      <p:sp>
        <p:nvSpPr>
          <p:cNvPr id="13" name="TextBox 12">
            <a:extLst>
              <a:ext uri="{FF2B5EF4-FFF2-40B4-BE49-F238E27FC236}">
                <a16:creationId xmlns:a16="http://schemas.microsoft.com/office/drawing/2014/main" id="{6FAD8D92-72CF-2F65-0F49-008DB0A92664}"/>
              </a:ext>
            </a:extLst>
          </p:cNvPr>
          <p:cNvSpPr txBox="1"/>
          <p:nvPr/>
        </p:nvSpPr>
        <p:spPr>
          <a:xfrm>
            <a:off x="3265545" y="1923848"/>
            <a:ext cx="5726055"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kern="0" noProof="0">
                <a:solidFill>
                  <a:srgbClr val="000000"/>
                </a:solidFill>
                <a:latin typeface="Roboto" panose="02000000000000000000" pitchFamily="2" charset="0"/>
                <a:ea typeface="Roboto" panose="02000000000000000000" pitchFamily="2" charset="0"/>
                <a:cs typeface="Arial"/>
                <a:sym typeface="Arial"/>
              </a:rPr>
              <a:t>Á</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Ắ</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T / C / </a:t>
            </a:r>
            <a:r>
              <a:rPr lang="en-US" sz="4000" kern="0">
                <a:solidFill>
                  <a:srgbClr val="000000"/>
                </a:solidFill>
                <a:latin typeface="Roboto" panose="02000000000000000000" pitchFamily="2" charset="0"/>
                <a:ea typeface="Roboto" panose="02000000000000000000" pitchFamily="2" charset="0"/>
                <a:cs typeface="Arial"/>
                <a:sym typeface="Arial"/>
              </a:rPr>
              <a:t>S</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N</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4" name="TextBox 13">
            <a:extLst>
              <a:ext uri="{FF2B5EF4-FFF2-40B4-BE49-F238E27FC236}">
                <a16:creationId xmlns:a16="http://schemas.microsoft.com/office/drawing/2014/main" id="{7EA02EDE-6F66-0D84-BECD-7C4592267601}"/>
              </a:ext>
            </a:extLst>
          </p:cNvPr>
          <p:cNvSpPr txBox="1"/>
          <p:nvPr/>
        </p:nvSpPr>
        <p:spPr>
          <a:xfrm>
            <a:off x="4175943" y="2963793"/>
            <a:ext cx="3571057"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kern="0">
                <a:solidFill>
                  <a:srgbClr val="000000"/>
                </a:solidFill>
                <a:latin typeface="Roboto" panose="02000000000000000000" pitchFamily="2" charset="0"/>
                <a:ea typeface="Roboto" panose="02000000000000000000" pitchFamily="2" charset="0"/>
                <a:cs typeface="Arial"/>
                <a:sym typeface="Arial"/>
              </a:rPr>
              <a:t>TÁN SẮC</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3" name="Picture 2" descr="A cartoon of a person holding a microphone&#10;&#10;Description automatically generated">
            <a:extLst>
              <a:ext uri="{FF2B5EF4-FFF2-40B4-BE49-F238E27FC236}">
                <a16:creationId xmlns:a16="http://schemas.microsoft.com/office/drawing/2014/main" id="{9A045486-20F4-C6F7-0B9A-89FF9EB4ADF4}"/>
              </a:ext>
            </a:extLst>
          </p:cNvPr>
          <p:cNvPicPr>
            <a:picLocks noChangeAspect="1"/>
          </p:cNvPicPr>
          <p:nvPr/>
        </p:nvPicPr>
        <p:blipFill>
          <a:blip r:embed="rId5"/>
          <a:stretch>
            <a:fillRect/>
          </a:stretch>
        </p:blipFill>
        <p:spPr>
          <a:xfrm>
            <a:off x="-1820579" y="1613930"/>
            <a:ext cx="6781921" cy="5216863"/>
          </a:xfrm>
          <a:prstGeom prst="rect">
            <a:avLst/>
          </a:prstGeom>
        </p:spPr>
      </p:pic>
      <p:sp>
        <p:nvSpPr>
          <p:cNvPr id="12" name="AutoShape 5">
            <a:extLst>
              <a:ext uri="{FF2B5EF4-FFF2-40B4-BE49-F238E27FC236}">
                <a16:creationId xmlns:a16="http://schemas.microsoft.com/office/drawing/2014/main" id="{EE788FAC-5172-4652-AB9A-6D3B416FF1BB}"/>
              </a:ext>
            </a:extLst>
          </p:cNvPr>
          <p:cNvSpPr>
            <a:spLocks noChangeArrowheads="1"/>
          </p:cNvSpPr>
          <p:nvPr/>
        </p:nvSpPr>
        <p:spPr bwMode="auto">
          <a:xfrm>
            <a:off x="10185400" y="6172200"/>
            <a:ext cx="1143000" cy="38100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BẮT ĐẦU</a:t>
            </a:r>
          </a:p>
        </p:txBody>
      </p:sp>
      <p:sp>
        <p:nvSpPr>
          <p:cNvPr id="15" name="Rectangle 14">
            <a:extLst>
              <a:ext uri="{FF2B5EF4-FFF2-40B4-BE49-F238E27FC236}">
                <a16:creationId xmlns:a16="http://schemas.microsoft.com/office/drawing/2014/main" id="{C91E7F0D-DBD5-43A2-96A6-2C4F185DC7F5}"/>
              </a:ext>
            </a:extLst>
          </p:cNvPr>
          <p:cNvSpPr>
            <a:spLocks noChangeArrowheads="1"/>
          </p:cNvSpPr>
          <p:nvPr/>
        </p:nvSpPr>
        <p:spPr bwMode="auto">
          <a:xfrm>
            <a:off x="10599737" y="3276600"/>
            <a:ext cx="119063" cy="2743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16" name="AutoShape 7">
            <a:extLst>
              <a:ext uri="{FF2B5EF4-FFF2-40B4-BE49-F238E27FC236}">
                <a16:creationId xmlns:a16="http://schemas.microsoft.com/office/drawing/2014/main" id="{930C3DAC-0468-4DF1-984F-A046EE4B1D94}"/>
              </a:ext>
            </a:extLst>
          </p:cNvPr>
          <p:cNvSpPr>
            <a:spLocks noChangeArrowheads="1"/>
          </p:cNvSpPr>
          <p:nvPr/>
        </p:nvSpPr>
        <p:spPr bwMode="auto">
          <a:xfrm>
            <a:off x="10744200" y="59499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7" name="AutoShape 8">
            <a:extLst>
              <a:ext uri="{FF2B5EF4-FFF2-40B4-BE49-F238E27FC236}">
                <a16:creationId xmlns:a16="http://schemas.microsoft.com/office/drawing/2014/main" id="{20627830-1624-4F18-91C7-0CDF1D9E2DC2}"/>
              </a:ext>
            </a:extLst>
          </p:cNvPr>
          <p:cNvSpPr>
            <a:spLocks noChangeArrowheads="1"/>
          </p:cNvSpPr>
          <p:nvPr/>
        </p:nvSpPr>
        <p:spPr bwMode="auto">
          <a:xfrm>
            <a:off x="10744200" y="41084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8" name="AutoShape 9">
            <a:extLst>
              <a:ext uri="{FF2B5EF4-FFF2-40B4-BE49-F238E27FC236}">
                <a16:creationId xmlns:a16="http://schemas.microsoft.com/office/drawing/2014/main" id="{82918618-73C8-4DF1-AD11-24FB728E87A4}"/>
              </a:ext>
            </a:extLst>
          </p:cNvPr>
          <p:cNvSpPr>
            <a:spLocks noChangeArrowheads="1"/>
          </p:cNvSpPr>
          <p:nvPr/>
        </p:nvSpPr>
        <p:spPr bwMode="auto">
          <a:xfrm>
            <a:off x="10744200" y="3268662"/>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9" name="AutoShape 10">
            <a:extLst>
              <a:ext uri="{FF2B5EF4-FFF2-40B4-BE49-F238E27FC236}">
                <a16:creationId xmlns:a16="http://schemas.microsoft.com/office/drawing/2014/main" id="{E02F63C8-5AAE-4A96-B019-8B6F59928C2B}"/>
              </a:ext>
            </a:extLst>
          </p:cNvPr>
          <p:cNvSpPr>
            <a:spLocks noChangeArrowheads="1"/>
          </p:cNvSpPr>
          <p:nvPr/>
        </p:nvSpPr>
        <p:spPr bwMode="auto">
          <a:xfrm>
            <a:off x="10744200" y="50482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20" name="WordArt 13">
            <a:extLst>
              <a:ext uri="{FF2B5EF4-FFF2-40B4-BE49-F238E27FC236}">
                <a16:creationId xmlns:a16="http://schemas.microsoft.com/office/drawing/2014/main" id="{19CDB986-6120-4082-B864-E11953D826B9}"/>
              </a:ext>
            </a:extLst>
          </p:cNvPr>
          <p:cNvSpPr>
            <a:spLocks noChangeArrowheads="1" noChangeShapeType="1" noTextEdit="1"/>
          </p:cNvSpPr>
          <p:nvPr/>
        </p:nvSpPr>
        <p:spPr bwMode="auto">
          <a:xfrm>
            <a:off x="10945812" y="5792787"/>
            <a:ext cx="182563" cy="27463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38100">
                  <a:noFill/>
                  <a:round/>
                  <a:headEnd/>
                  <a:tailEnd/>
                </a:ln>
                <a:solidFill>
                  <a:srgbClr val="FF0066"/>
                </a:solidFill>
                <a:effectLst/>
                <a:uLnTx/>
                <a:uFillTx/>
                <a:latin typeface="Arial Black"/>
                <a:ea typeface="+mn-ea"/>
                <a:cs typeface="+mn-cs"/>
              </a:rPr>
              <a:t>0</a:t>
            </a:r>
          </a:p>
        </p:txBody>
      </p:sp>
      <p:sp>
        <p:nvSpPr>
          <p:cNvPr id="21" name="Rectangle 14" descr="Medium wood">
            <a:extLst>
              <a:ext uri="{FF2B5EF4-FFF2-40B4-BE49-F238E27FC236}">
                <a16:creationId xmlns:a16="http://schemas.microsoft.com/office/drawing/2014/main" id="{C0CE795B-7912-433C-B000-C4671BC5CBB1}"/>
              </a:ext>
            </a:extLst>
          </p:cNvPr>
          <p:cNvSpPr>
            <a:spLocks noChangeArrowheads="1"/>
          </p:cNvSpPr>
          <p:nvPr/>
        </p:nvSpPr>
        <p:spPr bwMode="auto">
          <a:xfrm>
            <a:off x="10599737" y="3276600"/>
            <a:ext cx="98425" cy="2743200"/>
          </a:xfrm>
          <a:prstGeom prst="rect">
            <a:avLst/>
          </a:prstGeom>
          <a:blipFill dpi="0" rotWithShape="1">
            <a:blip r:embed="rId6" cstate="print"/>
            <a:srcRect/>
            <a:stretch>
              <a:fillRect/>
            </a:stretch>
          </a:blipFill>
          <a:ln w="1270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22" name="WordArt 15">
            <a:extLst>
              <a:ext uri="{FF2B5EF4-FFF2-40B4-BE49-F238E27FC236}">
                <a16:creationId xmlns:a16="http://schemas.microsoft.com/office/drawing/2014/main" id="{0425B186-71F4-4762-936F-84D3F7A17212}"/>
              </a:ext>
            </a:extLst>
          </p:cNvPr>
          <p:cNvSpPr>
            <a:spLocks noChangeArrowheads="1" noChangeShapeType="1" noTextEdit="1"/>
          </p:cNvSpPr>
          <p:nvPr/>
        </p:nvSpPr>
        <p:spPr bwMode="auto">
          <a:xfrm>
            <a:off x="10906125" y="318770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15</a:t>
            </a:r>
          </a:p>
        </p:txBody>
      </p:sp>
      <p:sp>
        <p:nvSpPr>
          <p:cNvPr id="23" name="TextBox 22">
            <a:extLst>
              <a:ext uri="{FF2B5EF4-FFF2-40B4-BE49-F238E27FC236}">
                <a16:creationId xmlns:a16="http://schemas.microsoft.com/office/drawing/2014/main" id="{E6A84D05-6EDB-4900-8250-5B5FD76F1A88}"/>
              </a:ext>
            </a:extLst>
          </p:cNvPr>
          <p:cNvSpPr txBox="1">
            <a:spLocks noChangeArrowheads="1"/>
          </p:cNvSpPr>
          <p:nvPr/>
        </p:nvSpPr>
        <p:spPr bwMode="auto">
          <a:xfrm>
            <a:off x="10071100" y="6091237"/>
            <a:ext cx="1257300" cy="4619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Hết</a:t>
            </a:r>
            <a:r>
              <a:rPr kumimoji="0" lang="en-US" sz="2400" b="1" i="0" u="none" strike="noStrike" kern="1200" cap="none" spc="0" normalizeH="0" baseline="0" noProof="0" dirty="0">
                <a:ln>
                  <a:noFill/>
                </a:ln>
                <a:solidFill>
                  <a:srgbClr val="FF0000"/>
                </a:solidFill>
                <a:effectLst/>
                <a:uLnTx/>
                <a:uFillTx/>
                <a:latin typeface="Arial"/>
                <a:ea typeface="+mn-ea"/>
                <a:cs typeface="+mn-cs"/>
              </a:rPr>
              <a:t> </a:t>
            </a:r>
            <a:r>
              <a:rPr kumimoji="0" lang="en-US" sz="2400" b="1" i="0" u="none" strike="noStrike" kern="1200" cap="none" spc="0" normalizeH="0" baseline="0" noProof="0" dirty="0" err="1">
                <a:ln>
                  <a:noFill/>
                </a:ln>
                <a:solidFill>
                  <a:srgbClr val="FF0000"/>
                </a:solidFill>
                <a:effectLst/>
                <a:uLnTx/>
                <a:uFillTx/>
                <a:latin typeface="Arial"/>
                <a:ea typeface="+mn-ea"/>
                <a:cs typeface="+mn-cs"/>
              </a:rPr>
              <a:t>giờ</a:t>
            </a: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p:txBody>
      </p:sp>
      <p:sp>
        <p:nvSpPr>
          <p:cNvPr id="24" name="WordArt 15">
            <a:extLst>
              <a:ext uri="{FF2B5EF4-FFF2-40B4-BE49-F238E27FC236}">
                <a16:creationId xmlns:a16="http://schemas.microsoft.com/office/drawing/2014/main" id="{BDDF7F88-32E5-4A5E-8542-4C191587299D}"/>
              </a:ext>
            </a:extLst>
          </p:cNvPr>
          <p:cNvSpPr>
            <a:spLocks noChangeArrowheads="1" noChangeShapeType="1" noTextEdit="1"/>
          </p:cNvSpPr>
          <p:nvPr/>
        </p:nvSpPr>
        <p:spPr bwMode="auto">
          <a:xfrm>
            <a:off x="10906125" y="399415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10</a:t>
            </a:r>
          </a:p>
        </p:txBody>
      </p:sp>
      <p:sp>
        <p:nvSpPr>
          <p:cNvPr id="25" name="WordArt 15">
            <a:extLst>
              <a:ext uri="{FF2B5EF4-FFF2-40B4-BE49-F238E27FC236}">
                <a16:creationId xmlns:a16="http://schemas.microsoft.com/office/drawing/2014/main" id="{A84A2B0C-95DA-4649-95A8-BF5CF0900D36}"/>
              </a:ext>
            </a:extLst>
          </p:cNvPr>
          <p:cNvSpPr>
            <a:spLocks noChangeArrowheads="1" noChangeShapeType="1" noTextEdit="1"/>
          </p:cNvSpPr>
          <p:nvPr/>
        </p:nvSpPr>
        <p:spPr bwMode="auto">
          <a:xfrm>
            <a:off x="10907712" y="4935537"/>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05</a:t>
            </a:r>
          </a:p>
        </p:txBody>
      </p:sp>
    </p:spTree>
    <p:extLst>
      <p:ext uri="{BB962C8B-B14F-4D97-AF65-F5344CB8AC3E}">
        <p14:creationId xmlns:p14="http://schemas.microsoft.com/office/powerpoint/2010/main" val="25969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5000"/>
                                        <p:tgtEl>
                                          <p:spTgt spid="21"/>
                                        </p:tgtEl>
                                      </p:cBhvr>
                                    </p:animEffect>
                                  </p:childTnLst>
                                  <p:subTnLst>
                                    <p:audio>
                                      <p:cMediaNode vol="82000">
                                        <p:cTn display="0" masterRel="sameClick">
                                          <p:stCondLst>
                                            <p:cond evt="begin" delay="0">
                                              <p:tn val="8"/>
                                            </p:cond>
                                          </p:stCondLst>
                                          <p:endCondLst>
                                            <p:cond evt="onStopAudio" delay="0">
                                              <p:tgtEl>
                                                <p:sldTgt/>
                                              </p:tgtEl>
                                            </p:cond>
                                          </p:endCondLst>
                                        </p:cTn>
                                        <p:tgtEl>
                                          <p:sndTgt r:embed="rId2" name="cashreg.wav"/>
                                        </p:tgtEl>
                                      </p:cMediaNode>
                                    </p:audio>
                                  </p:subTnLst>
                                </p:cTn>
                              </p:par>
                              <p:par>
                                <p:cTn id="11" presetID="3" presetClass="entr" presetSubtype="10" fill="hold" grpId="0" nodeType="withEffect">
                                  <p:stCondLst>
                                    <p:cond delay="1400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352C-8DA9-A00C-5C73-6841E1C68DF7}"/>
              </a:ext>
            </a:extLst>
          </p:cNvPr>
          <p:cNvSpPr>
            <a:spLocks noGrp="1"/>
          </p:cNvSpPr>
          <p:nvPr>
            <p:ph type="title"/>
          </p:nvPr>
        </p:nvSpPr>
        <p:spPr/>
        <p:txBody>
          <a:bodyPr/>
          <a:lstStyle/>
          <a:p>
            <a:endParaRPr lang="en-VN"/>
          </a:p>
        </p:txBody>
      </p:sp>
      <p:pic>
        <p:nvPicPr>
          <p:cNvPr id="4" name="Picture 3" descr="An open book on a table&#10;&#10;Description automatically generated">
            <a:extLst>
              <a:ext uri="{FF2B5EF4-FFF2-40B4-BE49-F238E27FC236}">
                <a16:creationId xmlns:a16="http://schemas.microsoft.com/office/drawing/2014/main" id="{62655B6A-0E2C-6C9F-8F8E-DA651F45EF3A}"/>
              </a:ext>
            </a:extLst>
          </p:cNvPr>
          <p:cNvPicPr>
            <a:picLocks noChangeAspect="1"/>
          </p:cNvPicPr>
          <p:nvPr/>
        </p:nvPicPr>
        <p:blipFill>
          <a:blip r:embed="rId4"/>
          <a:stretch>
            <a:fillRect/>
          </a:stretch>
        </p:blipFill>
        <p:spPr>
          <a:xfrm>
            <a:off x="0" y="0"/>
            <a:ext cx="12192000" cy="6858000"/>
          </a:xfrm>
          <a:prstGeom prst="rect">
            <a:avLst/>
          </a:prstGeom>
        </p:spPr>
      </p:pic>
      <p:grpSp>
        <p:nvGrpSpPr>
          <p:cNvPr id="9" name="Google Shape;106;g1233df6ae8c_0_0">
            <a:extLst>
              <a:ext uri="{FF2B5EF4-FFF2-40B4-BE49-F238E27FC236}">
                <a16:creationId xmlns:a16="http://schemas.microsoft.com/office/drawing/2014/main" id="{E3DAADE8-3E9A-5611-E54C-D80D3AC38CE8}"/>
              </a:ext>
            </a:extLst>
          </p:cNvPr>
          <p:cNvGrpSpPr/>
          <p:nvPr/>
        </p:nvGrpSpPr>
        <p:grpSpPr>
          <a:xfrm>
            <a:off x="2319453" y="1613929"/>
            <a:ext cx="9733765" cy="2284400"/>
            <a:chOff x="3986643" y="2499477"/>
            <a:chExt cx="4459800" cy="1713300"/>
          </a:xfrm>
        </p:grpSpPr>
        <p:sp>
          <p:nvSpPr>
            <p:cNvPr id="10" name="Google Shape;107;g1233df6ae8c_0_0">
              <a:extLst>
                <a:ext uri="{FF2B5EF4-FFF2-40B4-BE49-F238E27FC236}">
                  <a16:creationId xmlns:a16="http://schemas.microsoft.com/office/drawing/2014/main" id="{ADAE9CBB-6E0F-FA88-2A0E-4EA97A53FCBF}"/>
                </a:ext>
              </a:extLst>
            </p:cNvPr>
            <p:cNvSpPr/>
            <p:nvPr/>
          </p:nvSpPr>
          <p:spPr>
            <a:xfrm>
              <a:off x="3986643" y="2499477"/>
              <a:ext cx="44598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1" name="Google Shape;108;g1233df6ae8c_0_0">
              <a:extLst>
                <a:ext uri="{FF2B5EF4-FFF2-40B4-BE49-F238E27FC236}">
                  <a16:creationId xmlns:a16="http://schemas.microsoft.com/office/drawing/2014/main" id="{1362A6EB-0243-1A36-9B39-AA14A5F9B974}"/>
                </a:ext>
              </a:extLst>
            </p:cNvPr>
            <p:cNvCxnSpPr/>
            <p:nvPr/>
          </p:nvCxnSpPr>
          <p:spPr>
            <a:xfrm>
              <a:off x="4148918" y="3330470"/>
              <a:ext cx="4015800" cy="0"/>
            </a:xfrm>
            <a:prstGeom prst="straightConnector1">
              <a:avLst/>
            </a:prstGeom>
            <a:noFill/>
            <a:ln w="28575" cap="flat" cmpd="sng">
              <a:solidFill>
                <a:srgbClr val="C00000"/>
              </a:solidFill>
              <a:prstDash val="solid"/>
              <a:miter lim="800000"/>
              <a:headEnd type="none" w="sm" len="sm"/>
              <a:tailEnd type="none" w="sm" len="sm"/>
            </a:ln>
          </p:spPr>
        </p:cxnSp>
      </p:grpSp>
      <p:sp>
        <p:nvSpPr>
          <p:cNvPr id="13" name="TextBox 12">
            <a:extLst>
              <a:ext uri="{FF2B5EF4-FFF2-40B4-BE49-F238E27FC236}">
                <a16:creationId xmlns:a16="http://schemas.microsoft.com/office/drawing/2014/main" id="{6FAD8D92-72CF-2F65-0F49-008DB0A92664}"/>
              </a:ext>
            </a:extLst>
          </p:cNvPr>
          <p:cNvSpPr txBox="1"/>
          <p:nvPr/>
        </p:nvSpPr>
        <p:spPr>
          <a:xfrm>
            <a:off x="2219095" y="1899732"/>
            <a:ext cx="9872545"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Ấ / T / H</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Ụ</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I</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T / </a:t>
            </a:r>
            <a:r>
              <a:rPr lang="en-US" sz="4000" kern="0" noProof="0">
                <a:solidFill>
                  <a:srgbClr val="000000"/>
                </a:solidFill>
                <a:latin typeface="Roboto" panose="02000000000000000000" pitchFamily="2" charset="0"/>
                <a:ea typeface="Roboto" panose="02000000000000000000" pitchFamily="2" charset="0"/>
                <a:cs typeface="Arial"/>
                <a:sym typeface="Arial"/>
              </a:rPr>
              <a:t>Ộ</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T</a:t>
            </a:r>
            <a:r>
              <a:rPr kumimoji="0" lang="en-US" sz="4000" b="0" i="0" u="none" strike="noStrike" kern="0" cap="none" spc="0" normalizeH="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K / U / Í / N / H</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4" name="TextBox 13">
            <a:extLst>
              <a:ext uri="{FF2B5EF4-FFF2-40B4-BE49-F238E27FC236}">
                <a16:creationId xmlns:a16="http://schemas.microsoft.com/office/drawing/2014/main" id="{7EA02EDE-6F66-0D84-BECD-7C4592267601}"/>
              </a:ext>
            </a:extLst>
          </p:cNvPr>
          <p:cNvSpPr txBox="1"/>
          <p:nvPr/>
        </p:nvSpPr>
        <p:spPr>
          <a:xfrm>
            <a:off x="5123267" y="2942938"/>
            <a:ext cx="456878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THẤU</a:t>
            </a:r>
            <a:r>
              <a:rPr kumimoji="0" lang="en-US" sz="4000" b="0" i="0" u="none" strike="noStrike" kern="0" cap="none" spc="0" normalizeH="0" noProof="0">
                <a:ln>
                  <a:noFill/>
                </a:ln>
                <a:solidFill>
                  <a:srgbClr val="000000"/>
                </a:solidFill>
                <a:effectLst/>
                <a:uLnTx/>
                <a:uFillTx/>
                <a:latin typeface="Roboto" panose="02000000000000000000" pitchFamily="2" charset="0"/>
                <a:ea typeface="Roboto" panose="02000000000000000000" pitchFamily="2" charset="0"/>
                <a:cs typeface="Arial"/>
                <a:sym typeface="Arial"/>
              </a:rPr>
              <a:t> KÍNH HỘI TỤ</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15" name="Picture 14" descr="A cartoon of a person holding a microphone&#10;&#10;Description automatically generated">
            <a:extLst>
              <a:ext uri="{FF2B5EF4-FFF2-40B4-BE49-F238E27FC236}">
                <a16:creationId xmlns:a16="http://schemas.microsoft.com/office/drawing/2014/main" id="{6CE57A42-E5DC-D3D9-DE28-8F1BA84C9F89}"/>
              </a:ext>
            </a:extLst>
          </p:cNvPr>
          <p:cNvPicPr>
            <a:picLocks noChangeAspect="1"/>
          </p:cNvPicPr>
          <p:nvPr/>
        </p:nvPicPr>
        <p:blipFill>
          <a:blip r:embed="rId5"/>
          <a:stretch>
            <a:fillRect/>
          </a:stretch>
        </p:blipFill>
        <p:spPr>
          <a:xfrm>
            <a:off x="-2043599" y="1613930"/>
            <a:ext cx="6781921" cy="5216863"/>
          </a:xfrm>
          <a:prstGeom prst="rect">
            <a:avLst/>
          </a:prstGeom>
        </p:spPr>
      </p:pic>
      <p:sp>
        <p:nvSpPr>
          <p:cNvPr id="12" name="AutoShape 5">
            <a:extLst>
              <a:ext uri="{FF2B5EF4-FFF2-40B4-BE49-F238E27FC236}">
                <a16:creationId xmlns:a16="http://schemas.microsoft.com/office/drawing/2014/main" id="{8ED77D9B-7C97-4596-8F17-055AFE3E1912}"/>
              </a:ext>
            </a:extLst>
          </p:cNvPr>
          <p:cNvSpPr>
            <a:spLocks noChangeArrowheads="1"/>
          </p:cNvSpPr>
          <p:nvPr/>
        </p:nvSpPr>
        <p:spPr bwMode="auto">
          <a:xfrm>
            <a:off x="10910218" y="6172200"/>
            <a:ext cx="1143000" cy="38100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BẮT ĐẦU</a:t>
            </a:r>
          </a:p>
        </p:txBody>
      </p:sp>
      <p:sp>
        <p:nvSpPr>
          <p:cNvPr id="16" name="Rectangle 15">
            <a:extLst>
              <a:ext uri="{FF2B5EF4-FFF2-40B4-BE49-F238E27FC236}">
                <a16:creationId xmlns:a16="http://schemas.microsoft.com/office/drawing/2014/main" id="{D03EC7A4-8B79-42C8-8D5C-3F3CF3275B3F}"/>
              </a:ext>
            </a:extLst>
          </p:cNvPr>
          <p:cNvSpPr>
            <a:spLocks noChangeArrowheads="1"/>
          </p:cNvSpPr>
          <p:nvPr/>
        </p:nvSpPr>
        <p:spPr bwMode="auto">
          <a:xfrm>
            <a:off x="11324555" y="3276600"/>
            <a:ext cx="119063" cy="2743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17" name="AutoShape 7">
            <a:extLst>
              <a:ext uri="{FF2B5EF4-FFF2-40B4-BE49-F238E27FC236}">
                <a16:creationId xmlns:a16="http://schemas.microsoft.com/office/drawing/2014/main" id="{FF0B9F34-A688-45D3-8343-67815923E403}"/>
              </a:ext>
            </a:extLst>
          </p:cNvPr>
          <p:cNvSpPr>
            <a:spLocks noChangeArrowheads="1"/>
          </p:cNvSpPr>
          <p:nvPr/>
        </p:nvSpPr>
        <p:spPr bwMode="auto">
          <a:xfrm>
            <a:off x="11469018" y="59499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8" name="AutoShape 8">
            <a:extLst>
              <a:ext uri="{FF2B5EF4-FFF2-40B4-BE49-F238E27FC236}">
                <a16:creationId xmlns:a16="http://schemas.microsoft.com/office/drawing/2014/main" id="{827BC5D5-53FA-4537-93DE-B4E2CC265EC2}"/>
              </a:ext>
            </a:extLst>
          </p:cNvPr>
          <p:cNvSpPr>
            <a:spLocks noChangeArrowheads="1"/>
          </p:cNvSpPr>
          <p:nvPr/>
        </p:nvSpPr>
        <p:spPr bwMode="auto">
          <a:xfrm>
            <a:off x="11469018" y="41084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9" name="AutoShape 9">
            <a:extLst>
              <a:ext uri="{FF2B5EF4-FFF2-40B4-BE49-F238E27FC236}">
                <a16:creationId xmlns:a16="http://schemas.microsoft.com/office/drawing/2014/main" id="{DB942D3A-8FAD-4EB4-94CD-29476B223F9F}"/>
              </a:ext>
            </a:extLst>
          </p:cNvPr>
          <p:cNvSpPr>
            <a:spLocks noChangeArrowheads="1"/>
          </p:cNvSpPr>
          <p:nvPr/>
        </p:nvSpPr>
        <p:spPr bwMode="auto">
          <a:xfrm>
            <a:off x="11469018" y="3268662"/>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20" name="AutoShape 10">
            <a:extLst>
              <a:ext uri="{FF2B5EF4-FFF2-40B4-BE49-F238E27FC236}">
                <a16:creationId xmlns:a16="http://schemas.microsoft.com/office/drawing/2014/main" id="{4B0BFF19-2EE3-4201-AC7D-020233FB1492}"/>
              </a:ext>
            </a:extLst>
          </p:cNvPr>
          <p:cNvSpPr>
            <a:spLocks noChangeArrowheads="1"/>
          </p:cNvSpPr>
          <p:nvPr/>
        </p:nvSpPr>
        <p:spPr bwMode="auto">
          <a:xfrm>
            <a:off x="11469018" y="50482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21" name="WordArt 13">
            <a:extLst>
              <a:ext uri="{FF2B5EF4-FFF2-40B4-BE49-F238E27FC236}">
                <a16:creationId xmlns:a16="http://schemas.microsoft.com/office/drawing/2014/main" id="{46EE743E-8786-482A-B4CF-B2A1794451DF}"/>
              </a:ext>
            </a:extLst>
          </p:cNvPr>
          <p:cNvSpPr>
            <a:spLocks noChangeArrowheads="1" noChangeShapeType="1" noTextEdit="1"/>
          </p:cNvSpPr>
          <p:nvPr/>
        </p:nvSpPr>
        <p:spPr bwMode="auto">
          <a:xfrm>
            <a:off x="11670630" y="5792787"/>
            <a:ext cx="182563" cy="27463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38100">
                  <a:noFill/>
                  <a:round/>
                  <a:headEnd/>
                  <a:tailEnd/>
                </a:ln>
                <a:solidFill>
                  <a:srgbClr val="FF0066"/>
                </a:solidFill>
                <a:effectLst/>
                <a:uLnTx/>
                <a:uFillTx/>
                <a:latin typeface="Arial Black"/>
                <a:ea typeface="+mn-ea"/>
                <a:cs typeface="+mn-cs"/>
              </a:rPr>
              <a:t>0</a:t>
            </a:r>
          </a:p>
        </p:txBody>
      </p:sp>
      <p:sp>
        <p:nvSpPr>
          <p:cNvPr id="22" name="Rectangle 14" descr="Medium wood">
            <a:extLst>
              <a:ext uri="{FF2B5EF4-FFF2-40B4-BE49-F238E27FC236}">
                <a16:creationId xmlns:a16="http://schemas.microsoft.com/office/drawing/2014/main" id="{1F0F80B5-C7EE-4575-8983-9ACBF99DCCF8}"/>
              </a:ext>
            </a:extLst>
          </p:cNvPr>
          <p:cNvSpPr>
            <a:spLocks noChangeArrowheads="1"/>
          </p:cNvSpPr>
          <p:nvPr/>
        </p:nvSpPr>
        <p:spPr bwMode="auto">
          <a:xfrm>
            <a:off x="11324555" y="3276600"/>
            <a:ext cx="98425" cy="2743200"/>
          </a:xfrm>
          <a:prstGeom prst="rect">
            <a:avLst/>
          </a:prstGeom>
          <a:blipFill dpi="0" rotWithShape="1">
            <a:blip r:embed="rId6" cstate="print"/>
            <a:srcRect/>
            <a:stretch>
              <a:fillRect/>
            </a:stretch>
          </a:blipFill>
          <a:ln w="1270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23" name="WordArt 15">
            <a:extLst>
              <a:ext uri="{FF2B5EF4-FFF2-40B4-BE49-F238E27FC236}">
                <a16:creationId xmlns:a16="http://schemas.microsoft.com/office/drawing/2014/main" id="{16DF4EE7-FEE6-464F-9A21-86DA6B4D0338}"/>
              </a:ext>
            </a:extLst>
          </p:cNvPr>
          <p:cNvSpPr>
            <a:spLocks noChangeArrowheads="1" noChangeShapeType="1" noTextEdit="1"/>
          </p:cNvSpPr>
          <p:nvPr/>
        </p:nvSpPr>
        <p:spPr bwMode="auto">
          <a:xfrm>
            <a:off x="11630943" y="318770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15</a:t>
            </a:r>
          </a:p>
        </p:txBody>
      </p:sp>
      <p:sp>
        <p:nvSpPr>
          <p:cNvPr id="24" name="TextBox 23">
            <a:extLst>
              <a:ext uri="{FF2B5EF4-FFF2-40B4-BE49-F238E27FC236}">
                <a16:creationId xmlns:a16="http://schemas.microsoft.com/office/drawing/2014/main" id="{DAA3CF88-08B2-4441-8E99-958D61CDE957}"/>
              </a:ext>
            </a:extLst>
          </p:cNvPr>
          <p:cNvSpPr txBox="1">
            <a:spLocks noChangeArrowheads="1"/>
          </p:cNvSpPr>
          <p:nvPr/>
        </p:nvSpPr>
        <p:spPr bwMode="auto">
          <a:xfrm>
            <a:off x="10795918" y="6091237"/>
            <a:ext cx="1257300" cy="4619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Hết</a:t>
            </a:r>
            <a:r>
              <a:rPr kumimoji="0" lang="en-US" sz="2400" b="1" i="0" u="none" strike="noStrike" kern="1200" cap="none" spc="0" normalizeH="0" baseline="0" noProof="0" dirty="0">
                <a:ln>
                  <a:noFill/>
                </a:ln>
                <a:solidFill>
                  <a:srgbClr val="FF0000"/>
                </a:solidFill>
                <a:effectLst/>
                <a:uLnTx/>
                <a:uFillTx/>
                <a:latin typeface="Arial"/>
                <a:ea typeface="+mn-ea"/>
                <a:cs typeface="+mn-cs"/>
              </a:rPr>
              <a:t> </a:t>
            </a:r>
            <a:r>
              <a:rPr kumimoji="0" lang="en-US" sz="2400" b="1" i="0" u="none" strike="noStrike" kern="1200" cap="none" spc="0" normalizeH="0" baseline="0" noProof="0" dirty="0" err="1">
                <a:ln>
                  <a:noFill/>
                </a:ln>
                <a:solidFill>
                  <a:srgbClr val="FF0000"/>
                </a:solidFill>
                <a:effectLst/>
                <a:uLnTx/>
                <a:uFillTx/>
                <a:latin typeface="Arial"/>
                <a:ea typeface="+mn-ea"/>
                <a:cs typeface="+mn-cs"/>
              </a:rPr>
              <a:t>giờ</a:t>
            </a: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p:txBody>
      </p:sp>
      <p:sp>
        <p:nvSpPr>
          <p:cNvPr id="25" name="WordArt 15">
            <a:extLst>
              <a:ext uri="{FF2B5EF4-FFF2-40B4-BE49-F238E27FC236}">
                <a16:creationId xmlns:a16="http://schemas.microsoft.com/office/drawing/2014/main" id="{8B089FD6-B394-4DB3-953F-DEDA5B745E5E}"/>
              </a:ext>
            </a:extLst>
          </p:cNvPr>
          <p:cNvSpPr>
            <a:spLocks noChangeArrowheads="1" noChangeShapeType="1" noTextEdit="1"/>
          </p:cNvSpPr>
          <p:nvPr/>
        </p:nvSpPr>
        <p:spPr bwMode="auto">
          <a:xfrm>
            <a:off x="11630943" y="399415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10</a:t>
            </a:r>
          </a:p>
        </p:txBody>
      </p:sp>
      <p:sp>
        <p:nvSpPr>
          <p:cNvPr id="26" name="WordArt 15">
            <a:extLst>
              <a:ext uri="{FF2B5EF4-FFF2-40B4-BE49-F238E27FC236}">
                <a16:creationId xmlns:a16="http://schemas.microsoft.com/office/drawing/2014/main" id="{2FD46BA1-D708-45F1-AAFB-329B62844A0C}"/>
              </a:ext>
            </a:extLst>
          </p:cNvPr>
          <p:cNvSpPr>
            <a:spLocks noChangeArrowheads="1" noChangeShapeType="1" noTextEdit="1"/>
          </p:cNvSpPr>
          <p:nvPr/>
        </p:nvSpPr>
        <p:spPr bwMode="auto">
          <a:xfrm>
            <a:off x="11632530" y="4935537"/>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05</a:t>
            </a:r>
          </a:p>
        </p:txBody>
      </p:sp>
    </p:spTree>
    <p:extLst>
      <p:ext uri="{BB962C8B-B14F-4D97-AF65-F5344CB8AC3E}">
        <p14:creationId xmlns:p14="http://schemas.microsoft.com/office/powerpoint/2010/main" val="147512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15000"/>
                                        <p:tgtEl>
                                          <p:spTgt spid="22"/>
                                        </p:tgtEl>
                                      </p:cBhvr>
                                    </p:animEffect>
                                  </p:childTnLst>
                                  <p:subTnLst>
                                    <p:audio>
                                      <p:cMediaNode vol="82000">
                                        <p:cTn display="0" masterRel="sameClick">
                                          <p:stCondLst>
                                            <p:cond evt="begin" delay="0">
                                              <p:tn val="8"/>
                                            </p:cond>
                                          </p:stCondLst>
                                          <p:endCondLst>
                                            <p:cond evt="onStopAudio" delay="0">
                                              <p:tgtEl>
                                                <p:sldTgt/>
                                              </p:tgtEl>
                                            </p:cond>
                                          </p:endCondLst>
                                        </p:cTn>
                                        <p:tgtEl>
                                          <p:sndTgt r:embed="rId2" name="cashreg.wav"/>
                                        </p:tgtEl>
                                      </p:cMediaNode>
                                    </p:audio>
                                  </p:subTnLst>
                                </p:cTn>
                              </p:par>
                              <p:par>
                                <p:cTn id="11" presetID="3" presetClass="entr" presetSubtype="10" fill="hold" grpId="0" nodeType="withEffect">
                                  <p:stCondLst>
                                    <p:cond delay="1400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352C-8DA9-A00C-5C73-6841E1C68DF7}"/>
              </a:ext>
            </a:extLst>
          </p:cNvPr>
          <p:cNvSpPr>
            <a:spLocks noGrp="1"/>
          </p:cNvSpPr>
          <p:nvPr>
            <p:ph type="title"/>
          </p:nvPr>
        </p:nvSpPr>
        <p:spPr/>
        <p:txBody>
          <a:bodyPr/>
          <a:lstStyle/>
          <a:p>
            <a:endParaRPr lang="en-VN"/>
          </a:p>
        </p:txBody>
      </p:sp>
      <p:pic>
        <p:nvPicPr>
          <p:cNvPr id="4" name="Picture 3" descr="An open book on a table&#10;&#10;Description automatically generated">
            <a:extLst>
              <a:ext uri="{FF2B5EF4-FFF2-40B4-BE49-F238E27FC236}">
                <a16:creationId xmlns:a16="http://schemas.microsoft.com/office/drawing/2014/main" id="{62655B6A-0E2C-6C9F-8F8E-DA651F45EF3A}"/>
              </a:ext>
            </a:extLst>
          </p:cNvPr>
          <p:cNvPicPr>
            <a:picLocks noChangeAspect="1"/>
          </p:cNvPicPr>
          <p:nvPr/>
        </p:nvPicPr>
        <p:blipFill>
          <a:blip r:embed="rId4"/>
          <a:stretch>
            <a:fillRect/>
          </a:stretch>
        </p:blipFill>
        <p:spPr>
          <a:xfrm>
            <a:off x="0" y="0"/>
            <a:ext cx="12192000" cy="6858000"/>
          </a:xfrm>
          <a:prstGeom prst="rect">
            <a:avLst/>
          </a:prstGeom>
        </p:spPr>
      </p:pic>
      <p:grpSp>
        <p:nvGrpSpPr>
          <p:cNvPr id="9" name="Google Shape;106;g1233df6ae8c_0_0">
            <a:extLst>
              <a:ext uri="{FF2B5EF4-FFF2-40B4-BE49-F238E27FC236}">
                <a16:creationId xmlns:a16="http://schemas.microsoft.com/office/drawing/2014/main" id="{E3DAADE8-3E9A-5611-E54C-D80D3AC38CE8}"/>
              </a:ext>
            </a:extLst>
          </p:cNvPr>
          <p:cNvGrpSpPr/>
          <p:nvPr/>
        </p:nvGrpSpPr>
        <p:grpSpPr>
          <a:xfrm>
            <a:off x="3267307" y="1613929"/>
            <a:ext cx="7352718" cy="2284400"/>
            <a:chOff x="3986643" y="2499477"/>
            <a:chExt cx="4459800" cy="1713300"/>
          </a:xfrm>
        </p:grpSpPr>
        <p:sp>
          <p:nvSpPr>
            <p:cNvPr id="10" name="Google Shape;107;g1233df6ae8c_0_0">
              <a:extLst>
                <a:ext uri="{FF2B5EF4-FFF2-40B4-BE49-F238E27FC236}">
                  <a16:creationId xmlns:a16="http://schemas.microsoft.com/office/drawing/2014/main" id="{ADAE9CBB-6E0F-FA88-2A0E-4EA97A53FCBF}"/>
                </a:ext>
              </a:extLst>
            </p:cNvPr>
            <p:cNvSpPr/>
            <p:nvPr/>
          </p:nvSpPr>
          <p:spPr>
            <a:xfrm>
              <a:off x="3986643" y="2499477"/>
              <a:ext cx="4459800" cy="1713300"/>
            </a:xfrm>
            <a:prstGeom prst="roundRect">
              <a:avLst>
                <a:gd name="adj" fmla="val 16667"/>
              </a:avLst>
            </a:prstGeom>
            <a:solidFill>
              <a:srgbClr val="FEE599"/>
            </a:solidFill>
            <a:ln w="28575" cap="flat" cmpd="sng">
              <a:solidFill>
                <a:srgbClr val="C00000"/>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1" name="Google Shape;108;g1233df6ae8c_0_0">
              <a:extLst>
                <a:ext uri="{FF2B5EF4-FFF2-40B4-BE49-F238E27FC236}">
                  <a16:creationId xmlns:a16="http://schemas.microsoft.com/office/drawing/2014/main" id="{1362A6EB-0243-1A36-9B39-AA14A5F9B974}"/>
                </a:ext>
              </a:extLst>
            </p:cNvPr>
            <p:cNvCxnSpPr/>
            <p:nvPr/>
          </p:nvCxnSpPr>
          <p:spPr>
            <a:xfrm>
              <a:off x="4148918" y="3330470"/>
              <a:ext cx="4015800" cy="0"/>
            </a:xfrm>
            <a:prstGeom prst="straightConnector1">
              <a:avLst/>
            </a:prstGeom>
            <a:noFill/>
            <a:ln w="28575" cap="flat" cmpd="sng">
              <a:solidFill>
                <a:srgbClr val="C00000"/>
              </a:solidFill>
              <a:prstDash val="solid"/>
              <a:miter lim="800000"/>
              <a:headEnd type="none" w="sm" len="sm"/>
              <a:tailEnd type="none" w="sm" len="sm"/>
            </a:ln>
          </p:spPr>
        </p:cxnSp>
      </p:grpSp>
      <p:sp>
        <p:nvSpPr>
          <p:cNvPr id="13" name="TextBox 12">
            <a:extLst>
              <a:ext uri="{FF2B5EF4-FFF2-40B4-BE49-F238E27FC236}">
                <a16:creationId xmlns:a16="http://schemas.microsoft.com/office/drawing/2014/main" id="{6FAD8D92-72CF-2F65-0F49-008DB0A92664}"/>
              </a:ext>
            </a:extLst>
          </p:cNvPr>
          <p:cNvSpPr txBox="1"/>
          <p:nvPr/>
        </p:nvSpPr>
        <p:spPr>
          <a:xfrm>
            <a:off x="3400961" y="1881409"/>
            <a:ext cx="7031739"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H / </a:t>
            </a:r>
            <a:r>
              <a:rPr lang="en-US" sz="4000" kern="0">
                <a:solidFill>
                  <a:srgbClr val="000000"/>
                </a:solidFill>
                <a:latin typeface="Roboto" panose="02000000000000000000" pitchFamily="2" charset="0"/>
                <a:ea typeface="Roboto" panose="02000000000000000000" pitchFamily="2" charset="0"/>
                <a:cs typeface="Arial"/>
                <a:sym typeface="Arial"/>
              </a:rPr>
              <a:t>Ế</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U</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Ấ</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T</a:t>
            </a:r>
            <a:r>
              <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C</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a:t>
            </a:r>
            <a:r>
              <a:rPr lang="en-US" sz="4000" kern="0">
                <a:solidFill>
                  <a:srgbClr val="000000"/>
                </a:solidFill>
                <a:latin typeface="Roboto" panose="02000000000000000000" pitchFamily="2" charset="0"/>
                <a:ea typeface="Roboto" panose="02000000000000000000" pitchFamily="2" charset="0"/>
                <a:cs typeface="Arial"/>
                <a:sym typeface="Arial"/>
              </a:rPr>
              <a:t>T</a:t>
            </a: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 / S / I</a:t>
            </a:r>
            <a:r>
              <a:rPr kumimoji="0" lang="en-VN" sz="3733"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14" name="TextBox 13">
            <a:extLst>
              <a:ext uri="{FF2B5EF4-FFF2-40B4-BE49-F238E27FC236}">
                <a16:creationId xmlns:a16="http://schemas.microsoft.com/office/drawing/2014/main" id="{7EA02EDE-6F66-0D84-BECD-7C4592267601}"/>
              </a:ext>
            </a:extLst>
          </p:cNvPr>
          <p:cNvSpPr txBox="1"/>
          <p:nvPr/>
        </p:nvSpPr>
        <p:spPr>
          <a:xfrm>
            <a:off x="4341043" y="2984493"/>
            <a:ext cx="4426227"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CHIẾT</a:t>
            </a:r>
            <a:r>
              <a:rPr kumimoji="0" lang="en-US" sz="4000" b="0" i="0" u="none" strike="noStrike" kern="0" cap="none" spc="0" normalizeH="0" noProof="0">
                <a:ln>
                  <a:noFill/>
                </a:ln>
                <a:solidFill>
                  <a:srgbClr val="000000"/>
                </a:solidFill>
                <a:effectLst/>
                <a:uLnTx/>
                <a:uFillTx/>
                <a:latin typeface="Roboto" panose="02000000000000000000" pitchFamily="2" charset="0"/>
                <a:ea typeface="Roboto" panose="02000000000000000000" pitchFamily="2" charset="0"/>
                <a:cs typeface="Arial"/>
                <a:sym typeface="Arial"/>
              </a:rPr>
              <a:t> SUẤT</a:t>
            </a:r>
            <a:endParaRPr kumimoji="0" lang="en-VN" sz="4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3" name="Picture 2" descr="A cartoon of a person holding a microphone&#10;&#10;Description automatically generated">
            <a:extLst>
              <a:ext uri="{FF2B5EF4-FFF2-40B4-BE49-F238E27FC236}">
                <a16:creationId xmlns:a16="http://schemas.microsoft.com/office/drawing/2014/main" id="{A14C3BD1-41AE-5711-3A92-6019AED25564}"/>
              </a:ext>
            </a:extLst>
          </p:cNvPr>
          <p:cNvPicPr>
            <a:picLocks noChangeAspect="1"/>
          </p:cNvPicPr>
          <p:nvPr/>
        </p:nvPicPr>
        <p:blipFill>
          <a:blip r:embed="rId5"/>
          <a:stretch>
            <a:fillRect/>
          </a:stretch>
        </p:blipFill>
        <p:spPr>
          <a:xfrm>
            <a:off x="-1727814" y="1613930"/>
            <a:ext cx="6781921" cy="5216863"/>
          </a:xfrm>
          <a:prstGeom prst="rect">
            <a:avLst/>
          </a:prstGeom>
        </p:spPr>
      </p:pic>
      <p:sp>
        <p:nvSpPr>
          <p:cNvPr id="12" name="AutoShape 5">
            <a:extLst>
              <a:ext uri="{FF2B5EF4-FFF2-40B4-BE49-F238E27FC236}">
                <a16:creationId xmlns:a16="http://schemas.microsoft.com/office/drawing/2014/main" id="{895CE3EA-8EBD-4937-9ADC-CEDA82F0DF56}"/>
              </a:ext>
            </a:extLst>
          </p:cNvPr>
          <p:cNvSpPr>
            <a:spLocks noChangeArrowheads="1"/>
          </p:cNvSpPr>
          <p:nvPr/>
        </p:nvSpPr>
        <p:spPr bwMode="auto">
          <a:xfrm>
            <a:off x="10185400" y="6172200"/>
            <a:ext cx="1143000" cy="38100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BẮT ĐẦU</a:t>
            </a:r>
          </a:p>
        </p:txBody>
      </p:sp>
      <p:sp>
        <p:nvSpPr>
          <p:cNvPr id="15" name="Rectangle 14">
            <a:extLst>
              <a:ext uri="{FF2B5EF4-FFF2-40B4-BE49-F238E27FC236}">
                <a16:creationId xmlns:a16="http://schemas.microsoft.com/office/drawing/2014/main" id="{8313D37A-A9CA-4C49-ADD6-55E22510A980}"/>
              </a:ext>
            </a:extLst>
          </p:cNvPr>
          <p:cNvSpPr>
            <a:spLocks noChangeArrowheads="1"/>
          </p:cNvSpPr>
          <p:nvPr/>
        </p:nvSpPr>
        <p:spPr bwMode="auto">
          <a:xfrm>
            <a:off x="10599737" y="3276600"/>
            <a:ext cx="119063" cy="27432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16" name="AutoShape 7">
            <a:extLst>
              <a:ext uri="{FF2B5EF4-FFF2-40B4-BE49-F238E27FC236}">
                <a16:creationId xmlns:a16="http://schemas.microsoft.com/office/drawing/2014/main" id="{10638AFC-C7F3-49C1-8C22-B8DB8701EF89}"/>
              </a:ext>
            </a:extLst>
          </p:cNvPr>
          <p:cNvSpPr>
            <a:spLocks noChangeArrowheads="1"/>
          </p:cNvSpPr>
          <p:nvPr/>
        </p:nvSpPr>
        <p:spPr bwMode="auto">
          <a:xfrm>
            <a:off x="10744200" y="59499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7" name="AutoShape 8">
            <a:extLst>
              <a:ext uri="{FF2B5EF4-FFF2-40B4-BE49-F238E27FC236}">
                <a16:creationId xmlns:a16="http://schemas.microsoft.com/office/drawing/2014/main" id="{45CD7F90-7D32-4CEF-BE51-B90A60509BD1}"/>
              </a:ext>
            </a:extLst>
          </p:cNvPr>
          <p:cNvSpPr>
            <a:spLocks noChangeArrowheads="1"/>
          </p:cNvSpPr>
          <p:nvPr/>
        </p:nvSpPr>
        <p:spPr bwMode="auto">
          <a:xfrm>
            <a:off x="10744200" y="41084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8" name="AutoShape 9">
            <a:extLst>
              <a:ext uri="{FF2B5EF4-FFF2-40B4-BE49-F238E27FC236}">
                <a16:creationId xmlns:a16="http://schemas.microsoft.com/office/drawing/2014/main" id="{F4D15543-DCAF-4AD8-8362-86CA2AE88705}"/>
              </a:ext>
            </a:extLst>
          </p:cNvPr>
          <p:cNvSpPr>
            <a:spLocks noChangeArrowheads="1"/>
          </p:cNvSpPr>
          <p:nvPr/>
        </p:nvSpPr>
        <p:spPr bwMode="auto">
          <a:xfrm>
            <a:off x="10744200" y="3268662"/>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19" name="AutoShape 10">
            <a:extLst>
              <a:ext uri="{FF2B5EF4-FFF2-40B4-BE49-F238E27FC236}">
                <a16:creationId xmlns:a16="http://schemas.microsoft.com/office/drawing/2014/main" id="{F54BF62F-771B-4D98-B71B-54D6B83A1E83}"/>
              </a:ext>
            </a:extLst>
          </p:cNvPr>
          <p:cNvSpPr>
            <a:spLocks noChangeArrowheads="1"/>
          </p:cNvSpPr>
          <p:nvPr/>
        </p:nvSpPr>
        <p:spPr bwMode="auto">
          <a:xfrm>
            <a:off x="10744200" y="5048250"/>
            <a:ext cx="184150" cy="69850"/>
          </a:xfrm>
          <a:prstGeom prst="homePlate">
            <a:avLst>
              <a:gd name="adj" fmla="val 10841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5A75"/>
              </a:solidFill>
              <a:effectLst/>
              <a:uLnTx/>
              <a:uFillTx/>
              <a:latin typeface="Arial"/>
              <a:ea typeface="+mn-ea"/>
              <a:cs typeface="+mn-cs"/>
            </a:endParaRPr>
          </a:p>
        </p:txBody>
      </p:sp>
      <p:sp>
        <p:nvSpPr>
          <p:cNvPr id="20" name="WordArt 13">
            <a:extLst>
              <a:ext uri="{FF2B5EF4-FFF2-40B4-BE49-F238E27FC236}">
                <a16:creationId xmlns:a16="http://schemas.microsoft.com/office/drawing/2014/main" id="{03B65791-4650-4448-94EB-3A4B25625E7F}"/>
              </a:ext>
            </a:extLst>
          </p:cNvPr>
          <p:cNvSpPr>
            <a:spLocks noChangeArrowheads="1" noChangeShapeType="1" noTextEdit="1"/>
          </p:cNvSpPr>
          <p:nvPr/>
        </p:nvSpPr>
        <p:spPr bwMode="auto">
          <a:xfrm>
            <a:off x="10945812" y="5792787"/>
            <a:ext cx="182563" cy="27463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38100">
                  <a:noFill/>
                  <a:round/>
                  <a:headEnd/>
                  <a:tailEnd/>
                </a:ln>
                <a:solidFill>
                  <a:srgbClr val="FF0066"/>
                </a:solidFill>
                <a:effectLst/>
                <a:uLnTx/>
                <a:uFillTx/>
                <a:latin typeface="Arial Black"/>
                <a:ea typeface="+mn-ea"/>
                <a:cs typeface="+mn-cs"/>
              </a:rPr>
              <a:t>0</a:t>
            </a:r>
          </a:p>
        </p:txBody>
      </p:sp>
      <p:sp>
        <p:nvSpPr>
          <p:cNvPr id="21" name="Rectangle 14" descr="Medium wood">
            <a:extLst>
              <a:ext uri="{FF2B5EF4-FFF2-40B4-BE49-F238E27FC236}">
                <a16:creationId xmlns:a16="http://schemas.microsoft.com/office/drawing/2014/main" id="{79E8F3B6-97F7-4A38-9A8E-D11FAB0546F0}"/>
              </a:ext>
            </a:extLst>
          </p:cNvPr>
          <p:cNvSpPr>
            <a:spLocks noChangeArrowheads="1"/>
          </p:cNvSpPr>
          <p:nvPr/>
        </p:nvSpPr>
        <p:spPr bwMode="auto">
          <a:xfrm>
            <a:off x="10599737" y="3276600"/>
            <a:ext cx="98425" cy="2743200"/>
          </a:xfrm>
          <a:prstGeom prst="rect">
            <a:avLst/>
          </a:prstGeom>
          <a:blipFill dpi="0" rotWithShape="1">
            <a:blip r:embed="rId6" cstate="print"/>
            <a:srcRect/>
            <a:stretch>
              <a:fillRect/>
            </a:stretch>
          </a:blipFill>
          <a:ln w="12700">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5A75"/>
              </a:solidFill>
              <a:effectLst/>
              <a:uLnTx/>
              <a:uFillTx/>
              <a:latin typeface="Times New Roman" pitchFamily="18" charset="0"/>
              <a:ea typeface="+mn-ea"/>
              <a:cs typeface="+mn-cs"/>
            </a:endParaRPr>
          </a:p>
        </p:txBody>
      </p:sp>
      <p:sp>
        <p:nvSpPr>
          <p:cNvPr id="22" name="WordArt 15">
            <a:extLst>
              <a:ext uri="{FF2B5EF4-FFF2-40B4-BE49-F238E27FC236}">
                <a16:creationId xmlns:a16="http://schemas.microsoft.com/office/drawing/2014/main" id="{4A99B364-A495-4BE4-95A8-E56601788636}"/>
              </a:ext>
            </a:extLst>
          </p:cNvPr>
          <p:cNvSpPr>
            <a:spLocks noChangeArrowheads="1" noChangeShapeType="1" noTextEdit="1"/>
          </p:cNvSpPr>
          <p:nvPr/>
        </p:nvSpPr>
        <p:spPr bwMode="auto">
          <a:xfrm>
            <a:off x="10906125" y="318770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15</a:t>
            </a:r>
          </a:p>
        </p:txBody>
      </p:sp>
      <p:sp>
        <p:nvSpPr>
          <p:cNvPr id="23" name="TextBox 22">
            <a:extLst>
              <a:ext uri="{FF2B5EF4-FFF2-40B4-BE49-F238E27FC236}">
                <a16:creationId xmlns:a16="http://schemas.microsoft.com/office/drawing/2014/main" id="{5D47013A-BCC0-4513-BBFD-6967126FCF7F}"/>
              </a:ext>
            </a:extLst>
          </p:cNvPr>
          <p:cNvSpPr txBox="1">
            <a:spLocks noChangeArrowheads="1"/>
          </p:cNvSpPr>
          <p:nvPr/>
        </p:nvSpPr>
        <p:spPr bwMode="auto">
          <a:xfrm>
            <a:off x="10071100" y="6091237"/>
            <a:ext cx="1257300" cy="4619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Hết</a:t>
            </a:r>
            <a:r>
              <a:rPr kumimoji="0" lang="en-US" sz="2400" b="1" i="0" u="none" strike="noStrike" kern="1200" cap="none" spc="0" normalizeH="0" baseline="0" noProof="0" dirty="0">
                <a:ln>
                  <a:noFill/>
                </a:ln>
                <a:solidFill>
                  <a:srgbClr val="FF0000"/>
                </a:solidFill>
                <a:effectLst/>
                <a:uLnTx/>
                <a:uFillTx/>
                <a:latin typeface="Arial"/>
                <a:ea typeface="+mn-ea"/>
                <a:cs typeface="+mn-cs"/>
              </a:rPr>
              <a:t> </a:t>
            </a:r>
            <a:r>
              <a:rPr kumimoji="0" lang="en-US" sz="2400" b="1" i="0" u="none" strike="noStrike" kern="1200" cap="none" spc="0" normalizeH="0" baseline="0" noProof="0" dirty="0" err="1">
                <a:ln>
                  <a:noFill/>
                </a:ln>
                <a:solidFill>
                  <a:srgbClr val="FF0000"/>
                </a:solidFill>
                <a:effectLst/>
                <a:uLnTx/>
                <a:uFillTx/>
                <a:latin typeface="Arial"/>
                <a:ea typeface="+mn-ea"/>
                <a:cs typeface="+mn-cs"/>
              </a:rPr>
              <a:t>giờ</a:t>
            </a: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p:txBody>
      </p:sp>
      <p:sp>
        <p:nvSpPr>
          <p:cNvPr id="24" name="WordArt 15">
            <a:extLst>
              <a:ext uri="{FF2B5EF4-FFF2-40B4-BE49-F238E27FC236}">
                <a16:creationId xmlns:a16="http://schemas.microsoft.com/office/drawing/2014/main" id="{0819AA60-0748-48E9-BDEE-2326F564D4CF}"/>
              </a:ext>
            </a:extLst>
          </p:cNvPr>
          <p:cNvSpPr>
            <a:spLocks noChangeArrowheads="1" noChangeShapeType="1" noTextEdit="1"/>
          </p:cNvSpPr>
          <p:nvPr/>
        </p:nvSpPr>
        <p:spPr bwMode="auto">
          <a:xfrm>
            <a:off x="10906125" y="3994150"/>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10</a:t>
            </a:r>
          </a:p>
        </p:txBody>
      </p:sp>
      <p:sp>
        <p:nvSpPr>
          <p:cNvPr id="25" name="WordArt 15">
            <a:extLst>
              <a:ext uri="{FF2B5EF4-FFF2-40B4-BE49-F238E27FC236}">
                <a16:creationId xmlns:a16="http://schemas.microsoft.com/office/drawing/2014/main" id="{EF128333-51C8-4745-8BA6-9C7FB082609D}"/>
              </a:ext>
            </a:extLst>
          </p:cNvPr>
          <p:cNvSpPr>
            <a:spLocks noChangeArrowheads="1" noChangeShapeType="1" noTextEdit="1"/>
          </p:cNvSpPr>
          <p:nvPr/>
        </p:nvSpPr>
        <p:spPr bwMode="auto">
          <a:xfrm>
            <a:off x="10907712" y="4935537"/>
            <a:ext cx="342900" cy="2730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28575">
                  <a:noFill/>
                  <a:round/>
                  <a:headEnd/>
                  <a:tailEnd/>
                </a:ln>
                <a:solidFill>
                  <a:srgbClr val="FF0066"/>
                </a:solidFill>
                <a:effectLst/>
                <a:uLnTx/>
                <a:uFillTx/>
                <a:latin typeface="Arial Black"/>
                <a:ea typeface="+mn-ea"/>
                <a:cs typeface="+mn-cs"/>
              </a:rPr>
              <a:t>05</a:t>
            </a:r>
          </a:p>
        </p:txBody>
      </p:sp>
    </p:spTree>
    <p:extLst>
      <p:ext uri="{BB962C8B-B14F-4D97-AF65-F5344CB8AC3E}">
        <p14:creationId xmlns:p14="http://schemas.microsoft.com/office/powerpoint/2010/main" val="21025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5000"/>
                                        <p:tgtEl>
                                          <p:spTgt spid="21"/>
                                        </p:tgtEl>
                                      </p:cBhvr>
                                    </p:animEffect>
                                  </p:childTnLst>
                                  <p:subTnLst>
                                    <p:audio>
                                      <p:cMediaNode vol="82000">
                                        <p:cTn display="0" masterRel="sameClick">
                                          <p:stCondLst>
                                            <p:cond evt="begin" delay="0">
                                              <p:tn val="8"/>
                                            </p:cond>
                                          </p:stCondLst>
                                          <p:endCondLst>
                                            <p:cond evt="onStopAudio" delay="0">
                                              <p:tgtEl>
                                                <p:sldTgt/>
                                              </p:tgtEl>
                                            </p:cond>
                                          </p:endCondLst>
                                        </p:cTn>
                                        <p:tgtEl>
                                          <p:sndTgt r:embed="rId2" name="cashreg.wav"/>
                                        </p:tgtEl>
                                      </p:cMediaNode>
                                    </p:audio>
                                  </p:subTnLst>
                                </p:cTn>
                              </p:par>
                              <p:par>
                                <p:cTn id="11" presetID="3" presetClass="entr" presetSubtype="10" fill="hold" grpId="0" nodeType="withEffect">
                                  <p:stCondLst>
                                    <p:cond delay="1400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ợi quang học là gì? Quy trình hoạt động của cáp sợi quang">
            <a:extLst>
              <a:ext uri="{FF2B5EF4-FFF2-40B4-BE49-F238E27FC236}">
                <a16:creationId xmlns:a16="http://schemas.microsoft.com/office/drawing/2014/main" id="{E12313A5-3930-4065-866C-4D87FBA7D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05" y="-1"/>
            <a:ext cx="12385819" cy="69360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B17165E-7413-471F-9F9B-C6214EE58E9E}"/>
              </a:ext>
            </a:extLst>
          </p:cNvPr>
          <p:cNvSpPr txBox="1">
            <a:spLocks/>
          </p:cNvSpPr>
          <p:nvPr/>
        </p:nvSpPr>
        <p:spPr>
          <a:xfrm>
            <a:off x="1266825" y="959005"/>
            <a:ext cx="9420225" cy="15500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 TẬP </a:t>
            </a:r>
            <a:r>
              <a:rPr kumimoji="0" lang="en-US" sz="8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CHỦ ĐỀ </a:t>
            </a:r>
            <a:r>
              <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kumimoji="0" lang="en-US" sz="8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49A1088-9BD0-474A-9DB1-8ECC6C8B8927}"/>
              </a:ext>
            </a:extLst>
          </p:cNvPr>
          <p:cNvSpPr/>
          <p:nvPr/>
        </p:nvSpPr>
        <p:spPr>
          <a:xfrm>
            <a:off x="1793222" y="3033130"/>
            <a:ext cx="8605556" cy="1951465"/>
          </a:xfrm>
          <a:prstGeom prst="round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bg1"/>
                </a:solidFill>
                <a:latin typeface="Georgia" panose="02040502050405020303" pitchFamily="18" charset="0"/>
              </a:rPr>
              <a:t>ÁNH SÁNG</a:t>
            </a:r>
          </a:p>
        </p:txBody>
      </p:sp>
    </p:spTree>
    <p:extLst>
      <p:ext uri="{BB962C8B-B14F-4D97-AF65-F5344CB8AC3E}">
        <p14:creationId xmlns:p14="http://schemas.microsoft.com/office/powerpoint/2010/main" val="35962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109">
            <a:extLst>
              <a:ext uri="{FF2B5EF4-FFF2-40B4-BE49-F238E27FC236}">
                <a16:creationId xmlns:a16="http://schemas.microsoft.com/office/drawing/2014/main" id="{389F61F9-5926-43B2-88CE-A4C2A9482CF4}"/>
              </a:ext>
            </a:extLst>
          </p:cNvPr>
          <p:cNvSpPr/>
          <p:nvPr/>
        </p:nvSpPr>
        <p:spPr>
          <a:xfrm>
            <a:off x="3065478" y="5006705"/>
            <a:ext cx="7629399" cy="115397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chemeClr val="bg1"/>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任意多边形 109">
            <a:extLst>
              <a:ext uri="{FF2B5EF4-FFF2-40B4-BE49-F238E27FC236}">
                <a16:creationId xmlns:a16="http://schemas.microsoft.com/office/drawing/2014/main" id="{7386F85D-654E-4800-BA88-674D7B988D7D}"/>
              </a:ext>
            </a:extLst>
          </p:cNvPr>
          <p:cNvSpPr/>
          <p:nvPr/>
        </p:nvSpPr>
        <p:spPr>
          <a:xfrm>
            <a:off x="4482790" y="3550414"/>
            <a:ext cx="7629399" cy="115397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chemeClr val="bg1"/>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任意多边形 109"/>
          <p:cNvSpPr/>
          <p:nvPr/>
        </p:nvSpPr>
        <p:spPr>
          <a:xfrm>
            <a:off x="3960664" y="1291892"/>
            <a:ext cx="6021536"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文本框 112"/>
          <p:cNvSpPr txBox="1"/>
          <p:nvPr/>
        </p:nvSpPr>
        <p:spPr>
          <a:xfrm>
            <a:off x="4893795" y="1715310"/>
            <a:ext cx="482856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9900">
                    <a:lumMod val="75000"/>
                  </a:srgbClr>
                </a:solidFill>
                <a:effectLst/>
                <a:uLnTx/>
                <a:uFillTx/>
                <a:latin typeface="Arial" panose="020B0604020202020204" pitchFamily="34" charset="0"/>
                <a:ea typeface="微软雅黑" panose="020B0503020204020204" pitchFamily="34" charset="-122"/>
                <a:cs typeface="Arial" panose="020B0604020202020204" pitchFamily="34" charset="0"/>
              </a:rPr>
              <a:t>NỘI DUNG </a:t>
            </a:r>
            <a:r>
              <a:rPr lang="en-US" altLang="zh-CN" sz="4000" b="1">
                <a:solidFill>
                  <a:srgbClr val="FF9900">
                    <a:lumMod val="75000"/>
                  </a:srgbClr>
                </a:solidFill>
                <a:latin typeface="Arial" panose="020B0604020202020204" pitchFamily="34" charset="0"/>
                <a:ea typeface="微软雅黑" panose="020B0503020204020204" pitchFamily="34" charset="-122"/>
                <a:cs typeface="Arial" panose="020B0604020202020204" pitchFamily="34" charset="0"/>
              </a:rPr>
              <a:t>ÔN TẬP</a:t>
            </a:r>
            <a:endParaRPr kumimoji="0" lang="zh-CN" altLang="en-US" sz="4000" b="1" i="0" u="none" strike="noStrike" kern="1200" cap="none" spc="0" normalizeH="0" baseline="0" noProof="0" dirty="0">
              <a:ln>
                <a:noFill/>
              </a:ln>
              <a:solidFill>
                <a:srgbClr val="FF9900">
                  <a:lumMod val="75000"/>
                </a:srgb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114" name="组合 113"/>
          <p:cNvGrpSpPr/>
          <p:nvPr/>
        </p:nvGrpSpPr>
        <p:grpSpPr>
          <a:xfrm>
            <a:off x="3786804" y="3534016"/>
            <a:ext cx="1442652" cy="1222406"/>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3300">
                      <a:lumMod val="50000"/>
                    </a:srgbClr>
                  </a:solidFill>
                  <a:effectLst/>
                  <a:uLnTx/>
                  <a:uFillTx/>
                  <a:latin typeface="Roboto" panose="02000000000000000000" pitchFamily="2" charset="0"/>
                  <a:ea typeface="Roboto" panose="02000000000000000000" pitchFamily="2" charset="0"/>
                  <a:cs typeface="Arial" panose="020B0604020202020204" pitchFamily="34" charset="0"/>
                </a:rPr>
                <a:t>1</a:t>
              </a:r>
              <a:endParaRPr kumimoji="0" lang="zh-CN" altLang="en-US" sz="4400" b="1" i="0" u="none" strike="noStrike" kern="1200" cap="none" spc="0" normalizeH="0" baseline="0" noProof="0">
                <a:ln>
                  <a:noFill/>
                </a:ln>
                <a:solidFill>
                  <a:srgbClr val="FF3300">
                    <a:lumMod val="50000"/>
                  </a:srgbClr>
                </a:solidFill>
                <a:effectLst/>
                <a:uLnTx/>
                <a:uFillTx/>
                <a:latin typeface="Roboto" panose="02000000000000000000" pitchFamily="2" charset="0"/>
                <a:ea typeface="宋体" panose="02010600030101010101" pitchFamily="2" charset="-122"/>
                <a:cs typeface="Arial" panose="020B0604020202020204" pitchFamily="34" charset="0"/>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122" name="组合 121"/>
          <p:cNvGrpSpPr/>
          <p:nvPr/>
        </p:nvGrpSpPr>
        <p:grpSpPr>
          <a:xfrm>
            <a:off x="2387635" y="4949670"/>
            <a:ext cx="1442652" cy="1222405"/>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Arial" panose="020B0604020202020204" pitchFamily="34" charset="0"/>
                </a:rPr>
                <a:t>2</a:t>
              </a:r>
              <a:endParaRPr kumimoji="0" lang="zh-CN" altLang="en-US" sz="4000" b="1" i="0" u="none" strike="noStrike" kern="1200" cap="none" spc="0" normalizeH="0" baseline="0" noProof="0">
                <a:ln>
                  <a:noFill/>
                </a:ln>
                <a:solidFill>
                  <a:srgbClr val="FFFF00"/>
                </a:solidFill>
                <a:effectLst/>
                <a:uLnTx/>
                <a:uFillTx/>
                <a:latin typeface="Roboto" panose="02000000000000000000" pitchFamily="2" charset="0"/>
                <a:ea typeface="宋体" panose="02010600030101010101" pitchFamily="2" charset="-122"/>
                <a:cs typeface="Arial" panose="020B0604020202020204" pitchFamily="34" charset="0"/>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48" name="文本框 147"/>
          <p:cNvSpPr txBox="1"/>
          <p:nvPr/>
        </p:nvSpPr>
        <p:spPr>
          <a:xfrm>
            <a:off x="3782460" y="5124144"/>
            <a:ext cx="63804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BÀI</a:t>
            </a:r>
            <a:r>
              <a:rPr kumimoji="0" lang="en-US" altLang="zh-CN" sz="5400" b="1" i="0" u="none" strike="noStrike" kern="1200" cap="none" spc="0" normalizeH="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 TẬP VẬN DỤNG</a:t>
            </a:r>
            <a:endParaRPr kumimoji="0" lang="zh-CN" altLang="en-US" sz="5400" b="1" i="0" u="none" strike="noStrike" kern="1200" cap="none" spc="0" normalizeH="0" baseline="0" noProof="0" dirty="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sp>
        <p:nvSpPr>
          <p:cNvPr id="146" name="文本框 145"/>
          <p:cNvSpPr txBox="1"/>
          <p:nvPr/>
        </p:nvSpPr>
        <p:spPr>
          <a:xfrm>
            <a:off x="5181629" y="3654256"/>
            <a:ext cx="69305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TÓM</a:t>
            </a:r>
            <a:r>
              <a:rPr kumimoji="0" lang="en-US" altLang="zh-CN" sz="5400" b="1" i="0" u="none" strike="noStrike" kern="1200" cap="none" spc="0" normalizeH="0" noProof="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rPr>
              <a:t> TẮT KIẾN THỨC</a:t>
            </a:r>
            <a:endParaRPr kumimoji="0" lang="zh-CN" altLang="en-US" sz="5400" b="1" i="0" u="none" strike="noStrike" kern="1200" cap="none" spc="0" normalizeH="0" baseline="0" noProof="0" dirty="0">
              <a:ln>
                <a:noFill/>
              </a:ln>
              <a:solidFill>
                <a:srgbClr val="00B0F0"/>
              </a:solidFill>
              <a:effectLst/>
              <a:uLnTx/>
              <a:uFillTx/>
              <a:latin typeface="Bodoni MT" panose="02070603080606020203" pitchFamily="18"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300"/>
                                        <p:tgtEl>
                                          <p:spTgt spid="107"/>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300"/>
                                        <p:tgtEl>
                                          <p:spTgt spid="108"/>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300"/>
                                        <p:tgtEl>
                                          <p:spTgt spid="109"/>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300"/>
                                        <p:tgtEl>
                                          <p:spTgt spid="110"/>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300"/>
                                        <p:tgtEl>
                                          <p:spTgt spid="111"/>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300"/>
                                        <p:tgtEl>
                                          <p:spTgt spid="113"/>
                                        </p:tgtEl>
                                      </p:cBhvr>
                                    </p:animEffect>
                                  </p:childTnLst>
                                </p:cTn>
                              </p:par>
                            </p:childTnLst>
                          </p:cTn>
                        </p:par>
                        <p:par>
                          <p:cTn id="28" fill="hold">
                            <p:stCondLst>
                              <p:cond delay="1800"/>
                            </p:stCondLst>
                            <p:childTnLst>
                              <p:par>
                                <p:cTn id="29" presetID="42" presetClass="path" presetSubtype="0" accel="50000" decel="50000" fill="hold" nodeType="afterEffect">
                                  <p:stCondLst>
                                    <p:cond delay="0"/>
                                  </p:stCondLst>
                                  <p:childTnLst>
                                    <p:animMotion origin="layout" path="M -8.33333E-7 0.10834 L -8.33333E-7 -0.66898 " pathEditMode="relative" rAng="0" ptsTypes="AA">
                                      <p:cBhvr>
                                        <p:cTn id="30" dur="1000" fill="hold"/>
                                        <p:tgtEl>
                                          <p:spTgt spid="150"/>
                                        </p:tgtEl>
                                        <p:attrNameLst>
                                          <p:attrName>ppt_x</p:attrName>
                                          <p:attrName>ppt_y</p:attrName>
                                        </p:attrNameLst>
                                      </p:cBhvr>
                                      <p:rCtr x="0" y="-38866"/>
                                    </p:animMotion>
                                  </p:childTnLst>
                                </p:cTn>
                              </p:par>
                            </p:childTnLst>
                          </p:cTn>
                        </p:par>
                        <p:par>
                          <p:cTn id="31" fill="hold">
                            <p:stCondLst>
                              <p:cond delay="2800"/>
                            </p:stCondLst>
                            <p:childTnLst>
                              <p:par>
                                <p:cTn id="32" presetID="26" presetClass="emph" presetSubtype="0" fill="hold" grpId="1" nodeType="afterEffect">
                                  <p:stCondLst>
                                    <p:cond delay="0"/>
                                  </p:stCondLst>
                                  <p:childTnLst>
                                    <p:animEffect transition="out" filter="fade">
                                      <p:cBhvr>
                                        <p:cTn id="33" dur="500" tmFilter="0, 0; .2, .5; .8, .5; 1, 0"/>
                                        <p:tgtEl>
                                          <p:spTgt spid="111"/>
                                        </p:tgtEl>
                                      </p:cBhvr>
                                    </p:animEffect>
                                    <p:animScale>
                                      <p:cBhvr>
                                        <p:cTn id="34" dur="250" autoRev="1" fill="hold"/>
                                        <p:tgtEl>
                                          <p:spTgt spid="111"/>
                                        </p:tgtEl>
                                      </p:cBhvr>
                                      <p:by x="105000" y="105000"/>
                                    </p:animScale>
                                  </p:childTnLst>
                                </p:cTn>
                              </p:par>
                            </p:childTnLst>
                          </p:cTn>
                        </p:par>
                        <p:par>
                          <p:cTn id="35" fill="hold">
                            <p:stCondLst>
                              <p:cond delay="3300"/>
                            </p:stCondLst>
                            <p:childTnLst>
                              <p:par>
                                <p:cTn id="36" presetID="10" presetClass="exit" presetSubtype="0" fill="hold" nodeType="afterEffect">
                                  <p:stCondLst>
                                    <p:cond delay="0"/>
                                  </p:stCondLst>
                                  <p:childTnLst>
                                    <p:animEffect transition="out" filter="fade">
                                      <p:cBhvr>
                                        <p:cTn id="37" dur="500"/>
                                        <p:tgtEl>
                                          <p:spTgt spid="150"/>
                                        </p:tgtEl>
                                      </p:cBhvr>
                                    </p:animEffect>
                                    <p:set>
                                      <p:cBhvr>
                                        <p:cTn id="38" dur="1" fill="hold">
                                          <p:stCondLst>
                                            <p:cond delay="499"/>
                                          </p:stCondLst>
                                        </p:cTn>
                                        <p:tgtEl>
                                          <p:spTgt spid="150"/>
                                        </p:tgtEl>
                                        <p:attrNameLst>
                                          <p:attrName>style.visibility</p:attrName>
                                        </p:attrNameLst>
                                      </p:cBhvr>
                                      <p:to>
                                        <p:strVal val="hidden"/>
                                      </p:to>
                                    </p:set>
                                  </p:childTnLst>
                                </p:cTn>
                              </p:par>
                            </p:childTnLst>
                          </p:cTn>
                        </p:par>
                        <p:par>
                          <p:cTn id="39" fill="hold">
                            <p:stCondLst>
                              <p:cond delay="380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113">
                                            <p:txEl>
                                              <p:pRg st="0" end="0"/>
                                            </p:txEl>
                                          </p:spTgt>
                                        </p:tgtEl>
                                        <p:attrNameLst>
                                          <p:attrName>style.visibility</p:attrName>
                                        </p:attrNameLst>
                                      </p:cBhvr>
                                      <p:to>
                                        <p:strVal val="visible"/>
                                      </p:to>
                                    </p:set>
                                    <p:anim calcmode="lin" valueType="num">
                                      <p:cBhvr>
                                        <p:cTn id="42"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44"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13">
                                            <p:txEl>
                                              <p:pRg st="0" end="0"/>
                                            </p:txEl>
                                          </p:spTgt>
                                        </p:tgtEl>
                                      </p:cBhvr>
                                    </p:animEffect>
                                  </p:childTnLst>
                                </p:cTn>
                              </p:par>
                            </p:childTnLst>
                          </p:cTn>
                        </p:par>
                        <p:par>
                          <p:cTn id="47" fill="hold">
                            <p:stCondLst>
                              <p:cond delay="4850"/>
                            </p:stCondLst>
                            <p:childTnLst>
                              <p:par>
                                <p:cTn id="48" presetID="26" presetClass="entr" presetSubtype="0" fill="hold" nodeType="afterEffect">
                                  <p:stCondLst>
                                    <p:cond delay="0"/>
                                  </p:stCondLst>
                                  <p:childTnLst>
                                    <p:set>
                                      <p:cBhvr>
                                        <p:cTn id="49" dur="1" fill="hold">
                                          <p:stCondLst>
                                            <p:cond delay="0"/>
                                          </p:stCondLst>
                                        </p:cTn>
                                        <p:tgtEl>
                                          <p:spTgt spid="114"/>
                                        </p:tgtEl>
                                        <p:attrNameLst>
                                          <p:attrName>style.visibility</p:attrName>
                                        </p:attrNameLst>
                                      </p:cBhvr>
                                      <p:to>
                                        <p:strVal val="visible"/>
                                      </p:to>
                                    </p:set>
                                    <p:animEffect transition="in" filter="wipe(down)">
                                      <p:cBhvr>
                                        <p:cTn id="50" dur="87">
                                          <p:stCondLst>
                                            <p:cond delay="0"/>
                                          </p:stCondLst>
                                        </p:cTn>
                                        <p:tgtEl>
                                          <p:spTgt spid="114"/>
                                        </p:tgtEl>
                                      </p:cBhvr>
                                    </p:animEffect>
                                    <p:anim calcmode="lin" valueType="num">
                                      <p:cBhvr>
                                        <p:cTn id="51"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52"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53"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54"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55"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56" dur="4">
                                          <p:stCondLst>
                                            <p:cond delay="98"/>
                                          </p:stCondLst>
                                        </p:cTn>
                                        <p:tgtEl>
                                          <p:spTgt spid="114"/>
                                        </p:tgtEl>
                                      </p:cBhvr>
                                      <p:to x="100000" y="60000"/>
                                    </p:animScale>
                                    <p:animScale>
                                      <p:cBhvr>
                                        <p:cTn id="57" dur="25" decel="50000">
                                          <p:stCondLst>
                                            <p:cond delay="101"/>
                                          </p:stCondLst>
                                        </p:cTn>
                                        <p:tgtEl>
                                          <p:spTgt spid="114"/>
                                        </p:tgtEl>
                                      </p:cBhvr>
                                      <p:to x="100000" y="100000"/>
                                    </p:animScale>
                                    <p:animScale>
                                      <p:cBhvr>
                                        <p:cTn id="58" dur="4">
                                          <p:stCondLst>
                                            <p:cond delay="197"/>
                                          </p:stCondLst>
                                        </p:cTn>
                                        <p:tgtEl>
                                          <p:spTgt spid="114"/>
                                        </p:tgtEl>
                                      </p:cBhvr>
                                      <p:to x="100000" y="80000"/>
                                    </p:animScale>
                                    <p:animScale>
                                      <p:cBhvr>
                                        <p:cTn id="59" dur="25" decel="50000">
                                          <p:stCondLst>
                                            <p:cond delay="201"/>
                                          </p:stCondLst>
                                        </p:cTn>
                                        <p:tgtEl>
                                          <p:spTgt spid="114"/>
                                        </p:tgtEl>
                                      </p:cBhvr>
                                      <p:to x="100000" y="100000"/>
                                    </p:animScale>
                                    <p:animScale>
                                      <p:cBhvr>
                                        <p:cTn id="60" dur="4">
                                          <p:stCondLst>
                                            <p:cond delay="246"/>
                                          </p:stCondLst>
                                        </p:cTn>
                                        <p:tgtEl>
                                          <p:spTgt spid="114"/>
                                        </p:tgtEl>
                                      </p:cBhvr>
                                      <p:to x="100000" y="90000"/>
                                    </p:animScale>
                                    <p:animScale>
                                      <p:cBhvr>
                                        <p:cTn id="61" dur="25" decel="50000">
                                          <p:stCondLst>
                                            <p:cond delay="250"/>
                                          </p:stCondLst>
                                        </p:cTn>
                                        <p:tgtEl>
                                          <p:spTgt spid="114"/>
                                        </p:tgtEl>
                                      </p:cBhvr>
                                      <p:to x="100000" y="100000"/>
                                    </p:animScale>
                                    <p:animScale>
                                      <p:cBhvr>
                                        <p:cTn id="62" dur="4">
                                          <p:stCondLst>
                                            <p:cond delay="271"/>
                                          </p:stCondLst>
                                        </p:cTn>
                                        <p:tgtEl>
                                          <p:spTgt spid="114"/>
                                        </p:tgtEl>
                                      </p:cBhvr>
                                      <p:to x="100000" y="95000"/>
                                    </p:animScale>
                                    <p:animScale>
                                      <p:cBhvr>
                                        <p:cTn id="63" dur="25" decel="50000">
                                          <p:stCondLst>
                                            <p:cond delay="275"/>
                                          </p:stCondLst>
                                        </p:cTn>
                                        <p:tgtEl>
                                          <p:spTgt spid="114"/>
                                        </p:tgtEl>
                                      </p:cBhvr>
                                      <p:to x="100000" y="100000"/>
                                    </p:animScale>
                                  </p:childTnLst>
                                </p:cTn>
                              </p:par>
                            </p:childTnLst>
                          </p:cTn>
                        </p:par>
                        <p:par>
                          <p:cTn id="64" fill="hold">
                            <p:stCondLst>
                              <p:cond delay="5150"/>
                            </p:stCondLst>
                            <p:childTnLst>
                              <p:par>
                                <p:cTn id="65" presetID="26" presetClass="entr" presetSubtype="0" fill="hold" nodeType="afterEffect">
                                  <p:stCondLst>
                                    <p:cond delay="0"/>
                                  </p:stCondLst>
                                  <p:childTnLst>
                                    <p:set>
                                      <p:cBhvr>
                                        <p:cTn id="66" dur="1" fill="hold">
                                          <p:stCondLst>
                                            <p:cond delay="0"/>
                                          </p:stCondLst>
                                        </p:cTn>
                                        <p:tgtEl>
                                          <p:spTgt spid="122"/>
                                        </p:tgtEl>
                                        <p:attrNameLst>
                                          <p:attrName>style.visibility</p:attrName>
                                        </p:attrNameLst>
                                      </p:cBhvr>
                                      <p:to>
                                        <p:strVal val="visible"/>
                                      </p:to>
                                    </p:set>
                                    <p:animEffect transition="in" filter="wipe(down)">
                                      <p:cBhvr>
                                        <p:cTn id="67" dur="87">
                                          <p:stCondLst>
                                            <p:cond delay="0"/>
                                          </p:stCondLst>
                                        </p:cTn>
                                        <p:tgtEl>
                                          <p:spTgt spid="122"/>
                                        </p:tgtEl>
                                      </p:cBhvr>
                                    </p:animEffect>
                                    <p:anim calcmode="lin" valueType="num">
                                      <p:cBhvr>
                                        <p:cTn id="68"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69"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70"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71"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72"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73" dur="4">
                                          <p:stCondLst>
                                            <p:cond delay="98"/>
                                          </p:stCondLst>
                                        </p:cTn>
                                        <p:tgtEl>
                                          <p:spTgt spid="122"/>
                                        </p:tgtEl>
                                      </p:cBhvr>
                                      <p:to x="100000" y="60000"/>
                                    </p:animScale>
                                    <p:animScale>
                                      <p:cBhvr>
                                        <p:cTn id="74" dur="25" decel="50000">
                                          <p:stCondLst>
                                            <p:cond delay="101"/>
                                          </p:stCondLst>
                                        </p:cTn>
                                        <p:tgtEl>
                                          <p:spTgt spid="122"/>
                                        </p:tgtEl>
                                      </p:cBhvr>
                                      <p:to x="100000" y="100000"/>
                                    </p:animScale>
                                    <p:animScale>
                                      <p:cBhvr>
                                        <p:cTn id="75" dur="4">
                                          <p:stCondLst>
                                            <p:cond delay="197"/>
                                          </p:stCondLst>
                                        </p:cTn>
                                        <p:tgtEl>
                                          <p:spTgt spid="122"/>
                                        </p:tgtEl>
                                      </p:cBhvr>
                                      <p:to x="100000" y="80000"/>
                                    </p:animScale>
                                    <p:animScale>
                                      <p:cBhvr>
                                        <p:cTn id="76" dur="25" decel="50000">
                                          <p:stCondLst>
                                            <p:cond delay="201"/>
                                          </p:stCondLst>
                                        </p:cTn>
                                        <p:tgtEl>
                                          <p:spTgt spid="122"/>
                                        </p:tgtEl>
                                      </p:cBhvr>
                                      <p:to x="100000" y="100000"/>
                                    </p:animScale>
                                    <p:animScale>
                                      <p:cBhvr>
                                        <p:cTn id="77" dur="4">
                                          <p:stCondLst>
                                            <p:cond delay="246"/>
                                          </p:stCondLst>
                                        </p:cTn>
                                        <p:tgtEl>
                                          <p:spTgt spid="122"/>
                                        </p:tgtEl>
                                      </p:cBhvr>
                                      <p:to x="100000" y="90000"/>
                                    </p:animScale>
                                    <p:animScale>
                                      <p:cBhvr>
                                        <p:cTn id="78" dur="25" decel="50000">
                                          <p:stCondLst>
                                            <p:cond delay="250"/>
                                          </p:stCondLst>
                                        </p:cTn>
                                        <p:tgtEl>
                                          <p:spTgt spid="122"/>
                                        </p:tgtEl>
                                      </p:cBhvr>
                                      <p:to x="100000" y="100000"/>
                                    </p:animScale>
                                    <p:animScale>
                                      <p:cBhvr>
                                        <p:cTn id="79" dur="4">
                                          <p:stCondLst>
                                            <p:cond delay="271"/>
                                          </p:stCondLst>
                                        </p:cTn>
                                        <p:tgtEl>
                                          <p:spTgt spid="122"/>
                                        </p:tgtEl>
                                      </p:cBhvr>
                                      <p:to x="100000" y="95000"/>
                                    </p:animScale>
                                    <p:animScale>
                                      <p:cBhvr>
                                        <p:cTn id="80" dur="25" decel="50000">
                                          <p:stCondLst>
                                            <p:cond delay="275"/>
                                          </p:stCondLst>
                                        </p:cTn>
                                        <p:tgtEl>
                                          <p:spTgt spid="122"/>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300"/>
                                        <p:tgtEl>
                                          <p:spTgt spid="27"/>
                                        </p:tgtEl>
                                      </p:cBhvr>
                                    </p:animEffect>
                                  </p:childTnLst>
                                </p:cTn>
                              </p:par>
                            </p:childTnLst>
                          </p:cTn>
                        </p:par>
                        <p:par>
                          <p:cTn id="86" fill="hold">
                            <p:stCondLst>
                              <p:cond delay="300"/>
                            </p:stCondLst>
                            <p:childTnLst>
                              <p:par>
                                <p:cTn id="87" presetID="41" presetClass="entr" presetSubtype="0" fill="hold" grpId="0" nodeType="afterEffect">
                                  <p:stCondLst>
                                    <p:cond delay="0"/>
                                  </p:stCondLst>
                                  <p:iterate type="lt">
                                    <p:tmPct val="10000"/>
                                  </p:iterate>
                                  <p:childTnLst>
                                    <p:set>
                                      <p:cBhvr>
                                        <p:cTn id="88" dur="1" fill="hold">
                                          <p:stCondLst>
                                            <p:cond delay="0"/>
                                          </p:stCondLst>
                                        </p:cTn>
                                        <p:tgtEl>
                                          <p:spTgt spid="146"/>
                                        </p:tgtEl>
                                        <p:attrNameLst>
                                          <p:attrName>style.visibility</p:attrName>
                                        </p:attrNameLst>
                                      </p:cBhvr>
                                      <p:to>
                                        <p:strVal val="visible"/>
                                      </p:to>
                                    </p:set>
                                    <p:anim calcmode="lin" valueType="num">
                                      <p:cBhvr>
                                        <p:cTn id="89"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90" dur="300" fill="hold"/>
                                        <p:tgtEl>
                                          <p:spTgt spid="146"/>
                                        </p:tgtEl>
                                        <p:attrNameLst>
                                          <p:attrName>ppt_y</p:attrName>
                                        </p:attrNameLst>
                                      </p:cBhvr>
                                      <p:tavLst>
                                        <p:tav tm="0">
                                          <p:val>
                                            <p:strVal val="#ppt_y"/>
                                          </p:val>
                                        </p:tav>
                                        <p:tav tm="100000">
                                          <p:val>
                                            <p:strVal val="#ppt_y"/>
                                          </p:val>
                                        </p:tav>
                                      </p:tavLst>
                                    </p:anim>
                                    <p:anim calcmode="lin" valueType="num">
                                      <p:cBhvr>
                                        <p:cTn id="91"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92"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93" dur="300" tmFilter="0,0; .5, 1; 1, 1"/>
                                        <p:tgtEl>
                                          <p:spTgt spid="14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300"/>
                                        <p:tgtEl>
                                          <p:spTgt spid="28"/>
                                        </p:tgtEl>
                                      </p:cBhvr>
                                    </p:animEffect>
                                  </p:childTnLst>
                                </p:cTn>
                              </p:par>
                            </p:childTnLst>
                          </p:cTn>
                        </p:par>
                        <p:par>
                          <p:cTn id="99" fill="hold">
                            <p:stCondLst>
                              <p:cond delay="300"/>
                            </p:stCondLst>
                            <p:childTnLst>
                              <p:par>
                                <p:cTn id="100" presetID="41" presetClass="entr" presetSubtype="0" fill="hold" grpId="0" nodeType="afterEffect">
                                  <p:stCondLst>
                                    <p:cond delay="0"/>
                                  </p:stCondLst>
                                  <p:iterate type="lt">
                                    <p:tmPct val="10000"/>
                                  </p:iterate>
                                  <p:childTnLst>
                                    <p:set>
                                      <p:cBhvr>
                                        <p:cTn id="101" dur="1" fill="hold">
                                          <p:stCondLst>
                                            <p:cond delay="0"/>
                                          </p:stCondLst>
                                        </p:cTn>
                                        <p:tgtEl>
                                          <p:spTgt spid="148"/>
                                        </p:tgtEl>
                                        <p:attrNameLst>
                                          <p:attrName>style.visibility</p:attrName>
                                        </p:attrNameLst>
                                      </p:cBhvr>
                                      <p:to>
                                        <p:strVal val="visible"/>
                                      </p:to>
                                    </p:set>
                                    <p:anim calcmode="lin" valueType="num">
                                      <p:cBhvr>
                                        <p:cTn id="102"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03" dur="300" fill="hold"/>
                                        <p:tgtEl>
                                          <p:spTgt spid="148"/>
                                        </p:tgtEl>
                                        <p:attrNameLst>
                                          <p:attrName>ppt_y</p:attrName>
                                        </p:attrNameLst>
                                      </p:cBhvr>
                                      <p:tavLst>
                                        <p:tav tm="0">
                                          <p:val>
                                            <p:strVal val="#ppt_y"/>
                                          </p:val>
                                        </p:tav>
                                        <p:tav tm="100000">
                                          <p:val>
                                            <p:strVal val="#ppt_y"/>
                                          </p:val>
                                        </p:tav>
                                      </p:tavLst>
                                    </p:anim>
                                    <p:anim calcmode="lin" valueType="num">
                                      <p:cBhvr>
                                        <p:cTn id="104"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05"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3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07" grpId="0" animBg="1"/>
      <p:bldP spid="108" grpId="0" animBg="1"/>
      <p:bldP spid="109" grpId="0" animBg="1"/>
      <p:bldP spid="110" grpId="0" animBg="1"/>
      <p:bldP spid="111" grpId="0" animBg="1"/>
      <p:bldP spid="111" grpId="1" animBg="1"/>
      <p:bldP spid="113" grpId="0"/>
      <p:bldP spid="148" grpId="0"/>
      <p:bldP spid="146" grpId="0"/>
    </p:bld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use &amp; Keyboard Efficient Use Workshop by Slidesgo">
  <a:themeElements>
    <a:clrScheme name="Simple Light">
      <a:dk1>
        <a:srgbClr val="415A75"/>
      </a:dk1>
      <a:lt1>
        <a:srgbClr val="7CACE1"/>
      </a:lt1>
      <a:dk2>
        <a:srgbClr val="BFE2EC"/>
      </a:dk2>
      <a:lt2>
        <a:srgbClr val="E7FFFF"/>
      </a:lt2>
      <a:accent1>
        <a:srgbClr val="FFFDD1"/>
      </a:accent1>
      <a:accent2>
        <a:srgbClr val="FEE4A7"/>
      </a:accent2>
      <a:accent3>
        <a:srgbClr val="FFE0E1"/>
      </a:accent3>
      <a:accent4>
        <a:srgbClr val="FFFFFF"/>
      </a:accent4>
      <a:accent5>
        <a:srgbClr val="FFFFFF"/>
      </a:accent5>
      <a:accent6>
        <a:srgbClr val="FCCBCD"/>
      </a:accent6>
      <a:hlink>
        <a:srgbClr val="415A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TotalTime>
  <Words>1634</Words>
  <Application>Microsoft Office PowerPoint</Application>
  <PresentationFormat>Widescreen</PresentationFormat>
  <Paragraphs>209</Paragraphs>
  <Slides>33</Slides>
  <Notes>1</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33</vt:i4>
      </vt:variant>
    </vt:vector>
  </HeadingPairs>
  <TitlesOfParts>
    <vt:vector size="55" baseType="lpstr">
      <vt:lpstr>Amatic SC</vt:lpstr>
      <vt:lpstr>Arial</vt:lpstr>
      <vt:lpstr>Arial Black</vt:lpstr>
      <vt:lpstr>Bebas Neue</vt:lpstr>
      <vt:lpstr>Bodoni MT</vt:lpstr>
      <vt:lpstr>Calibri</vt:lpstr>
      <vt:lpstr>Calibri Light</vt:lpstr>
      <vt:lpstr>Cambria Math</vt:lpstr>
      <vt:lpstr>Fredoka One</vt:lpstr>
      <vt:lpstr>Georgia</vt:lpstr>
      <vt:lpstr>Karla Medium</vt:lpstr>
      <vt:lpstr>Nunito</vt:lpstr>
      <vt:lpstr>Roboto</vt:lpstr>
      <vt:lpstr>Roboto Black</vt:lpstr>
      <vt:lpstr>Times New Roman</vt:lpstr>
      <vt:lpstr>方正行楷简体</vt:lpstr>
      <vt:lpstr>汉真广标</vt:lpstr>
      <vt:lpstr>Children's Day by Slidesgo</vt:lpstr>
      <vt:lpstr>2_Office Theme</vt:lpstr>
      <vt:lpstr>Mouse &amp; Keyboard Efficient Use Workshop by Slidesgo</vt:lpstr>
      <vt:lpstr>1_Office 主题</vt:lpstr>
      <vt:lpstr>1_Office Theme</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Tuấn Nguyễn</dc:creator>
  <cp:lastModifiedBy>Administrator</cp:lastModifiedBy>
  <cp:revision>58</cp:revision>
  <dcterms:created xsi:type="dcterms:W3CDTF">2024-05-08T03:29:37Z</dcterms:created>
  <dcterms:modified xsi:type="dcterms:W3CDTF">2025-11-03T03:07:17Z</dcterms:modified>
</cp:coreProperties>
</file>