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329" r:id="rId5"/>
    <p:sldId id="285" r:id="rId6"/>
    <p:sldId id="333" r:id="rId7"/>
    <p:sldId id="306" r:id="rId8"/>
    <p:sldId id="332" r:id="rId9"/>
    <p:sldId id="316" r:id="rId10"/>
    <p:sldId id="296" r:id="rId11"/>
    <p:sldId id="334" r:id="rId12"/>
    <p:sldId id="297" r:id="rId13"/>
    <p:sldId id="331" r:id="rId14"/>
    <p:sldId id="321" r:id="rId15"/>
    <p:sldId id="327" r:id="rId16"/>
    <p:sldId id="328" r:id="rId17"/>
    <p:sldId id="317" r:id="rId18"/>
    <p:sldId id="318" r:id="rId19"/>
    <p:sldId id="319" r:id="rId20"/>
    <p:sldId id="3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00CC"/>
    <a:srgbClr val="00FFFF"/>
    <a:srgbClr val="3CDFE6"/>
    <a:srgbClr val="008000"/>
    <a:srgbClr val="CCFF66"/>
    <a:srgbClr val="00CC66"/>
    <a:srgbClr val="800000"/>
    <a:srgbClr val="66FFFF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84875" autoAdjust="0"/>
  </p:normalViewPr>
  <p:slideViewPr>
    <p:cSldViewPr snapToGrid="0">
      <p:cViewPr varScale="1">
        <p:scale>
          <a:sx n="62" d="100"/>
          <a:sy n="62" d="100"/>
        </p:scale>
        <p:origin x="1242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22/11/2024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36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139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28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94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82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29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06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7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00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38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2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63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09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22/11/2024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22/11/2024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22/11/2024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22/11/2024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22/11/2024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22/11/2024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22/11/2024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22/11/2024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22/11/2024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22/11/2024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jpeg"/><Relationship Id="rId11" Type="http://schemas.openxmlformats.org/officeDocument/2006/relationships/image" Target="../media/image9.png"/><Relationship Id="rId5" Type="http://schemas.openxmlformats.org/officeDocument/2006/relationships/image" Target="../media/image26.png"/><Relationship Id="rId15" Type="http://schemas.openxmlformats.org/officeDocument/2006/relationships/image" Target="../media/image35.svg"/><Relationship Id="rId10" Type="http://schemas.openxmlformats.org/officeDocument/2006/relationships/image" Target="../media/image24.png"/><Relationship Id="rId4" Type="http://schemas.openxmlformats.org/officeDocument/2006/relationships/image" Target="../media/image25.png"/><Relationship Id="rId9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wmf"/><Relationship Id="rId15" Type="http://schemas.openxmlformats.org/officeDocument/2006/relationships/image" Target="../media/image35.svg"/><Relationship Id="rId4" Type="http://schemas.openxmlformats.org/officeDocument/2006/relationships/hyperlink" Target="file:///D:\Virus\ANTISCAM\C1\Ga%20dien%20tu\Toan\L8\Haihinhdx.gs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15" Type="http://schemas.openxmlformats.org/officeDocument/2006/relationships/image" Target="../media/image35.svg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7.gif"/><Relationship Id="rId15" Type="http://schemas.openxmlformats.org/officeDocument/2006/relationships/image" Target="../media/image35.sv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35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5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5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15" Type="http://schemas.openxmlformats.org/officeDocument/2006/relationships/image" Target="../media/image35.sv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7.em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4" descr="4693a206c7939f9c12458933b010330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" y="-565265"/>
            <a:ext cx="12183533" cy="768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984" y="1960563"/>
            <a:ext cx="1625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533" y="3038475"/>
            <a:ext cx="1397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033" y="601663"/>
            <a:ext cx="17526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4032251"/>
            <a:ext cx="85513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917" y="4186239"/>
            <a:ext cx="91228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5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1" y="1344614"/>
            <a:ext cx="131868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9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889" y="3154363"/>
            <a:ext cx="17526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5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84" y="1763713"/>
            <a:ext cx="17526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5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1150938"/>
            <a:ext cx="17526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5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67" y="4232275"/>
            <a:ext cx="1151467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5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3208339"/>
            <a:ext cx="99271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9" descr="DSTARS-P"/>
          <p:cNvPicPr>
            <a:picLocks noChangeAspect="1" noChangeArrowheads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834" y="2117725"/>
            <a:ext cx="912284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2699635" y="1276775"/>
            <a:ext cx="6876617" cy="1066163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 algn="ctr"/>
            <a:r>
              <a:rPr lang="en-US" sz="2400" b="1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en-US" sz="2400" b="1" noProof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400" b="1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HỌC SINH</a:t>
            </a:r>
          </a:p>
          <a:p>
            <a:pPr algn="ctr"/>
            <a:endParaRPr lang="en-US" sz="2200" b="1" noProof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</a:t>
            </a:r>
            <a:r>
              <a:rPr lang="en-US" sz="2200" b="1" noProof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 HÔM </a:t>
            </a:r>
            <a:r>
              <a:rPr lang="en-US" sz="2200" b="1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NAY</a:t>
            </a:r>
          </a:p>
        </p:txBody>
      </p:sp>
      <p:sp>
        <p:nvSpPr>
          <p:cNvPr id="5" name="Rectangle 4"/>
          <p:cNvSpPr/>
          <p:nvPr/>
        </p:nvSpPr>
        <p:spPr>
          <a:xfrm>
            <a:off x="2220565" y="2850960"/>
            <a:ext cx="83219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Hình</a:t>
            </a:r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có</a:t>
            </a:r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trục</a:t>
            </a:r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đối</a:t>
            </a:r>
            <a:r>
              <a:rPr lang="en-US" sz="4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xứng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776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6200" y="877824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smtClean="0">
                <a:latin typeface="Arial" pitchFamily="34" charset="0"/>
                <a:cs typeface="Arial" pitchFamily="34" charset="0"/>
              </a:rPr>
              <a:t>II. Trục đối xứng của một số hình: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270006" y="1591293"/>
            <a:ext cx="10501317" cy="557075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3400">
                <a:latin typeface="Times New Roman" pitchFamily="18" charset="0"/>
                <a:cs typeface="Times New Roman" pitchFamily="18" charset="0"/>
              </a:rPr>
              <a:t>    Nhận </a:t>
            </a:r>
            <a:r>
              <a:rPr lang="en-US" sz="3400" smtClean="0">
                <a:latin typeface="Times New Roman" pitchFamily="18" charset="0"/>
                <a:cs typeface="Times New Roman" pitchFamily="18" charset="0"/>
              </a:rPr>
              <a:t>xét: </a:t>
            </a:r>
          </a:p>
          <a:p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Mỗi hình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 có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thể có một, hai, hay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trục đối xứng, </a:t>
            </a:r>
            <a:endParaRPr lang="en-US" sz="3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 có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thể không có trục đối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xứng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nào. 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endParaRPr lang="en-US" sz="3600" b="1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endParaRPr lang="en-US" sz="3600" smtClean="0"/>
          </a:p>
          <a:p>
            <a:pPr marL="571500" indent="-571500">
              <a:buFontTx/>
              <a:buChar char="-"/>
            </a:pPr>
            <a:endParaRPr lang="en-US" sz="3600" b="1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Tx/>
              <a:buChar char="-"/>
            </a:pPr>
            <a:endParaRPr lang="en-US" altLang="en-US" sz="360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endParaRPr lang="en-US" altLang="en-US" sz="360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457325" y="5550474"/>
            <a:ext cx="2387699" cy="22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5395" y="196334"/>
            <a:ext cx="7609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err="1" smtClean="0">
                <a:solidFill>
                  <a:srgbClr val="FF0000"/>
                </a:solidFill>
              </a:rPr>
              <a:t>Một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</a:rPr>
              <a:t>số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</a:rPr>
              <a:t>hình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</a:rPr>
              <a:t>ảnh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</a:rPr>
              <a:t>có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</a:rPr>
              <a:t>trục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</a:rPr>
              <a:t>đối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</a:rPr>
              <a:t>xứng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</a:rPr>
              <a:t>trong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</a:rPr>
              <a:t>thực</a:t>
            </a:r>
            <a:r>
              <a:rPr lang="fr-FR" sz="2800" b="1" dirty="0" smtClean="0">
                <a:solidFill>
                  <a:srgbClr val="FF0000"/>
                </a:solidFill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</a:rPr>
              <a:t>tiễn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97" y="792480"/>
            <a:ext cx="2978468" cy="246888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303" y="792480"/>
            <a:ext cx="2986088" cy="246888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560" y="792480"/>
            <a:ext cx="3230880" cy="242315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281" y="3825111"/>
            <a:ext cx="2941320" cy="286512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7" y="3863211"/>
            <a:ext cx="3568065" cy="284988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60" y="3802251"/>
            <a:ext cx="4373880" cy="2910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9" descr="20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28160"/>
            <a:ext cx="2052553" cy="190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640080" y="1772160"/>
            <a:ext cx="1600200" cy="1519585"/>
            <a:chOff x="3744" y="1584"/>
            <a:chExt cx="768" cy="768"/>
          </a:xfrm>
        </p:grpSpPr>
        <p:sp>
          <p:nvSpPr>
            <p:cNvPr id="8" name="Oval 21"/>
            <p:cNvSpPr>
              <a:spLocks noChangeArrowheads="1"/>
            </p:cNvSpPr>
            <p:nvPr/>
          </p:nvSpPr>
          <p:spPr bwMode="auto">
            <a:xfrm>
              <a:off x="3744" y="1584"/>
              <a:ext cx="768" cy="768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22"/>
            <p:cNvSpPr>
              <a:spLocks noChangeArrowheads="1"/>
            </p:cNvSpPr>
            <p:nvPr/>
          </p:nvSpPr>
          <p:spPr bwMode="auto">
            <a:xfrm>
              <a:off x="3888" y="1872"/>
              <a:ext cx="480" cy="192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0" t="45051" r="82422" b="36979"/>
          <a:stretch/>
        </p:blipFill>
        <p:spPr bwMode="auto">
          <a:xfrm>
            <a:off x="9220201" y="1661838"/>
            <a:ext cx="1930320" cy="182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248288" y="4435113"/>
            <a:ext cx="2057512" cy="1828527"/>
            <a:chOff x="5410088" y="3581400"/>
            <a:chExt cx="2057512" cy="1883748"/>
          </a:xfrm>
        </p:grpSpPr>
        <p:pic>
          <p:nvPicPr>
            <p:cNvPr id="12" name="Picture 64" descr="16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039" t="18750" b="43750"/>
            <a:stretch>
              <a:fillRect/>
            </a:stretch>
          </p:blipFill>
          <p:spPr bwMode="auto">
            <a:xfrm rot="10800000">
              <a:off x="5410088" y="3581400"/>
              <a:ext cx="2057512" cy="1883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6172200" y="4357814"/>
              <a:ext cx="381000" cy="518986"/>
              <a:chOff x="6172200" y="4357814"/>
              <a:chExt cx="381000" cy="518986"/>
            </a:xfrm>
          </p:grpSpPr>
          <p:sp>
            <p:nvSpPr>
              <p:cNvPr id="14" name="AutoShape 11"/>
              <p:cNvSpPr>
                <a:spLocks noChangeArrowheads="1"/>
              </p:cNvSpPr>
              <p:nvPr/>
            </p:nvSpPr>
            <p:spPr bwMode="auto">
              <a:xfrm>
                <a:off x="6172200" y="4357814"/>
                <a:ext cx="381000" cy="518986"/>
              </a:xfrm>
              <a:prstGeom prst="roundRect">
                <a:avLst>
                  <a:gd name="adj" fmla="val 16667"/>
                </a:avLst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Oval 13"/>
              <p:cNvSpPr>
                <a:spLocks noChangeArrowheads="1"/>
              </p:cNvSpPr>
              <p:nvPr/>
            </p:nvSpPr>
            <p:spPr bwMode="auto">
              <a:xfrm>
                <a:off x="6248400" y="4525708"/>
                <a:ext cx="228600" cy="14154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auto">
              <a:xfrm>
                <a:off x="6248400" y="4362450"/>
                <a:ext cx="228600" cy="14154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6248400" y="4705350"/>
                <a:ext cx="228600" cy="141542"/>
              </a:xfrm>
              <a:prstGeom prst="ellipse">
                <a:avLst/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8" name="Picture 2" descr="C:\Users\Administrator\Desktop\Biển-báo-giao-thôn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0" t="10000" r="3280" b="8399"/>
          <a:stretch/>
        </p:blipFill>
        <p:spPr bwMode="auto">
          <a:xfrm>
            <a:off x="3598752" y="1787401"/>
            <a:ext cx="1800664" cy="161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928" b="-6199"/>
          <a:stretch/>
        </p:blipFill>
        <p:spPr bwMode="auto">
          <a:xfrm>
            <a:off x="6552661" y="1787402"/>
            <a:ext cx="1636849" cy="175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3585877" y="4541341"/>
          <a:ext cx="1528355" cy="1327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Image" r:id="rId9" imgW="735813" imgH="640081" progId="Photoshop.Image.6">
                  <p:embed/>
                </p:oleObj>
              </mc:Choice>
              <mc:Fallback>
                <p:oleObj name="Image" r:id="rId9" imgW="735813" imgH="640081" progId="Photoshop.Image.6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5877" y="4541341"/>
                        <a:ext cx="1528355" cy="1327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2963925" y="5890736"/>
            <a:ext cx="27747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704850" algn="l"/>
              </a:tabLst>
            </a:pPr>
            <a:r>
              <a:rPr lang="en-US" sz="2400" b="1" dirty="0" err="1" smtClean="0">
                <a:latin typeface="Times New Roman" pitchFamily="18" charset="0"/>
              </a:rPr>
              <a:t>Giao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với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sắt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rào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chắn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31079" y="5930097"/>
            <a:ext cx="221610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704850" algn="l"/>
              </a:tabLst>
            </a:pPr>
            <a:r>
              <a:rPr lang="en-US" sz="2400" b="1" dirty="0" err="1">
                <a:latin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hẹp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hai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bên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22814" y="3306187"/>
            <a:ext cx="20158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704850" algn="l"/>
              </a:tabLst>
            </a:pPr>
            <a:r>
              <a:rPr lang="en-US" sz="2400" b="1" dirty="0" err="1" smtClean="0">
                <a:latin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xe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chỉ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được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rẽ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phải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6065520" y="5889684"/>
            <a:ext cx="2209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704850" algn="l"/>
              </a:tabLst>
            </a:pPr>
            <a:r>
              <a:rPr lang="en-US" sz="2400" b="1" dirty="0" err="1" smtClean="0">
                <a:latin typeface="Times New Roman" pitchFamily="18" charset="0"/>
              </a:rPr>
              <a:t>Giao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có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tín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hiệu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đèn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6107556" y="3440222"/>
            <a:ext cx="27704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tabLst>
                <a:tab pos="704850" algn="l"/>
              </a:tabLst>
            </a:pPr>
            <a:r>
              <a:rPr lang="en-US" sz="2400" b="1" dirty="0" err="1">
                <a:latin typeface="Times New Roman" pitchFamily="18" charset="0"/>
              </a:rPr>
              <a:t>Cấm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dừng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đỗ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xe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6" name="Rectangle 12"/>
          <p:cNvSpPr>
            <a:spLocks noChangeArrowheads="1"/>
          </p:cNvSpPr>
          <p:nvPr/>
        </p:nvSpPr>
        <p:spPr bwMode="auto">
          <a:xfrm>
            <a:off x="3093305" y="3469490"/>
            <a:ext cx="28886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704850" algn="l"/>
              </a:tabLst>
            </a:pPr>
            <a:r>
              <a:rPr lang="en-US" sz="2400" b="1" dirty="0" err="1">
                <a:latin typeface="Times New Roman" pitchFamily="18" charset="0"/>
              </a:rPr>
              <a:t>Cấm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đi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ngược</a:t>
            </a:r>
            <a:r>
              <a:rPr lang="en-US" sz="2400" b="1" dirty="0">
                <a:latin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</a:rPr>
              <a:t>chiều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9376061" y="3394418"/>
            <a:ext cx="19751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704850" algn="l"/>
              </a:tabLst>
            </a:pPr>
            <a:r>
              <a:rPr lang="en-US" sz="2400" b="1" dirty="0" err="1" smtClean="0">
                <a:latin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</a:rPr>
              <a:t>cấm</a:t>
            </a:r>
            <a:endParaRPr lang="en-US" sz="2400" dirty="0">
              <a:latin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491752" y="4312651"/>
            <a:ext cx="17008" cy="1820853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311152" y="4312651"/>
            <a:ext cx="17008" cy="1820853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7221992" y="4282171"/>
            <a:ext cx="17008" cy="1820853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315200" y="1661838"/>
            <a:ext cx="19473" cy="183655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16040" y="2584288"/>
            <a:ext cx="2013065" cy="867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604110" y="1840230"/>
            <a:ext cx="1488330" cy="155418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644640" y="1861812"/>
            <a:ext cx="1447800" cy="137936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0"/>
          </p:cNvCxnSpPr>
          <p:nvPr/>
        </p:nvCxnSpPr>
        <p:spPr>
          <a:xfrm>
            <a:off x="10185361" y="1661838"/>
            <a:ext cx="13622" cy="17938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0" idx="1"/>
          </p:cNvCxnSpPr>
          <p:nvPr/>
        </p:nvCxnSpPr>
        <p:spPr>
          <a:xfrm flipV="1">
            <a:off x="9220201" y="2527448"/>
            <a:ext cx="1927049" cy="4666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9468420" y="1797498"/>
            <a:ext cx="1371600" cy="14478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9508950" y="1785830"/>
            <a:ext cx="1447800" cy="137936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9768840" y="1661838"/>
            <a:ext cx="807720" cy="1736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9220201" y="2057400"/>
            <a:ext cx="1930321" cy="929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96240" y="2523328"/>
            <a:ext cx="2040578" cy="506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413760" y="2584288"/>
            <a:ext cx="2040578" cy="5065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4478792" y="1554480"/>
            <a:ext cx="20292" cy="1988224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9768840" y="1661838"/>
            <a:ext cx="807720" cy="1778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9265110" y="2087880"/>
            <a:ext cx="1870172" cy="929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2193352" y="551750"/>
            <a:ext cx="74943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MỘT </a:t>
            </a:r>
            <a:r>
              <a:rPr lang="en-US" sz="3600" b="1" cap="all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biển </a:t>
            </a:r>
            <a:r>
              <a:rPr lang="en-US" sz="3600" b="1" cap="all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báo</a:t>
            </a:r>
            <a:r>
              <a:rPr lang="en-US" sz="3600" b="1" cap="all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cap="all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giao</a:t>
            </a:r>
            <a:r>
              <a:rPr lang="en-US" sz="3600" b="1" cap="all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cap="all" dirty="0" err="1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thông</a:t>
            </a:r>
            <a:endParaRPr lang="en-US" sz="3600" b="1" cap="all" dirty="0">
              <a:ln/>
              <a:solidFill>
                <a:schemeClr val="accent6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376061" y="5195990"/>
            <a:ext cx="2387699" cy="22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139" y="2019843"/>
            <a:ext cx="3002280" cy="2697480"/>
          </a:xfrm>
          <a:prstGeom prst="rect">
            <a:avLst/>
          </a:prstGeom>
          <a:ln>
            <a:solidFill>
              <a:srgbClr val="0C0D0E"/>
            </a:solidFill>
          </a:ln>
        </p:spPr>
      </p:pic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24" y="1730283"/>
            <a:ext cx="3672840" cy="32004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470" y="1943643"/>
            <a:ext cx="3139440" cy="2773680"/>
          </a:xfrm>
          <a:prstGeom prst="rect">
            <a:avLst/>
          </a:prstGeom>
          <a:ln>
            <a:solidFill>
              <a:srgbClr val="0C0D0E"/>
            </a:solidFill>
          </a:ln>
        </p:spPr>
      </p:pic>
      <p:pic>
        <p:nvPicPr>
          <p:cNvPr id="6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215" y="5663091"/>
            <a:ext cx="1847079" cy="119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663677" y="739525"/>
            <a:ext cx="5468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n-US" sz="5400" b="1" dirty="0" smtClean="0">
                <a:ln w="11430"/>
                <a:solidFill>
                  <a:srgbClr val="FF99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</a:t>
            </a:r>
            <a:r>
              <a:rPr lang="en-US" sz="54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5400" b="1" dirty="0" smtClean="0">
                <a:ln w="11430"/>
                <a:solidFill>
                  <a:srgbClr val="00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Ọ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en-US" sz="5400" b="1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n-US" sz="5400" b="1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Ĩ</a:t>
            </a:r>
            <a:endParaRPr lang="en-US" sz="5400" b="1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Picture 4" descr="F:\1-原创素材\1_mm1102\PPT\PPT_014\materaials\kid_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305433" y="4652762"/>
            <a:ext cx="1687572" cy="241935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grpSp>
        <p:nvGrpSpPr>
          <p:cNvPr id="13" name="Google Shape;1017;p34"/>
          <p:cNvGrpSpPr>
            <a:grpSpLocks/>
          </p:cNvGrpSpPr>
          <p:nvPr/>
        </p:nvGrpSpPr>
        <p:grpSpPr bwMode="auto">
          <a:xfrm rot="9456294">
            <a:off x="8264241" y="831840"/>
            <a:ext cx="1864255" cy="370134"/>
            <a:chOff x="7051300" y="3461525"/>
            <a:chExt cx="2305989" cy="512912"/>
          </a:xfrm>
        </p:grpSpPr>
        <p:sp>
          <p:nvSpPr>
            <p:cNvPr id="14" name="Google Shape;1018;p34"/>
            <p:cNvSpPr>
              <a:spLocks/>
            </p:cNvSpPr>
            <p:nvPr/>
          </p:nvSpPr>
          <p:spPr bwMode="auto">
            <a:xfrm>
              <a:off x="7075817" y="3564700"/>
              <a:ext cx="2271819" cy="396457"/>
            </a:xfrm>
            <a:custGeom>
              <a:avLst/>
              <a:gdLst>
                <a:gd name="T0" fmla="*/ 2147483646 w 46702"/>
                <a:gd name="T1" fmla="*/ 2147483646 h 8150"/>
                <a:gd name="T2" fmla="*/ 2147483646 w 46702"/>
                <a:gd name="T3" fmla="*/ 2147483646 h 8150"/>
                <a:gd name="T4" fmla="*/ 2147483646 w 46702"/>
                <a:gd name="T5" fmla="*/ 2147483646 h 8150"/>
                <a:gd name="T6" fmla="*/ 2147483646 w 46702"/>
                <a:gd name="T7" fmla="*/ 2147483646 h 8150"/>
                <a:gd name="T8" fmla="*/ 2147483646 w 46702"/>
                <a:gd name="T9" fmla="*/ 2147483646 h 8150"/>
                <a:gd name="T10" fmla="*/ 2147483646 w 46702"/>
                <a:gd name="T11" fmla="*/ 2147483646 h 8150"/>
                <a:gd name="T12" fmla="*/ 2147483646 w 46702"/>
                <a:gd name="T13" fmla="*/ 2147483646 h 8150"/>
                <a:gd name="T14" fmla="*/ 2147483646 w 46702"/>
                <a:gd name="T15" fmla="*/ 2147483646 h 8150"/>
                <a:gd name="T16" fmla="*/ 2147483646 w 46702"/>
                <a:gd name="T17" fmla="*/ 2147483646 h 8150"/>
                <a:gd name="T18" fmla="*/ 2147483646 w 46702"/>
                <a:gd name="T19" fmla="*/ 2147483646 h 8150"/>
                <a:gd name="T20" fmla="*/ 2147483646 w 46702"/>
                <a:gd name="T21" fmla="*/ 2147483646 h 8150"/>
                <a:gd name="T22" fmla="*/ 2147483646 w 46702"/>
                <a:gd name="T23" fmla="*/ 2147483646 h 8150"/>
                <a:gd name="T24" fmla="*/ 2147483646 w 46702"/>
                <a:gd name="T25" fmla="*/ 2147483646 h 81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702" h="8150" extrusionOk="0">
                  <a:moveTo>
                    <a:pt x="46666" y="1"/>
                  </a:moveTo>
                  <a:lnTo>
                    <a:pt x="41068" y="704"/>
                  </a:lnTo>
                  <a:lnTo>
                    <a:pt x="39932" y="848"/>
                  </a:lnTo>
                  <a:lnTo>
                    <a:pt x="40221" y="3156"/>
                  </a:lnTo>
                  <a:lnTo>
                    <a:pt x="41357" y="3011"/>
                  </a:lnTo>
                  <a:lnTo>
                    <a:pt x="41303" y="2606"/>
                  </a:lnTo>
                  <a:lnTo>
                    <a:pt x="46702" y="271"/>
                  </a:lnTo>
                  <a:lnTo>
                    <a:pt x="46666" y="1"/>
                  </a:lnTo>
                  <a:close/>
                  <a:moveTo>
                    <a:pt x="1560" y="5644"/>
                  </a:moveTo>
                  <a:lnTo>
                    <a:pt x="1" y="5842"/>
                  </a:lnTo>
                  <a:lnTo>
                    <a:pt x="298" y="8149"/>
                  </a:lnTo>
                  <a:lnTo>
                    <a:pt x="1858" y="7960"/>
                  </a:lnTo>
                  <a:lnTo>
                    <a:pt x="1560" y="5644"/>
                  </a:lnTo>
                  <a:close/>
                </a:path>
              </a:pathLst>
            </a:custGeom>
            <a:solidFill>
              <a:srgbClr val="EE8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5" name="Google Shape;1019;p34"/>
            <p:cNvSpPr>
              <a:spLocks/>
            </p:cNvSpPr>
            <p:nvPr/>
          </p:nvSpPr>
          <p:spPr bwMode="auto">
            <a:xfrm>
              <a:off x="7056554" y="3473929"/>
              <a:ext cx="2293709" cy="379334"/>
            </a:xfrm>
            <a:custGeom>
              <a:avLst/>
              <a:gdLst>
                <a:gd name="T0" fmla="*/ 2147483646 w 47152"/>
                <a:gd name="T1" fmla="*/ 2147483646 h 7798"/>
                <a:gd name="T2" fmla="*/ 2147483646 w 47152"/>
                <a:gd name="T3" fmla="*/ 2147483646 h 7798"/>
                <a:gd name="T4" fmla="*/ 2147483646 w 47152"/>
                <a:gd name="T5" fmla="*/ 2147483646 h 7798"/>
                <a:gd name="T6" fmla="*/ 2147483646 w 47152"/>
                <a:gd name="T7" fmla="*/ 2147483646 h 7798"/>
                <a:gd name="T8" fmla="*/ 2147483646 w 47152"/>
                <a:gd name="T9" fmla="*/ 2147483646 h 7798"/>
                <a:gd name="T10" fmla="*/ 2147483646 w 47152"/>
                <a:gd name="T11" fmla="*/ 2147483646 h 7798"/>
                <a:gd name="T12" fmla="*/ 2147483646 w 47152"/>
                <a:gd name="T13" fmla="*/ 2147483646 h 7798"/>
                <a:gd name="T14" fmla="*/ 2147483646 w 47152"/>
                <a:gd name="T15" fmla="*/ 2147483646 h 7798"/>
                <a:gd name="T16" fmla="*/ 2147483646 w 47152"/>
                <a:gd name="T17" fmla="*/ 2147483646 h 7798"/>
                <a:gd name="T18" fmla="*/ 2147483646 w 47152"/>
                <a:gd name="T19" fmla="*/ 2147483646 h 7798"/>
                <a:gd name="T20" fmla="*/ 2147483646 w 47152"/>
                <a:gd name="T21" fmla="*/ 2147483646 h 7798"/>
                <a:gd name="T22" fmla="*/ 2147483646 w 47152"/>
                <a:gd name="T23" fmla="*/ 2147483646 h 7798"/>
                <a:gd name="T24" fmla="*/ 2147483646 w 47152"/>
                <a:gd name="T25" fmla="*/ 2147483646 h 7798"/>
                <a:gd name="T26" fmla="*/ 2147483646 w 47152"/>
                <a:gd name="T27" fmla="*/ 2147483646 h 7798"/>
                <a:gd name="T28" fmla="*/ 2147483646 w 47152"/>
                <a:gd name="T29" fmla="*/ 2147483646 h 7798"/>
                <a:gd name="T30" fmla="*/ 2147483646 w 47152"/>
                <a:gd name="T31" fmla="*/ 2147483646 h 7798"/>
                <a:gd name="T32" fmla="*/ 2147483646 w 47152"/>
                <a:gd name="T33" fmla="*/ 2147483646 h 7798"/>
                <a:gd name="T34" fmla="*/ 2147483646 w 47152"/>
                <a:gd name="T35" fmla="*/ 2147483646 h 7798"/>
                <a:gd name="T36" fmla="*/ 2147483646 w 47152"/>
                <a:gd name="T37" fmla="*/ 2147483646 h 7798"/>
                <a:gd name="T38" fmla="*/ 2147483646 w 47152"/>
                <a:gd name="T39" fmla="*/ 2147483646 h 7798"/>
                <a:gd name="T40" fmla="*/ 2147483646 w 47152"/>
                <a:gd name="T41" fmla="*/ 2147483646 h 7798"/>
                <a:gd name="T42" fmla="*/ 2147483646 w 47152"/>
                <a:gd name="T43" fmla="*/ 2147483646 h 7798"/>
                <a:gd name="T44" fmla="*/ 2147483646 w 47152"/>
                <a:gd name="T45" fmla="*/ 2147483646 h 7798"/>
                <a:gd name="T46" fmla="*/ 2147483646 w 47152"/>
                <a:gd name="T47" fmla="*/ 2147483646 h 7798"/>
                <a:gd name="T48" fmla="*/ 0 w 47152"/>
                <a:gd name="T49" fmla="*/ 2147483646 h 7798"/>
                <a:gd name="T50" fmla="*/ 2147483646 w 47152"/>
                <a:gd name="T51" fmla="*/ 2147483646 h 7798"/>
                <a:gd name="T52" fmla="*/ 2147483646 w 47152"/>
                <a:gd name="T53" fmla="*/ 2147483646 h 7798"/>
                <a:gd name="T54" fmla="*/ 2147483646 w 47152"/>
                <a:gd name="T55" fmla="*/ 2147483646 h 779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7152" h="7798" extrusionOk="0">
                  <a:moveTo>
                    <a:pt x="43312" y="1515"/>
                  </a:moveTo>
                  <a:cubicBezTo>
                    <a:pt x="43664" y="1533"/>
                    <a:pt x="43682" y="1687"/>
                    <a:pt x="43691" y="1741"/>
                  </a:cubicBezTo>
                  <a:cubicBezTo>
                    <a:pt x="43700" y="1858"/>
                    <a:pt x="43682" y="1993"/>
                    <a:pt x="43393" y="2029"/>
                  </a:cubicBezTo>
                  <a:cubicBezTo>
                    <a:pt x="43361" y="2033"/>
                    <a:pt x="43331" y="2035"/>
                    <a:pt x="43305" y="2035"/>
                  </a:cubicBezTo>
                  <a:cubicBezTo>
                    <a:pt x="43091" y="2035"/>
                    <a:pt x="43041" y="1916"/>
                    <a:pt x="43033" y="1804"/>
                  </a:cubicBezTo>
                  <a:cubicBezTo>
                    <a:pt x="43006" y="1623"/>
                    <a:pt x="43069" y="1542"/>
                    <a:pt x="43231" y="1515"/>
                  </a:cubicBezTo>
                  <a:lnTo>
                    <a:pt x="43312" y="1515"/>
                  </a:lnTo>
                  <a:close/>
                  <a:moveTo>
                    <a:pt x="42113" y="1308"/>
                  </a:moveTo>
                  <a:cubicBezTo>
                    <a:pt x="42366" y="1335"/>
                    <a:pt x="42501" y="1479"/>
                    <a:pt x="42537" y="1750"/>
                  </a:cubicBezTo>
                  <a:cubicBezTo>
                    <a:pt x="42546" y="1858"/>
                    <a:pt x="42528" y="1966"/>
                    <a:pt x="42474" y="2065"/>
                  </a:cubicBezTo>
                  <a:cubicBezTo>
                    <a:pt x="42420" y="2164"/>
                    <a:pt x="42348" y="2218"/>
                    <a:pt x="42239" y="2236"/>
                  </a:cubicBezTo>
                  <a:cubicBezTo>
                    <a:pt x="42209" y="2239"/>
                    <a:pt x="42181" y="2241"/>
                    <a:pt x="42154" y="2241"/>
                  </a:cubicBezTo>
                  <a:cubicBezTo>
                    <a:pt x="42019" y="2241"/>
                    <a:pt x="41924" y="2203"/>
                    <a:pt x="41879" y="2128"/>
                  </a:cubicBezTo>
                  <a:cubicBezTo>
                    <a:pt x="41861" y="2092"/>
                    <a:pt x="41843" y="2029"/>
                    <a:pt x="41825" y="1858"/>
                  </a:cubicBezTo>
                  <a:cubicBezTo>
                    <a:pt x="41762" y="1353"/>
                    <a:pt x="41969" y="1326"/>
                    <a:pt x="42041" y="1317"/>
                  </a:cubicBezTo>
                  <a:cubicBezTo>
                    <a:pt x="42059" y="1308"/>
                    <a:pt x="42086" y="1308"/>
                    <a:pt x="42113" y="1308"/>
                  </a:cubicBezTo>
                  <a:close/>
                  <a:moveTo>
                    <a:pt x="41221" y="1"/>
                  </a:moveTo>
                  <a:lnTo>
                    <a:pt x="39932" y="163"/>
                  </a:lnTo>
                  <a:lnTo>
                    <a:pt x="40256" y="2795"/>
                  </a:lnTo>
                  <a:lnTo>
                    <a:pt x="47152" y="1930"/>
                  </a:lnTo>
                  <a:lnTo>
                    <a:pt x="47080" y="1335"/>
                  </a:lnTo>
                  <a:lnTo>
                    <a:pt x="41275" y="425"/>
                  </a:lnTo>
                  <a:lnTo>
                    <a:pt x="41221" y="1"/>
                  </a:lnTo>
                  <a:close/>
                  <a:moveTo>
                    <a:pt x="1713" y="4941"/>
                  </a:moveTo>
                  <a:lnTo>
                    <a:pt x="0" y="5157"/>
                  </a:lnTo>
                  <a:lnTo>
                    <a:pt x="334" y="7798"/>
                  </a:lnTo>
                  <a:lnTo>
                    <a:pt x="2046" y="7582"/>
                  </a:lnTo>
                  <a:lnTo>
                    <a:pt x="1713" y="4941"/>
                  </a:lnTo>
                  <a:close/>
                </a:path>
              </a:pathLst>
            </a:custGeom>
            <a:solidFill>
              <a:srgbClr val="EEAE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6" name="Google Shape;1020;p34"/>
            <p:cNvSpPr>
              <a:spLocks/>
            </p:cNvSpPr>
            <p:nvPr/>
          </p:nvSpPr>
          <p:spPr bwMode="auto">
            <a:xfrm>
              <a:off x="9084585" y="3533956"/>
              <a:ext cx="102106" cy="52683"/>
            </a:xfrm>
            <a:custGeom>
              <a:avLst/>
              <a:gdLst>
                <a:gd name="T0" fmla="*/ 2147483646 w 2099"/>
                <a:gd name="T1" fmla="*/ 2147483646 h 1083"/>
                <a:gd name="T2" fmla="*/ 2147483646 w 2099"/>
                <a:gd name="T3" fmla="*/ 2147483646 h 1083"/>
                <a:gd name="T4" fmla="*/ 2147483646 w 2099"/>
                <a:gd name="T5" fmla="*/ 2147483646 h 1083"/>
                <a:gd name="T6" fmla="*/ 2147483646 w 2099"/>
                <a:gd name="T7" fmla="*/ 2147483646 h 1083"/>
                <a:gd name="T8" fmla="*/ 2147483646 w 2099"/>
                <a:gd name="T9" fmla="*/ 2147483646 h 1083"/>
                <a:gd name="T10" fmla="*/ 2147483646 w 2099"/>
                <a:gd name="T11" fmla="*/ 2147483646 h 1083"/>
                <a:gd name="T12" fmla="*/ 2147483646 w 2099"/>
                <a:gd name="T13" fmla="*/ 2147483646 h 1083"/>
                <a:gd name="T14" fmla="*/ 2147483646 w 2099"/>
                <a:gd name="T15" fmla="*/ 2147483646 h 1083"/>
                <a:gd name="T16" fmla="*/ 2147483646 w 2099"/>
                <a:gd name="T17" fmla="*/ 2147483646 h 1083"/>
                <a:gd name="T18" fmla="*/ 2147483646 w 2099"/>
                <a:gd name="T19" fmla="*/ 2147483646 h 1083"/>
                <a:gd name="T20" fmla="*/ 2147483646 w 2099"/>
                <a:gd name="T21" fmla="*/ 2147483646 h 1083"/>
                <a:gd name="T22" fmla="*/ 2147483646 w 2099"/>
                <a:gd name="T23" fmla="*/ 2147483646 h 1083"/>
                <a:gd name="T24" fmla="*/ 2147483646 w 2099"/>
                <a:gd name="T25" fmla="*/ 2147483646 h 1083"/>
                <a:gd name="T26" fmla="*/ 2147483646 w 2099"/>
                <a:gd name="T27" fmla="*/ 2147483646 h 1083"/>
                <a:gd name="T28" fmla="*/ 2147483646 w 2099"/>
                <a:gd name="T29" fmla="*/ 2147483646 h 10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99" h="1083" extrusionOk="0">
                  <a:moveTo>
                    <a:pt x="1621" y="200"/>
                  </a:moveTo>
                  <a:cubicBezTo>
                    <a:pt x="1351" y="200"/>
                    <a:pt x="1233" y="326"/>
                    <a:pt x="1261" y="579"/>
                  </a:cubicBezTo>
                  <a:cubicBezTo>
                    <a:pt x="1284" y="782"/>
                    <a:pt x="1402" y="883"/>
                    <a:pt x="1609" y="883"/>
                  </a:cubicBezTo>
                  <a:cubicBezTo>
                    <a:pt x="1641" y="883"/>
                    <a:pt x="1675" y="881"/>
                    <a:pt x="1711" y="876"/>
                  </a:cubicBezTo>
                  <a:cubicBezTo>
                    <a:pt x="1982" y="840"/>
                    <a:pt x="2099" y="714"/>
                    <a:pt x="2072" y="498"/>
                  </a:cubicBezTo>
                  <a:cubicBezTo>
                    <a:pt x="2054" y="317"/>
                    <a:pt x="1900" y="218"/>
                    <a:pt x="1621" y="200"/>
                  </a:cubicBezTo>
                  <a:close/>
                  <a:moveTo>
                    <a:pt x="397" y="1"/>
                  </a:moveTo>
                  <a:cubicBezTo>
                    <a:pt x="115" y="1"/>
                    <a:pt x="1" y="217"/>
                    <a:pt x="53" y="633"/>
                  </a:cubicBezTo>
                  <a:cubicBezTo>
                    <a:pt x="71" y="777"/>
                    <a:pt x="89" y="867"/>
                    <a:pt x="116" y="921"/>
                  </a:cubicBezTo>
                  <a:cubicBezTo>
                    <a:pt x="182" y="1032"/>
                    <a:pt x="290" y="1082"/>
                    <a:pt x="446" y="1082"/>
                  </a:cubicBezTo>
                  <a:cubicBezTo>
                    <a:pt x="481" y="1082"/>
                    <a:pt x="518" y="1079"/>
                    <a:pt x="557" y="1075"/>
                  </a:cubicBezTo>
                  <a:cubicBezTo>
                    <a:pt x="693" y="1066"/>
                    <a:pt x="783" y="993"/>
                    <a:pt x="846" y="867"/>
                  </a:cubicBezTo>
                  <a:cubicBezTo>
                    <a:pt x="909" y="750"/>
                    <a:pt x="936" y="633"/>
                    <a:pt x="918" y="507"/>
                  </a:cubicBezTo>
                  <a:cubicBezTo>
                    <a:pt x="882" y="200"/>
                    <a:pt x="720" y="29"/>
                    <a:pt x="431" y="2"/>
                  </a:cubicBezTo>
                  <a:cubicBezTo>
                    <a:pt x="419" y="1"/>
                    <a:pt x="408" y="1"/>
                    <a:pt x="397" y="1"/>
                  </a:cubicBezTo>
                  <a:close/>
                </a:path>
              </a:pathLst>
            </a:custGeom>
            <a:solidFill>
              <a:srgbClr val="EECA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7" name="Google Shape;1021;p34"/>
            <p:cNvSpPr>
              <a:spLocks/>
            </p:cNvSpPr>
            <p:nvPr/>
          </p:nvSpPr>
          <p:spPr bwMode="auto">
            <a:xfrm>
              <a:off x="7151702" y="3605512"/>
              <a:ext cx="1882416" cy="359584"/>
            </a:xfrm>
            <a:custGeom>
              <a:avLst/>
              <a:gdLst>
                <a:gd name="T0" fmla="*/ 2147483646 w 38697"/>
                <a:gd name="T1" fmla="*/ 0 h 7392"/>
                <a:gd name="T2" fmla="*/ 2147483646 w 38697"/>
                <a:gd name="T3" fmla="*/ 2147483646 h 7392"/>
                <a:gd name="T4" fmla="*/ 2147483646 w 38697"/>
                <a:gd name="T5" fmla="*/ 2147483646 h 7392"/>
                <a:gd name="T6" fmla="*/ 2147483646 w 38697"/>
                <a:gd name="T7" fmla="*/ 2147483646 h 7392"/>
                <a:gd name="T8" fmla="*/ 2147483646 w 38697"/>
                <a:gd name="T9" fmla="*/ 2147483646 h 7392"/>
                <a:gd name="T10" fmla="*/ 2147483646 w 38697"/>
                <a:gd name="T11" fmla="*/ 2147483646 h 7392"/>
                <a:gd name="T12" fmla="*/ 2147483646 w 38697"/>
                <a:gd name="T13" fmla="*/ 0 h 7392"/>
                <a:gd name="T14" fmla="*/ 2147483646 w 38697"/>
                <a:gd name="T15" fmla="*/ 2147483646 h 7392"/>
                <a:gd name="T16" fmla="*/ 0 w 38697"/>
                <a:gd name="T17" fmla="*/ 2147483646 h 7392"/>
                <a:gd name="T18" fmla="*/ 2147483646 w 38697"/>
                <a:gd name="T19" fmla="*/ 2147483646 h 7392"/>
                <a:gd name="T20" fmla="*/ 2147483646 w 38697"/>
                <a:gd name="T21" fmla="*/ 2147483646 h 7392"/>
                <a:gd name="T22" fmla="*/ 2147483646 w 38697"/>
                <a:gd name="T23" fmla="*/ 2147483646 h 7392"/>
                <a:gd name="T24" fmla="*/ 2147483646 w 38697"/>
                <a:gd name="T25" fmla="*/ 2147483646 h 7392"/>
                <a:gd name="T26" fmla="*/ 2147483646 w 38697"/>
                <a:gd name="T27" fmla="*/ 2147483646 h 73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8697" h="7392" extrusionOk="0">
                  <a:moveTo>
                    <a:pt x="38372" y="0"/>
                  </a:moveTo>
                  <a:lnTo>
                    <a:pt x="25555" y="1614"/>
                  </a:lnTo>
                  <a:cubicBezTo>
                    <a:pt x="25645" y="2506"/>
                    <a:pt x="25104" y="3353"/>
                    <a:pt x="23932" y="4156"/>
                  </a:cubicBezTo>
                  <a:cubicBezTo>
                    <a:pt x="23752" y="4282"/>
                    <a:pt x="23563" y="4399"/>
                    <a:pt x="23373" y="4507"/>
                  </a:cubicBezTo>
                  <a:lnTo>
                    <a:pt x="38697" y="2587"/>
                  </a:lnTo>
                  <a:lnTo>
                    <a:pt x="38661" y="2317"/>
                  </a:lnTo>
                  <a:lnTo>
                    <a:pt x="38372" y="0"/>
                  </a:lnTo>
                  <a:close/>
                  <a:moveTo>
                    <a:pt x="12593" y="3236"/>
                  </a:moveTo>
                  <a:lnTo>
                    <a:pt x="0" y="4805"/>
                  </a:lnTo>
                  <a:lnTo>
                    <a:pt x="298" y="7121"/>
                  </a:lnTo>
                  <a:lnTo>
                    <a:pt x="325" y="7392"/>
                  </a:lnTo>
                  <a:lnTo>
                    <a:pt x="15423" y="5499"/>
                  </a:lnTo>
                  <a:cubicBezTo>
                    <a:pt x="15207" y="5445"/>
                    <a:pt x="14999" y="5381"/>
                    <a:pt x="14792" y="5300"/>
                  </a:cubicBezTo>
                  <a:cubicBezTo>
                    <a:pt x="13458" y="4814"/>
                    <a:pt x="12728" y="4129"/>
                    <a:pt x="12593" y="3236"/>
                  </a:cubicBezTo>
                  <a:close/>
                </a:path>
              </a:pathLst>
            </a:custGeom>
            <a:solidFill>
              <a:srgbClr val="D767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8" name="Google Shape;1022;p34"/>
            <p:cNvSpPr>
              <a:spLocks/>
            </p:cNvSpPr>
            <p:nvPr/>
          </p:nvSpPr>
          <p:spPr bwMode="auto">
            <a:xfrm>
              <a:off x="7764232" y="3683976"/>
              <a:ext cx="634963" cy="189034"/>
            </a:xfrm>
            <a:custGeom>
              <a:avLst/>
              <a:gdLst>
                <a:gd name="T0" fmla="*/ 2147483646 w 13053"/>
                <a:gd name="T1" fmla="*/ 2147483646 h 3886"/>
                <a:gd name="T2" fmla="*/ 2147483646 w 13053"/>
                <a:gd name="T3" fmla="*/ 2147483646 h 3886"/>
                <a:gd name="T4" fmla="*/ 2147483646 w 13053"/>
                <a:gd name="T5" fmla="*/ 2147483646 h 3886"/>
                <a:gd name="T6" fmla="*/ 2147483646 w 13053"/>
                <a:gd name="T7" fmla="*/ 2147483646 h 3886"/>
                <a:gd name="T8" fmla="*/ 2147483646 w 13053"/>
                <a:gd name="T9" fmla="*/ 2147483646 h 3886"/>
                <a:gd name="T10" fmla="*/ 2147483646 w 13053"/>
                <a:gd name="T11" fmla="*/ 2147483646 h 3886"/>
                <a:gd name="T12" fmla="*/ 2147483646 w 13053"/>
                <a:gd name="T13" fmla="*/ 2147483646 h 38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53" h="3886" extrusionOk="0">
                  <a:moveTo>
                    <a:pt x="12963" y="1"/>
                  </a:moveTo>
                  <a:lnTo>
                    <a:pt x="1" y="1623"/>
                  </a:lnTo>
                  <a:cubicBezTo>
                    <a:pt x="136" y="2516"/>
                    <a:pt x="866" y="3201"/>
                    <a:pt x="2200" y="3687"/>
                  </a:cubicBezTo>
                  <a:cubicBezTo>
                    <a:pt x="2407" y="3768"/>
                    <a:pt x="2615" y="3832"/>
                    <a:pt x="2831" y="3886"/>
                  </a:cubicBezTo>
                  <a:lnTo>
                    <a:pt x="10781" y="2894"/>
                  </a:lnTo>
                  <a:cubicBezTo>
                    <a:pt x="10971" y="2786"/>
                    <a:pt x="11160" y="2669"/>
                    <a:pt x="11340" y="2543"/>
                  </a:cubicBezTo>
                  <a:cubicBezTo>
                    <a:pt x="12512" y="1740"/>
                    <a:pt x="13053" y="893"/>
                    <a:pt x="12963" y="1"/>
                  </a:cubicBezTo>
                  <a:close/>
                </a:path>
              </a:pathLst>
            </a:custGeom>
            <a:solidFill>
              <a:srgbClr val="C2BC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19" name="Google Shape;1023;p34"/>
            <p:cNvSpPr>
              <a:spLocks/>
            </p:cNvSpPr>
            <p:nvPr/>
          </p:nvSpPr>
          <p:spPr bwMode="auto">
            <a:xfrm>
              <a:off x="7758540" y="3565575"/>
              <a:ext cx="636277" cy="197401"/>
            </a:xfrm>
            <a:custGeom>
              <a:avLst/>
              <a:gdLst>
                <a:gd name="T0" fmla="*/ 2147483646 w 13080"/>
                <a:gd name="T1" fmla="*/ 2147483646 h 4058"/>
                <a:gd name="T2" fmla="*/ 2147483646 w 13080"/>
                <a:gd name="T3" fmla="*/ 2147483646 h 4058"/>
                <a:gd name="T4" fmla="*/ 2147483646 w 13080"/>
                <a:gd name="T5" fmla="*/ 2147483646 h 4058"/>
                <a:gd name="T6" fmla="*/ 2147483646 w 13080"/>
                <a:gd name="T7" fmla="*/ 2147483646 h 4058"/>
                <a:gd name="T8" fmla="*/ 2147483646 w 13080"/>
                <a:gd name="T9" fmla="*/ 2147483646 h 4058"/>
                <a:gd name="T10" fmla="*/ 2147483646 w 13080"/>
                <a:gd name="T11" fmla="*/ 2147483646 h 4058"/>
                <a:gd name="T12" fmla="*/ 2147483646 w 13080"/>
                <a:gd name="T13" fmla="*/ 2147483646 h 4058"/>
                <a:gd name="T14" fmla="*/ 2147483646 w 13080"/>
                <a:gd name="T15" fmla="*/ 2147483646 h 4058"/>
                <a:gd name="T16" fmla="*/ 2147483646 w 13080"/>
                <a:gd name="T17" fmla="*/ 2147483646 h 40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080" h="4058" extrusionOk="0">
                  <a:moveTo>
                    <a:pt x="9997" y="1"/>
                  </a:moveTo>
                  <a:lnTo>
                    <a:pt x="2506" y="938"/>
                  </a:lnTo>
                  <a:cubicBezTo>
                    <a:pt x="2227" y="1092"/>
                    <a:pt x="1966" y="1245"/>
                    <a:pt x="1722" y="1407"/>
                  </a:cubicBezTo>
                  <a:cubicBezTo>
                    <a:pt x="532" y="2218"/>
                    <a:pt x="0" y="3093"/>
                    <a:pt x="118" y="4012"/>
                  </a:cubicBezTo>
                  <a:cubicBezTo>
                    <a:pt x="118" y="4030"/>
                    <a:pt x="118" y="4039"/>
                    <a:pt x="118" y="4057"/>
                  </a:cubicBezTo>
                  <a:lnTo>
                    <a:pt x="13080" y="2435"/>
                  </a:lnTo>
                  <a:cubicBezTo>
                    <a:pt x="13071" y="2417"/>
                    <a:pt x="13071" y="2408"/>
                    <a:pt x="13071" y="2390"/>
                  </a:cubicBezTo>
                  <a:cubicBezTo>
                    <a:pt x="12953" y="1470"/>
                    <a:pt x="12223" y="758"/>
                    <a:pt x="10871" y="262"/>
                  </a:cubicBezTo>
                  <a:cubicBezTo>
                    <a:pt x="10583" y="172"/>
                    <a:pt x="10294" y="82"/>
                    <a:pt x="999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0" name="Google Shape;1024;p34"/>
            <p:cNvSpPr>
              <a:spLocks/>
            </p:cNvSpPr>
            <p:nvPr/>
          </p:nvSpPr>
          <p:spPr bwMode="auto">
            <a:xfrm>
              <a:off x="7130639" y="3466487"/>
              <a:ext cx="1892096" cy="377145"/>
            </a:xfrm>
            <a:custGeom>
              <a:avLst/>
              <a:gdLst>
                <a:gd name="T0" fmla="*/ 2147483646 w 38896"/>
                <a:gd name="T1" fmla="*/ 2147483646 h 7753"/>
                <a:gd name="T2" fmla="*/ 2147483646 w 38896"/>
                <a:gd name="T3" fmla="*/ 2147483646 h 7753"/>
                <a:gd name="T4" fmla="*/ 2147483646 w 38896"/>
                <a:gd name="T5" fmla="*/ 2147483646 h 7753"/>
                <a:gd name="T6" fmla="*/ 2147483646 w 38896"/>
                <a:gd name="T7" fmla="*/ 2147483646 h 7753"/>
                <a:gd name="T8" fmla="*/ 2147483646 w 38896"/>
                <a:gd name="T9" fmla="*/ 2147483646 h 7753"/>
                <a:gd name="T10" fmla="*/ 2147483646 w 38896"/>
                <a:gd name="T11" fmla="*/ 2147483646 h 7753"/>
                <a:gd name="T12" fmla="*/ 2147483646 w 38896"/>
                <a:gd name="T13" fmla="*/ 2147483646 h 7753"/>
                <a:gd name="T14" fmla="*/ 2147483646 w 38896"/>
                <a:gd name="T15" fmla="*/ 2147483646 h 7753"/>
                <a:gd name="T16" fmla="*/ 2147483646 w 38896"/>
                <a:gd name="T17" fmla="*/ 2147483646 h 7753"/>
                <a:gd name="T18" fmla="*/ 2147483646 w 38896"/>
                <a:gd name="T19" fmla="*/ 2147483646 h 7753"/>
                <a:gd name="T20" fmla="*/ 2147483646 w 38896"/>
                <a:gd name="T21" fmla="*/ 2147483646 h 7753"/>
                <a:gd name="T22" fmla="*/ 2147483646 w 38896"/>
                <a:gd name="T23" fmla="*/ 2147483646 h 7753"/>
                <a:gd name="T24" fmla="*/ 2147483646 w 38896"/>
                <a:gd name="T25" fmla="*/ 2147483646 h 7753"/>
                <a:gd name="T26" fmla="*/ 2147483646 w 38896"/>
                <a:gd name="T27" fmla="*/ 2147483646 h 7753"/>
                <a:gd name="T28" fmla="*/ 2147483646 w 38896"/>
                <a:gd name="T29" fmla="*/ 2147483646 h 7753"/>
                <a:gd name="T30" fmla="*/ 2147483646 w 38896"/>
                <a:gd name="T31" fmla="*/ 2147483646 h 7753"/>
                <a:gd name="T32" fmla="*/ 2147483646 w 38896"/>
                <a:gd name="T33" fmla="*/ 2147483646 h 77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896" h="7753" extrusionOk="0">
                  <a:moveTo>
                    <a:pt x="38526" y="1"/>
                  </a:moveTo>
                  <a:lnTo>
                    <a:pt x="22896" y="1957"/>
                  </a:lnTo>
                  <a:lnTo>
                    <a:pt x="22878" y="2110"/>
                  </a:lnTo>
                  <a:cubicBezTo>
                    <a:pt x="23175" y="2191"/>
                    <a:pt x="23464" y="2281"/>
                    <a:pt x="23752" y="2371"/>
                  </a:cubicBezTo>
                  <a:cubicBezTo>
                    <a:pt x="25068" y="2858"/>
                    <a:pt x="25789" y="3552"/>
                    <a:pt x="25907" y="4481"/>
                  </a:cubicBezTo>
                  <a:lnTo>
                    <a:pt x="25916" y="4553"/>
                  </a:lnTo>
                  <a:lnTo>
                    <a:pt x="38896" y="2930"/>
                  </a:lnTo>
                  <a:lnTo>
                    <a:pt x="38526" y="1"/>
                  </a:lnTo>
                  <a:close/>
                  <a:moveTo>
                    <a:pt x="15405" y="2903"/>
                  </a:moveTo>
                  <a:lnTo>
                    <a:pt x="1" y="4823"/>
                  </a:lnTo>
                  <a:lnTo>
                    <a:pt x="370" y="7753"/>
                  </a:lnTo>
                  <a:lnTo>
                    <a:pt x="13035" y="6166"/>
                  </a:lnTo>
                  <a:lnTo>
                    <a:pt x="13107" y="6121"/>
                  </a:lnTo>
                  <a:lnTo>
                    <a:pt x="13098" y="6040"/>
                  </a:lnTo>
                  <a:cubicBezTo>
                    <a:pt x="12990" y="5157"/>
                    <a:pt x="13521" y="4300"/>
                    <a:pt x="14675" y="3507"/>
                  </a:cubicBezTo>
                  <a:cubicBezTo>
                    <a:pt x="14910" y="3354"/>
                    <a:pt x="15171" y="3192"/>
                    <a:pt x="15450" y="3047"/>
                  </a:cubicBezTo>
                  <a:lnTo>
                    <a:pt x="15405" y="2903"/>
                  </a:lnTo>
                  <a:close/>
                </a:path>
              </a:pathLst>
            </a:custGeom>
            <a:solidFill>
              <a:srgbClr val="EE87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1" name="Google Shape;1025;p34"/>
            <p:cNvSpPr>
              <a:spLocks/>
            </p:cNvSpPr>
            <p:nvPr/>
          </p:nvSpPr>
          <p:spPr bwMode="auto">
            <a:xfrm>
              <a:off x="8992842" y="3474999"/>
              <a:ext cx="35997" cy="141362"/>
            </a:xfrm>
            <a:custGeom>
              <a:avLst/>
              <a:gdLst>
                <a:gd name="T0" fmla="*/ 2147483646 w 740"/>
                <a:gd name="T1" fmla="*/ 0 h 2906"/>
                <a:gd name="T2" fmla="*/ 2147483646 w 740"/>
                <a:gd name="T3" fmla="*/ 2147483646 h 2906"/>
                <a:gd name="T4" fmla="*/ 2147483646 w 740"/>
                <a:gd name="T5" fmla="*/ 2147483646 h 2906"/>
                <a:gd name="T6" fmla="*/ 2147483646 w 740"/>
                <a:gd name="T7" fmla="*/ 2147483646 h 2906"/>
                <a:gd name="T8" fmla="*/ 2147483646 w 740"/>
                <a:gd name="T9" fmla="*/ 2147483646 h 2906"/>
                <a:gd name="T10" fmla="*/ 2147483646 w 740"/>
                <a:gd name="T11" fmla="*/ 2147483646 h 2906"/>
                <a:gd name="T12" fmla="*/ 2147483646 w 740"/>
                <a:gd name="T13" fmla="*/ 2147483646 h 2906"/>
                <a:gd name="T14" fmla="*/ 2147483646 w 740"/>
                <a:gd name="T15" fmla="*/ 2147483646 h 2906"/>
                <a:gd name="T16" fmla="*/ 2147483646 w 740"/>
                <a:gd name="T17" fmla="*/ 2147483646 h 2906"/>
                <a:gd name="T18" fmla="*/ 2147483646 w 740"/>
                <a:gd name="T19" fmla="*/ 2147483646 h 2906"/>
                <a:gd name="T20" fmla="*/ 2147483646 w 740"/>
                <a:gd name="T21" fmla="*/ 2147483646 h 2906"/>
                <a:gd name="T22" fmla="*/ 2147483646 w 740"/>
                <a:gd name="T23" fmla="*/ 2147483646 h 2906"/>
                <a:gd name="T24" fmla="*/ 2147483646 w 740"/>
                <a:gd name="T25" fmla="*/ 0 h 290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40" h="2906" extrusionOk="0">
                  <a:moveTo>
                    <a:pt x="218" y="0"/>
                  </a:moveTo>
                  <a:cubicBezTo>
                    <a:pt x="203" y="0"/>
                    <a:pt x="187" y="2"/>
                    <a:pt x="172" y="6"/>
                  </a:cubicBezTo>
                  <a:cubicBezTo>
                    <a:pt x="73" y="24"/>
                    <a:pt x="1" y="123"/>
                    <a:pt x="19" y="231"/>
                  </a:cubicBezTo>
                  <a:cubicBezTo>
                    <a:pt x="91" y="637"/>
                    <a:pt x="163" y="1052"/>
                    <a:pt x="217" y="1466"/>
                  </a:cubicBezTo>
                  <a:cubicBezTo>
                    <a:pt x="271" y="1881"/>
                    <a:pt x="334" y="2296"/>
                    <a:pt x="334" y="2710"/>
                  </a:cubicBezTo>
                  <a:cubicBezTo>
                    <a:pt x="334" y="2728"/>
                    <a:pt x="334" y="2746"/>
                    <a:pt x="334" y="2764"/>
                  </a:cubicBezTo>
                  <a:cubicBezTo>
                    <a:pt x="357" y="2848"/>
                    <a:pt x="437" y="2906"/>
                    <a:pt x="527" y="2906"/>
                  </a:cubicBezTo>
                  <a:cubicBezTo>
                    <a:pt x="543" y="2906"/>
                    <a:pt x="561" y="2904"/>
                    <a:pt x="578" y="2899"/>
                  </a:cubicBezTo>
                  <a:cubicBezTo>
                    <a:pt x="677" y="2872"/>
                    <a:pt x="740" y="2764"/>
                    <a:pt x="713" y="2665"/>
                  </a:cubicBezTo>
                  <a:cubicBezTo>
                    <a:pt x="614" y="2259"/>
                    <a:pt x="569" y="1845"/>
                    <a:pt x="523" y="1430"/>
                  </a:cubicBezTo>
                  <a:cubicBezTo>
                    <a:pt x="469" y="1016"/>
                    <a:pt x="433" y="601"/>
                    <a:pt x="406" y="177"/>
                  </a:cubicBezTo>
                  <a:cubicBezTo>
                    <a:pt x="406" y="168"/>
                    <a:pt x="406" y="168"/>
                    <a:pt x="397" y="159"/>
                  </a:cubicBezTo>
                  <a:cubicBezTo>
                    <a:pt x="382" y="67"/>
                    <a:pt x="307" y="0"/>
                    <a:pt x="21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2" name="Google Shape;1026;p34"/>
            <p:cNvSpPr>
              <a:spLocks/>
            </p:cNvSpPr>
            <p:nvPr/>
          </p:nvSpPr>
          <p:spPr bwMode="auto">
            <a:xfrm>
              <a:off x="8234282" y="3461525"/>
              <a:ext cx="850704" cy="234469"/>
            </a:xfrm>
            <a:custGeom>
              <a:avLst/>
              <a:gdLst>
                <a:gd name="T0" fmla="*/ 2147483646 w 17488"/>
                <a:gd name="T1" fmla="*/ 2147483646 h 4820"/>
                <a:gd name="T2" fmla="*/ 2147483646 w 17488"/>
                <a:gd name="T3" fmla="*/ 2147483646 h 4820"/>
                <a:gd name="T4" fmla="*/ 2147483646 w 17488"/>
                <a:gd name="T5" fmla="*/ 2147483646 h 4820"/>
                <a:gd name="T6" fmla="*/ 2147483646 w 17488"/>
                <a:gd name="T7" fmla="*/ 2147483646 h 4820"/>
                <a:gd name="T8" fmla="*/ 2147483646 w 17488"/>
                <a:gd name="T9" fmla="*/ 2147483646 h 4820"/>
                <a:gd name="T10" fmla="*/ 2147483646 w 17488"/>
                <a:gd name="T11" fmla="*/ 2147483646 h 4820"/>
                <a:gd name="T12" fmla="*/ 2147483646 w 17488"/>
                <a:gd name="T13" fmla="*/ 2147483646 h 4820"/>
                <a:gd name="T14" fmla="*/ 2147483646 w 17488"/>
                <a:gd name="T15" fmla="*/ 2147483646 h 4820"/>
                <a:gd name="T16" fmla="*/ 2147483646 w 17488"/>
                <a:gd name="T17" fmla="*/ 2147483646 h 4820"/>
                <a:gd name="T18" fmla="*/ 2147483646 w 17488"/>
                <a:gd name="T19" fmla="*/ 2147483646 h 4820"/>
                <a:gd name="T20" fmla="*/ 2147483646 w 17488"/>
                <a:gd name="T21" fmla="*/ 2147483646 h 4820"/>
                <a:gd name="T22" fmla="*/ 2147483646 w 17488"/>
                <a:gd name="T23" fmla="*/ 2147483646 h 4820"/>
                <a:gd name="T24" fmla="*/ 2147483646 w 17488"/>
                <a:gd name="T25" fmla="*/ 2147483646 h 4820"/>
                <a:gd name="T26" fmla="*/ 2147483646 w 17488"/>
                <a:gd name="T27" fmla="*/ 2147483646 h 4820"/>
                <a:gd name="T28" fmla="*/ 2147483646 w 17488"/>
                <a:gd name="T29" fmla="*/ 2147483646 h 4820"/>
                <a:gd name="T30" fmla="*/ 2147483646 w 17488"/>
                <a:gd name="T31" fmla="*/ 2147483646 h 4820"/>
                <a:gd name="T32" fmla="*/ 2147483646 w 17488"/>
                <a:gd name="T33" fmla="*/ 2147483646 h 4820"/>
                <a:gd name="T34" fmla="*/ 2147483646 w 17488"/>
                <a:gd name="T35" fmla="*/ 2147483646 h 4820"/>
                <a:gd name="T36" fmla="*/ 2147483646 w 17488"/>
                <a:gd name="T37" fmla="*/ 2147483646 h 4820"/>
                <a:gd name="T38" fmla="*/ 2147483646 w 17488"/>
                <a:gd name="T39" fmla="*/ 2147483646 h 4820"/>
                <a:gd name="T40" fmla="*/ 2147483646 w 17488"/>
                <a:gd name="T41" fmla="*/ 2147483646 h 4820"/>
                <a:gd name="T42" fmla="*/ 2147483646 w 17488"/>
                <a:gd name="T43" fmla="*/ 2147483646 h 4820"/>
                <a:gd name="T44" fmla="*/ 2147483646 w 17488"/>
                <a:gd name="T45" fmla="*/ 2147483646 h 4820"/>
                <a:gd name="T46" fmla="*/ 2147483646 w 17488"/>
                <a:gd name="T47" fmla="*/ 2147483646 h 4820"/>
                <a:gd name="T48" fmla="*/ 2147483646 w 17488"/>
                <a:gd name="T49" fmla="*/ 2147483646 h 4820"/>
                <a:gd name="T50" fmla="*/ 2147483646 w 17488"/>
                <a:gd name="T51" fmla="*/ 2147483646 h 4820"/>
                <a:gd name="T52" fmla="*/ 2147483646 w 17488"/>
                <a:gd name="T53" fmla="*/ 2147483646 h 4820"/>
                <a:gd name="T54" fmla="*/ 2147483646 w 17488"/>
                <a:gd name="T55" fmla="*/ 2147483646 h 4820"/>
                <a:gd name="T56" fmla="*/ 2147483646 w 17488"/>
                <a:gd name="T57" fmla="*/ 2147483646 h 4820"/>
                <a:gd name="T58" fmla="*/ 2147483646 w 17488"/>
                <a:gd name="T59" fmla="*/ 2147483646 h 4820"/>
                <a:gd name="T60" fmla="*/ 2147483646 w 17488"/>
                <a:gd name="T61" fmla="*/ 2147483646 h 4820"/>
                <a:gd name="T62" fmla="*/ 2147483646 w 17488"/>
                <a:gd name="T63" fmla="*/ 2147483646 h 4820"/>
                <a:gd name="T64" fmla="*/ 2147483646 w 17488"/>
                <a:gd name="T65" fmla="*/ 2147483646 h 4820"/>
                <a:gd name="T66" fmla="*/ 2147483646 w 17488"/>
                <a:gd name="T67" fmla="*/ 2147483646 h 4820"/>
                <a:gd name="T68" fmla="*/ 2147483646 w 17488"/>
                <a:gd name="T69" fmla="*/ 2147483646 h 4820"/>
                <a:gd name="T70" fmla="*/ 2147483646 w 17488"/>
                <a:gd name="T71" fmla="*/ 2147483646 h 4820"/>
                <a:gd name="T72" fmla="*/ 2147483646 w 17488"/>
                <a:gd name="T73" fmla="*/ 2147483646 h 4820"/>
                <a:gd name="T74" fmla="*/ 2147483646 w 17488"/>
                <a:gd name="T75" fmla="*/ 2147483646 h 4820"/>
                <a:gd name="T76" fmla="*/ 2147483646 w 17488"/>
                <a:gd name="T77" fmla="*/ 2147483646 h 4820"/>
                <a:gd name="T78" fmla="*/ 2147483646 w 17488"/>
                <a:gd name="T79" fmla="*/ 2147483646 h 4820"/>
                <a:gd name="T80" fmla="*/ 2147483646 w 17488"/>
                <a:gd name="T81" fmla="*/ 2147483646 h 4820"/>
                <a:gd name="T82" fmla="*/ 2147483646 w 17488"/>
                <a:gd name="T83" fmla="*/ 2147483646 h 4820"/>
                <a:gd name="T84" fmla="*/ 2147483646 w 17488"/>
                <a:gd name="T85" fmla="*/ 2147483646 h 4820"/>
                <a:gd name="T86" fmla="*/ 2147483646 w 17488"/>
                <a:gd name="T87" fmla="*/ 2147483646 h 4820"/>
                <a:gd name="T88" fmla="*/ 2147483646 w 17488"/>
                <a:gd name="T89" fmla="*/ 2147483646 h 4820"/>
                <a:gd name="T90" fmla="*/ 2147483646 w 17488"/>
                <a:gd name="T91" fmla="*/ 2147483646 h 4820"/>
                <a:gd name="T92" fmla="*/ 2147483646 w 17488"/>
                <a:gd name="T93" fmla="*/ 2147483646 h 48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7488" h="4820" extrusionOk="0">
                  <a:moveTo>
                    <a:pt x="15781" y="1"/>
                  </a:moveTo>
                  <a:cubicBezTo>
                    <a:pt x="15770" y="1"/>
                    <a:pt x="15759" y="2"/>
                    <a:pt x="15748" y="4"/>
                  </a:cubicBezTo>
                  <a:lnTo>
                    <a:pt x="190" y="1951"/>
                  </a:lnTo>
                  <a:cubicBezTo>
                    <a:pt x="118" y="1960"/>
                    <a:pt x="55" y="2005"/>
                    <a:pt x="28" y="2086"/>
                  </a:cubicBezTo>
                  <a:cubicBezTo>
                    <a:pt x="1" y="2185"/>
                    <a:pt x="55" y="2293"/>
                    <a:pt x="163" y="2329"/>
                  </a:cubicBezTo>
                  <a:cubicBezTo>
                    <a:pt x="334" y="2356"/>
                    <a:pt x="505" y="2401"/>
                    <a:pt x="668" y="2437"/>
                  </a:cubicBezTo>
                  <a:cubicBezTo>
                    <a:pt x="839" y="2473"/>
                    <a:pt x="1010" y="2509"/>
                    <a:pt x="1172" y="2564"/>
                  </a:cubicBezTo>
                  <a:cubicBezTo>
                    <a:pt x="1488" y="2672"/>
                    <a:pt x="1812" y="2807"/>
                    <a:pt x="2101" y="2987"/>
                  </a:cubicBezTo>
                  <a:cubicBezTo>
                    <a:pt x="2245" y="3077"/>
                    <a:pt x="2380" y="3176"/>
                    <a:pt x="2506" y="3294"/>
                  </a:cubicBezTo>
                  <a:cubicBezTo>
                    <a:pt x="2642" y="3393"/>
                    <a:pt x="2750" y="3528"/>
                    <a:pt x="2849" y="3663"/>
                  </a:cubicBezTo>
                  <a:cubicBezTo>
                    <a:pt x="3038" y="3934"/>
                    <a:pt x="3137" y="4267"/>
                    <a:pt x="3101" y="4592"/>
                  </a:cubicBezTo>
                  <a:cubicBezTo>
                    <a:pt x="3101" y="4628"/>
                    <a:pt x="3101" y="4655"/>
                    <a:pt x="3110" y="4682"/>
                  </a:cubicBezTo>
                  <a:cubicBezTo>
                    <a:pt x="3139" y="4767"/>
                    <a:pt x="3218" y="4819"/>
                    <a:pt x="3304" y="4819"/>
                  </a:cubicBezTo>
                  <a:cubicBezTo>
                    <a:pt x="3326" y="4819"/>
                    <a:pt x="3349" y="4816"/>
                    <a:pt x="3372" y="4808"/>
                  </a:cubicBezTo>
                  <a:cubicBezTo>
                    <a:pt x="3471" y="4772"/>
                    <a:pt x="3525" y="4655"/>
                    <a:pt x="3489" y="4547"/>
                  </a:cubicBezTo>
                  <a:cubicBezTo>
                    <a:pt x="3426" y="4366"/>
                    <a:pt x="3372" y="4186"/>
                    <a:pt x="3282" y="4024"/>
                  </a:cubicBezTo>
                  <a:cubicBezTo>
                    <a:pt x="3201" y="3853"/>
                    <a:pt x="3101" y="3699"/>
                    <a:pt x="2984" y="3555"/>
                  </a:cubicBezTo>
                  <a:cubicBezTo>
                    <a:pt x="2768" y="3276"/>
                    <a:pt x="2497" y="3032"/>
                    <a:pt x="2200" y="2834"/>
                  </a:cubicBezTo>
                  <a:cubicBezTo>
                    <a:pt x="1903" y="2645"/>
                    <a:pt x="1578" y="2482"/>
                    <a:pt x="1254" y="2338"/>
                  </a:cubicBezTo>
                  <a:cubicBezTo>
                    <a:pt x="1170" y="2301"/>
                    <a:pt x="1086" y="2267"/>
                    <a:pt x="1002" y="2233"/>
                  </a:cubicBezTo>
                  <a:lnTo>
                    <a:pt x="15600" y="406"/>
                  </a:lnTo>
                  <a:lnTo>
                    <a:pt x="15613" y="508"/>
                  </a:lnTo>
                  <a:lnTo>
                    <a:pt x="15667" y="617"/>
                  </a:lnTo>
                  <a:cubicBezTo>
                    <a:pt x="15686" y="660"/>
                    <a:pt x="15726" y="687"/>
                    <a:pt x="15770" y="687"/>
                  </a:cubicBezTo>
                  <a:cubicBezTo>
                    <a:pt x="15790" y="687"/>
                    <a:pt x="15810" y="682"/>
                    <a:pt x="15829" y="671"/>
                  </a:cubicBezTo>
                  <a:cubicBezTo>
                    <a:pt x="16009" y="589"/>
                    <a:pt x="16199" y="553"/>
                    <a:pt x="16388" y="526"/>
                  </a:cubicBezTo>
                  <a:cubicBezTo>
                    <a:pt x="16483" y="517"/>
                    <a:pt x="16577" y="511"/>
                    <a:pt x="16673" y="511"/>
                  </a:cubicBezTo>
                  <a:cubicBezTo>
                    <a:pt x="16710" y="511"/>
                    <a:pt x="16747" y="512"/>
                    <a:pt x="16784" y="514"/>
                  </a:cubicBezTo>
                  <a:cubicBezTo>
                    <a:pt x="16865" y="872"/>
                    <a:pt x="16927" y="1235"/>
                    <a:pt x="16983" y="1599"/>
                  </a:cubicBezTo>
                  <a:cubicBezTo>
                    <a:pt x="17037" y="2005"/>
                    <a:pt x="17109" y="2419"/>
                    <a:pt x="17064" y="2843"/>
                  </a:cubicBezTo>
                  <a:cubicBezTo>
                    <a:pt x="17055" y="2879"/>
                    <a:pt x="17064" y="2906"/>
                    <a:pt x="17073" y="2933"/>
                  </a:cubicBezTo>
                  <a:cubicBezTo>
                    <a:pt x="17100" y="3015"/>
                    <a:pt x="17175" y="3066"/>
                    <a:pt x="17252" y="3066"/>
                  </a:cubicBezTo>
                  <a:cubicBezTo>
                    <a:pt x="17277" y="3066"/>
                    <a:pt x="17301" y="3061"/>
                    <a:pt x="17325" y="3050"/>
                  </a:cubicBezTo>
                  <a:cubicBezTo>
                    <a:pt x="17433" y="3014"/>
                    <a:pt x="17488" y="2897"/>
                    <a:pt x="17442" y="2798"/>
                  </a:cubicBezTo>
                  <a:cubicBezTo>
                    <a:pt x="17298" y="2392"/>
                    <a:pt x="17262" y="1978"/>
                    <a:pt x="17217" y="1563"/>
                  </a:cubicBezTo>
                  <a:cubicBezTo>
                    <a:pt x="17172" y="1148"/>
                    <a:pt x="17145" y="734"/>
                    <a:pt x="17136" y="319"/>
                  </a:cubicBezTo>
                  <a:cubicBezTo>
                    <a:pt x="17136" y="220"/>
                    <a:pt x="17055" y="148"/>
                    <a:pt x="16965" y="148"/>
                  </a:cubicBezTo>
                  <a:lnTo>
                    <a:pt x="16920" y="148"/>
                  </a:lnTo>
                  <a:cubicBezTo>
                    <a:pt x="16739" y="229"/>
                    <a:pt x="16550" y="265"/>
                    <a:pt x="16361" y="292"/>
                  </a:cubicBezTo>
                  <a:cubicBezTo>
                    <a:pt x="16260" y="307"/>
                    <a:pt x="16158" y="316"/>
                    <a:pt x="16056" y="316"/>
                  </a:cubicBezTo>
                  <a:cubicBezTo>
                    <a:pt x="16031" y="316"/>
                    <a:pt x="16007" y="315"/>
                    <a:pt x="15983" y="314"/>
                  </a:cubicBezTo>
                  <a:lnTo>
                    <a:pt x="15964" y="166"/>
                  </a:lnTo>
                  <a:cubicBezTo>
                    <a:pt x="15948" y="69"/>
                    <a:pt x="15874" y="1"/>
                    <a:pt x="15781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3" name="Google Shape;1027;p34"/>
            <p:cNvSpPr>
              <a:spLocks/>
            </p:cNvSpPr>
            <p:nvPr/>
          </p:nvSpPr>
          <p:spPr bwMode="auto">
            <a:xfrm>
              <a:off x="9007776" y="3586979"/>
              <a:ext cx="90772" cy="141168"/>
            </a:xfrm>
            <a:custGeom>
              <a:avLst/>
              <a:gdLst>
                <a:gd name="T0" fmla="*/ 2147483646 w 1866"/>
                <a:gd name="T1" fmla="*/ 0 h 2902"/>
                <a:gd name="T2" fmla="*/ 2147483646 w 1866"/>
                <a:gd name="T3" fmla="*/ 2147483646 h 2902"/>
                <a:gd name="T4" fmla="*/ 2147483646 w 1866"/>
                <a:gd name="T5" fmla="*/ 2147483646 h 2902"/>
                <a:gd name="T6" fmla="*/ 2147483646 w 1866"/>
                <a:gd name="T7" fmla="*/ 2147483646 h 2902"/>
                <a:gd name="T8" fmla="*/ 2147483646 w 1866"/>
                <a:gd name="T9" fmla="*/ 2147483646 h 2902"/>
                <a:gd name="T10" fmla="*/ 2147483646 w 1866"/>
                <a:gd name="T11" fmla="*/ 2147483646 h 2902"/>
                <a:gd name="T12" fmla="*/ 2147483646 w 1866"/>
                <a:gd name="T13" fmla="*/ 2147483646 h 2902"/>
                <a:gd name="T14" fmla="*/ 2147483646 w 1866"/>
                <a:gd name="T15" fmla="*/ 2147483646 h 2902"/>
                <a:gd name="T16" fmla="*/ 2147483646 w 1866"/>
                <a:gd name="T17" fmla="*/ 2147483646 h 2902"/>
                <a:gd name="T18" fmla="*/ 2147483646 w 1866"/>
                <a:gd name="T19" fmla="*/ 2147483646 h 2902"/>
                <a:gd name="T20" fmla="*/ 2147483646 w 1866"/>
                <a:gd name="T21" fmla="*/ 2147483646 h 2902"/>
                <a:gd name="T22" fmla="*/ 2147483646 w 1866"/>
                <a:gd name="T23" fmla="*/ 2147483646 h 2902"/>
                <a:gd name="T24" fmla="*/ 2147483646 w 1866"/>
                <a:gd name="T25" fmla="*/ 2147483646 h 2902"/>
                <a:gd name="T26" fmla="*/ 2147483646 w 1866"/>
                <a:gd name="T27" fmla="*/ 2147483646 h 2902"/>
                <a:gd name="T28" fmla="*/ 2147483646 w 1866"/>
                <a:gd name="T29" fmla="*/ 2147483646 h 2902"/>
                <a:gd name="T30" fmla="*/ 2147483646 w 1866"/>
                <a:gd name="T31" fmla="*/ 2147483646 h 2902"/>
                <a:gd name="T32" fmla="*/ 2147483646 w 1866"/>
                <a:gd name="T33" fmla="*/ 2147483646 h 2902"/>
                <a:gd name="T34" fmla="*/ 2147483646 w 1866"/>
                <a:gd name="T35" fmla="*/ 2147483646 h 2902"/>
                <a:gd name="T36" fmla="*/ 2147483646 w 1866"/>
                <a:gd name="T37" fmla="*/ 2147483646 h 2902"/>
                <a:gd name="T38" fmla="*/ 2147483646 w 1866"/>
                <a:gd name="T39" fmla="*/ 2147483646 h 2902"/>
                <a:gd name="T40" fmla="*/ 2147483646 w 1866"/>
                <a:gd name="T41" fmla="*/ 2147483646 h 2902"/>
                <a:gd name="T42" fmla="*/ 2147483646 w 1866"/>
                <a:gd name="T43" fmla="*/ 2147483646 h 2902"/>
                <a:gd name="T44" fmla="*/ 2147483646 w 1866"/>
                <a:gd name="T45" fmla="*/ 2147483646 h 2902"/>
                <a:gd name="T46" fmla="*/ 2147483646 w 1866"/>
                <a:gd name="T47" fmla="*/ 2147483646 h 2902"/>
                <a:gd name="T48" fmla="*/ 2147483646 w 1866"/>
                <a:gd name="T49" fmla="*/ 2147483646 h 2902"/>
                <a:gd name="T50" fmla="*/ 2147483646 w 1866"/>
                <a:gd name="T51" fmla="*/ 2147483646 h 2902"/>
                <a:gd name="T52" fmla="*/ 2147483646 w 1866"/>
                <a:gd name="T53" fmla="*/ 2147483646 h 2902"/>
                <a:gd name="T54" fmla="*/ 2147483646 w 1866"/>
                <a:gd name="T55" fmla="*/ 2147483646 h 2902"/>
                <a:gd name="T56" fmla="*/ 2147483646 w 1866"/>
                <a:gd name="T57" fmla="*/ 2147483646 h 2902"/>
                <a:gd name="T58" fmla="*/ 2147483646 w 1866"/>
                <a:gd name="T59" fmla="*/ 2147483646 h 2902"/>
                <a:gd name="T60" fmla="*/ 2147483646 w 1866"/>
                <a:gd name="T61" fmla="*/ 2147483646 h 2902"/>
                <a:gd name="T62" fmla="*/ 2147483646 w 1866"/>
                <a:gd name="T63" fmla="*/ 2147483646 h 2902"/>
                <a:gd name="T64" fmla="*/ 2147483646 w 1866"/>
                <a:gd name="T65" fmla="*/ 2147483646 h 2902"/>
                <a:gd name="T66" fmla="*/ 2147483646 w 1866"/>
                <a:gd name="T67" fmla="*/ 2147483646 h 2902"/>
                <a:gd name="T68" fmla="*/ 2147483646 w 1866"/>
                <a:gd name="T69" fmla="*/ 2147483646 h 2902"/>
                <a:gd name="T70" fmla="*/ 2147483646 w 1866"/>
                <a:gd name="T71" fmla="*/ 0 h 29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866" h="2902" extrusionOk="0">
                  <a:moveTo>
                    <a:pt x="1344" y="0"/>
                  </a:moveTo>
                  <a:cubicBezTo>
                    <a:pt x="1323" y="0"/>
                    <a:pt x="1301" y="4"/>
                    <a:pt x="1280" y="12"/>
                  </a:cubicBezTo>
                  <a:cubicBezTo>
                    <a:pt x="1172" y="48"/>
                    <a:pt x="1118" y="165"/>
                    <a:pt x="1163" y="264"/>
                  </a:cubicBezTo>
                  <a:cubicBezTo>
                    <a:pt x="1298" y="643"/>
                    <a:pt x="1334" y="1030"/>
                    <a:pt x="1379" y="1409"/>
                  </a:cubicBezTo>
                  <a:cubicBezTo>
                    <a:pt x="1397" y="1607"/>
                    <a:pt x="1415" y="1796"/>
                    <a:pt x="1424" y="1995"/>
                  </a:cubicBezTo>
                  <a:cubicBezTo>
                    <a:pt x="1438" y="2136"/>
                    <a:pt x="1446" y="2283"/>
                    <a:pt x="1450" y="2430"/>
                  </a:cubicBezTo>
                  <a:cubicBezTo>
                    <a:pt x="1414" y="2442"/>
                    <a:pt x="1379" y="2453"/>
                    <a:pt x="1343" y="2463"/>
                  </a:cubicBezTo>
                  <a:cubicBezTo>
                    <a:pt x="1244" y="2481"/>
                    <a:pt x="1154" y="2499"/>
                    <a:pt x="1055" y="2508"/>
                  </a:cubicBezTo>
                  <a:cubicBezTo>
                    <a:pt x="960" y="2517"/>
                    <a:pt x="865" y="2524"/>
                    <a:pt x="770" y="2524"/>
                  </a:cubicBezTo>
                  <a:cubicBezTo>
                    <a:pt x="738" y="2524"/>
                    <a:pt x="705" y="2523"/>
                    <a:pt x="673" y="2522"/>
                  </a:cubicBezTo>
                  <a:cubicBezTo>
                    <a:pt x="626" y="2191"/>
                    <a:pt x="579" y="1854"/>
                    <a:pt x="532" y="1517"/>
                  </a:cubicBezTo>
                  <a:cubicBezTo>
                    <a:pt x="478" y="1138"/>
                    <a:pt x="433" y="751"/>
                    <a:pt x="406" y="363"/>
                  </a:cubicBezTo>
                  <a:cubicBezTo>
                    <a:pt x="406" y="354"/>
                    <a:pt x="406" y="345"/>
                    <a:pt x="406" y="345"/>
                  </a:cubicBezTo>
                  <a:cubicBezTo>
                    <a:pt x="390" y="248"/>
                    <a:pt x="308" y="180"/>
                    <a:pt x="214" y="180"/>
                  </a:cubicBezTo>
                  <a:cubicBezTo>
                    <a:pt x="203" y="180"/>
                    <a:pt x="192" y="181"/>
                    <a:pt x="180" y="183"/>
                  </a:cubicBezTo>
                  <a:cubicBezTo>
                    <a:pt x="72" y="201"/>
                    <a:pt x="0" y="300"/>
                    <a:pt x="27" y="408"/>
                  </a:cubicBezTo>
                  <a:cubicBezTo>
                    <a:pt x="90" y="796"/>
                    <a:pt x="144" y="1174"/>
                    <a:pt x="189" y="1562"/>
                  </a:cubicBezTo>
                  <a:cubicBezTo>
                    <a:pt x="234" y="1950"/>
                    <a:pt x="280" y="2337"/>
                    <a:pt x="316" y="2716"/>
                  </a:cubicBezTo>
                  <a:lnTo>
                    <a:pt x="316" y="2770"/>
                  </a:lnTo>
                  <a:cubicBezTo>
                    <a:pt x="316" y="2779"/>
                    <a:pt x="325" y="2797"/>
                    <a:pt x="334" y="2815"/>
                  </a:cubicBezTo>
                  <a:cubicBezTo>
                    <a:pt x="353" y="2868"/>
                    <a:pt x="407" y="2901"/>
                    <a:pt x="466" y="2901"/>
                  </a:cubicBezTo>
                  <a:cubicBezTo>
                    <a:pt x="488" y="2901"/>
                    <a:pt x="510" y="2897"/>
                    <a:pt x="532" y="2887"/>
                  </a:cubicBezTo>
                  <a:cubicBezTo>
                    <a:pt x="712" y="2806"/>
                    <a:pt x="902" y="2770"/>
                    <a:pt x="1091" y="2734"/>
                  </a:cubicBezTo>
                  <a:cubicBezTo>
                    <a:pt x="1181" y="2725"/>
                    <a:pt x="1280" y="2716"/>
                    <a:pt x="1370" y="2716"/>
                  </a:cubicBezTo>
                  <a:cubicBezTo>
                    <a:pt x="1469" y="2716"/>
                    <a:pt x="1569" y="2725"/>
                    <a:pt x="1668" y="2743"/>
                  </a:cubicBezTo>
                  <a:cubicBezTo>
                    <a:pt x="1677" y="2747"/>
                    <a:pt x="1688" y="2750"/>
                    <a:pt x="1700" y="2750"/>
                  </a:cubicBezTo>
                  <a:cubicBezTo>
                    <a:pt x="1713" y="2750"/>
                    <a:pt x="1726" y="2747"/>
                    <a:pt x="1740" y="2743"/>
                  </a:cubicBezTo>
                  <a:cubicBezTo>
                    <a:pt x="1812" y="2725"/>
                    <a:pt x="1866" y="2644"/>
                    <a:pt x="1839" y="2563"/>
                  </a:cubicBezTo>
                  <a:lnTo>
                    <a:pt x="1830" y="2526"/>
                  </a:lnTo>
                  <a:cubicBezTo>
                    <a:pt x="1785" y="2337"/>
                    <a:pt x="1749" y="2148"/>
                    <a:pt x="1713" y="1959"/>
                  </a:cubicBezTo>
                  <a:cubicBezTo>
                    <a:pt x="1677" y="1769"/>
                    <a:pt x="1641" y="1580"/>
                    <a:pt x="1614" y="1382"/>
                  </a:cubicBezTo>
                  <a:cubicBezTo>
                    <a:pt x="1560" y="1003"/>
                    <a:pt x="1505" y="616"/>
                    <a:pt x="1541" y="219"/>
                  </a:cubicBezTo>
                  <a:cubicBezTo>
                    <a:pt x="1551" y="192"/>
                    <a:pt x="1541" y="156"/>
                    <a:pt x="1532" y="129"/>
                  </a:cubicBezTo>
                  <a:cubicBezTo>
                    <a:pt x="1504" y="51"/>
                    <a:pt x="1425" y="0"/>
                    <a:pt x="134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4" name="Google Shape;1028;p34"/>
            <p:cNvSpPr>
              <a:spLocks/>
            </p:cNvSpPr>
            <p:nvPr/>
          </p:nvSpPr>
          <p:spPr bwMode="auto">
            <a:xfrm>
              <a:off x="9050291" y="3487988"/>
              <a:ext cx="305685" cy="86102"/>
            </a:xfrm>
            <a:custGeom>
              <a:avLst/>
              <a:gdLst>
                <a:gd name="T0" fmla="*/ 2147483646 w 6284"/>
                <a:gd name="T1" fmla="*/ 0 h 1770"/>
                <a:gd name="T2" fmla="*/ 0 w 6284"/>
                <a:gd name="T3" fmla="*/ 2147483646 h 1770"/>
                <a:gd name="T4" fmla="*/ 2147483646 w 6284"/>
                <a:gd name="T5" fmla="*/ 2147483646 h 1770"/>
                <a:gd name="T6" fmla="*/ 2147483646 w 6284"/>
                <a:gd name="T7" fmla="*/ 2147483646 h 1770"/>
                <a:gd name="T8" fmla="*/ 2147483646 w 6284"/>
                <a:gd name="T9" fmla="*/ 2147483646 h 1770"/>
                <a:gd name="T10" fmla="*/ 2147483646 w 6284"/>
                <a:gd name="T11" fmla="*/ 2147483646 h 1770"/>
                <a:gd name="T12" fmla="*/ 2147483646 w 6284"/>
                <a:gd name="T13" fmla="*/ 2147483646 h 1770"/>
                <a:gd name="T14" fmla="*/ 2147483646 w 6284"/>
                <a:gd name="T15" fmla="*/ 2147483646 h 1770"/>
                <a:gd name="T16" fmla="*/ 2147483646 w 6284"/>
                <a:gd name="T17" fmla="*/ 2147483646 h 1770"/>
                <a:gd name="T18" fmla="*/ 2147483646 w 6284"/>
                <a:gd name="T19" fmla="*/ 2147483646 h 1770"/>
                <a:gd name="T20" fmla="*/ 2147483646 w 6284"/>
                <a:gd name="T21" fmla="*/ 2147483646 h 1770"/>
                <a:gd name="T22" fmla="*/ 2147483646 w 6284"/>
                <a:gd name="T23" fmla="*/ 2147483646 h 1770"/>
                <a:gd name="T24" fmla="*/ 2147483646 w 6284"/>
                <a:gd name="T25" fmla="*/ 2147483646 h 1770"/>
                <a:gd name="T26" fmla="*/ 2147483646 w 6284"/>
                <a:gd name="T27" fmla="*/ 2147483646 h 1770"/>
                <a:gd name="T28" fmla="*/ 2147483646 w 6284"/>
                <a:gd name="T29" fmla="*/ 2147483646 h 1770"/>
                <a:gd name="T30" fmla="*/ 2147483646 w 6284"/>
                <a:gd name="T31" fmla="*/ 2147483646 h 1770"/>
                <a:gd name="T32" fmla="*/ 2147483646 w 6284"/>
                <a:gd name="T33" fmla="*/ 2147483646 h 1770"/>
                <a:gd name="T34" fmla="*/ 2147483646 w 6284"/>
                <a:gd name="T35" fmla="*/ 0 h 177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6284" h="1770" extrusionOk="0">
                  <a:moveTo>
                    <a:pt x="208" y="0"/>
                  </a:moveTo>
                  <a:cubicBezTo>
                    <a:pt x="100" y="0"/>
                    <a:pt x="9" y="82"/>
                    <a:pt x="0" y="190"/>
                  </a:cubicBezTo>
                  <a:cubicBezTo>
                    <a:pt x="0" y="298"/>
                    <a:pt x="82" y="388"/>
                    <a:pt x="190" y="388"/>
                  </a:cubicBezTo>
                  <a:cubicBezTo>
                    <a:pt x="1172" y="442"/>
                    <a:pt x="2137" y="613"/>
                    <a:pt x="3101" y="767"/>
                  </a:cubicBezTo>
                  <a:cubicBezTo>
                    <a:pt x="3588" y="848"/>
                    <a:pt x="4066" y="938"/>
                    <a:pt x="4552" y="1019"/>
                  </a:cubicBezTo>
                  <a:cubicBezTo>
                    <a:pt x="4982" y="1100"/>
                    <a:pt x="5412" y="1189"/>
                    <a:pt x="5849" y="1278"/>
                  </a:cubicBezTo>
                  <a:lnTo>
                    <a:pt x="5887" y="1605"/>
                  </a:lnTo>
                  <a:cubicBezTo>
                    <a:pt x="5903" y="1695"/>
                    <a:pt x="5978" y="1770"/>
                    <a:pt x="6073" y="1770"/>
                  </a:cubicBezTo>
                  <a:cubicBezTo>
                    <a:pt x="6083" y="1770"/>
                    <a:pt x="6093" y="1769"/>
                    <a:pt x="6103" y="1767"/>
                  </a:cubicBezTo>
                  <a:cubicBezTo>
                    <a:pt x="6211" y="1758"/>
                    <a:pt x="6283" y="1659"/>
                    <a:pt x="6274" y="1551"/>
                  </a:cubicBezTo>
                  <a:lnTo>
                    <a:pt x="6211" y="1091"/>
                  </a:lnTo>
                  <a:lnTo>
                    <a:pt x="6211" y="1082"/>
                  </a:lnTo>
                  <a:cubicBezTo>
                    <a:pt x="6202" y="1001"/>
                    <a:pt x="6139" y="929"/>
                    <a:pt x="6049" y="920"/>
                  </a:cubicBezTo>
                  <a:cubicBezTo>
                    <a:pt x="5562" y="875"/>
                    <a:pt x="5075" y="812"/>
                    <a:pt x="4589" y="749"/>
                  </a:cubicBezTo>
                  <a:cubicBezTo>
                    <a:pt x="4111" y="685"/>
                    <a:pt x="3624" y="622"/>
                    <a:pt x="3137" y="550"/>
                  </a:cubicBezTo>
                  <a:cubicBezTo>
                    <a:pt x="2173" y="397"/>
                    <a:pt x="1199" y="262"/>
                    <a:pt x="244" y="9"/>
                  </a:cubicBezTo>
                  <a:cubicBezTo>
                    <a:pt x="235" y="0"/>
                    <a:pt x="217" y="0"/>
                    <a:pt x="208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5" name="Google Shape;1029;p34"/>
            <p:cNvSpPr>
              <a:spLocks/>
            </p:cNvSpPr>
            <p:nvPr/>
          </p:nvSpPr>
          <p:spPr bwMode="auto">
            <a:xfrm>
              <a:off x="9073980" y="3552587"/>
              <a:ext cx="283308" cy="148610"/>
            </a:xfrm>
            <a:custGeom>
              <a:avLst/>
              <a:gdLst>
                <a:gd name="T0" fmla="*/ 2147483646 w 5824"/>
                <a:gd name="T1" fmla="*/ 2147483646 h 3055"/>
                <a:gd name="T2" fmla="*/ 2147483646 w 5824"/>
                <a:gd name="T3" fmla="*/ 2147483646 h 3055"/>
                <a:gd name="T4" fmla="*/ 2147483646 w 5824"/>
                <a:gd name="T5" fmla="*/ 2147483646 h 3055"/>
                <a:gd name="T6" fmla="*/ 2147483646 w 5824"/>
                <a:gd name="T7" fmla="*/ 2147483646 h 3055"/>
                <a:gd name="T8" fmla="*/ 2147483646 w 5824"/>
                <a:gd name="T9" fmla="*/ 2147483646 h 3055"/>
                <a:gd name="T10" fmla="*/ 2147483646 w 5824"/>
                <a:gd name="T11" fmla="*/ 2147483646 h 3055"/>
                <a:gd name="T12" fmla="*/ 2147483646 w 5824"/>
                <a:gd name="T13" fmla="*/ 2147483646 h 3055"/>
                <a:gd name="T14" fmla="*/ 2147483646 w 5824"/>
                <a:gd name="T15" fmla="*/ 2147483646 h 3055"/>
                <a:gd name="T16" fmla="*/ 2147483646 w 5824"/>
                <a:gd name="T17" fmla="*/ 2147483646 h 3055"/>
                <a:gd name="T18" fmla="*/ 2147483646 w 5824"/>
                <a:gd name="T19" fmla="*/ 2147483646 h 3055"/>
                <a:gd name="T20" fmla="*/ 2147483646 w 5824"/>
                <a:gd name="T21" fmla="*/ 2147483646 h 3055"/>
                <a:gd name="T22" fmla="*/ 2147483646 w 5824"/>
                <a:gd name="T23" fmla="*/ 2147483646 h 3055"/>
                <a:gd name="T24" fmla="*/ 2147483646 w 5824"/>
                <a:gd name="T25" fmla="*/ 2147483646 h 3055"/>
                <a:gd name="T26" fmla="*/ 2147483646 w 5824"/>
                <a:gd name="T27" fmla="*/ 2147483646 h 3055"/>
                <a:gd name="T28" fmla="*/ 2147483646 w 5824"/>
                <a:gd name="T29" fmla="*/ 2147483646 h 3055"/>
                <a:gd name="T30" fmla="*/ 2147483646 w 5824"/>
                <a:gd name="T31" fmla="*/ 2147483646 h 3055"/>
                <a:gd name="T32" fmla="*/ 2147483646 w 5824"/>
                <a:gd name="T33" fmla="*/ 2147483646 h 3055"/>
                <a:gd name="T34" fmla="*/ 2147483646 w 5824"/>
                <a:gd name="T35" fmla="*/ 2147483646 h 3055"/>
                <a:gd name="T36" fmla="*/ 2147483646 w 5824"/>
                <a:gd name="T37" fmla="*/ 2147483646 h 3055"/>
                <a:gd name="T38" fmla="*/ 2147483646 w 5824"/>
                <a:gd name="T39" fmla="*/ 2147483646 h 3055"/>
                <a:gd name="T40" fmla="*/ 2147483646 w 5824"/>
                <a:gd name="T41" fmla="*/ 2147483646 h 3055"/>
                <a:gd name="T42" fmla="*/ 2147483646 w 5824"/>
                <a:gd name="T43" fmla="*/ 2147483646 h 30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24" h="3055" extrusionOk="0">
                  <a:moveTo>
                    <a:pt x="5588" y="1"/>
                  </a:moveTo>
                  <a:cubicBezTo>
                    <a:pt x="5570" y="1"/>
                    <a:pt x="5553" y="3"/>
                    <a:pt x="5535" y="6"/>
                  </a:cubicBezTo>
                  <a:cubicBezTo>
                    <a:pt x="5418" y="34"/>
                    <a:pt x="5336" y="160"/>
                    <a:pt x="5373" y="277"/>
                  </a:cubicBezTo>
                  <a:lnTo>
                    <a:pt x="5406" y="415"/>
                  </a:lnTo>
                  <a:cubicBezTo>
                    <a:pt x="5013" y="613"/>
                    <a:pt x="4620" y="805"/>
                    <a:pt x="4228" y="989"/>
                  </a:cubicBezTo>
                  <a:cubicBezTo>
                    <a:pt x="3786" y="1196"/>
                    <a:pt x="3335" y="1395"/>
                    <a:pt x="2885" y="1584"/>
                  </a:cubicBezTo>
                  <a:cubicBezTo>
                    <a:pt x="2434" y="1773"/>
                    <a:pt x="1983" y="1972"/>
                    <a:pt x="1524" y="2152"/>
                  </a:cubicBezTo>
                  <a:cubicBezTo>
                    <a:pt x="1073" y="2332"/>
                    <a:pt x="613" y="2512"/>
                    <a:pt x="153" y="2675"/>
                  </a:cubicBezTo>
                  <a:cubicBezTo>
                    <a:pt x="144" y="2684"/>
                    <a:pt x="135" y="2684"/>
                    <a:pt x="126" y="2684"/>
                  </a:cubicBezTo>
                  <a:cubicBezTo>
                    <a:pt x="36" y="2738"/>
                    <a:pt x="0" y="2855"/>
                    <a:pt x="45" y="2945"/>
                  </a:cubicBezTo>
                  <a:cubicBezTo>
                    <a:pt x="77" y="3016"/>
                    <a:pt x="146" y="3054"/>
                    <a:pt x="219" y="3054"/>
                  </a:cubicBezTo>
                  <a:cubicBezTo>
                    <a:pt x="248" y="3054"/>
                    <a:pt x="278" y="3048"/>
                    <a:pt x="307" y="3035"/>
                  </a:cubicBezTo>
                  <a:cubicBezTo>
                    <a:pt x="748" y="2810"/>
                    <a:pt x="1190" y="2602"/>
                    <a:pt x="1632" y="2395"/>
                  </a:cubicBezTo>
                  <a:cubicBezTo>
                    <a:pt x="2073" y="2188"/>
                    <a:pt x="2524" y="1990"/>
                    <a:pt x="2975" y="1791"/>
                  </a:cubicBezTo>
                  <a:cubicBezTo>
                    <a:pt x="3416" y="1593"/>
                    <a:pt x="3876" y="1404"/>
                    <a:pt x="4327" y="1214"/>
                  </a:cubicBezTo>
                  <a:cubicBezTo>
                    <a:pt x="4778" y="1034"/>
                    <a:pt x="5237" y="854"/>
                    <a:pt x="5706" y="701"/>
                  </a:cubicBezTo>
                  <a:cubicBezTo>
                    <a:pt x="5769" y="674"/>
                    <a:pt x="5823" y="610"/>
                    <a:pt x="5823" y="529"/>
                  </a:cubicBezTo>
                  <a:lnTo>
                    <a:pt x="5823" y="493"/>
                  </a:lnTo>
                  <a:lnTo>
                    <a:pt x="5814" y="223"/>
                  </a:lnTo>
                  <a:cubicBezTo>
                    <a:pt x="5814" y="205"/>
                    <a:pt x="5814" y="187"/>
                    <a:pt x="5805" y="169"/>
                  </a:cubicBezTo>
                  <a:cubicBezTo>
                    <a:pt x="5782" y="68"/>
                    <a:pt x="5692" y="1"/>
                    <a:pt x="5588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6" name="Google Shape;1030;p34"/>
            <p:cNvSpPr>
              <a:spLocks/>
            </p:cNvSpPr>
            <p:nvPr/>
          </p:nvSpPr>
          <p:spPr bwMode="auto">
            <a:xfrm>
              <a:off x="7051300" y="3556236"/>
              <a:ext cx="1992937" cy="418201"/>
            </a:xfrm>
            <a:custGeom>
              <a:avLst/>
              <a:gdLst>
                <a:gd name="T0" fmla="*/ 2147483646 w 40969"/>
                <a:gd name="T1" fmla="*/ 2147483646 h 8597"/>
                <a:gd name="T2" fmla="*/ 2147483646 w 40969"/>
                <a:gd name="T3" fmla="*/ 2147483646 h 8597"/>
                <a:gd name="T4" fmla="*/ 2147483646 w 40969"/>
                <a:gd name="T5" fmla="*/ 2147483646 h 8597"/>
                <a:gd name="T6" fmla="*/ 2147483646 w 40969"/>
                <a:gd name="T7" fmla="*/ 2147483646 h 8597"/>
                <a:gd name="T8" fmla="*/ 2147483646 w 40969"/>
                <a:gd name="T9" fmla="*/ 2147483646 h 8597"/>
                <a:gd name="T10" fmla="*/ 2147483646 w 40969"/>
                <a:gd name="T11" fmla="*/ 2147483646 h 8597"/>
                <a:gd name="T12" fmla="*/ 2147483646 w 40969"/>
                <a:gd name="T13" fmla="*/ 2147483646 h 8597"/>
                <a:gd name="T14" fmla="*/ 2147483646 w 40969"/>
                <a:gd name="T15" fmla="*/ 2147483646 h 8597"/>
                <a:gd name="T16" fmla="*/ 2147483646 w 40969"/>
                <a:gd name="T17" fmla="*/ 2147483646 h 8597"/>
                <a:gd name="T18" fmla="*/ 2147483646 w 40969"/>
                <a:gd name="T19" fmla="*/ 2147483646 h 8597"/>
                <a:gd name="T20" fmla="*/ 2147483646 w 40969"/>
                <a:gd name="T21" fmla="*/ 2147483646 h 8597"/>
                <a:gd name="T22" fmla="*/ 2147483646 w 40969"/>
                <a:gd name="T23" fmla="*/ 2147483646 h 8597"/>
                <a:gd name="T24" fmla="*/ 2147483646 w 40969"/>
                <a:gd name="T25" fmla="*/ 2147483646 h 8597"/>
                <a:gd name="T26" fmla="*/ 2147483646 w 40969"/>
                <a:gd name="T27" fmla="*/ 2147483646 h 8597"/>
                <a:gd name="T28" fmla="*/ 2147483646 w 40969"/>
                <a:gd name="T29" fmla="*/ 2147483646 h 8597"/>
                <a:gd name="T30" fmla="*/ 2147483646 w 40969"/>
                <a:gd name="T31" fmla="*/ 2147483646 h 8597"/>
                <a:gd name="T32" fmla="*/ 2147483646 w 40969"/>
                <a:gd name="T33" fmla="*/ 2147483646 h 8597"/>
                <a:gd name="T34" fmla="*/ 2147483646 w 40969"/>
                <a:gd name="T35" fmla="*/ 2147483646 h 8597"/>
                <a:gd name="T36" fmla="*/ 2147483646 w 40969"/>
                <a:gd name="T37" fmla="*/ 2147483646 h 8597"/>
                <a:gd name="T38" fmla="*/ 2147483646 w 40969"/>
                <a:gd name="T39" fmla="*/ 2147483646 h 8597"/>
                <a:gd name="T40" fmla="*/ 2147483646 w 40969"/>
                <a:gd name="T41" fmla="*/ 2147483646 h 8597"/>
                <a:gd name="T42" fmla="*/ 2147483646 w 40969"/>
                <a:gd name="T43" fmla="*/ 2147483646 h 8597"/>
                <a:gd name="T44" fmla="*/ 2147483646 w 40969"/>
                <a:gd name="T45" fmla="*/ 2147483646 h 8597"/>
                <a:gd name="T46" fmla="*/ 2147483646 w 40969"/>
                <a:gd name="T47" fmla="*/ 2147483646 h 8597"/>
                <a:gd name="T48" fmla="*/ 2147483646 w 40969"/>
                <a:gd name="T49" fmla="*/ 2147483646 h 8597"/>
                <a:gd name="T50" fmla="*/ 2147483646 w 40969"/>
                <a:gd name="T51" fmla="*/ 2147483646 h 8597"/>
                <a:gd name="T52" fmla="*/ 2147483646 w 40969"/>
                <a:gd name="T53" fmla="*/ 2147483646 h 8597"/>
                <a:gd name="T54" fmla="*/ 2147483646 w 40969"/>
                <a:gd name="T55" fmla="*/ 2147483646 h 8597"/>
                <a:gd name="T56" fmla="*/ 2147483646 w 40969"/>
                <a:gd name="T57" fmla="*/ 2147483646 h 8597"/>
                <a:gd name="T58" fmla="*/ 2147483646 w 40969"/>
                <a:gd name="T59" fmla="*/ 2147483646 h 8597"/>
                <a:gd name="T60" fmla="*/ 2147483646 w 40969"/>
                <a:gd name="T61" fmla="*/ 2147483646 h 8597"/>
                <a:gd name="T62" fmla="*/ 2147483646 w 40969"/>
                <a:gd name="T63" fmla="*/ 2147483646 h 8597"/>
                <a:gd name="T64" fmla="*/ 2147483646 w 40969"/>
                <a:gd name="T65" fmla="*/ 2147483646 h 8597"/>
                <a:gd name="T66" fmla="*/ 2147483646 w 40969"/>
                <a:gd name="T67" fmla="*/ 2147483646 h 8597"/>
                <a:gd name="T68" fmla="*/ 2147483646 w 40969"/>
                <a:gd name="T69" fmla="*/ 2147483646 h 8597"/>
                <a:gd name="T70" fmla="*/ 2147483646 w 40969"/>
                <a:gd name="T71" fmla="*/ 2147483646 h 8597"/>
                <a:gd name="T72" fmla="*/ 2147483646 w 40969"/>
                <a:gd name="T73" fmla="*/ 2147483646 h 8597"/>
                <a:gd name="T74" fmla="*/ 2147483646 w 40969"/>
                <a:gd name="T75" fmla="*/ 2147483646 h 8597"/>
                <a:gd name="T76" fmla="*/ 2147483646 w 40969"/>
                <a:gd name="T77" fmla="*/ 2147483646 h 8597"/>
                <a:gd name="T78" fmla="*/ 2147483646 w 40969"/>
                <a:gd name="T79" fmla="*/ 2147483646 h 8597"/>
                <a:gd name="T80" fmla="*/ 2147483646 w 40969"/>
                <a:gd name="T81" fmla="*/ 2147483646 h 8597"/>
                <a:gd name="T82" fmla="*/ 2147483646 w 40969"/>
                <a:gd name="T83" fmla="*/ 2147483646 h 8597"/>
                <a:gd name="T84" fmla="*/ 2147483646 w 40969"/>
                <a:gd name="T85" fmla="*/ 2147483646 h 8597"/>
                <a:gd name="T86" fmla="*/ 2147483646 w 40969"/>
                <a:gd name="T87" fmla="*/ 2147483646 h 8597"/>
                <a:gd name="T88" fmla="*/ 2147483646 w 40969"/>
                <a:gd name="T89" fmla="*/ 2147483646 h 8597"/>
                <a:gd name="T90" fmla="*/ 2147483646 w 40969"/>
                <a:gd name="T91" fmla="*/ 2147483646 h 8597"/>
                <a:gd name="T92" fmla="*/ 2147483646 w 40969"/>
                <a:gd name="T93" fmla="*/ 2147483646 h 8597"/>
                <a:gd name="T94" fmla="*/ 2147483646 w 40969"/>
                <a:gd name="T95" fmla="*/ 2147483646 h 8597"/>
                <a:gd name="T96" fmla="*/ 2147483646 w 40969"/>
                <a:gd name="T97" fmla="*/ 2147483646 h 8597"/>
                <a:gd name="T98" fmla="*/ 2147483646 w 40969"/>
                <a:gd name="T99" fmla="*/ 2147483646 h 8597"/>
                <a:gd name="T100" fmla="*/ 2147483646 w 40969"/>
                <a:gd name="T101" fmla="*/ 2147483646 h 8597"/>
                <a:gd name="T102" fmla="*/ 2147483646 w 40969"/>
                <a:gd name="T103" fmla="*/ 2147483646 h 8597"/>
                <a:gd name="T104" fmla="*/ 2147483646 w 40969"/>
                <a:gd name="T105" fmla="*/ 2147483646 h 8597"/>
                <a:gd name="T106" fmla="*/ 2147483646 w 40969"/>
                <a:gd name="T107" fmla="*/ 2147483646 h 8597"/>
                <a:gd name="T108" fmla="*/ 2147483646 w 40969"/>
                <a:gd name="T109" fmla="*/ 2147483646 h 8597"/>
                <a:gd name="T110" fmla="*/ 2147483646 w 40969"/>
                <a:gd name="T111" fmla="*/ 2147483646 h 8597"/>
                <a:gd name="T112" fmla="*/ 2147483646 w 40969"/>
                <a:gd name="T113" fmla="*/ 2147483646 h 8597"/>
                <a:gd name="T114" fmla="*/ 2147483646 w 40969"/>
                <a:gd name="T115" fmla="*/ 2147483646 h 8597"/>
                <a:gd name="T116" fmla="*/ 2147483646 w 40969"/>
                <a:gd name="T117" fmla="*/ 2147483646 h 8597"/>
                <a:gd name="T118" fmla="*/ 2147483646 w 40969"/>
                <a:gd name="T119" fmla="*/ 2147483646 h 8597"/>
                <a:gd name="T120" fmla="*/ 2147483646 w 40969"/>
                <a:gd name="T121" fmla="*/ 2147483646 h 8597"/>
                <a:gd name="T122" fmla="*/ 2147483646 w 40969"/>
                <a:gd name="T123" fmla="*/ 2147483646 h 8597"/>
                <a:gd name="T124" fmla="*/ 2147483646 w 40969"/>
                <a:gd name="T125" fmla="*/ 2147483646 h 85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0969" h="8597" extrusionOk="0">
                  <a:moveTo>
                    <a:pt x="24542" y="1"/>
                  </a:moveTo>
                  <a:cubicBezTo>
                    <a:pt x="24531" y="1"/>
                    <a:pt x="24520" y="2"/>
                    <a:pt x="24509" y="4"/>
                  </a:cubicBezTo>
                  <a:lnTo>
                    <a:pt x="18812" y="761"/>
                  </a:lnTo>
                  <a:lnTo>
                    <a:pt x="15964" y="1130"/>
                  </a:lnTo>
                  <a:lnTo>
                    <a:pt x="13115" y="1491"/>
                  </a:lnTo>
                  <a:cubicBezTo>
                    <a:pt x="11213" y="1734"/>
                    <a:pt x="9311" y="1978"/>
                    <a:pt x="7409" y="2203"/>
                  </a:cubicBezTo>
                  <a:cubicBezTo>
                    <a:pt x="5508" y="2437"/>
                    <a:pt x="3606" y="2654"/>
                    <a:pt x="1695" y="2861"/>
                  </a:cubicBezTo>
                  <a:cubicBezTo>
                    <a:pt x="1586" y="2870"/>
                    <a:pt x="1514" y="2969"/>
                    <a:pt x="1532" y="3068"/>
                  </a:cubicBezTo>
                  <a:lnTo>
                    <a:pt x="1532" y="3077"/>
                  </a:lnTo>
                  <a:lnTo>
                    <a:pt x="1544" y="3172"/>
                  </a:lnTo>
                  <a:lnTo>
                    <a:pt x="171" y="3339"/>
                  </a:lnTo>
                  <a:cubicBezTo>
                    <a:pt x="72" y="3357"/>
                    <a:pt x="0" y="3438"/>
                    <a:pt x="9" y="3537"/>
                  </a:cubicBezTo>
                  <a:lnTo>
                    <a:pt x="9" y="3555"/>
                  </a:lnTo>
                  <a:cubicBezTo>
                    <a:pt x="36" y="4366"/>
                    <a:pt x="117" y="5169"/>
                    <a:pt x="216" y="5962"/>
                  </a:cubicBezTo>
                  <a:cubicBezTo>
                    <a:pt x="316" y="6764"/>
                    <a:pt x="433" y="7557"/>
                    <a:pt x="604" y="8350"/>
                  </a:cubicBezTo>
                  <a:lnTo>
                    <a:pt x="613" y="8368"/>
                  </a:lnTo>
                  <a:cubicBezTo>
                    <a:pt x="630" y="8461"/>
                    <a:pt x="710" y="8523"/>
                    <a:pt x="802" y="8523"/>
                  </a:cubicBezTo>
                  <a:cubicBezTo>
                    <a:pt x="808" y="8523"/>
                    <a:pt x="814" y="8522"/>
                    <a:pt x="820" y="8522"/>
                  </a:cubicBezTo>
                  <a:lnTo>
                    <a:pt x="2189" y="8348"/>
                  </a:lnTo>
                  <a:lnTo>
                    <a:pt x="2199" y="8423"/>
                  </a:lnTo>
                  <a:lnTo>
                    <a:pt x="2199" y="8432"/>
                  </a:lnTo>
                  <a:lnTo>
                    <a:pt x="2199" y="8441"/>
                  </a:lnTo>
                  <a:cubicBezTo>
                    <a:pt x="2216" y="8529"/>
                    <a:pt x="2297" y="8597"/>
                    <a:pt x="2385" y="8597"/>
                  </a:cubicBezTo>
                  <a:cubicBezTo>
                    <a:pt x="2395" y="8597"/>
                    <a:pt x="2405" y="8596"/>
                    <a:pt x="2416" y="8594"/>
                  </a:cubicBezTo>
                  <a:cubicBezTo>
                    <a:pt x="5598" y="8089"/>
                    <a:pt x="8798" y="7701"/>
                    <a:pt x="11998" y="7305"/>
                  </a:cubicBezTo>
                  <a:lnTo>
                    <a:pt x="21588" y="6124"/>
                  </a:lnTo>
                  <a:lnTo>
                    <a:pt x="31188" y="4943"/>
                  </a:lnTo>
                  <a:lnTo>
                    <a:pt x="40779" y="3789"/>
                  </a:lnTo>
                  <a:lnTo>
                    <a:pt x="40788" y="3789"/>
                  </a:lnTo>
                  <a:cubicBezTo>
                    <a:pt x="40887" y="3780"/>
                    <a:pt x="40968" y="3681"/>
                    <a:pt x="40950" y="3573"/>
                  </a:cubicBezTo>
                  <a:lnTo>
                    <a:pt x="40914" y="3303"/>
                  </a:lnTo>
                  <a:cubicBezTo>
                    <a:pt x="40906" y="3201"/>
                    <a:pt x="40817" y="3131"/>
                    <a:pt x="40716" y="3131"/>
                  </a:cubicBezTo>
                  <a:cubicBezTo>
                    <a:pt x="40710" y="3131"/>
                    <a:pt x="40704" y="3131"/>
                    <a:pt x="40698" y="3131"/>
                  </a:cubicBezTo>
                  <a:cubicBezTo>
                    <a:pt x="40599" y="3149"/>
                    <a:pt x="40518" y="3249"/>
                    <a:pt x="40536" y="3348"/>
                  </a:cubicBezTo>
                  <a:lnTo>
                    <a:pt x="40544" y="3427"/>
                  </a:lnTo>
                  <a:lnTo>
                    <a:pt x="31152" y="4655"/>
                  </a:lnTo>
                  <a:lnTo>
                    <a:pt x="21561" y="5872"/>
                  </a:lnTo>
                  <a:lnTo>
                    <a:pt x="11971" y="7098"/>
                  </a:lnTo>
                  <a:cubicBezTo>
                    <a:pt x="8834" y="7495"/>
                    <a:pt x="5706" y="7893"/>
                    <a:pt x="2562" y="8188"/>
                  </a:cubicBezTo>
                  <a:lnTo>
                    <a:pt x="2551" y="8107"/>
                  </a:lnTo>
                  <a:cubicBezTo>
                    <a:pt x="2534" y="8005"/>
                    <a:pt x="2453" y="7935"/>
                    <a:pt x="2353" y="7935"/>
                  </a:cubicBezTo>
                  <a:cubicBezTo>
                    <a:pt x="2347" y="7935"/>
                    <a:pt x="2341" y="7935"/>
                    <a:pt x="2335" y="7936"/>
                  </a:cubicBezTo>
                  <a:lnTo>
                    <a:pt x="984" y="8108"/>
                  </a:lnTo>
                  <a:cubicBezTo>
                    <a:pt x="950" y="7364"/>
                    <a:pt x="866" y="6627"/>
                    <a:pt x="775" y="5899"/>
                  </a:cubicBezTo>
                  <a:cubicBezTo>
                    <a:pt x="684" y="5161"/>
                    <a:pt x="578" y="4430"/>
                    <a:pt x="428" y="3701"/>
                  </a:cubicBezTo>
                  <a:lnTo>
                    <a:pt x="1785" y="3528"/>
                  </a:lnTo>
                  <a:cubicBezTo>
                    <a:pt x="1884" y="3519"/>
                    <a:pt x="1965" y="3420"/>
                    <a:pt x="1947" y="3312"/>
                  </a:cubicBezTo>
                  <a:lnTo>
                    <a:pt x="1935" y="3213"/>
                  </a:lnTo>
                  <a:cubicBezTo>
                    <a:pt x="3766" y="2952"/>
                    <a:pt x="5606" y="2700"/>
                    <a:pt x="7437" y="2464"/>
                  </a:cubicBezTo>
                  <a:cubicBezTo>
                    <a:pt x="9338" y="2221"/>
                    <a:pt x="11240" y="1987"/>
                    <a:pt x="13142" y="1752"/>
                  </a:cubicBezTo>
                  <a:lnTo>
                    <a:pt x="16000" y="1401"/>
                  </a:lnTo>
                  <a:lnTo>
                    <a:pt x="18848" y="1058"/>
                  </a:lnTo>
                  <a:lnTo>
                    <a:pt x="24554" y="382"/>
                  </a:lnTo>
                  <a:lnTo>
                    <a:pt x="24563" y="382"/>
                  </a:lnTo>
                  <a:cubicBezTo>
                    <a:pt x="24671" y="373"/>
                    <a:pt x="24743" y="274"/>
                    <a:pt x="24725" y="166"/>
                  </a:cubicBezTo>
                  <a:cubicBezTo>
                    <a:pt x="24717" y="69"/>
                    <a:pt x="24637" y="1"/>
                    <a:pt x="24542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7" name="Google Shape;1031;p34"/>
            <p:cNvSpPr>
              <a:spLocks/>
            </p:cNvSpPr>
            <p:nvPr/>
          </p:nvSpPr>
          <p:spPr bwMode="auto">
            <a:xfrm>
              <a:off x="7753724" y="3601377"/>
              <a:ext cx="138152" cy="171960"/>
            </a:xfrm>
            <a:custGeom>
              <a:avLst/>
              <a:gdLst>
                <a:gd name="T0" fmla="*/ 2147483646 w 2840"/>
                <a:gd name="T1" fmla="*/ 2147483646 h 3535"/>
                <a:gd name="T2" fmla="*/ 2147483646 w 2840"/>
                <a:gd name="T3" fmla="*/ 2147483646 h 3535"/>
                <a:gd name="T4" fmla="*/ 2147483646 w 2840"/>
                <a:gd name="T5" fmla="*/ 2147483646 h 3535"/>
                <a:gd name="T6" fmla="*/ 2147483646 w 2840"/>
                <a:gd name="T7" fmla="*/ 2147483646 h 3535"/>
                <a:gd name="T8" fmla="*/ 2147483646 w 2840"/>
                <a:gd name="T9" fmla="*/ 2147483646 h 3535"/>
                <a:gd name="T10" fmla="*/ 2147483646 w 2840"/>
                <a:gd name="T11" fmla="*/ 2147483646 h 3535"/>
                <a:gd name="T12" fmla="*/ 2147483646 w 2840"/>
                <a:gd name="T13" fmla="*/ 2147483646 h 3535"/>
                <a:gd name="T14" fmla="*/ 2147483646 w 2840"/>
                <a:gd name="T15" fmla="*/ 2147483646 h 3535"/>
                <a:gd name="T16" fmla="*/ 2147483646 w 2840"/>
                <a:gd name="T17" fmla="*/ 2147483646 h 3535"/>
                <a:gd name="T18" fmla="*/ 2147483646 w 2840"/>
                <a:gd name="T19" fmla="*/ 2147483646 h 3535"/>
                <a:gd name="T20" fmla="*/ 2147483646 w 2840"/>
                <a:gd name="T21" fmla="*/ 2147483646 h 3535"/>
                <a:gd name="T22" fmla="*/ 2147483646 w 2840"/>
                <a:gd name="T23" fmla="*/ 2147483646 h 3535"/>
                <a:gd name="T24" fmla="*/ 2147483646 w 2840"/>
                <a:gd name="T25" fmla="*/ 2147483646 h 3535"/>
                <a:gd name="T26" fmla="*/ 2147483646 w 2840"/>
                <a:gd name="T27" fmla="*/ 2147483646 h 3535"/>
                <a:gd name="T28" fmla="*/ 2147483646 w 2840"/>
                <a:gd name="T29" fmla="*/ 2147483646 h 3535"/>
                <a:gd name="T30" fmla="*/ 2147483646 w 2840"/>
                <a:gd name="T31" fmla="*/ 2147483646 h 3535"/>
                <a:gd name="T32" fmla="*/ 2147483646 w 2840"/>
                <a:gd name="T33" fmla="*/ 2147483646 h 3535"/>
                <a:gd name="T34" fmla="*/ 2147483646 w 2840"/>
                <a:gd name="T35" fmla="*/ 2147483646 h 3535"/>
                <a:gd name="T36" fmla="*/ 2147483646 w 2840"/>
                <a:gd name="T37" fmla="*/ 2147483646 h 3535"/>
                <a:gd name="T38" fmla="*/ 2147483646 w 2840"/>
                <a:gd name="T39" fmla="*/ 2147483646 h 3535"/>
                <a:gd name="T40" fmla="*/ 2147483646 w 2840"/>
                <a:gd name="T41" fmla="*/ 2147483646 h 3535"/>
                <a:gd name="T42" fmla="*/ 2147483646 w 2840"/>
                <a:gd name="T43" fmla="*/ 2147483646 h 3535"/>
                <a:gd name="T44" fmla="*/ 2147483646 w 2840"/>
                <a:gd name="T45" fmla="*/ 2147483646 h 35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40" h="3535" extrusionOk="0">
                  <a:moveTo>
                    <a:pt x="2624" y="1"/>
                  </a:moveTo>
                  <a:cubicBezTo>
                    <a:pt x="2587" y="1"/>
                    <a:pt x="2549" y="11"/>
                    <a:pt x="2515" y="31"/>
                  </a:cubicBezTo>
                  <a:lnTo>
                    <a:pt x="2065" y="329"/>
                  </a:lnTo>
                  <a:cubicBezTo>
                    <a:pt x="1920" y="428"/>
                    <a:pt x="1767" y="509"/>
                    <a:pt x="1623" y="626"/>
                  </a:cubicBezTo>
                  <a:cubicBezTo>
                    <a:pt x="1343" y="842"/>
                    <a:pt x="1064" y="1068"/>
                    <a:pt x="821" y="1338"/>
                  </a:cubicBezTo>
                  <a:cubicBezTo>
                    <a:pt x="577" y="1599"/>
                    <a:pt x="370" y="1897"/>
                    <a:pt x="217" y="2239"/>
                  </a:cubicBezTo>
                  <a:cubicBezTo>
                    <a:pt x="63" y="2582"/>
                    <a:pt x="0" y="2961"/>
                    <a:pt x="27" y="3339"/>
                  </a:cubicBezTo>
                  <a:lnTo>
                    <a:pt x="27" y="3348"/>
                  </a:lnTo>
                  <a:cubicBezTo>
                    <a:pt x="27" y="3357"/>
                    <a:pt x="27" y="3375"/>
                    <a:pt x="27" y="3384"/>
                  </a:cubicBezTo>
                  <a:cubicBezTo>
                    <a:pt x="51" y="3469"/>
                    <a:pt x="133" y="3534"/>
                    <a:pt x="224" y="3534"/>
                  </a:cubicBezTo>
                  <a:cubicBezTo>
                    <a:pt x="240" y="3534"/>
                    <a:pt x="255" y="3532"/>
                    <a:pt x="271" y="3528"/>
                  </a:cubicBezTo>
                  <a:cubicBezTo>
                    <a:pt x="370" y="3501"/>
                    <a:pt x="433" y="3393"/>
                    <a:pt x="415" y="3294"/>
                  </a:cubicBezTo>
                  <a:cubicBezTo>
                    <a:pt x="334" y="2979"/>
                    <a:pt x="361" y="2654"/>
                    <a:pt x="478" y="2348"/>
                  </a:cubicBezTo>
                  <a:cubicBezTo>
                    <a:pt x="595" y="2041"/>
                    <a:pt x="794" y="1762"/>
                    <a:pt x="1019" y="1518"/>
                  </a:cubicBezTo>
                  <a:cubicBezTo>
                    <a:pt x="1253" y="1275"/>
                    <a:pt x="1524" y="1059"/>
                    <a:pt x="1803" y="878"/>
                  </a:cubicBezTo>
                  <a:lnTo>
                    <a:pt x="1911" y="806"/>
                  </a:lnTo>
                  <a:lnTo>
                    <a:pt x="2019" y="743"/>
                  </a:lnTo>
                  <a:cubicBezTo>
                    <a:pt x="2092" y="698"/>
                    <a:pt x="2173" y="653"/>
                    <a:pt x="2245" y="617"/>
                  </a:cubicBezTo>
                  <a:cubicBezTo>
                    <a:pt x="2398" y="536"/>
                    <a:pt x="2542" y="455"/>
                    <a:pt x="2695" y="374"/>
                  </a:cubicBezTo>
                  <a:lnTo>
                    <a:pt x="2714" y="365"/>
                  </a:lnTo>
                  <a:cubicBezTo>
                    <a:pt x="2714" y="365"/>
                    <a:pt x="2723" y="365"/>
                    <a:pt x="2732" y="356"/>
                  </a:cubicBezTo>
                  <a:cubicBezTo>
                    <a:pt x="2822" y="301"/>
                    <a:pt x="2840" y="175"/>
                    <a:pt x="2786" y="85"/>
                  </a:cubicBezTo>
                  <a:cubicBezTo>
                    <a:pt x="2746" y="29"/>
                    <a:pt x="2686" y="1"/>
                    <a:pt x="2624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8" name="Google Shape;1032;p34"/>
            <p:cNvSpPr>
              <a:spLocks/>
            </p:cNvSpPr>
            <p:nvPr/>
          </p:nvSpPr>
          <p:spPr bwMode="auto">
            <a:xfrm>
              <a:off x="8276797" y="3673322"/>
              <a:ext cx="127207" cy="161161"/>
            </a:xfrm>
            <a:custGeom>
              <a:avLst/>
              <a:gdLst>
                <a:gd name="T0" fmla="*/ 2147483646 w 2615"/>
                <a:gd name="T1" fmla="*/ 0 h 3313"/>
                <a:gd name="T2" fmla="*/ 2147483646 w 2615"/>
                <a:gd name="T3" fmla="*/ 2147483646 h 3313"/>
                <a:gd name="T4" fmla="*/ 2147483646 w 2615"/>
                <a:gd name="T5" fmla="*/ 2147483646 h 3313"/>
                <a:gd name="T6" fmla="*/ 2147483646 w 2615"/>
                <a:gd name="T7" fmla="*/ 2147483646 h 3313"/>
                <a:gd name="T8" fmla="*/ 2147483646 w 2615"/>
                <a:gd name="T9" fmla="*/ 2147483646 h 3313"/>
                <a:gd name="T10" fmla="*/ 2147483646 w 2615"/>
                <a:gd name="T11" fmla="*/ 2147483646 h 3313"/>
                <a:gd name="T12" fmla="*/ 2147483646 w 2615"/>
                <a:gd name="T13" fmla="*/ 2147483646 h 3313"/>
                <a:gd name="T14" fmla="*/ 2147483646 w 2615"/>
                <a:gd name="T15" fmla="*/ 2147483646 h 3313"/>
                <a:gd name="T16" fmla="*/ 2147483646 w 2615"/>
                <a:gd name="T17" fmla="*/ 2147483646 h 3313"/>
                <a:gd name="T18" fmla="*/ 2147483646 w 2615"/>
                <a:gd name="T19" fmla="*/ 2147483646 h 3313"/>
                <a:gd name="T20" fmla="*/ 2147483646 w 2615"/>
                <a:gd name="T21" fmla="*/ 2147483646 h 3313"/>
                <a:gd name="T22" fmla="*/ 2147483646 w 2615"/>
                <a:gd name="T23" fmla="*/ 2147483646 h 3313"/>
                <a:gd name="T24" fmla="*/ 2147483646 w 2615"/>
                <a:gd name="T25" fmla="*/ 2147483646 h 3313"/>
                <a:gd name="T26" fmla="*/ 2147483646 w 2615"/>
                <a:gd name="T27" fmla="*/ 2147483646 h 3313"/>
                <a:gd name="T28" fmla="*/ 2147483646 w 2615"/>
                <a:gd name="T29" fmla="*/ 2147483646 h 3313"/>
                <a:gd name="T30" fmla="*/ 2147483646 w 2615"/>
                <a:gd name="T31" fmla="*/ 2147483646 h 3313"/>
                <a:gd name="T32" fmla="*/ 2147483646 w 2615"/>
                <a:gd name="T33" fmla="*/ 2147483646 h 3313"/>
                <a:gd name="T34" fmla="*/ 2147483646 w 2615"/>
                <a:gd name="T35" fmla="*/ 2147483646 h 3313"/>
                <a:gd name="T36" fmla="*/ 2147483646 w 2615"/>
                <a:gd name="T37" fmla="*/ 2147483646 h 3313"/>
                <a:gd name="T38" fmla="*/ 2147483646 w 2615"/>
                <a:gd name="T39" fmla="*/ 0 h 33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615" h="3313" extrusionOk="0">
                  <a:moveTo>
                    <a:pt x="2417" y="0"/>
                  </a:moveTo>
                  <a:cubicBezTo>
                    <a:pt x="2405" y="0"/>
                    <a:pt x="2393" y="1"/>
                    <a:pt x="2381" y="3"/>
                  </a:cubicBezTo>
                  <a:cubicBezTo>
                    <a:pt x="2272" y="30"/>
                    <a:pt x="2209" y="129"/>
                    <a:pt x="2227" y="238"/>
                  </a:cubicBezTo>
                  <a:cubicBezTo>
                    <a:pt x="2254" y="382"/>
                    <a:pt x="2272" y="526"/>
                    <a:pt x="2254" y="670"/>
                  </a:cubicBezTo>
                  <a:cubicBezTo>
                    <a:pt x="2245" y="815"/>
                    <a:pt x="2218" y="968"/>
                    <a:pt x="2155" y="1103"/>
                  </a:cubicBezTo>
                  <a:cubicBezTo>
                    <a:pt x="2056" y="1382"/>
                    <a:pt x="1876" y="1644"/>
                    <a:pt x="1668" y="1869"/>
                  </a:cubicBezTo>
                  <a:cubicBezTo>
                    <a:pt x="1461" y="2104"/>
                    <a:pt x="1218" y="2302"/>
                    <a:pt x="965" y="2473"/>
                  </a:cubicBezTo>
                  <a:cubicBezTo>
                    <a:pt x="830" y="2563"/>
                    <a:pt x="704" y="2653"/>
                    <a:pt x="569" y="2735"/>
                  </a:cubicBezTo>
                  <a:cubicBezTo>
                    <a:pt x="434" y="2807"/>
                    <a:pt x="298" y="2879"/>
                    <a:pt x="154" y="2942"/>
                  </a:cubicBezTo>
                  <a:cubicBezTo>
                    <a:pt x="145" y="2942"/>
                    <a:pt x="136" y="2951"/>
                    <a:pt x="127" y="2951"/>
                  </a:cubicBezTo>
                  <a:cubicBezTo>
                    <a:pt x="28" y="3005"/>
                    <a:pt x="1" y="3131"/>
                    <a:pt x="64" y="3221"/>
                  </a:cubicBezTo>
                  <a:cubicBezTo>
                    <a:pt x="99" y="3280"/>
                    <a:pt x="162" y="3312"/>
                    <a:pt x="226" y="3312"/>
                  </a:cubicBezTo>
                  <a:cubicBezTo>
                    <a:pt x="260" y="3312"/>
                    <a:pt x="294" y="3303"/>
                    <a:pt x="325" y="3284"/>
                  </a:cubicBezTo>
                  <a:lnTo>
                    <a:pt x="334" y="3284"/>
                  </a:lnTo>
                  <a:cubicBezTo>
                    <a:pt x="614" y="3104"/>
                    <a:pt x="875" y="2906"/>
                    <a:pt x="1128" y="2707"/>
                  </a:cubicBezTo>
                  <a:cubicBezTo>
                    <a:pt x="1389" y="2500"/>
                    <a:pt x="1632" y="2284"/>
                    <a:pt x="1849" y="2031"/>
                  </a:cubicBezTo>
                  <a:cubicBezTo>
                    <a:pt x="2065" y="1788"/>
                    <a:pt x="2263" y="1518"/>
                    <a:pt x="2399" y="1202"/>
                  </a:cubicBezTo>
                  <a:cubicBezTo>
                    <a:pt x="2543" y="896"/>
                    <a:pt x="2615" y="553"/>
                    <a:pt x="2615" y="193"/>
                  </a:cubicBezTo>
                  <a:cubicBezTo>
                    <a:pt x="2615" y="184"/>
                    <a:pt x="2615" y="166"/>
                    <a:pt x="2615" y="157"/>
                  </a:cubicBezTo>
                  <a:cubicBezTo>
                    <a:pt x="2591" y="61"/>
                    <a:pt x="2510" y="0"/>
                    <a:pt x="24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29" name="Google Shape;1033;p34"/>
            <p:cNvSpPr>
              <a:spLocks/>
            </p:cNvSpPr>
            <p:nvPr/>
          </p:nvSpPr>
          <p:spPr bwMode="auto">
            <a:xfrm>
              <a:off x="7126261" y="3708687"/>
              <a:ext cx="37311" cy="143746"/>
            </a:xfrm>
            <a:custGeom>
              <a:avLst/>
              <a:gdLst>
                <a:gd name="T0" fmla="*/ 2147483646 w 767"/>
                <a:gd name="T1" fmla="*/ 2147483646 h 2955"/>
                <a:gd name="T2" fmla="*/ 2147483646 w 767"/>
                <a:gd name="T3" fmla="*/ 2147483646 h 2955"/>
                <a:gd name="T4" fmla="*/ 2147483646 w 767"/>
                <a:gd name="T5" fmla="*/ 2147483646 h 2955"/>
                <a:gd name="T6" fmla="*/ 2147483646 w 767"/>
                <a:gd name="T7" fmla="*/ 2147483646 h 2955"/>
                <a:gd name="T8" fmla="*/ 2147483646 w 767"/>
                <a:gd name="T9" fmla="*/ 2147483646 h 2955"/>
                <a:gd name="T10" fmla="*/ 2147483646 w 767"/>
                <a:gd name="T11" fmla="*/ 2147483646 h 2955"/>
                <a:gd name="T12" fmla="*/ 2147483646 w 767"/>
                <a:gd name="T13" fmla="*/ 2147483646 h 2955"/>
                <a:gd name="T14" fmla="*/ 2147483646 w 767"/>
                <a:gd name="T15" fmla="*/ 2147483646 h 2955"/>
                <a:gd name="T16" fmla="*/ 2147483646 w 767"/>
                <a:gd name="T17" fmla="*/ 2147483646 h 2955"/>
                <a:gd name="T18" fmla="*/ 2147483646 w 767"/>
                <a:gd name="T19" fmla="*/ 2147483646 h 2955"/>
                <a:gd name="T20" fmla="*/ 2147483646 w 767"/>
                <a:gd name="T21" fmla="*/ 2147483646 h 2955"/>
                <a:gd name="T22" fmla="*/ 2147483646 w 767"/>
                <a:gd name="T23" fmla="*/ 2147483646 h 2955"/>
                <a:gd name="T24" fmla="*/ 2147483646 w 767"/>
                <a:gd name="T25" fmla="*/ 2147483646 h 2955"/>
                <a:gd name="T26" fmla="*/ 2147483646 w 767"/>
                <a:gd name="T27" fmla="*/ 2147483646 h 2955"/>
                <a:gd name="T28" fmla="*/ 2147483646 w 767"/>
                <a:gd name="T29" fmla="*/ 2147483646 h 29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767" h="2955" extrusionOk="0">
                  <a:moveTo>
                    <a:pt x="226" y="1"/>
                  </a:moveTo>
                  <a:cubicBezTo>
                    <a:pt x="211" y="1"/>
                    <a:pt x="196" y="3"/>
                    <a:pt x="181" y="6"/>
                  </a:cubicBezTo>
                  <a:cubicBezTo>
                    <a:pt x="73" y="24"/>
                    <a:pt x="0" y="124"/>
                    <a:pt x="27" y="232"/>
                  </a:cubicBezTo>
                  <a:cubicBezTo>
                    <a:pt x="100" y="637"/>
                    <a:pt x="163" y="1052"/>
                    <a:pt x="217" y="1467"/>
                  </a:cubicBezTo>
                  <a:lnTo>
                    <a:pt x="307" y="2089"/>
                  </a:lnTo>
                  <a:cubicBezTo>
                    <a:pt x="325" y="2296"/>
                    <a:pt x="379" y="2494"/>
                    <a:pt x="334" y="2711"/>
                  </a:cubicBezTo>
                  <a:cubicBezTo>
                    <a:pt x="325" y="2756"/>
                    <a:pt x="334" y="2801"/>
                    <a:pt x="352" y="2837"/>
                  </a:cubicBezTo>
                  <a:cubicBezTo>
                    <a:pt x="384" y="2914"/>
                    <a:pt x="458" y="2955"/>
                    <a:pt x="534" y="2955"/>
                  </a:cubicBezTo>
                  <a:cubicBezTo>
                    <a:pt x="564" y="2955"/>
                    <a:pt x="594" y="2949"/>
                    <a:pt x="622" y="2936"/>
                  </a:cubicBezTo>
                  <a:cubicBezTo>
                    <a:pt x="722" y="2891"/>
                    <a:pt x="767" y="2765"/>
                    <a:pt x="722" y="2666"/>
                  </a:cubicBezTo>
                  <a:cubicBezTo>
                    <a:pt x="622" y="2467"/>
                    <a:pt x="622" y="2251"/>
                    <a:pt x="595" y="2053"/>
                  </a:cubicBezTo>
                  <a:lnTo>
                    <a:pt x="523" y="1431"/>
                  </a:lnTo>
                  <a:cubicBezTo>
                    <a:pt x="478" y="1016"/>
                    <a:pt x="433" y="601"/>
                    <a:pt x="406" y="178"/>
                  </a:cubicBezTo>
                  <a:cubicBezTo>
                    <a:pt x="406" y="178"/>
                    <a:pt x="406" y="169"/>
                    <a:pt x="406" y="160"/>
                  </a:cubicBezTo>
                  <a:cubicBezTo>
                    <a:pt x="391" y="67"/>
                    <a:pt x="316" y="1"/>
                    <a:pt x="22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0" name="Google Shape;1034;p34"/>
            <p:cNvSpPr>
              <a:spLocks/>
            </p:cNvSpPr>
            <p:nvPr/>
          </p:nvSpPr>
          <p:spPr bwMode="auto">
            <a:xfrm>
              <a:off x="7753724" y="3752661"/>
              <a:ext cx="159215" cy="130125"/>
            </a:xfrm>
            <a:custGeom>
              <a:avLst/>
              <a:gdLst>
                <a:gd name="T0" fmla="*/ 2147483646 w 3273"/>
                <a:gd name="T1" fmla="*/ 2147483646 h 2675"/>
                <a:gd name="T2" fmla="*/ 2147483646 w 3273"/>
                <a:gd name="T3" fmla="*/ 2147483646 h 2675"/>
                <a:gd name="T4" fmla="*/ 2147483646 w 3273"/>
                <a:gd name="T5" fmla="*/ 2147483646 h 2675"/>
                <a:gd name="T6" fmla="*/ 2147483646 w 3273"/>
                <a:gd name="T7" fmla="*/ 2147483646 h 2675"/>
                <a:gd name="T8" fmla="*/ 2147483646 w 3273"/>
                <a:gd name="T9" fmla="*/ 2147483646 h 2675"/>
                <a:gd name="T10" fmla="*/ 2147483646 w 3273"/>
                <a:gd name="T11" fmla="*/ 2147483646 h 2675"/>
                <a:gd name="T12" fmla="*/ 2147483646 w 3273"/>
                <a:gd name="T13" fmla="*/ 2147483646 h 2675"/>
                <a:gd name="T14" fmla="*/ 2147483646 w 3273"/>
                <a:gd name="T15" fmla="*/ 2147483646 h 2675"/>
                <a:gd name="T16" fmla="*/ 2147483646 w 3273"/>
                <a:gd name="T17" fmla="*/ 2147483646 h 2675"/>
                <a:gd name="T18" fmla="*/ 2147483646 w 3273"/>
                <a:gd name="T19" fmla="*/ 2147483646 h 2675"/>
                <a:gd name="T20" fmla="*/ 2147483646 w 3273"/>
                <a:gd name="T21" fmla="*/ 2147483646 h 2675"/>
                <a:gd name="T22" fmla="*/ 2147483646 w 3273"/>
                <a:gd name="T23" fmla="*/ 2147483646 h 2675"/>
                <a:gd name="T24" fmla="*/ 2147483646 w 3273"/>
                <a:gd name="T25" fmla="*/ 2147483646 h 2675"/>
                <a:gd name="T26" fmla="*/ 2147483646 w 3273"/>
                <a:gd name="T27" fmla="*/ 2147483646 h 2675"/>
                <a:gd name="T28" fmla="*/ 2147483646 w 3273"/>
                <a:gd name="T29" fmla="*/ 2147483646 h 2675"/>
                <a:gd name="T30" fmla="*/ 2147483646 w 3273"/>
                <a:gd name="T31" fmla="*/ 2147483646 h 2675"/>
                <a:gd name="T32" fmla="*/ 2147483646 w 3273"/>
                <a:gd name="T33" fmla="*/ 2147483646 h 2675"/>
                <a:gd name="T34" fmla="*/ 2147483646 w 3273"/>
                <a:gd name="T35" fmla="*/ 2147483646 h 2675"/>
                <a:gd name="T36" fmla="*/ 2147483646 w 3273"/>
                <a:gd name="T37" fmla="*/ 2147483646 h 2675"/>
                <a:gd name="T38" fmla="*/ 2147483646 w 3273"/>
                <a:gd name="T39" fmla="*/ 2147483646 h 267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273" h="2675" extrusionOk="0">
                  <a:moveTo>
                    <a:pt x="215" y="1"/>
                  </a:moveTo>
                  <a:cubicBezTo>
                    <a:pt x="203" y="1"/>
                    <a:pt x="192" y="2"/>
                    <a:pt x="181" y="4"/>
                  </a:cubicBezTo>
                  <a:cubicBezTo>
                    <a:pt x="72" y="31"/>
                    <a:pt x="0" y="130"/>
                    <a:pt x="27" y="238"/>
                  </a:cubicBezTo>
                  <a:cubicBezTo>
                    <a:pt x="99" y="581"/>
                    <a:pt x="253" y="905"/>
                    <a:pt x="460" y="1176"/>
                  </a:cubicBezTo>
                  <a:cubicBezTo>
                    <a:pt x="676" y="1446"/>
                    <a:pt x="938" y="1662"/>
                    <a:pt x="1208" y="1843"/>
                  </a:cubicBezTo>
                  <a:cubicBezTo>
                    <a:pt x="1488" y="2023"/>
                    <a:pt x="1776" y="2176"/>
                    <a:pt x="2083" y="2302"/>
                  </a:cubicBezTo>
                  <a:cubicBezTo>
                    <a:pt x="2371" y="2438"/>
                    <a:pt x="2677" y="2564"/>
                    <a:pt x="3002" y="2663"/>
                  </a:cubicBezTo>
                  <a:cubicBezTo>
                    <a:pt x="3011" y="2663"/>
                    <a:pt x="3020" y="2672"/>
                    <a:pt x="3029" y="2672"/>
                  </a:cubicBezTo>
                  <a:cubicBezTo>
                    <a:pt x="3039" y="2674"/>
                    <a:pt x="3049" y="2674"/>
                    <a:pt x="3059" y="2674"/>
                  </a:cubicBezTo>
                  <a:cubicBezTo>
                    <a:pt x="3155" y="2674"/>
                    <a:pt x="3238" y="2599"/>
                    <a:pt x="3254" y="2510"/>
                  </a:cubicBezTo>
                  <a:cubicBezTo>
                    <a:pt x="3272" y="2402"/>
                    <a:pt x="3191" y="2302"/>
                    <a:pt x="3092" y="2284"/>
                  </a:cubicBezTo>
                  <a:cubicBezTo>
                    <a:pt x="2939" y="2266"/>
                    <a:pt x="2786" y="2230"/>
                    <a:pt x="2641" y="2185"/>
                  </a:cubicBezTo>
                  <a:cubicBezTo>
                    <a:pt x="2488" y="2140"/>
                    <a:pt x="2335" y="2086"/>
                    <a:pt x="2191" y="2032"/>
                  </a:cubicBezTo>
                  <a:cubicBezTo>
                    <a:pt x="1902" y="1915"/>
                    <a:pt x="1623" y="1789"/>
                    <a:pt x="1361" y="1608"/>
                  </a:cubicBezTo>
                  <a:cubicBezTo>
                    <a:pt x="1118" y="1437"/>
                    <a:pt x="875" y="1239"/>
                    <a:pt x="712" y="986"/>
                  </a:cubicBezTo>
                  <a:cubicBezTo>
                    <a:pt x="622" y="869"/>
                    <a:pt x="559" y="734"/>
                    <a:pt x="505" y="599"/>
                  </a:cubicBezTo>
                  <a:cubicBezTo>
                    <a:pt x="451" y="464"/>
                    <a:pt x="424" y="319"/>
                    <a:pt x="415" y="175"/>
                  </a:cubicBezTo>
                  <a:lnTo>
                    <a:pt x="406" y="175"/>
                  </a:lnTo>
                  <a:cubicBezTo>
                    <a:pt x="406" y="166"/>
                    <a:pt x="406" y="166"/>
                    <a:pt x="406" y="157"/>
                  </a:cubicBezTo>
                  <a:cubicBezTo>
                    <a:pt x="390" y="61"/>
                    <a:pt x="303" y="1"/>
                    <a:pt x="21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  <p:sp>
          <p:nvSpPr>
            <p:cNvPr id="31" name="Google Shape;1035;p34"/>
            <p:cNvSpPr>
              <a:spLocks/>
            </p:cNvSpPr>
            <p:nvPr/>
          </p:nvSpPr>
          <p:spPr bwMode="auto">
            <a:xfrm>
              <a:off x="7140708" y="3828157"/>
              <a:ext cx="36046" cy="134163"/>
            </a:xfrm>
            <a:custGeom>
              <a:avLst/>
              <a:gdLst>
                <a:gd name="T0" fmla="*/ 2147483646 w 741"/>
                <a:gd name="T1" fmla="*/ 0 h 2758"/>
                <a:gd name="T2" fmla="*/ 2147483646 w 741"/>
                <a:gd name="T3" fmla="*/ 2147483646 h 2758"/>
                <a:gd name="T4" fmla="*/ 2147483646 w 741"/>
                <a:gd name="T5" fmla="*/ 2147483646 h 2758"/>
                <a:gd name="T6" fmla="*/ 2147483646 w 741"/>
                <a:gd name="T7" fmla="*/ 2147483646 h 2758"/>
                <a:gd name="T8" fmla="*/ 2147483646 w 741"/>
                <a:gd name="T9" fmla="*/ 2147483646 h 2758"/>
                <a:gd name="T10" fmla="*/ 2147483646 w 741"/>
                <a:gd name="T11" fmla="*/ 2147483646 h 2758"/>
                <a:gd name="T12" fmla="*/ 2147483646 w 741"/>
                <a:gd name="T13" fmla="*/ 2147483646 h 2758"/>
                <a:gd name="T14" fmla="*/ 2147483646 w 741"/>
                <a:gd name="T15" fmla="*/ 2147483646 h 2758"/>
                <a:gd name="T16" fmla="*/ 2147483646 w 741"/>
                <a:gd name="T17" fmla="*/ 2147483646 h 2758"/>
                <a:gd name="T18" fmla="*/ 2147483646 w 741"/>
                <a:gd name="T19" fmla="*/ 2147483646 h 2758"/>
                <a:gd name="T20" fmla="*/ 2147483646 w 741"/>
                <a:gd name="T21" fmla="*/ 2147483646 h 2758"/>
                <a:gd name="T22" fmla="*/ 2147483646 w 741"/>
                <a:gd name="T23" fmla="*/ 2147483646 h 2758"/>
                <a:gd name="T24" fmla="*/ 2147483646 w 741"/>
                <a:gd name="T25" fmla="*/ 0 h 27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41" h="2758" extrusionOk="0">
                  <a:moveTo>
                    <a:pt x="230" y="0"/>
                  </a:moveTo>
                  <a:cubicBezTo>
                    <a:pt x="208" y="0"/>
                    <a:pt x="186" y="4"/>
                    <a:pt x="163" y="11"/>
                  </a:cubicBezTo>
                  <a:cubicBezTo>
                    <a:pt x="64" y="38"/>
                    <a:pt x="1" y="155"/>
                    <a:pt x="37" y="255"/>
                  </a:cubicBezTo>
                  <a:cubicBezTo>
                    <a:pt x="163" y="633"/>
                    <a:pt x="208" y="1021"/>
                    <a:pt x="253" y="1399"/>
                  </a:cubicBezTo>
                  <a:cubicBezTo>
                    <a:pt x="289" y="1787"/>
                    <a:pt x="325" y="2175"/>
                    <a:pt x="325" y="2562"/>
                  </a:cubicBezTo>
                  <a:cubicBezTo>
                    <a:pt x="325" y="2580"/>
                    <a:pt x="325" y="2598"/>
                    <a:pt x="334" y="2607"/>
                  </a:cubicBezTo>
                  <a:cubicBezTo>
                    <a:pt x="357" y="2698"/>
                    <a:pt x="431" y="2758"/>
                    <a:pt x="519" y="2758"/>
                  </a:cubicBezTo>
                  <a:cubicBezTo>
                    <a:pt x="535" y="2758"/>
                    <a:pt x="552" y="2756"/>
                    <a:pt x="569" y="2751"/>
                  </a:cubicBezTo>
                  <a:cubicBezTo>
                    <a:pt x="677" y="2724"/>
                    <a:pt x="740" y="2625"/>
                    <a:pt x="713" y="2517"/>
                  </a:cubicBezTo>
                  <a:cubicBezTo>
                    <a:pt x="623" y="2138"/>
                    <a:pt x="551" y="1760"/>
                    <a:pt x="497" y="1372"/>
                  </a:cubicBezTo>
                  <a:cubicBezTo>
                    <a:pt x="443" y="985"/>
                    <a:pt x="397" y="606"/>
                    <a:pt x="425" y="210"/>
                  </a:cubicBezTo>
                  <a:cubicBezTo>
                    <a:pt x="425" y="182"/>
                    <a:pt x="425" y="155"/>
                    <a:pt x="416" y="137"/>
                  </a:cubicBezTo>
                  <a:cubicBezTo>
                    <a:pt x="387" y="52"/>
                    <a:pt x="313" y="0"/>
                    <a:pt x="23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691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219200" y="76201"/>
            <a:ext cx="8382000" cy="502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</a:t>
            </a:r>
            <a:r>
              <a:rPr lang="en-US" sz="28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ĐỐI</a:t>
            </a:r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 </a:t>
            </a:r>
            <a:r>
              <a:rPr lang="en-US" sz="28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XỨNG</a:t>
            </a:r>
            <a:endParaRPr lang="en-US" sz="28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latin typeface="Tahoma"/>
              <a:ea typeface="Tahoma"/>
              <a:cs typeface="Tahoma"/>
            </a:endParaRPr>
          </a:p>
        </p:txBody>
      </p:sp>
      <p:pic>
        <p:nvPicPr>
          <p:cNvPr id="4" name="Picture 3" descr="C:\Users\Administrator.BZHWML3VRGRBC6R\Downloads\IMG-0308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027"/>
          <a:stretch/>
        </p:blipFill>
        <p:spPr bwMode="auto">
          <a:xfrm>
            <a:off x="609600" y="2895600"/>
            <a:ext cx="25146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Administrator.BZHWML3VRGRBC6R\Downloads\IMG-0308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84" r="33408"/>
          <a:stretch/>
        </p:blipFill>
        <p:spPr bwMode="auto">
          <a:xfrm>
            <a:off x="4731544" y="2895600"/>
            <a:ext cx="3117056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Administrator.BZHWML3VRGRBC6R\Downloads\IMG-0308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047"/>
          <a:stretch/>
        </p:blipFill>
        <p:spPr bwMode="auto">
          <a:xfrm>
            <a:off x="8932068" y="2525009"/>
            <a:ext cx="2247900" cy="228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1828800" y="2667000"/>
            <a:ext cx="0" cy="2667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57200" y="4000500"/>
            <a:ext cx="259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26956" y="2743200"/>
            <a:ext cx="0" cy="2667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4419600" y="3581400"/>
            <a:ext cx="3117056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81600" y="2914650"/>
            <a:ext cx="1981200" cy="2286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181600" y="3048000"/>
            <a:ext cx="1752600" cy="2133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050166" y="2305050"/>
            <a:ext cx="0" cy="2667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438233" y="3499123"/>
            <a:ext cx="2997446" cy="38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693444" y="3638550"/>
            <a:ext cx="2957512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AutoShape 3">
            <a:hlinkClick r:id="rId4" action="ppaction://program"/>
          </p:cNvPr>
          <p:cNvSpPr>
            <a:spLocks noChangeArrowheads="1"/>
          </p:cNvSpPr>
          <p:nvPr/>
        </p:nvSpPr>
        <p:spPr bwMode="auto">
          <a:xfrm>
            <a:off x="651148" y="1349430"/>
            <a:ext cx="10323055" cy="914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27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52400" y="5739825"/>
            <a:ext cx="3276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D60093"/>
                </a:solidFill>
              </a:rPr>
              <a:t>Có</a:t>
            </a:r>
            <a:r>
              <a:rPr lang="en-US" sz="3200" b="1" dirty="0" smtClean="0">
                <a:solidFill>
                  <a:srgbClr val="D60093"/>
                </a:solidFill>
              </a:rPr>
              <a:t> 2 </a:t>
            </a:r>
            <a:r>
              <a:rPr lang="en-US" sz="3200" b="1" dirty="0" err="1" smtClean="0">
                <a:solidFill>
                  <a:srgbClr val="D60093"/>
                </a:solidFill>
              </a:rPr>
              <a:t>trục</a:t>
            </a:r>
            <a:r>
              <a:rPr lang="en-US" sz="3200" b="1" dirty="0" smtClean="0">
                <a:solidFill>
                  <a:srgbClr val="D60093"/>
                </a:solidFill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</a:rPr>
              <a:t>đối</a:t>
            </a:r>
            <a:r>
              <a:rPr lang="en-US" sz="3200" b="1" dirty="0" smtClean="0">
                <a:solidFill>
                  <a:srgbClr val="D60093"/>
                </a:solidFill>
              </a:rPr>
              <a:t> </a:t>
            </a:r>
            <a:r>
              <a:rPr lang="en-US" sz="3200" b="1" dirty="0" err="1" smtClean="0">
                <a:solidFill>
                  <a:srgbClr val="D60093"/>
                </a:solidFill>
              </a:rPr>
              <a:t>xứng</a:t>
            </a:r>
            <a:endParaRPr lang="en-US" sz="3200" b="1" dirty="0">
              <a:solidFill>
                <a:srgbClr val="D60093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43399" y="5739825"/>
            <a:ext cx="3276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300FF9"/>
                </a:solidFill>
              </a:rPr>
              <a:t>Có</a:t>
            </a:r>
            <a:r>
              <a:rPr lang="en-US" sz="3200" b="1" dirty="0" smtClean="0">
                <a:solidFill>
                  <a:srgbClr val="300FF9"/>
                </a:solidFill>
              </a:rPr>
              <a:t> 5 </a:t>
            </a:r>
            <a:r>
              <a:rPr lang="en-US" sz="3200" b="1" dirty="0" err="1" smtClean="0">
                <a:solidFill>
                  <a:srgbClr val="300FF9"/>
                </a:solidFill>
              </a:rPr>
              <a:t>trục</a:t>
            </a:r>
            <a:r>
              <a:rPr lang="en-US" sz="3200" b="1" dirty="0" smtClean="0">
                <a:solidFill>
                  <a:srgbClr val="300FF9"/>
                </a:solidFill>
              </a:rPr>
              <a:t> </a:t>
            </a:r>
            <a:r>
              <a:rPr lang="en-US" sz="3200" b="1" dirty="0" err="1" smtClean="0">
                <a:solidFill>
                  <a:srgbClr val="300FF9"/>
                </a:solidFill>
              </a:rPr>
              <a:t>đối</a:t>
            </a:r>
            <a:r>
              <a:rPr lang="en-US" sz="3200" b="1" dirty="0" smtClean="0">
                <a:solidFill>
                  <a:srgbClr val="300FF9"/>
                </a:solidFill>
              </a:rPr>
              <a:t> </a:t>
            </a:r>
            <a:r>
              <a:rPr lang="en-US" sz="3200" b="1" dirty="0" err="1" smtClean="0">
                <a:solidFill>
                  <a:srgbClr val="300FF9"/>
                </a:solidFill>
              </a:rPr>
              <a:t>xứng</a:t>
            </a:r>
            <a:endParaRPr lang="en-US" sz="3200" b="1" dirty="0">
              <a:solidFill>
                <a:srgbClr val="300FF9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763290" y="4999063"/>
            <a:ext cx="3276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Có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2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trục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đối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xứng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3" name="Picture 21" descr="j023213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883">
            <a:off x="11127239" y="26427"/>
            <a:ext cx="1079023" cy="114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423300" y="5709331"/>
            <a:ext cx="2387699" cy="22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4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57529" t="69445" r="33796" b="16891"/>
          <a:stretch/>
        </p:blipFill>
        <p:spPr bwMode="auto">
          <a:xfrm>
            <a:off x="1446415" y="2632710"/>
            <a:ext cx="2527069" cy="2870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2800350" y="2343150"/>
            <a:ext cx="0" cy="3276600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7640" y="1219200"/>
            <a:ext cx="11826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chỉ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sắc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): 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219200" y="76201"/>
            <a:ext cx="8382000" cy="502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</a:t>
            </a:r>
            <a:r>
              <a:rPr lang="en-US" sz="28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ĐỐI</a:t>
            </a:r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 </a:t>
            </a:r>
            <a:r>
              <a:rPr lang="en-US" sz="28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XỨNG</a:t>
            </a:r>
            <a:endParaRPr lang="en-US" sz="28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latin typeface="Tahoma"/>
              <a:ea typeface="Tahoma"/>
              <a:cs typeface="Tahoma"/>
            </a:endParaRPr>
          </a:p>
        </p:txBody>
      </p:sp>
      <p:pic>
        <p:nvPicPr>
          <p:cNvPr id="9" name="Picture 21" descr="j02321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883">
            <a:off x="11127239" y="26427"/>
            <a:ext cx="1079023" cy="1143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3"/>
          <a:srcRect l="68535" t="69445" r="21306" b="17061"/>
          <a:stretch/>
        </p:blipFill>
        <p:spPr bwMode="auto">
          <a:xfrm>
            <a:off x="4688381" y="2585610"/>
            <a:ext cx="2959331" cy="2834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3"/>
          <a:srcRect l="80634" t="70037" r="9036" b="17617"/>
          <a:stretch/>
        </p:blipFill>
        <p:spPr bwMode="auto">
          <a:xfrm>
            <a:off x="8212975" y="2693329"/>
            <a:ext cx="3125585" cy="25935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8117375" y="3857450"/>
            <a:ext cx="3110020" cy="0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9609510" y="2616086"/>
            <a:ext cx="0" cy="2604308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644765" y="5757825"/>
            <a:ext cx="7230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441827" y="5663173"/>
            <a:ext cx="2387699" cy="22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4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66d1f793f5586c089134068fbe6291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9510" y="-126809"/>
            <a:ext cx="10257910" cy="56797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6412" y="2583825"/>
            <a:ext cx="72819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đó</a:t>
            </a:r>
            <a:endParaRPr lang="en-US" sz="36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219200" y="76201"/>
            <a:ext cx="8382000" cy="502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</a:t>
            </a:r>
            <a:r>
              <a:rPr lang="en-US" sz="28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ĐỐI</a:t>
            </a:r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 </a:t>
            </a:r>
            <a:r>
              <a:rPr lang="en-US" sz="28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XỨNG</a:t>
            </a:r>
            <a:endParaRPr lang="en-US" sz="28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latin typeface="Tahoma"/>
              <a:ea typeface="Tahoma"/>
              <a:cs typeface="Tahoma"/>
            </a:endParaRPr>
          </a:p>
        </p:txBody>
      </p:sp>
      <p:pic>
        <p:nvPicPr>
          <p:cNvPr id="8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177" y="-1500"/>
            <a:ext cx="2575944" cy="174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9426624" y="1659756"/>
            <a:ext cx="3014751" cy="1299572"/>
          </a:xfrm>
          <a:prstGeom prst="cloudCallout">
            <a:avLst>
              <a:gd name="adj1" fmla="val 29574"/>
              <a:gd name="adj2" fmla="val -58744"/>
            </a:avLst>
          </a:prstGeom>
          <a:gradFill rotWithShape="1">
            <a:gsLst>
              <a:gs pos="0">
                <a:srgbClr val="DD09B5"/>
              </a:gs>
              <a:gs pos="50000">
                <a:schemeClr val="bg1"/>
              </a:gs>
              <a:gs pos="100000">
                <a:srgbClr val="DD09B5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09052" y="1851715"/>
            <a:ext cx="2523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</a:rPr>
              <a:t>Hoạt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động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nhóm</a:t>
            </a:r>
            <a:endParaRPr lang="en-US" sz="2400" b="1" dirty="0">
              <a:solidFill>
                <a:srgbClr val="0000CC"/>
              </a:solidFill>
            </a:endParaRPr>
          </a:p>
          <a:p>
            <a:pPr algn="ctr"/>
            <a:r>
              <a:rPr lang="en-US" sz="2400" b="1" dirty="0" err="1">
                <a:solidFill>
                  <a:srgbClr val="0000CC"/>
                </a:solidFill>
              </a:rPr>
              <a:t>Thời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err="1">
                <a:solidFill>
                  <a:srgbClr val="0000CC"/>
                </a:solidFill>
              </a:rPr>
              <a:t>gian</a:t>
            </a:r>
            <a:r>
              <a:rPr lang="en-US" sz="2400" b="1" dirty="0">
                <a:solidFill>
                  <a:srgbClr val="0000CC"/>
                </a:solidFill>
              </a:rPr>
              <a:t> </a:t>
            </a:r>
            <a:r>
              <a:rPr lang="en-US" sz="2400" b="1" dirty="0" smtClean="0">
                <a:solidFill>
                  <a:srgbClr val="0000CC"/>
                </a:solidFill>
              </a:rPr>
              <a:t>2 </a:t>
            </a:r>
            <a:r>
              <a:rPr lang="en-US" sz="2400" b="1" dirty="0" err="1" smtClean="0">
                <a:solidFill>
                  <a:srgbClr val="0000CC"/>
                </a:solidFill>
              </a:rPr>
              <a:t>phút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3852" y="5012891"/>
            <a:ext cx="91643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 A,B,C,D,E,F,G,H, I,J,</a:t>
            </a:r>
            <a:r>
              <a:rPr lang="en-US" sz="5200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,L,M,N, O,P,Q,R,S,T,U,V,W,X,Y,Z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8" descr="Digit 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677" y="3023075"/>
            <a:ext cx="2178394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423300" y="5709331"/>
            <a:ext cx="2387699" cy="22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4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654" y="1054325"/>
            <a:ext cx="10371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16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3200" b="1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219200" y="76201"/>
            <a:ext cx="8382000" cy="5029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</a:t>
            </a:r>
            <a:r>
              <a:rPr lang="en-US" sz="28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ĐỐI</a:t>
            </a:r>
            <a:r>
              <a:rPr lang="en-US" sz="2800" b="1" i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 </a:t>
            </a:r>
            <a:r>
              <a:rPr lang="en-US" sz="2800" b="1" i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XỨNG</a:t>
            </a:r>
            <a:endParaRPr lang="en-US" sz="2800" b="1" i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latin typeface="Tahoma"/>
              <a:ea typeface="Tahoma"/>
              <a:cs typeface="Tahom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0775" y="1904016"/>
            <a:ext cx="968017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A,B,C,D,E,H,I,</a:t>
            </a:r>
            <a:r>
              <a:rPr lang="en-US" sz="5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,M,O,T,U,V,W,X,Y</a:t>
            </a:r>
            <a:endParaRPr lang="en-US" sz="4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2502" y="3125986"/>
            <a:ext cx="9449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B,C,D,E,H,I,</a:t>
            </a:r>
            <a:r>
              <a:rPr lang="en-US" sz="8800" dirty="0" smtClean="0">
                <a:solidFill>
                  <a:srgbClr val="3399FF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sz="8000" dirty="0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,O,X</a:t>
            </a:r>
            <a:endParaRPr lang="en-US" sz="8000" dirty="0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9280" y="3849261"/>
            <a:ext cx="910797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-20775" y="4388713"/>
            <a:ext cx="115685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A,H,I,M,O,T,U,V,W,X,Y</a:t>
            </a:r>
            <a:endParaRPr lang="en-US" sz="8800" dirty="0"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16688" y="4388713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63040" y="4503645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369920" y="4486597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325513" y="4564347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86796" y="4486597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604801" y="4388713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532283" y="4486597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666287" y="4503645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764688" y="4388713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900759" y="457253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651" y="-1500"/>
            <a:ext cx="1945469" cy="131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AutoShape 8"/>
          <p:cNvSpPr>
            <a:spLocks noChangeArrowheads="1"/>
          </p:cNvSpPr>
          <p:nvPr/>
        </p:nvSpPr>
        <p:spPr bwMode="auto">
          <a:xfrm>
            <a:off x="9177251" y="2044931"/>
            <a:ext cx="2957869" cy="2211185"/>
          </a:xfrm>
          <a:prstGeom prst="cloudCallout">
            <a:avLst>
              <a:gd name="adj1" fmla="val 26266"/>
              <a:gd name="adj2" fmla="val -81762"/>
            </a:avLst>
          </a:prstGeom>
          <a:gradFill flip="none" rotWithShape="1">
            <a:gsLst>
              <a:gs pos="71662">
                <a:srgbClr val="C6E8FF"/>
              </a:gs>
              <a:gs pos="75850">
                <a:srgbClr val="C9E9FF"/>
              </a:gs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60132" y="2502516"/>
            <a:ext cx="29427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nhiêu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trục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đối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0968050" y="4572536"/>
            <a:ext cx="0" cy="15831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45627" y="3849261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662527" y="3852036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646177" y="3854811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646452" y="3857586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643952" y="3840961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591577" y="3840961"/>
            <a:ext cx="51470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123577" y="3840961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090602" y="3843736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8090877" y="3846511"/>
            <a:ext cx="81741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462335" y="5486468"/>
            <a:ext cx="2387699" cy="22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1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6" grpId="0"/>
      <p:bldP spid="29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88">
            <a:off x="-71937" y="5301102"/>
            <a:ext cx="1832309" cy="15818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88">
            <a:off x="10500115" y="69935"/>
            <a:ext cx="1575465" cy="136015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1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788">
            <a:off x="9358072" y="5451592"/>
            <a:ext cx="2101462" cy="15818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Bí ẩn về loài bướm không phải ai cũng biết | Tin tức mới nhất 24h - Đọc Báo  Lao Động online - Laodong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04" y="1665017"/>
            <a:ext cx="5818573" cy="383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Bướm ngày – Wikipedia tiếng Việ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085" y="1665017"/>
            <a:ext cx="4956239" cy="383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344159" y="157918"/>
            <a:ext cx="10421199" cy="134470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US" alt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667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667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sz="2667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ưới</a:t>
            </a:r>
            <a:r>
              <a:rPr lang="en-US" altLang="en-US" sz="2667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đây. </a:t>
            </a:r>
            <a:r>
              <a:rPr lang="en-US" alt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gập</a:t>
            </a:r>
            <a:r>
              <a:rPr lang="en-US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67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72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20113" y="186690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</a:t>
            </a:r>
            <a:endParaRPr lang="en-US" sz="3600" b="1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47">
            <a:off x="10874919" y="-123900"/>
            <a:ext cx="1288953" cy="1272861"/>
          </a:xfrm>
          <a:prstGeom prst="rect">
            <a:avLst/>
          </a:prstGeom>
          <a:ln>
            <a:noFill/>
          </a:ln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pic>
        <p:nvPicPr>
          <p:cNvPr id="12" name="Picture 101" descr="thuoc e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96000" y="2091690"/>
            <a:ext cx="15716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 descr="thuoc e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9218552" y="2087241"/>
            <a:ext cx="1559872" cy="310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8439150" y="1962150"/>
            <a:ext cx="0" cy="3505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422009" y="5288703"/>
            <a:ext cx="2263714" cy="2210209"/>
          </a:xfrm>
          <a:prstGeom prst="rect">
            <a:avLst/>
          </a:prstGeom>
        </p:spPr>
      </p:pic>
      <p:pic>
        <p:nvPicPr>
          <p:cNvPr id="11" name="Picture 101" descr="thuoc e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66" y="1711917"/>
            <a:ext cx="15716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1" descr="thuoc e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754" y="1711917"/>
            <a:ext cx="1571625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04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14300" y="1847850"/>
            <a:ext cx="1524000" cy="23241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>
            <a:off x="1752600" y="1847850"/>
            <a:ext cx="1524000" cy="23241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>
            <a:off x="3390900" y="1847850"/>
            <a:ext cx="1524000" cy="23241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/>
        </p:nvSpPr>
        <p:spPr>
          <a:xfrm>
            <a:off x="5105400" y="1847850"/>
            <a:ext cx="1524000" cy="2324100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406510" y="5242208"/>
            <a:ext cx="2387699" cy="22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77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/>
        </p:nvSpPr>
        <p:spPr>
          <a:xfrm rot="16200000" flipV="1">
            <a:off x="10134600" y="2895601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16200000">
            <a:off x="5467350" y="2895600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6200000">
            <a:off x="7829550" y="3962401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/>
        </p:nvSpPr>
        <p:spPr>
          <a:xfrm rot="5400000">
            <a:off x="7791450" y="2895600"/>
            <a:ext cx="1524000" cy="2324100"/>
          </a:xfrm>
          <a:prstGeom prst="rt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/>
        </p:nvSpPr>
        <p:spPr>
          <a:xfrm rot="16200000">
            <a:off x="1554670" y="3467799"/>
            <a:ext cx="1524000" cy="2324100"/>
          </a:xfrm>
          <a:prstGeom prst="rtTriangl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3879273" y="3492977"/>
            <a:ext cx="1524000" cy="2324100"/>
          </a:xfrm>
          <a:prstGeom prst="rtTriangl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/>
          <p:cNvSpPr/>
          <p:nvPr/>
        </p:nvSpPr>
        <p:spPr>
          <a:xfrm rot="16200000">
            <a:off x="3898323" y="3467799"/>
            <a:ext cx="1524000" cy="2324100"/>
          </a:xfrm>
          <a:prstGeom prst="rtTriangl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/>
          <p:cNvSpPr/>
          <p:nvPr/>
        </p:nvSpPr>
        <p:spPr>
          <a:xfrm rot="5400000" flipH="1">
            <a:off x="6238240" y="3467799"/>
            <a:ext cx="1524000" cy="2324100"/>
          </a:xfrm>
          <a:prstGeom prst="rtTriangle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5916644B-0BA0-49C2-98C0-0DFE801F300B}"/>
              </a:ext>
            </a:extLst>
          </p:cNvPr>
          <p:cNvGrpSpPr/>
          <p:nvPr/>
        </p:nvGrpSpPr>
        <p:grpSpPr>
          <a:xfrm>
            <a:off x="4638543" y="2943225"/>
            <a:ext cx="628650" cy="3752850"/>
            <a:chOff x="8534400" y="1981200"/>
            <a:chExt cx="628650" cy="3752850"/>
          </a:xfrm>
        </p:grpSpPr>
        <p:sp>
          <p:nvSpPr>
            <p:cNvPr id="21" name="TextBox 20"/>
            <p:cNvSpPr txBox="1"/>
            <p:nvPr/>
          </p:nvSpPr>
          <p:spPr>
            <a:xfrm>
              <a:off x="8629650" y="1981200"/>
              <a:ext cx="533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/>
                <a:t>d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>
              <a:off x="8534400" y="2305050"/>
              <a:ext cx="19050" cy="3429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04648" y="647212"/>
            <a:ext cx="49428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trục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: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406510" y="5242208"/>
            <a:ext cx="2387699" cy="22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587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76200" y="877824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rục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40544" t="33547" r="963" b="23503"/>
          <a:stretch/>
        </p:blipFill>
        <p:spPr bwMode="auto">
          <a:xfrm>
            <a:off x="-228600" y="4419600"/>
            <a:ext cx="3962400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7769173" y="3713563"/>
            <a:ext cx="3886200" cy="193899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300FF9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3000" dirty="0" err="1"/>
              <a:t>Hình</a:t>
            </a:r>
            <a:r>
              <a:rPr lang="en-US" sz="3000" dirty="0"/>
              <a:t> </a:t>
            </a:r>
            <a:r>
              <a:rPr lang="en-US" sz="3000" dirty="0" err="1"/>
              <a:t>thang</a:t>
            </a:r>
            <a:r>
              <a:rPr lang="en-US" sz="3000" dirty="0"/>
              <a:t> </a:t>
            </a:r>
            <a:r>
              <a:rPr lang="en-US" sz="3000" dirty="0" err="1"/>
              <a:t>cân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1 </a:t>
            </a:r>
            <a:r>
              <a:rPr lang="en-US" sz="3000" dirty="0" err="1"/>
              <a:t>trục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xứng</a:t>
            </a:r>
            <a:r>
              <a:rPr lang="en-US" sz="3000" dirty="0"/>
              <a:t>. </a:t>
            </a:r>
            <a:r>
              <a:rPr lang="en-US" sz="3000" dirty="0" err="1"/>
              <a:t>Trục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xứng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đường</a:t>
            </a:r>
            <a:r>
              <a:rPr lang="en-US" sz="3000" dirty="0"/>
              <a:t> </a:t>
            </a:r>
            <a:r>
              <a:rPr lang="en-US" sz="3000" dirty="0" err="1"/>
              <a:t>thẳng</a:t>
            </a:r>
            <a:r>
              <a:rPr lang="en-US" sz="3000" dirty="0"/>
              <a:t> </a:t>
            </a:r>
            <a:r>
              <a:rPr lang="en-US" sz="3000" dirty="0" err="1"/>
              <a:t>đi</a:t>
            </a:r>
            <a:r>
              <a:rPr lang="en-US" sz="3000" dirty="0"/>
              <a:t> qua </a:t>
            </a:r>
            <a:r>
              <a:rPr lang="en-US" sz="3000" dirty="0" err="1"/>
              <a:t>trung</a:t>
            </a:r>
            <a:r>
              <a:rPr lang="en-US" sz="3000" dirty="0"/>
              <a:t> </a:t>
            </a:r>
            <a:r>
              <a:rPr lang="en-US" sz="3000" dirty="0" err="1"/>
              <a:t>điểm</a:t>
            </a:r>
            <a:r>
              <a:rPr lang="en-US" sz="3000" dirty="0"/>
              <a:t> </a:t>
            </a:r>
            <a:r>
              <a:rPr lang="en-US" sz="3000" dirty="0" err="1"/>
              <a:t>hai</a:t>
            </a:r>
            <a:r>
              <a:rPr lang="en-US" sz="3000" dirty="0"/>
              <a:t> </a:t>
            </a:r>
            <a:r>
              <a:rPr lang="en-US" sz="3000" dirty="0" err="1"/>
              <a:t>đáy</a:t>
            </a:r>
            <a:r>
              <a:rPr lang="en-US" sz="3000" dirty="0"/>
              <a:t>.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731073" y="940713"/>
            <a:ext cx="3962400" cy="2400657"/>
          </a:xfrm>
          <a:prstGeom prst="rect">
            <a:avLst/>
          </a:prstGeom>
          <a:gradFill flip="none" rotWithShape="1">
            <a:gsLst>
              <a:gs pos="53350">
                <a:srgbClr val="C1CDF0"/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>
            <a:solidFill>
              <a:srgbClr val="D60093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3000" dirty="0" err="1"/>
              <a:t>Hình</a:t>
            </a:r>
            <a:r>
              <a:rPr lang="en-US" sz="3000" dirty="0"/>
              <a:t> </a:t>
            </a:r>
            <a:r>
              <a:rPr lang="en-US" sz="3000" dirty="0" smtClean="0"/>
              <a:t>tam </a:t>
            </a:r>
            <a:r>
              <a:rPr lang="en-US" sz="3000" dirty="0" err="1" smtClean="0"/>
              <a:t>giác</a:t>
            </a:r>
            <a:r>
              <a:rPr lang="en-US" sz="3000" dirty="0" smtClean="0"/>
              <a:t> </a:t>
            </a:r>
            <a:r>
              <a:rPr lang="en-US" sz="3000" dirty="0" err="1" smtClean="0"/>
              <a:t>cân</a:t>
            </a:r>
            <a:r>
              <a:rPr lang="en-US" sz="3000" dirty="0" smtClean="0"/>
              <a:t> </a:t>
            </a:r>
            <a:r>
              <a:rPr lang="en-US" sz="3000" dirty="0" err="1" smtClean="0"/>
              <a:t>có</a:t>
            </a:r>
            <a:r>
              <a:rPr lang="en-US" sz="3000" dirty="0" smtClean="0"/>
              <a:t> </a:t>
            </a:r>
            <a:r>
              <a:rPr lang="en-US" sz="3000" dirty="0"/>
              <a:t>1 </a:t>
            </a:r>
            <a:r>
              <a:rPr lang="en-US" sz="3000" dirty="0" err="1"/>
              <a:t>trục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xứng</a:t>
            </a:r>
            <a:r>
              <a:rPr lang="en-US" sz="3000" dirty="0"/>
              <a:t>. </a:t>
            </a:r>
            <a:r>
              <a:rPr lang="en-US" sz="3000" dirty="0" err="1"/>
              <a:t>Trục</a:t>
            </a:r>
            <a:r>
              <a:rPr lang="en-US" sz="3000" dirty="0"/>
              <a:t> </a:t>
            </a:r>
            <a:r>
              <a:rPr lang="en-US" sz="3000" dirty="0" err="1"/>
              <a:t>đối</a:t>
            </a:r>
            <a:r>
              <a:rPr lang="en-US" sz="3000" dirty="0"/>
              <a:t> </a:t>
            </a:r>
            <a:r>
              <a:rPr lang="en-US" sz="3000" dirty="0" err="1"/>
              <a:t>xứng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đường</a:t>
            </a:r>
            <a:r>
              <a:rPr lang="en-US" sz="3000" dirty="0"/>
              <a:t> </a:t>
            </a:r>
            <a:r>
              <a:rPr lang="en-US" sz="3000" dirty="0" err="1"/>
              <a:t>thẳng</a:t>
            </a:r>
            <a:r>
              <a:rPr lang="en-US" sz="3000" dirty="0"/>
              <a:t> </a:t>
            </a:r>
            <a:r>
              <a:rPr lang="en-US" sz="3000" dirty="0" err="1"/>
              <a:t>đi</a:t>
            </a:r>
            <a:r>
              <a:rPr lang="en-US" sz="3000" dirty="0"/>
              <a:t> qua </a:t>
            </a:r>
            <a:r>
              <a:rPr lang="en-US" sz="3000" dirty="0" err="1" smtClean="0"/>
              <a:t>đỉnh</a:t>
            </a:r>
            <a:r>
              <a:rPr lang="en-US" sz="3000" dirty="0" smtClean="0"/>
              <a:t> </a:t>
            </a:r>
            <a:r>
              <a:rPr lang="en-US" sz="3000" dirty="0" err="1" smtClean="0"/>
              <a:t>và</a:t>
            </a:r>
            <a:r>
              <a:rPr lang="en-US" sz="3000" dirty="0" smtClean="0"/>
              <a:t> </a:t>
            </a:r>
            <a:r>
              <a:rPr lang="en-US" sz="3000" err="1" smtClean="0"/>
              <a:t>trung</a:t>
            </a:r>
            <a:r>
              <a:rPr lang="en-US" sz="3000" smtClean="0"/>
              <a:t> </a:t>
            </a:r>
            <a:r>
              <a:rPr lang="en-US" sz="3000"/>
              <a:t>điểm 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en-US" sz="3000" err="1" smtClean="0"/>
              <a:t>cạnh</a:t>
            </a:r>
            <a:r>
              <a:rPr lang="en-US" sz="3000" smtClean="0"/>
              <a:t> 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5227320" y="3303270"/>
            <a:ext cx="76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522720" y="3284220"/>
            <a:ext cx="76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13"/>
          <p:cNvGrpSpPr>
            <a:grpSpLocks/>
          </p:cNvGrpSpPr>
          <p:nvPr/>
        </p:nvGrpSpPr>
        <p:grpSpPr bwMode="auto">
          <a:xfrm>
            <a:off x="5897880" y="3188970"/>
            <a:ext cx="152400" cy="152400"/>
            <a:chOff x="1008" y="2640"/>
            <a:chExt cx="96" cy="96"/>
          </a:xfrm>
        </p:grpSpPr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304800" y="4572000"/>
            <a:ext cx="4114801" cy="2286000"/>
            <a:chOff x="3809999" y="4572000"/>
            <a:chExt cx="4114801" cy="2286000"/>
          </a:xfrm>
        </p:grpSpPr>
        <p:pic>
          <p:nvPicPr>
            <p:cNvPr id="12" name="Picture 11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99" y="4572000"/>
              <a:ext cx="4114801" cy="22860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5105400" y="60198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953000" y="60198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29400" y="59817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477000" y="59817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172200" y="514350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562600" y="5162550"/>
              <a:ext cx="76200" cy="152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13"/>
            <p:cNvGrpSpPr>
              <a:grpSpLocks/>
            </p:cNvGrpSpPr>
            <p:nvPr/>
          </p:nvGrpSpPr>
          <p:grpSpPr bwMode="auto">
            <a:xfrm>
              <a:off x="5924550" y="5886450"/>
              <a:ext cx="152400" cy="152400"/>
              <a:chOff x="1008" y="2640"/>
              <a:chExt cx="96" cy="96"/>
            </a:xfrm>
          </p:grpSpPr>
          <p:sp>
            <p:nvSpPr>
              <p:cNvPr id="25" name="Line 14"/>
              <p:cNvSpPr>
                <a:spLocks noChangeShapeType="1"/>
              </p:cNvSpPr>
              <p:nvPr/>
            </p:nvSpPr>
            <p:spPr bwMode="auto">
              <a:xfrm>
                <a:off x="1008" y="264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5"/>
              <p:cNvSpPr>
                <a:spLocks noChangeShapeType="1"/>
              </p:cNvSpPr>
              <p:nvPr/>
            </p:nvSpPr>
            <p:spPr bwMode="auto">
              <a:xfrm rot="5400000">
                <a:off x="1056" y="268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13"/>
            <p:cNvGrpSpPr>
              <a:grpSpLocks/>
            </p:cNvGrpSpPr>
            <p:nvPr/>
          </p:nvGrpSpPr>
          <p:grpSpPr bwMode="auto">
            <a:xfrm flipV="1">
              <a:off x="5886450" y="5238750"/>
              <a:ext cx="152400" cy="109539"/>
              <a:chOff x="1008" y="2640"/>
              <a:chExt cx="96" cy="96"/>
            </a:xfrm>
          </p:grpSpPr>
          <p:sp>
            <p:nvSpPr>
              <p:cNvPr id="34" name="Line 14"/>
              <p:cNvSpPr>
                <a:spLocks noChangeShapeType="1"/>
              </p:cNvSpPr>
              <p:nvPr/>
            </p:nvSpPr>
            <p:spPr bwMode="auto">
              <a:xfrm>
                <a:off x="1008" y="264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5"/>
              <p:cNvSpPr>
                <a:spLocks noChangeShapeType="1"/>
              </p:cNvSpPr>
              <p:nvPr/>
            </p:nvSpPr>
            <p:spPr bwMode="auto">
              <a:xfrm rot="5400000">
                <a:off x="1056" y="268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33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pic>
        <p:nvPicPr>
          <p:cNvPr id="46" name="Picture 45"/>
          <p:cNvPicPr/>
          <p:nvPr/>
        </p:nvPicPr>
        <p:blipFill rotWithShape="1">
          <a:blip r:embed="rId5"/>
          <a:srcRect l="16692" t="30983" r="59776" b="45810"/>
          <a:stretch/>
        </p:blipFill>
        <p:spPr bwMode="auto">
          <a:xfrm>
            <a:off x="137161" y="1459757"/>
            <a:ext cx="3749039" cy="2807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1764029"/>
            <a:ext cx="3794761" cy="2609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441827" y="5524500"/>
            <a:ext cx="2387699" cy="22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32956 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7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34375 -3.33333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137160" y="1777425"/>
            <a:ext cx="8382000" cy="584775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uan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1" y="3114675"/>
            <a:ext cx="2711769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42" y="2620486"/>
            <a:ext cx="2201518" cy="202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Hexagon 8"/>
          <p:cNvSpPr/>
          <p:nvPr/>
        </p:nvSpPr>
        <p:spPr>
          <a:xfrm>
            <a:off x="6019800" y="2779455"/>
            <a:ext cx="1905000" cy="1563945"/>
          </a:xfrm>
          <a:prstGeom prst="hexagon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6200" y="877824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rục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103632" y="4582037"/>
            <a:ext cx="9238488" cy="2209800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74904" y="4873812"/>
            <a:ext cx="8936736" cy="113877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sz="3400" smtClean="0">
                <a:latin typeface="Times New Roman" pitchFamily="18" charset="0"/>
                <a:cs typeface="Times New Roman" pitchFamily="18" charset="0"/>
              </a:rPr>
              <a:t>Hãy gấp, vẽ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40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279" y="5633920"/>
            <a:ext cx="1964919" cy="127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06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3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114296" y="1353912"/>
            <a:ext cx="6248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/>
              <a:t>PHIẾU HỌC TẬP</a:t>
            </a:r>
            <a:endParaRPr lang="en-US" sz="2800"/>
          </a:p>
          <a:p>
            <a:r>
              <a:rPr lang="en-US" sz="2800" b="1"/>
              <a:t>Nhóm</a:t>
            </a:r>
            <a:r>
              <a:rPr lang="en-US" sz="2800"/>
              <a:t>: ....................</a:t>
            </a:r>
          </a:p>
        </p:txBody>
      </p:sp>
      <p:pic>
        <p:nvPicPr>
          <p:cNvPr id="11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279" y="5633920"/>
            <a:ext cx="1964919" cy="127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596170"/>
              </p:ext>
            </p:extLst>
          </p:nvPr>
        </p:nvGraphicFramePr>
        <p:xfrm>
          <a:off x="675205" y="2358020"/>
          <a:ext cx="8835074" cy="4117543"/>
        </p:xfrm>
        <a:graphic>
          <a:graphicData uri="http://schemas.openxmlformats.org/drawingml/2006/table">
            <a:tbl>
              <a:tblPr firstRow="1" firstCol="1" bandRow="1"/>
              <a:tblGrid>
                <a:gridCol w="3169795">
                  <a:extLst>
                    <a:ext uri="{9D8B030D-6E8A-4147-A177-3AD203B41FA5}">
                      <a16:colId xmlns:a16="http://schemas.microsoft.com/office/drawing/2014/main" val="393974695"/>
                    </a:ext>
                  </a:extLst>
                </a:gridCol>
                <a:gridCol w="3169795">
                  <a:extLst>
                    <a:ext uri="{9D8B030D-6E8A-4147-A177-3AD203B41FA5}">
                      <a16:colId xmlns:a16="http://schemas.microsoft.com/office/drawing/2014/main" val="3965630144"/>
                    </a:ext>
                  </a:extLst>
                </a:gridCol>
                <a:gridCol w="2495484">
                  <a:extLst>
                    <a:ext uri="{9D8B030D-6E8A-4147-A177-3AD203B41FA5}">
                      <a16:colId xmlns:a16="http://schemas.microsoft.com/office/drawing/2014/main" val="2257455710"/>
                    </a:ext>
                  </a:extLst>
                </a:gridCol>
              </a:tblGrid>
              <a:tr h="2244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934" marR="59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934" marR="59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>  </a:t>
                      </a: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00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59934" marR="59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739158"/>
                  </a:ext>
                </a:extLst>
              </a:tr>
              <a:tr h="1872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2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.........................................................................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.........................................................................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.........................................................................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.........................................................................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4" marR="59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.........................................................................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.........................................................................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.........................................................................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4" marR="59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.......................................................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........................................................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........................................................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934" marR="599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421864"/>
                  </a:ext>
                </a:extLst>
              </a:tr>
            </a:tbl>
          </a:graphicData>
        </a:graphic>
      </p:graphicFrame>
      <p:pic>
        <p:nvPicPr>
          <p:cNvPr id="20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62" y="2702468"/>
            <a:ext cx="2609850" cy="88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868" y="2547200"/>
            <a:ext cx="1905000" cy="175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Hexagon 17"/>
          <p:cNvSpPr/>
          <p:nvPr/>
        </p:nvSpPr>
        <p:spPr>
          <a:xfrm>
            <a:off x="7412216" y="2537811"/>
            <a:ext cx="1804987" cy="1894150"/>
          </a:xfrm>
          <a:prstGeom prst="hexagon">
            <a:avLst/>
          </a:prstGeom>
          <a:noFill/>
          <a:ln w="381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1855688" y="0"/>
            <a:ext cx="94643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>
                <a:cs typeface="Times New Roman" pitchFamily="18" charset="0"/>
              </a:rPr>
              <a:t>Hãy gấp, vẽ trục đối xứng của mỗi hình và cho biết mỗi hình trên có bao nhiêu trục đối xứng vào phiếu học </a:t>
            </a:r>
            <a:r>
              <a:rPr lang="en-US" sz="2800" b="1" smtClean="0">
                <a:cs typeface="Times New Roman" pitchFamily="18" charset="0"/>
              </a:rPr>
              <a:t>tập sau?</a:t>
            </a:r>
            <a:endParaRPr lang="en-US" sz="2800" b="1" dirty="0"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54305" y="114508"/>
            <a:ext cx="804514" cy="58098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</a:pPr>
            <a:r>
              <a:rPr lang="en-US" sz="2000" b="1" kern="1200" smtClean="0">
                <a:solidFill>
                  <a:prstClr val="white"/>
                </a:solidFill>
                <a:latin typeface="Arial" panose="020B0604020202020204"/>
              </a:rPr>
              <a:t>HĐN</a:t>
            </a:r>
            <a:endParaRPr lang="vi-VN" sz="20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57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0" y="710625"/>
            <a:ext cx="6248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II.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rục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latin typeface="Arial" pitchFamily="34" charset="0"/>
                <a:cs typeface="Arial" pitchFamily="34" charset="0"/>
              </a:rPr>
              <a:t>đối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xứng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một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: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3843278"/>
            <a:ext cx="4114800" cy="1015663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Đoạn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thẳng</a:t>
            </a:r>
            <a:r>
              <a:rPr lang="en-US" sz="3000" dirty="0">
                <a:solidFill>
                  <a:schemeClr val="tx1"/>
                </a:solidFill>
              </a:rPr>
              <a:t> AB </a:t>
            </a:r>
            <a:r>
              <a:rPr lang="en-US" sz="3000" dirty="0" err="1">
                <a:solidFill>
                  <a:schemeClr val="tx1"/>
                </a:solidFill>
              </a:rPr>
              <a:t>có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1 </a:t>
            </a:r>
            <a:r>
              <a:rPr lang="en-US" sz="3000" dirty="0" err="1" smtClean="0">
                <a:solidFill>
                  <a:schemeClr val="tx1"/>
                </a:solidFill>
              </a:rPr>
              <a:t>trục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</a:rPr>
              <a:t>đối</a:t>
            </a:r>
            <a:r>
              <a:rPr lang="en-US" sz="3000" dirty="0" smtClean="0">
                <a:solidFill>
                  <a:schemeClr val="tx1"/>
                </a:solidFill>
              </a:rPr>
              <a:t> </a:t>
            </a:r>
            <a:r>
              <a:rPr lang="en-US" sz="3000" err="1" smtClean="0">
                <a:solidFill>
                  <a:schemeClr val="tx1"/>
                </a:solidFill>
              </a:rPr>
              <a:t>xứng</a:t>
            </a:r>
            <a:r>
              <a:rPr lang="en-US" sz="3000" smtClean="0">
                <a:solidFill>
                  <a:schemeClr val="tx1"/>
                </a:solidFill>
              </a:rPr>
              <a:t>.</a:t>
            </a:r>
            <a:endParaRPr lang="en-US" sz="3000" dirty="0" smtClean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" y="2028825"/>
            <a:ext cx="3626168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14" y="1504950"/>
            <a:ext cx="2667086" cy="245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038600" y="1581150"/>
            <a:ext cx="0" cy="5011995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77200" y="1600200"/>
            <a:ext cx="0" cy="4916745"/>
          </a:xfrm>
          <a:prstGeom prst="line">
            <a:avLst/>
          </a:prstGeom>
          <a:ln w="38100">
            <a:solidFill>
              <a:srgbClr val="300F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73116" y="1657350"/>
            <a:ext cx="0" cy="16764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33600" y="1581150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d</a:t>
            </a:r>
            <a:endParaRPr lang="en-US" sz="3600" b="1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057858" y="1212562"/>
            <a:ext cx="19070" cy="31879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43400" y="2742768"/>
            <a:ext cx="3352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819650" y="1447800"/>
            <a:ext cx="2590800" cy="24583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00600" y="1581150"/>
            <a:ext cx="2590800" cy="238217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371600" y="2533650"/>
            <a:ext cx="76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90800" y="2552700"/>
            <a:ext cx="76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13"/>
          <p:cNvGrpSpPr>
            <a:grpSpLocks/>
          </p:cNvGrpSpPr>
          <p:nvPr/>
        </p:nvGrpSpPr>
        <p:grpSpPr bwMode="auto">
          <a:xfrm>
            <a:off x="2095500" y="2457450"/>
            <a:ext cx="152400" cy="152400"/>
            <a:chOff x="1008" y="2640"/>
            <a:chExt cx="96" cy="96"/>
          </a:xfrm>
        </p:grpSpPr>
        <p:sp>
          <p:nvSpPr>
            <p:cNvPr id="40" name="Line 14"/>
            <p:cNvSpPr>
              <a:spLocks noChangeShapeType="1"/>
            </p:cNvSpPr>
            <p:nvPr/>
          </p:nvSpPr>
          <p:spPr bwMode="auto">
            <a:xfrm>
              <a:off x="1008" y="2640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15"/>
            <p:cNvSpPr>
              <a:spLocks noChangeShapeType="1"/>
            </p:cNvSpPr>
            <p:nvPr/>
          </p:nvSpPr>
          <p:spPr bwMode="auto">
            <a:xfrm rot="5400000">
              <a:off x="1056" y="2688"/>
              <a:ext cx="96" cy="0"/>
            </a:xfrm>
            <a:prstGeom prst="line">
              <a:avLst/>
            </a:prstGeom>
            <a:noFill/>
            <a:ln w="38100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248400" y="2268319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</a:t>
            </a:r>
          </a:p>
        </p:txBody>
      </p:sp>
      <p:sp>
        <p:nvSpPr>
          <p:cNvPr id="53" name="Text Box 19"/>
          <p:cNvSpPr txBox="1">
            <a:spLocks noChangeArrowheads="1"/>
          </p:cNvSpPr>
          <p:nvPr/>
        </p:nvSpPr>
        <p:spPr bwMode="auto">
          <a:xfrm>
            <a:off x="4038600" y="4381143"/>
            <a:ext cx="4038600" cy="1015663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Đường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tròn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err="1">
                <a:solidFill>
                  <a:schemeClr val="tx1"/>
                </a:solidFill>
              </a:rPr>
              <a:t>có</a:t>
            </a:r>
            <a:r>
              <a:rPr lang="en-US" sz="3000">
                <a:solidFill>
                  <a:schemeClr val="tx1"/>
                </a:solidFill>
              </a:rPr>
              <a:t> </a:t>
            </a:r>
            <a:r>
              <a:rPr lang="en-US" sz="3000" smtClean="0">
                <a:solidFill>
                  <a:schemeClr val="tx1"/>
                </a:solidFill>
              </a:rPr>
              <a:t>nhiều  trục </a:t>
            </a:r>
            <a:r>
              <a:rPr lang="en-US" sz="3000" dirty="0" err="1">
                <a:solidFill>
                  <a:schemeClr val="tx1"/>
                </a:solidFill>
              </a:rPr>
              <a:t>đối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xứng</a:t>
            </a:r>
            <a:r>
              <a:rPr lang="en-US" sz="3000">
                <a:solidFill>
                  <a:schemeClr val="tx1"/>
                </a:solidFill>
              </a:rPr>
              <a:t>. </a:t>
            </a:r>
            <a:endParaRPr lang="en-US" sz="3000" dirty="0" smtClean="0">
              <a:solidFill>
                <a:schemeClr val="tx1"/>
              </a:solidFill>
            </a:endParaRPr>
          </a:p>
        </p:txBody>
      </p:sp>
      <p:pic>
        <p:nvPicPr>
          <p:cNvPr id="50" name="Picture 4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685800"/>
            <a:ext cx="3895725" cy="329657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WordArt 3"/>
          <p:cNvSpPr>
            <a:spLocks noChangeArrowheads="1" noChangeShapeType="1" noTextEdit="1"/>
          </p:cNvSpPr>
          <p:nvPr/>
        </p:nvSpPr>
        <p:spPr bwMode="auto">
          <a:xfrm>
            <a:off x="1292352" y="76201"/>
            <a:ext cx="8784336" cy="5273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02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2800" b="1" i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HÌNH CÓ TRỤC ĐỐI XỨNG 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8220075" y="4443442"/>
            <a:ext cx="4038600" cy="830997"/>
          </a:xfrm>
          <a:prstGeom prst="rect">
            <a:avLst/>
          </a:prstGeom>
          <a:noFill/>
          <a:ln>
            <a:noFill/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/>
              <a:t>Hình lục giác đều có 6 trục đối xứng</a:t>
            </a:r>
            <a:r>
              <a:rPr lang="en-US" sz="2400" smtClean="0"/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2" descr="D:\TÀI LIỆU TOÁN 6 CÁNH DIỀU\z2607465828559_43a4c6738c6226763fc86856b8068a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275" y="5782270"/>
            <a:ext cx="1964919" cy="127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28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48" grpId="0"/>
      <p:bldP spid="53" grpId="0"/>
      <p:bldP spid="2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http://purl.org/dc/dcmitype/"/>
    <ds:schemaRef ds:uri="http://purl.org/dc/terms/"/>
    <ds:schemaRef ds:uri="16c05727-aa75-4e4a-9b5f-8a80a1165891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1942</TotalTime>
  <Words>569</Words>
  <Application>Microsoft Office PowerPoint</Application>
  <PresentationFormat>Widescreen</PresentationFormat>
  <Paragraphs>119</Paragraphs>
  <Slides>17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Tahoma</vt:lpstr>
      <vt:lpstr>Times New Roman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PTC</cp:lastModifiedBy>
  <cp:revision>203</cp:revision>
  <dcterms:created xsi:type="dcterms:W3CDTF">2021-06-07T13:44:30Z</dcterms:created>
  <dcterms:modified xsi:type="dcterms:W3CDTF">2024-11-21T23:04:52Z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