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93" r:id="rId2"/>
    <p:sldId id="256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9" r:id="rId11"/>
    <p:sldId id="290" r:id="rId12"/>
    <p:sldId id="288" r:id="rId13"/>
    <p:sldId id="291" r:id="rId14"/>
    <p:sldId id="29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C0000"/>
    <a:srgbClr val="C35161"/>
    <a:srgbClr val="CA6674"/>
    <a:srgbClr val="FCAEFA"/>
    <a:srgbClr val="FA6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4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2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73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854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47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44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6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3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5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9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1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0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5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9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F06D5-DEF6-480C-9658-9316DA260840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88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781" y="685908"/>
            <a:ext cx="4280126" cy="246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428" y="722811"/>
            <a:ext cx="3903481" cy="246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81" y="3422469"/>
            <a:ext cx="4280126" cy="290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428" y="3483428"/>
            <a:ext cx="3903481" cy="2784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3498" y="261147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98495" y="353479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75171" y="6267857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85863" y="6258620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18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964736"/>
            <a:ext cx="3829730" cy="2205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681" y="715386"/>
            <a:ext cx="3492719" cy="2454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3704470"/>
            <a:ext cx="3829730" cy="2600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681" y="3759016"/>
            <a:ext cx="3492719" cy="2491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1502" y="262645"/>
            <a:ext cx="701666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endParaRPr lang="en-US" sz="28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509" y="1071154"/>
            <a:ext cx="2934788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urved Connector 8"/>
          <p:cNvCxnSpPr/>
          <p:nvPr/>
        </p:nvCxnSpPr>
        <p:spPr>
          <a:xfrm>
            <a:off x="1245326" y="2271483"/>
            <a:ext cx="2229394" cy="341088"/>
          </a:xfrm>
          <a:prstGeom prst="curvedConnector3">
            <a:avLst>
              <a:gd name="adj1" fmla="val 4297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3509" y="2773680"/>
            <a:ext cx="2934788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flipV="1">
            <a:off x="3248297" y="3232305"/>
            <a:ext cx="4841384" cy="16654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8675" y="3962400"/>
            <a:ext cx="2934788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Curved Connector 32"/>
          <p:cNvCxnSpPr/>
          <p:nvPr/>
        </p:nvCxnSpPr>
        <p:spPr>
          <a:xfrm>
            <a:off x="1223555" y="4881347"/>
            <a:ext cx="2229394" cy="341088"/>
          </a:xfrm>
          <a:prstGeom prst="curvedConnector3">
            <a:avLst>
              <a:gd name="adj1" fmla="val 4297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38757" y="5327110"/>
            <a:ext cx="293478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471749" y="6070067"/>
            <a:ext cx="34834" cy="49988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486988" y="6569951"/>
            <a:ext cx="71693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8656320" y="6365945"/>
            <a:ext cx="0" cy="2040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59430" y="2236752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44884" y="2772160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52848" y="4846336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873946" y="6212358"/>
            <a:ext cx="44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386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7028" y="663239"/>
            <a:ext cx="624722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endParaRPr lang="en-US" sz="28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0936" y="2184719"/>
            <a:ext cx="88712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8973" y="1530306"/>
            <a:ext cx="865632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endParaRPr lang="en-US" sz="24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9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#4 Mĩ thuật 8 Thiết kế mô hình căn phòng - Mĩ thuật 8 - Móc len cô Diễ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851" y="563336"/>
            <a:ext cx="10859589" cy="53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3969" y="706782"/>
            <a:ext cx="532870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5920" y="1594834"/>
            <a:ext cx="930075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spc="-4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kern="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8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2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307"/>
            <a:ext cx="12192000" cy="60885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12192000" cy="785307"/>
          </a:xfrm>
          <a:prstGeom prst="rect">
            <a:avLst/>
          </a:prstGeom>
          <a:solidFill>
            <a:srgbClr val="FCAE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16422110">
            <a:off x="516801" y="-693968"/>
            <a:ext cx="1300413" cy="1581465"/>
          </a:xfrm>
          <a:prstGeom prst="chord">
            <a:avLst>
              <a:gd name="adj1" fmla="val 4873042"/>
              <a:gd name="adj2" fmla="val 16311222"/>
            </a:avLst>
          </a:prstGeom>
          <a:solidFill>
            <a:srgbClr val="C35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8649" y="173154"/>
            <a:ext cx="128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CHỦ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ĐỀ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5450" y="0"/>
            <a:ext cx="67652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NỘI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THẤT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CĂN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PHÒNG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777878"/>
            <a:ext cx="12192001" cy="64633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+ 20 -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6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2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394" y="879566"/>
            <a:ext cx="5817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buAutoNum type="romanUcPeriod"/>
            </a:pP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9 Phút Phê Pha _ Nhạc Phiêu SML _ Remix - Nguyễn Muzik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0737" y="2948443"/>
            <a:ext cx="1272086" cy="12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2000" cy="785307"/>
          </a:xfrm>
          <a:prstGeom prst="rect">
            <a:avLst/>
          </a:prstGeom>
          <a:solidFill>
            <a:srgbClr val="FCAE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777878"/>
            <a:ext cx="12192001" cy="646331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+ 20 -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6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5450" y="0"/>
            <a:ext cx="67652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NỘI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THẤT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CĂN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PHÒNG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Chord 6"/>
          <p:cNvSpPr/>
          <p:nvPr/>
        </p:nvSpPr>
        <p:spPr>
          <a:xfrm rot="16422110">
            <a:off x="516801" y="-693968"/>
            <a:ext cx="1300413" cy="1581465"/>
          </a:xfrm>
          <a:prstGeom prst="chord">
            <a:avLst>
              <a:gd name="adj1" fmla="val 4873042"/>
              <a:gd name="adj2" fmla="val 16311222"/>
            </a:avLst>
          </a:prstGeom>
          <a:solidFill>
            <a:srgbClr val="C35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649" y="173154"/>
            <a:ext cx="128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CHỦ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ĐỀ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647" y="1881052"/>
            <a:ext cx="940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5691" y="2768194"/>
            <a:ext cx="865632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2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90955"/>
              </p:ext>
            </p:extLst>
          </p:nvPr>
        </p:nvGraphicFramePr>
        <p:xfrm>
          <a:off x="647338" y="2705219"/>
          <a:ext cx="4760685" cy="265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895">
                  <a:extLst>
                    <a:ext uri="{9D8B030D-6E8A-4147-A177-3AD203B41FA5}">
                      <a16:colId xmlns:a16="http://schemas.microsoft.com/office/drawing/2014/main" val="3637667110"/>
                    </a:ext>
                  </a:extLst>
                </a:gridCol>
                <a:gridCol w="1586895">
                  <a:extLst>
                    <a:ext uri="{9D8B030D-6E8A-4147-A177-3AD203B41FA5}">
                      <a16:colId xmlns:a16="http://schemas.microsoft.com/office/drawing/2014/main" val="1917909814"/>
                    </a:ext>
                  </a:extLst>
                </a:gridCol>
                <a:gridCol w="1586895">
                  <a:extLst>
                    <a:ext uri="{9D8B030D-6E8A-4147-A177-3AD203B41FA5}">
                      <a16:colId xmlns:a16="http://schemas.microsoft.com/office/drawing/2014/main" val="4127195192"/>
                    </a:ext>
                  </a:extLst>
                </a:gridCol>
              </a:tblGrid>
              <a:tr h="88642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Phòng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khách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Phòng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ngủ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Phòng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bếp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527170"/>
                  </a:ext>
                </a:extLst>
              </a:tr>
              <a:tr h="8864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579650"/>
                  </a:ext>
                </a:extLst>
              </a:tr>
              <a:tr h="8864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56813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04737"/>
              </p:ext>
            </p:extLst>
          </p:nvPr>
        </p:nvGraphicFramePr>
        <p:xfrm>
          <a:off x="6331134" y="1616649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Bàn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ghế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sô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pha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167771"/>
              </p:ext>
            </p:extLst>
          </p:nvPr>
        </p:nvGraphicFramePr>
        <p:xfrm>
          <a:off x="6331134" y="2316962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Tranh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ảnh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801252"/>
              </p:ext>
            </p:extLst>
          </p:nvPr>
        </p:nvGraphicFramePr>
        <p:xfrm>
          <a:off x="6331134" y="3017275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Tủ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quần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áo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04137"/>
              </p:ext>
            </p:extLst>
          </p:nvPr>
        </p:nvGraphicFramePr>
        <p:xfrm>
          <a:off x="6331134" y="3646592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Giường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36196"/>
              </p:ext>
            </p:extLst>
          </p:nvPr>
        </p:nvGraphicFramePr>
        <p:xfrm>
          <a:off x="6331134" y="4275909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Chậu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rửa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bát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943902"/>
              </p:ext>
            </p:extLst>
          </p:nvPr>
        </p:nvGraphicFramePr>
        <p:xfrm>
          <a:off x="6331134" y="4905226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Bàn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trang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điểm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31639"/>
              </p:ext>
            </p:extLst>
          </p:nvPr>
        </p:nvGraphicFramePr>
        <p:xfrm>
          <a:off x="9043854" y="1616649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Tủ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lạnh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21688"/>
              </p:ext>
            </p:extLst>
          </p:nvPr>
        </p:nvGraphicFramePr>
        <p:xfrm>
          <a:off x="9043854" y="2259263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Điều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hòa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nhiệt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độ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50846"/>
              </p:ext>
            </p:extLst>
          </p:nvPr>
        </p:nvGraphicFramePr>
        <p:xfrm>
          <a:off x="9043854" y="3017275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Ti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vi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76965"/>
              </p:ext>
            </p:extLst>
          </p:nvPr>
        </p:nvGraphicFramePr>
        <p:xfrm>
          <a:off x="6331134" y="5534543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Đèn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ngủ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471920"/>
              </p:ext>
            </p:extLst>
          </p:nvPr>
        </p:nvGraphicFramePr>
        <p:xfrm>
          <a:off x="9043854" y="3589867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Lò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nướng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645728"/>
              </p:ext>
            </p:extLst>
          </p:nvPr>
        </p:nvGraphicFramePr>
        <p:xfrm>
          <a:off x="9043854" y="4275909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Chậu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cảnh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191114"/>
              </p:ext>
            </p:extLst>
          </p:nvPr>
        </p:nvGraphicFramePr>
        <p:xfrm>
          <a:off x="9043854" y="4776531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Chạn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bát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60154"/>
              </p:ext>
            </p:extLst>
          </p:nvPr>
        </p:nvGraphicFramePr>
        <p:xfrm>
          <a:off x="9043854" y="5349123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Bàn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ăn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06838"/>
              </p:ext>
            </p:extLst>
          </p:nvPr>
        </p:nvGraphicFramePr>
        <p:xfrm>
          <a:off x="9043854" y="5933088"/>
          <a:ext cx="22729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936">
                  <a:extLst>
                    <a:ext uri="{9D8B030D-6E8A-4147-A177-3AD203B41FA5}">
                      <a16:colId xmlns:a16="http://schemas.microsoft.com/office/drawing/2014/main" val="365182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C00000"/>
                          </a:solidFill>
                        </a:rPr>
                        <a:t>Bể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cá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cảnh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99148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47338" y="130628"/>
            <a:ext cx="940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4731" y="653848"/>
            <a:ext cx="6392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(5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5863" y="0"/>
            <a:ext cx="940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2" y="1602335"/>
            <a:ext cx="3148427" cy="2235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22" y="1602335"/>
            <a:ext cx="3386758" cy="2235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18" y="4338440"/>
            <a:ext cx="3580675" cy="2237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54" y="4338440"/>
            <a:ext cx="3484410" cy="2237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1" y="1586452"/>
            <a:ext cx="3211630" cy="22352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49933" y="523220"/>
            <a:ext cx="865632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nhất?Vì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8741" y="3795211"/>
            <a:ext cx="2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9888" y="3837595"/>
            <a:ext cx="2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67889" y="3803448"/>
            <a:ext cx="2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9403" y="5845805"/>
            <a:ext cx="2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08009" y="5845805"/>
            <a:ext cx="2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906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6914" y="1866170"/>
            <a:ext cx="922237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-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Mỗi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sản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phẩm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nội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thất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không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chỉ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đáp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ứng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nhu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cầu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mà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còn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được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tạo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dáng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trang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trí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phù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hợp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với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đặc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điểm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của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từng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căn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phòng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đồng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thời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thể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hiện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nét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hoá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thẩm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mĩ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tính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thời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đại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của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không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gian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kiến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trúc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en-US" sz="2400" b="1" dirty="0">
              <a:solidFill>
                <a:srgbClr val="FFFF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8777" y="1149532"/>
            <a:ext cx="940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" y="748937"/>
            <a:ext cx="4380412" cy="2917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6" y="748937"/>
            <a:ext cx="4708071" cy="29173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794" y="3835146"/>
            <a:ext cx="1089006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Interior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Desiner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H: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0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5833" y="872245"/>
            <a:ext cx="701666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endParaRPr lang="en-US" sz="28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4366" y="1619811"/>
            <a:ext cx="997131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i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-45)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1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165</TotalTime>
  <Words>630</Words>
  <Application>Microsoft Office PowerPoint</Application>
  <PresentationFormat>Widescreen</PresentationFormat>
  <Paragraphs>69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Bookman Old Style</vt:lpstr>
      <vt:lpstr>Calibri</vt:lpstr>
      <vt:lpstr>Courier New</vt:lpstr>
      <vt:lpstr>Rockwell</vt:lpstr>
      <vt:lpstr>Times New Roman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Thao</dc:creator>
  <cp:lastModifiedBy>Admin</cp:lastModifiedBy>
  <cp:revision>55</cp:revision>
  <dcterms:created xsi:type="dcterms:W3CDTF">2023-07-14T17:44:24Z</dcterms:created>
  <dcterms:modified xsi:type="dcterms:W3CDTF">2025-01-14T01:06:45Z</dcterms:modified>
</cp:coreProperties>
</file>