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4" r:id="rId2"/>
    <p:sldMasterId id="2147483689" r:id="rId3"/>
  </p:sldMasterIdLst>
  <p:notesMasterIdLst>
    <p:notesMasterId r:id="rId24"/>
  </p:notesMasterIdLst>
  <p:handoutMasterIdLst>
    <p:handoutMasterId r:id="rId25"/>
  </p:handoutMasterIdLst>
  <p:sldIdLst>
    <p:sldId id="479" r:id="rId4"/>
    <p:sldId id="481" r:id="rId5"/>
    <p:sldId id="279" r:id="rId6"/>
    <p:sldId id="423" r:id="rId7"/>
    <p:sldId id="424" r:id="rId8"/>
    <p:sldId id="425" r:id="rId9"/>
    <p:sldId id="426" r:id="rId10"/>
    <p:sldId id="427" r:id="rId11"/>
    <p:sldId id="428" r:id="rId12"/>
    <p:sldId id="437" r:id="rId13"/>
    <p:sldId id="442" r:id="rId14"/>
    <p:sldId id="397" r:id="rId15"/>
    <p:sldId id="468" r:id="rId16"/>
    <p:sldId id="469" r:id="rId17"/>
    <p:sldId id="470" r:id="rId18"/>
    <p:sldId id="327" r:id="rId19"/>
    <p:sldId id="449" r:id="rId20"/>
    <p:sldId id="325" r:id="rId21"/>
    <p:sldId id="450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86">
          <p15:clr>
            <a:srgbClr val="A4A3A4"/>
          </p15:clr>
        </p15:guide>
        <p15:guide id="2" pos="38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DA"/>
    <a:srgbClr val="D0BFFF"/>
    <a:srgbClr val="FFE9BD"/>
    <a:srgbClr val="DFCCFB"/>
    <a:srgbClr val="FF1F1F"/>
    <a:srgbClr val="24FF1F"/>
    <a:srgbClr val="F16649"/>
    <a:srgbClr val="0070C0"/>
    <a:srgbClr val="E8F6F8"/>
    <a:srgbClr val="C0E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912" y="78"/>
      </p:cViewPr>
      <p:guideLst>
        <p:guide orient="horz" pos="1986"/>
        <p:guide pos="38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25/12/2024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25/12/2024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9" name="Google Shape;267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80" name="Google Shape;268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8403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8" name="Google Shape;4988;g10c720c946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9" name="Google Shape;4989;g10c720c946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1710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5200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4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040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78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8" y="3602568"/>
            <a:ext cx="12191989" cy="3255449"/>
          </a:xfrm>
          <a:custGeom>
            <a:avLst/>
            <a:gdLst/>
            <a:ahLst/>
            <a:cxnLst/>
            <a:rect l="l" t="t" r="r" b="b"/>
            <a:pathLst>
              <a:path w="227053" h="80355" extrusionOk="0">
                <a:moveTo>
                  <a:pt x="195442" y="0"/>
                </a:moveTo>
                <a:cubicBezTo>
                  <a:pt x="193206" y="0"/>
                  <a:pt x="190993" y="362"/>
                  <a:pt x="188845" y="1202"/>
                </a:cubicBezTo>
                <a:cubicBezTo>
                  <a:pt x="184509" y="2896"/>
                  <a:pt x="181126" y="6325"/>
                  <a:pt x="177878" y="9654"/>
                </a:cubicBezTo>
                <a:cubicBezTo>
                  <a:pt x="172280" y="15394"/>
                  <a:pt x="166686" y="21133"/>
                  <a:pt x="161090" y="26877"/>
                </a:cubicBezTo>
                <a:cubicBezTo>
                  <a:pt x="150965" y="37264"/>
                  <a:pt x="139212" y="48380"/>
                  <a:pt x="124708" y="48505"/>
                </a:cubicBezTo>
                <a:cubicBezTo>
                  <a:pt x="124629" y="48505"/>
                  <a:pt x="124550" y="48506"/>
                  <a:pt x="124472" y="48506"/>
                </a:cubicBezTo>
                <a:cubicBezTo>
                  <a:pt x="114982" y="48506"/>
                  <a:pt x="106238" y="43724"/>
                  <a:pt x="97581" y="39807"/>
                </a:cubicBezTo>
                <a:cubicBezTo>
                  <a:pt x="91433" y="37024"/>
                  <a:pt x="84638" y="34617"/>
                  <a:pt x="78026" y="34617"/>
                </a:cubicBezTo>
                <a:cubicBezTo>
                  <a:pt x="75250" y="34617"/>
                  <a:pt x="72506" y="35041"/>
                  <a:pt x="69856" y="36040"/>
                </a:cubicBezTo>
                <a:cubicBezTo>
                  <a:pt x="64274" y="38140"/>
                  <a:pt x="59553" y="42664"/>
                  <a:pt x="53623" y="43296"/>
                </a:cubicBezTo>
                <a:cubicBezTo>
                  <a:pt x="53132" y="43349"/>
                  <a:pt x="52647" y="43374"/>
                  <a:pt x="52168" y="43374"/>
                </a:cubicBezTo>
                <a:cubicBezTo>
                  <a:pt x="43942" y="43374"/>
                  <a:pt x="37368" y="35944"/>
                  <a:pt x="31815" y="29550"/>
                </a:cubicBezTo>
                <a:cubicBezTo>
                  <a:pt x="26084" y="22953"/>
                  <a:pt x="19808" y="16770"/>
                  <a:pt x="12793" y="11543"/>
                </a:cubicBezTo>
                <a:cubicBezTo>
                  <a:pt x="10169" y="9582"/>
                  <a:pt x="5259" y="6024"/>
                  <a:pt x="0" y="3253"/>
                </a:cubicBezTo>
                <a:lnTo>
                  <a:pt x="0" y="80354"/>
                </a:lnTo>
                <a:lnTo>
                  <a:pt x="227052" y="80354"/>
                </a:lnTo>
                <a:lnTo>
                  <a:pt x="227052" y="13952"/>
                </a:lnTo>
                <a:cubicBezTo>
                  <a:pt x="222861" y="11196"/>
                  <a:pt x="218566" y="8599"/>
                  <a:pt x="214182" y="6164"/>
                </a:cubicBezTo>
                <a:cubicBezTo>
                  <a:pt x="208414" y="2961"/>
                  <a:pt x="201836" y="0"/>
                  <a:pt x="195442" y="0"/>
                </a:cubicBezTo>
                <a:close/>
              </a:path>
            </a:pathLst>
          </a:custGeom>
          <a:solidFill>
            <a:srgbClr val="EF9F9C">
              <a:alpha val="43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313900" y="344568"/>
            <a:ext cx="11564237" cy="6168923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rot="-637">
            <a:off x="2859164" y="3364395"/>
            <a:ext cx="6473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360800" y="720000"/>
            <a:ext cx="9470400" cy="28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423305" y="499130"/>
            <a:ext cx="10646988" cy="5485084"/>
            <a:chOff x="317478" y="374347"/>
            <a:chExt cx="7985241" cy="4113813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8041453" y="1760222"/>
              <a:ext cx="139138" cy="127771"/>
              <a:chOff x="585175" y="1520600"/>
              <a:chExt cx="54425" cy="49975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" name="Google Shape;20;p2"/>
            <p:cNvSpPr/>
            <p:nvPr/>
          </p:nvSpPr>
          <p:spPr>
            <a:xfrm>
              <a:off x="8240319" y="2088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15119" y="2966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68844" y="33926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856544" y="28110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6594" y="3802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808119" y="4425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048969" y="3455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79819" y="884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65444" y="407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963744" y="469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42044" y="2025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56619" y="1433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180044" y="753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3" name="Google Shape;33;p2"/>
            <p:cNvGrpSpPr/>
            <p:nvPr/>
          </p:nvGrpSpPr>
          <p:grpSpPr>
            <a:xfrm>
              <a:off x="8159478" y="625322"/>
              <a:ext cx="139138" cy="127771"/>
              <a:chOff x="585175" y="1520600"/>
              <a:chExt cx="54425" cy="49975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2"/>
            <p:cNvGrpSpPr/>
            <p:nvPr/>
          </p:nvGrpSpPr>
          <p:grpSpPr>
            <a:xfrm>
              <a:off x="5429628" y="476110"/>
              <a:ext cx="139138" cy="127771"/>
              <a:chOff x="585175" y="1520600"/>
              <a:chExt cx="54425" cy="4997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" name="Google Shape;45;p2"/>
            <p:cNvGrpSpPr/>
            <p:nvPr/>
          </p:nvGrpSpPr>
          <p:grpSpPr>
            <a:xfrm>
              <a:off x="3151578" y="374347"/>
              <a:ext cx="139138" cy="127771"/>
              <a:chOff x="585175" y="1520600"/>
              <a:chExt cx="54425" cy="49975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" name="Google Shape;51;p2"/>
            <p:cNvGrpSpPr/>
            <p:nvPr/>
          </p:nvGrpSpPr>
          <p:grpSpPr>
            <a:xfrm>
              <a:off x="937153" y="531822"/>
              <a:ext cx="139138" cy="127771"/>
              <a:chOff x="585175" y="1520600"/>
              <a:chExt cx="54425" cy="49975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" name="Google Shape;57;p2"/>
            <p:cNvGrpSpPr/>
            <p:nvPr/>
          </p:nvGrpSpPr>
          <p:grpSpPr>
            <a:xfrm>
              <a:off x="317478" y="1123597"/>
              <a:ext cx="139138" cy="127771"/>
              <a:chOff x="585175" y="1520600"/>
              <a:chExt cx="54425" cy="49975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" name="Google Shape;63;p2"/>
            <p:cNvGrpSpPr/>
            <p:nvPr/>
          </p:nvGrpSpPr>
          <p:grpSpPr>
            <a:xfrm>
              <a:off x="1076303" y="1670822"/>
              <a:ext cx="139138" cy="127771"/>
              <a:chOff x="585175" y="1520600"/>
              <a:chExt cx="54425" cy="49975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" name="Google Shape;69;p2"/>
            <p:cNvGrpSpPr/>
            <p:nvPr/>
          </p:nvGrpSpPr>
          <p:grpSpPr>
            <a:xfrm>
              <a:off x="1610828" y="2873472"/>
              <a:ext cx="139138" cy="127771"/>
              <a:chOff x="585175" y="1520600"/>
              <a:chExt cx="54425" cy="49975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" name="Google Shape;75;p2"/>
            <p:cNvGrpSpPr/>
            <p:nvPr/>
          </p:nvGrpSpPr>
          <p:grpSpPr>
            <a:xfrm>
              <a:off x="580853" y="3897947"/>
              <a:ext cx="139138" cy="127771"/>
              <a:chOff x="585175" y="1520600"/>
              <a:chExt cx="54425" cy="49975"/>
            </a:xfrm>
          </p:grpSpPr>
          <p:sp>
            <p:nvSpPr>
              <p:cNvPr id="76" name="Google Shape;76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" name="Google Shape;81;p2"/>
            <p:cNvGrpSpPr/>
            <p:nvPr/>
          </p:nvGrpSpPr>
          <p:grpSpPr>
            <a:xfrm>
              <a:off x="2329703" y="3192972"/>
              <a:ext cx="139138" cy="127771"/>
              <a:chOff x="585175" y="1520600"/>
              <a:chExt cx="54425" cy="49975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4843178" y="3001247"/>
              <a:ext cx="139138" cy="127771"/>
              <a:chOff x="585175" y="1520600"/>
              <a:chExt cx="54425" cy="49975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3" name="Google Shape;93;p2"/>
            <p:cNvGrpSpPr/>
            <p:nvPr/>
          </p:nvGrpSpPr>
          <p:grpSpPr>
            <a:xfrm>
              <a:off x="6812903" y="3264847"/>
              <a:ext cx="139138" cy="127771"/>
              <a:chOff x="585175" y="1520600"/>
              <a:chExt cx="54425" cy="49975"/>
            </a:xfrm>
          </p:grpSpPr>
          <p:sp>
            <p:nvSpPr>
              <p:cNvPr id="94" name="Google Shape;94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9139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313901" y="344567"/>
            <a:ext cx="11564193" cy="6168923"/>
          </a:xfrm>
          <a:custGeom>
            <a:avLst/>
            <a:gdLst/>
            <a:ahLst/>
            <a:cxnLst/>
            <a:rect l="l" t="t" r="r" b="b"/>
            <a:pathLst>
              <a:path w="65743" h="31774" fill="none" extrusionOk="0">
                <a:moveTo>
                  <a:pt x="1" y="8317"/>
                </a:moveTo>
                <a:lnTo>
                  <a:pt x="1" y="3533"/>
                </a:lnTo>
                <a:lnTo>
                  <a:pt x="2280" y="3533"/>
                </a:lnTo>
                <a:lnTo>
                  <a:pt x="2280" y="1295"/>
                </a:lnTo>
                <a:lnTo>
                  <a:pt x="1064" y="1"/>
                </a:lnTo>
                <a:lnTo>
                  <a:pt x="1" y="1211"/>
                </a:lnTo>
                <a:lnTo>
                  <a:pt x="1100" y="2391"/>
                </a:lnTo>
                <a:lnTo>
                  <a:pt x="3424" y="2391"/>
                </a:lnTo>
                <a:lnTo>
                  <a:pt x="3424" y="1"/>
                </a:lnTo>
                <a:lnTo>
                  <a:pt x="7622" y="1"/>
                </a:lnTo>
                <a:lnTo>
                  <a:pt x="58123" y="1"/>
                </a:lnTo>
                <a:lnTo>
                  <a:pt x="62322" y="1"/>
                </a:lnTo>
                <a:lnTo>
                  <a:pt x="62322" y="2391"/>
                </a:lnTo>
                <a:lnTo>
                  <a:pt x="64604" y="2391"/>
                </a:lnTo>
                <a:lnTo>
                  <a:pt x="65742" y="1175"/>
                </a:lnTo>
                <a:lnTo>
                  <a:pt x="64570" y="1"/>
                </a:lnTo>
                <a:lnTo>
                  <a:pt x="63460" y="1192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0605"/>
                </a:lnTo>
                <a:lnTo>
                  <a:pt x="64559" y="31773"/>
                </a:lnTo>
                <a:lnTo>
                  <a:pt x="65742" y="30593"/>
                </a:lnTo>
                <a:lnTo>
                  <a:pt x="64559" y="29380"/>
                </a:lnTo>
                <a:lnTo>
                  <a:pt x="62322" y="29380"/>
                </a:lnTo>
                <a:lnTo>
                  <a:pt x="62322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4" y="31773"/>
                </a:lnTo>
                <a:lnTo>
                  <a:pt x="3424" y="29380"/>
                </a:lnTo>
                <a:lnTo>
                  <a:pt x="1108" y="29380"/>
                </a:lnTo>
                <a:lnTo>
                  <a:pt x="1" y="30616"/>
                </a:lnTo>
                <a:lnTo>
                  <a:pt x="1198" y="31773"/>
                </a:lnTo>
                <a:lnTo>
                  <a:pt x="2280" y="30552"/>
                </a:lnTo>
                <a:lnTo>
                  <a:pt x="2280" y="28239"/>
                </a:lnTo>
                <a:lnTo>
                  <a:pt x="1" y="28239"/>
                </a:lnTo>
                <a:lnTo>
                  <a:pt x="1" y="2345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 hasCustomPrompt="1"/>
          </p:nvPr>
        </p:nvSpPr>
        <p:spPr>
          <a:xfrm>
            <a:off x="2920117" y="1560784"/>
            <a:ext cx="1892400" cy="16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9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3"/>
          <p:cNvSpPr txBox="1">
            <a:spLocks noGrp="1"/>
          </p:cNvSpPr>
          <p:nvPr>
            <p:ph type="subTitle" idx="1"/>
          </p:nvPr>
        </p:nvSpPr>
        <p:spPr>
          <a:xfrm rot="473">
            <a:off x="960000" y="5208167"/>
            <a:ext cx="5813600" cy="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03" name="Google Shape;103;p3"/>
          <p:cNvGrpSpPr/>
          <p:nvPr/>
        </p:nvGrpSpPr>
        <p:grpSpPr>
          <a:xfrm>
            <a:off x="462659" y="720014"/>
            <a:ext cx="10626829" cy="5503161"/>
            <a:chOff x="346994" y="540010"/>
            <a:chExt cx="7970122" cy="4127371"/>
          </a:xfrm>
        </p:grpSpPr>
        <p:grpSp>
          <p:nvGrpSpPr>
            <p:cNvPr id="104" name="Google Shape;104;p3"/>
            <p:cNvGrpSpPr/>
            <p:nvPr/>
          </p:nvGrpSpPr>
          <p:grpSpPr>
            <a:xfrm>
              <a:off x="928234" y="791104"/>
              <a:ext cx="564135" cy="256951"/>
              <a:chOff x="700250" y="1477300"/>
              <a:chExt cx="309675" cy="141050"/>
            </a:xfrm>
          </p:grpSpPr>
          <p:sp>
            <p:nvSpPr>
              <p:cNvPr id="105" name="Google Shape;105;p3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" name="Google Shape;109;p3"/>
            <p:cNvGrpSpPr/>
            <p:nvPr/>
          </p:nvGrpSpPr>
          <p:grpSpPr>
            <a:xfrm>
              <a:off x="3742803" y="1048222"/>
              <a:ext cx="139138" cy="127771"/>
              <a:chOff x="585175" y="1520600"/>
              <a:chExt cx="54425" cy="49975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5" name="Google Shape;115;p3"/>
            <p:cNvSpPr/>
            <p:nvPr/>
          </p:nvSpPr>
          <p:spPr>
            <a:xfrm>
              <a:off x="4915244" y="1904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6" name="Google Shape;116;p3"/>
            <p:cNvGrpSpPr/>
            <p:nvPr/>
          </p:nvGrpSpPr>
          <p:grpSpPr>
            <a:xfrm>
              <a:off x="4307134" y="2532454"/>
              <a:ext cx="564135" cy="256951"/>
              <a:chOff x="700250" y="1477300"/>
              <a:chExt cx="309675" cy="141050"/>
            </a:xfrm>
          </p:grpSpPr>
          <p:sp>
            <p:nvSpPr>
              <p:cNvPr id="117" name="Google Shape;117;p3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>
              <a:off x="2151978" y="4415497"/>
              <a:ext cx="139138" cy="127771"/>
              <a:chOff x="585175" y="1520600"/>
              <a:chExt cx="54425" cy="49975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" name="Google Shape;127;p3"/>
            <p:cNvGrpSpPr/>
            <p:nvPr/>
          </p:nvGrpSpPr>
          <p:grpSpPr>
            <a:xfrm>
              <a:off x="4111878" y="4539610"/>
              <a:ext cx="139138" cy="127771"/>
              <a:chOff x="585175" y="1520600"/>
              <a:chExt cx="54425" cy="49975"/>
            </a:xfrm>
          </p:grpSpPr>
          <p:sp>
            <p:nvSpPr>
              <p:cNvPr id="128" name="Google Shape;128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" name="Google Shape;133;p3"/>
            <p:cNvGrpSpPr/>
            <p:nvPr/>
          </p:nvGrpSpPr>
          <p:grpSpPr>
            <a:xfrm>
              <a:off x="6498078" y="1377085"/>
              <a:ext cx="139138" cy="127771"/>
              <a:chOff x="585175" y="1520600"/>
              <a:chExt cx="54425" cy="49975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" name="Google Shape;139;p3"/>
            <p:cNvGrpSpPr/>
            <p:nvPr/>
          </p:nvGrpSpPr>
          <p:grpSpPr>
            <a:xfrm>
              <a:off x="8177978" y="1504860"/>
              <a:ext cx="139138" cy="127771"/>
              <a:chOff x="585175" y="1520600"/>
              <a:chExt cx="54425" cy="49975"/>
            </a:xfrm>
          </p:grpSpPr>
          <p:sp>
            <p:nvSpPr>
              <p:cNvPr id="140" name="Google Shape;140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5" name="Google Shape;145;p3"/>
            <p:cNvGrpSpPr/>
            <p:nvPr/>
          </p:nvGrpSpPr>
          <p:grpSpPr>
            <a:xfrm>
              <a:off x="7268028" y="540010"/>
              <a:ext cx="139138" cy="127771"/>
              <a:chOff x="585175" y="1520600"/>
              <a:chExt cx="54425" cy="49975"/>
            </a:xfrm>
          </p:grpSpPr>
          <p:sp>
            <p:nvSpPr>
              <p:cNvPr id="146" name="Google Shape;146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" name="Google Shape;151;p3"/>
            <p:cNvGrpSpPr/>
            <p:nvPr/>
          </p:nvGrpSpPr>
          <p:grpSpPr>
            <a:xfrm>
              <a:off x="834778" y="2413060"/>
              <a:ext cx="139138" cy="127771"/>
              <a:chOff x="585175" y="1520600"/>
              <a:chExt cx="54425" cy="49975"/>
            </a:xfrm>
          </p:grpSpPr>
          <p:sp>
            <p:nvSpPr>
              <p:cNvPr id="152" name="Google Shape;152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7" name="Google Shape;157;p3"/>
            <p:cNvGrpSpPr/>
            <p:nvPr/>
          </p:nvGrpSpPr>
          <p:grpSpPr>
            <a:xfrm>
              <a:off x="491153" y="1439485"/>
              <a:ext cx="139138" cy="127771"/>
              <a:chOff x="585175" y="1520600"/>
              <a:chExt cx="54425" cy="49975"/>
            </a:xfrm>
          </p:grpSpPr>
          <p:sp>
            <p:nvSpPr>
              <p:cNvPr id="158" name="Google Shape;158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" name="Google Shape;163;p3"/>
            <p:cNvGrpSpPr/>
            <p:nvPr/>
          </p:nvGrpSpPr>
          <p:grpSpPr>
            <a:xfrm>
              <a:off x="1954703" y="572835"/>
              <a:ext cx="139138" cy="127771"/>
              <a:chOff x="585175" y="1520600"/>
              <a:chExt cx="54425" cy="49975"/>
            </a:xfrm>
          </p:grpSpPr>
          <p:sp>
            <p:nvSpPr>
              <p:cNvPr id="164" name="Google Shape;164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" name="Google Shape;169;p3"/>
            <p:cNvGrpSpPr/>
            <p:nvPr/>
          </p:nvGrpSpPr>
          <p:grpSpPr>
            <a:xfrm>
              <a:off x="4648378" y="700597"/>
              <a:ext cx="139138" cy="127771"/>
              <a:chOff x="585175" y="1520600"/>
              <a:chExt cx="54425" cy="49975"/>
            </a:xfrm>
          </p:grpSpPr>
          <p:sp>
            <p:nvSpPr>
              <p:cNvPr id="170" name="Google Shape;170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5" name="Google Shape;175;p3"/>
            <p:cNvGrpSpPr/>
            <p:nvPr/>
          </p:nvGrpSpPr>
          <p:grpSpPr>
            <a:xfrm>
              <a:off x="5571028" y="1078422"/>
              <a:ext cx="139138" cy="127771"/>
              <a:chOff x="585175" y="1520600"/>
              <a:chExt cx="54425" cy="49975"/>
            </a:xfrm>
          </p:grpSpPr>
          <p:sp>
            <p:nvSpPr>
              <p:cNvPr id="176" name="Google Shape;176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1" name="Google Shape;181;p3"/>
            <p:cNvGrpSpPr/>
            <p:nvPr/>
          </p:nvGrpSpPr>
          <p:grpSpPr>
            <a:xfrm>
              <a:off x="4648378" y="2202322"/>
              <a:ext cx="139138" cy="127771"/>
              <a:chOff x="585175" y="1520600"/>
              <a:chExt cx="54425" cy="49975"/>
            </a:xfrm>
          </p:grpSpPr>
          <p:sp>
            <p:nvSpPr>
              <p:cNvPr id="182" name="Google Shape;182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7" name="Google Shape;187;p3"/>
            <p:cNvSpPr/>
            <p:nvPr/>
          </p:nvSpPr>
          <p:spPr>
            <a:xfrm>
              <a:off x="3648969" y="2509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3400819" y="2789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4111869" y="2736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5508619" y="2571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4465044" y="4448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3287844" y="4510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1722469" y="46034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1028869" y="4448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538244" y="2933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1492369" y="2736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1301469" y="1759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46994" y="3610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630294" y="1967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538244" y="955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2291119" y="828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546994" y="638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4307819" y="888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4021494" y="13465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5080194" y="1080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6072869" y="638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6836469" y="10480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6898869" y="6677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7986969" y="1175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0" name="Google Shape;210;p3"/>
          <p:cNvSpPr txBox="1">
            <a:spLocks noGrp="1"/>
          </p:cNvSpPr>
          <p:nvPr>
            <p:ph type="title" idx="2"/>
          </p:nvPr>
        </p:nvSpPr>
        <p:spPr>
          <a:xfrm>
            <a:off x="960000" y="3839868"/>
            <a:ext cx="5813600" cy="14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8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7555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8"/>
          <p:cNvSpPr/>
          <p:nvPr/>
        </p:nvSpPr>
        <p:spPr>
          <a:xfrm>
            <a:off x="3393700" y="1477633"/>
            <a:ext cx="5404605" cy="3902715"/>
          </a:xfrm>
          <a:custGeom>
            <a:avLst/>
            <a:gdLst/>
            <a:ahLst/>
            <a:cxnLst/>
            <a:rect l="l" t="t" r="r" b="b"/>
            <a:pathLst>
              <a:path w="28961" h="20913" extrusionOk="0">
                <a:moveTo>
                  <a:pt x="6287" y="1"/>
                </a:moveTo>
                <a:cubicBezTo>
                  <a:pt x="5932" y="1"/>
                  <a:pt x="5566" y="26"/>
                  <a:pt x="5189" y="81"/>
                </a:cubicBezTo>
                <a:cubicBezTo>
                  <a:pt x="4090" y="243"/>
                  <a:pt x="2876" y="898"/>
                  <a:pt x="2999" y="1880"/>
                </a:cubicBezTo>
                <a:cubicBezTo>
                  <a:pt x="3105" y="2703"/>
                  <a:pt x="4115" y="3306"/>
                  <a:pt x="4199" y="4129"/>
                </a:cubicBezTo>
                <a:cubicBezTo>
                  <a:pt x="4296" y="5069"/>
                  <a:pt x="3217" y="5669"/>
                  <a:pt x="2408" y="6246"/>
                </a:cubicBezTo>
                <a:cubicBezTo>
                  <a:pt x="1481" y="6910"/>
                  <a:pt x="778" y="7803"/>
                  <a:pt x="388" y="8799"/>
                </a:cubicBezTo>
                <a:cubicBezTo>
                  <a:pt x="67" y="9619"/>
                  <a:pt x="0" y="10640"/>
                  <a:pt x="681" y="11307"/>
                </a:cubicBezTo>
                <a:cubicBezTo>
                  <a:pt x="1384" y="11996"/>
                  <a:pt x="2556" y="12032"/>
                  <a:pt x="3588" y="12088"/>
                </a:cubicBezTo>
                <a:cubicBezTo>
                  <a:pt x="4620" y="12144"/>
                  <a:pt x="5842" y="12395"/>
                  <a:pt x="6263" y="13237"/>
                </a:cubicBezTo>
                <a:cubicBezTo>
                  <a:pt x="6495" y="13698"/>
                  <a:pt x="6414" y="14219"/>
                  <a:pt x="6286" y="14694"/>
                </a:cubicBezTo>
                <a:cubicBezTo>
                  <a:pt x="5873" y="16217"/>
                  <a:pt x="5011" y="17696"/>
                  <a:pt x="5242" y="19272"/>
                </a:cubicBezTo>
                <a:cubicBezTo>
                  <a:pt x="5351" y="20003"/>
                  <a:pt x="5859" y="20831"/>
                  <a:pt x="6693" y="20907"/>
                </a:cubicBezTo>
                <a:cubicBezTo>
                  <a:pt x="6736" y="20911"/>
                  <a:pt x="6778" y="20913"/>
                  <a:pt x="6821" y="20913"/>
                </a:cubicBezTo>
                <a:cubicBezTo>
                  <a:pt x="7300" y="20913"/>
                  <a:pt x="7735" y="20662"/>
                  <a:pt x="8130" y="20421"/>
                </a:cubicBezTo>
                <a:cubicBezTo>
                  <a:pt x="9014" y="19886"/>
                  <a:pt x="9898" y="19353"/>
                  <a:pt x="10780" y="18814"/>
                </a:cubicBezTo>
                <a:cubicBezTo>
                  <a:pt x="11396" y="18441"/>
                  <a:pt x="12078" y="18051"/>
                  <a:pt x="12826" y="18051"/>
                </a:cubicBezTo>
                <a:cubicBezTo>
                  <a:pt x="12894" y="18051"/>
                  <a:pt x="12962" y="18054"/>
                  <a:pt x="13031" y="18061"/>
                </a:cubicBezTo>
                <a:cubicBezTo>
                  <a:pt x="14409" y="18195"/>
                  <a:pt x="15163" y="19556"/>
                  <a:pt x="16290" y="20296"/>
                </a:cubicBezTo>
                <a:cubicBezTo>
                  <a:pt x="16900" y="20698"/>
                  <a:pt x="17658" y="20907"/>
                  <a:pt x="18405" y="20907"/>
                </a:cubicBezTo>
                <a:cubicBezTo>
                  <a:pt x="18861" y="20907"/>
                  <a:pt x="19313" y="20829"/>
                  <a:pt x="19724" y="20669"/>
                </a:cubicBezTo>
                <a:cubicBezTo>
                  <a:pt x="20809" y="20248"/>
                  <a:pt x="21568" y="19275"/>
                  <a:pt x="21635" y="18217"/>
                </a:cubicBezTo>
                <a:cubicBezTo>
                  <a:pt x="21702" y="17193"/>
                  <a:pt x="21230" y="15958"/>
                  <a:pt x="22067" y="15268"/>
                </a:cubicBezTo>
                <a:cubicBezTo>
                  <a:pt x="22386" y="15005"/>
                  <a:pt x="22810" y="14908"/>
                  <a:pt x="23260" y="14908"/>
                </a:cubicBezTo>
                <a:cubicBezTo>
                  <a:pt x="23657" y="14908"/>
                  <a:pt x="24074" y="14984"/>
                  <a:pt x="24455" y="15087"/>
                </a:cubicBezTo>
                <a:cubicBezTo>
                  <a:pt x="25115" y="15266"/>
                  <a:pt x="25795" y="15504"/>
                  <a:pt x="26459" y="15504"/>
                </a:cubicBezTo>
                <a:cubicBezTo>
                  <a:pt x="26615" y="15504"/>
                  <a:pt x="26770" y="15491"/>
                  <a:pt x="26924" y="15461"/>
                </a:cubicBezTo>
                <a:cubicBezTo>
                  <a:pt x="28523" y="15146"/>
                  <a:pt x="28897" y="13134"/>
                  <a:pt x="27993" y="11882"/>
                </a:cubicBezTo>
                <a:cubicBezTo>
                  <a:pt x="27636" y="11391"/>
                  <a:pt x="27134" y="10936"/>
                  <a:pt x="27050" y="10364"/>
                </a:cubicBezTo>
                <a:cubicBezTo>
                  <a:pt x="26933" y="9561"/>
                  <a:pt x="27678" y="8919"/>
                  <a:pt x="28169" y="8252"/>
                </a:cubicBezTo>
                <a:cubicBezTo>
                  <a:pt x="28699" y="7530"/>
                  <a:pt x="28961" y="6623"/>
                  <a:pt x="28738" y="5758"/>
                </a:cubicBezTo>
                <a:cubicBezTo>
                  <a:pt x="28515" y="4896"/>
                  <a:pt x="27770" y="4107"/>
                  <a:pt x="26799" y="3861"/>
                </a:cubicBezTo>
                <a:cubicBezTo>
                  <a:pt x="26453" y="3774"/>
                  <a:pt x="26085" y="3753"/>
                  <a:pt x="25714" y="3753"/>
                </a:cubicBezTo>
                <a:cubicBezTo>
                  <a:pt x="25377" y="3753"/>
                  <a:pt x="25037" y="3770"/>
                  <a:pt x="24707" y="3770"/>
                </a:cubicBezTo>
                <a:cubicBezTo>
                  <a:pt x="24059" y="3770"/>
                  <a:pt x="23449" y="3705"/>
                  <a:pt x="22977" y="3317"/>
                </a:cubicBezTo>
                <a:cubicBezTo>
                  <a:pt x="22092" y="2594"/>
                  <a:pt x="22338" y="1197"/>
                  <a:pt x="21415" y="513"/>
                </a:cubicBezTo>
                <a:cubicBezTo>
                  <a:pt x="21056" y="247"/>
                  <a:pt x="20608" y="154"/>
                  <a:pt x="20144" y="154"/>
                </a:cubicBezTo>
                <a:cubicBezTo>
                  <a:pt x="19773" y="154"/>
                  <a:pt x="19392" y="213"/>
                  <a:pt x="19040" y="290"/>
                </a:cubicBezTo>
                <a:cubicBezTo>
                  <a:pt x="17866" y="555"/>
                  <a:pt x="16739" y="971"/>
                  <a:pt x="15709" y="1520"/>
                </a:cubicBezTo>
                <a:cubicBezTo>
                  <a:pt x="14785" y="2016"/>
                  <a:pt x="14375" y="2580"/>
                  <a:pt x="13700" y="2580"/>
                </a:cubicBezTo>
                <a:cubicBezTo>
                  <a:pt x="13436" y="2580"/>
                  <a:pt x="13131" y="2493"/>
                  <a:pt x="12738" y="2282"/>
                </a:cubicBezTo>
                <a:cubicBezTo>
                  <a:pt x="10646" y="1162"/>
                  <a:pt x="8693" y="1"/>
                  <a:pt x="6287" y="1"/>
                </a:cubicBezTo>
                <a:close/>
              </a:path>
            </a:pathLst>
          </a:custGeom>
          <a:solidFill>
            <a:srgbClr val="EF9F9C">
              <a:alpha val="43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7" name="Google Shape;647;p8"/>
          <p:cNvSpPr/>
          <p:nvPr/>
        </p:nvSpPr>
        <p:spPr>
          <a:xfrm>
            <a:off x="313651" y="344567"/>
            <a:ext cx="11564400" cy="6168800"/>
          </a:xfrm>
          <a:prstGeom prst="rect">
            <a:avLst/>
          </a:pr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8" name="Google Shape;648;p8"/>
          <p:cNvSpPr txBox="1">
            <a:spLocks noGrp="1"/>
          </p:cNvSpPr>
          <p:nvPr>
            <p:ph type="title"/>
          </p:nvPr>
        </p:nvSpPr>
        <p:spPr>
          <a:xfrm>
            <a:off x="1634633" y="1264800"/>
            <a:ext cx="8922800" cy="43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649" name="Google Shape;649;p8"/>
          <p:cNvGrpSpPr/>
          <p:nvPr/>
        </p:nvGrpSpPr>
        <p:grpSpPr>
          <a:xfrm>
            <a:off x="1224862" y="636798"/>
            <a:ext cx="10394631" cy="5556927"/>
            <a:chOff x="918646" y="477598"/>
            <a:chExt cx="7795973" cy="4167695"/>
          </a:xfrm>
        </p:grpSpPr>
        <p:grpSp>
          <p:nvGrpSpPr>
            <p:cNvPr id="650" name="Google Shape;650;p8"/>
            <p:cNvGrpSpPr/>
            <p:nvPr/>
          </p:nvGrpSpPr>
          <p:grpSpPr>
            <a:xfrm>
              <a:off x="918646" y="861017"/>
              <a:ext cx="564135" cy="256951"/>
              <a:chOff x="700250" y="1477300"/>
              <a:chExt cx="309675" cy="141050"/>
            </a:xfrm>
          </p:grpSpPr>
          <p:sp>
            <p:nvSpPr>
              <p:cNvPr id="651" name="Google Shape;651;p8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8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8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8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5" name="Google Shape;655;p8"/>
            <p:cNvGrpSpPr/>
            <p:nvPr/>
          </p:nvGrpSpPr>
          <p:grpSpPr>
            <a:xfrm>
              <a:off x="7918078" y="2103810"/>
              <a:ext cx="139138" cy="127771"/>
              <a:chOff x="585175" y="1520600"/>
              <a:chExt cx="54425" cy="49975"/>
            </a:xfrm>
          </p:grpSpPr>
          <p:sp>
            <p:nvSpPr>
              <p:cNvPr id="656" name="Google Shape;656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61" name="Google Shape;661;p8"/>
            <p:cNvSpPr/>
            <p:nvPr/>
          </p:nvSpPr>
          <p:spPr>
            <a:xfrm>
              <a:off x="1225969" y="1519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62" name="Google Shape;662;p8"/>
            <p:cNvGrpSpPr/>
            <p:nvPr/>
          </p:nvGrpSpPr>
          <p:grpSpPr>
            <a:xfrm>
              <a:off x="6365596" y="4106292"/>
              <a:ext cx="564135" cy="256951"/>
              <a:chOff x="700250" y="1477300"/>
              <a:chExt cx="309675" cy="141050"/>
            </a:xfrm>
          </p:grpSpPr>
          <p:sp>
            <p:nvSpPr>
              <p:cNvPr id="663" name="Google Shape;663;p8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8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8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8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7" name="Google Shape;667;p8"/>
            <p:cNvGrpSpPr/>
            <p:nvPr/>
          </p:nvGrpSpPr>
          <p:grpSpPr>
            <a:xfrm>
              <a:off x="8424003" y="1333860"/>
              <a:ext cx="139138" cy="127771"/>
              <a:chOff x="585175" y="1520600"/>
              <a:chExt cx="54425" cy="49975"/>
            </a:xfrm>
          </p:grpSpPr>
          <p:sp>
            <p:nvSpPr>
              <p:cNvPr id="668" name="Google Shape;668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3" name="Google Shape;673;p8"/>
            <p:cNvGrpSpPr/>
            <p:nvPr/>
          </p:nvGrpSpPr>
          <p:grpSpPr>
            <a:xfrm>
              <a:off x="6610478" y="602085"/>
              <a:ext cx="139138" cy="127771"/>
              <a:chOff x="585175" y="1520600"/>
              <a:chExt cx="54425" cy="49975"/>
            </a:xfrm>
          </p:grpSpPr>
          <p:sp>
            <p:nvSpPr>
              <p:cNvPr id="674" name="Google Shape;674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9" name="Google Shape;679;p8"/>
            <p:cNvGrpSpPr/>
            <p:nvPr/>
          </p:nvGrpSpPr>
          <p:grpSpPr>
            <a:xfrm>
              <a:off x="4994203" y="925622"/>
              <a:ext cx="139138" cy="127771"/>
              <a:chOff x="585175" y="1520600"/>
              <a:chExt cx="54425" cy="49975"/>
            </a:xfrm>
          </p:grpSpPr>
          <p:sp>
            <p:nvSpPr>
              <p:cNvPr id="680" name="Google Shape;680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5" name="Google Shape;685;p8"/>
            <p:cNvGrpSpPr/>
            <p:nvPr/>
          </p:nvGrpSpPr>
          <p:grpSpPr>
            <a:xfrm>
              <a:off x="2703428" y="539997"/>
              <a:ext cx="139138" cy="127771"/>
              <a:chOff x="585175" y="1520600"/>
              <a:chExt cx="54425" cy="49975"/>
            </a:xfrm>
          </p:grpSpPr>
          <p:sp>
            <p:nvSpPr>
              <p:cNvPr id="686" name="Google Shape;686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1" name="Google Shape;691;p8"/>
            <p:cNvGrpSpPr/>
            <p:nvPr/>
          </p:nvGrpSpPr>
          <p:grpSpPr>
            <a:xfrm>
              <a:off x="1482778" y="1519922"/>
              <a:ext cx="139138" cy="127771"/>
              <a:chOff x="585175" y="1520600"/>
              <a:chExt cx="54425" cy="49975"/>
            </a:xfrm>
          </p:grpSpPr>
          <p:sp>
            <p:nvSpPr>
              <p:cNvPr id="692" name="Google Shape;692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7" name="Google Shape;697;p8"/>
            <p:cNvGrpSpPr/>
            <p:nvPr/>
          </p:nvGrpSpPr>
          <p:grpSpPr>
            <a:xfrm>
              <a:off x="1756403" y="2665297"/>
              <a:ext cx="139138" cy="127771"/>
              <a:chOff x="585175" y="1520600"/>
              <a:chExt cx="54425" cy="49975"/>
            </a:xfrm>
          </p:grpSpPr>
          <p:sp>
            <p:nvSpPr>
              <p:cNvPr id="698" name="Google Shape;698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03" name="Google Shape;703;p8"/>
            <p:cNvGrpSpPr/>
            <p:nvPr/>
          </p:nvGrpSpPr>
          <p:grpSpPr>
            <a:xfrm>
              <a:off x="2564278" y="3893422"/>
              <a:ext cx="139138" cy="127771"/>
              <a:chOff x="585175" y="1520600"/>
              <a:chExt cx="54425" cy="49975"/>
            </a:xfrm>
          </p:grpSpPr>
          <p:sp>
            <p:nvSpPr>
              <p:cNvPr id="704" name="Google Shape;704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09" name="Google Shape;709;p8"/>
            <p:cNvGrpSpPr/>
            <p:nvPr/>
          </p:nvGrpSpPr>
          <p:grpSpPr>
            <a:xfrm>
              <a:off x="1756403" y="4389747"/>
              <a:ext cx="139138" cy="127771"/>
              <a:chOff x="585175" y="1520600"/>
              <a:chExt cx="54425" cy="49975"/>
            </a:xfrm>
          </p:grpSpPr>
          <p:sp>
            <p:nvSpPr>
              <p:cNvPr id="710" name="Google Shape;710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5" name="Google Shape;715;p8"/>
            <p:cNvGrpSpPr/>
            <p:nvPr/>
          </p:nvGrpSpPr>
          <p:grpSpPr>
            <a:xfrm>
              <a:off x="3277228" y="4389747"/>
              <a:ext cx="139138" cy="127771"/>
              <a:chOff x="585175" y="1520600"/>
              <a:chExt cx="54425" cy="49975"/>
            </a:xfrm>
          </p:grpSpPr>
          <p:sp>
            <p:nvSpPr>
              <p:cNvPr id="716" name="Google Shape;716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1" name="Google Shape;721;p8"/>
            <p:cNvGrpSpPr/>
            <p:nvPr/>
          </p:nvGrpSpPr>
          <p:grpSpPr>
            <a:xfrm>
              <a:off x="4537153" y="4021197"/>
              <a:ext cx="139138" cy="127771"/>
              <a:chOff x="585175" y="1520600"/>
              <a:chExt cx="54425" cy="49975"/>
            </a:xfrm>
          </p:grpSpPr>
          <p:sp>
            <p:nvSpPr>
              <p:cNvPr id="722" name="Google Shape;722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7" name="Google Shape;727;p8"/>
            <p:cNvGrpSpPr/>
            <p:nvPr/>
          </p:nvGrpSpPr>
          <p:grpSpPr>
            <a:xfrm>
              <a:off x="5905253" y="4517522"/>
              <a:ext cx="139138" cy="127771"/>
              <a:chOff x="585175" y="1520600"/>
              <a:chExt cx="54425" cy="49975"/>
            </a:xfrm>
          </p:grpSpPr>
          <p:sp>
            <p:nvSpPr>
              <p:cNvPr id="728" name="Google Shape;728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33" name="Google Shape;733;p8"/>
            <p:cNvSpPr/>
            <p:nvPr/>
          </p:nvSpPr>
          <p:spPr>
            <a:xfrm>
              <a:off x="2333194" y="477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2008669" y="8339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3542194" y="634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5362094" y="634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4540794" y="833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4776219" y="5088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6929719" y="572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6459019" y="958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8176769" y="10919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8563144" y="7298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8652219" y="1896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8085894" y="1762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7855669" y="771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6793019" y="3831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5622194" y="4327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5981994" y="4021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4994194" y="40538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4776219" y="43273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4156844" y="40538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3800919" y="4389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3450944" y="42035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2842569" y="42035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2271957" y="3926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2361057" y="34615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1833157" y="4148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2106782" y="4389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2106782" y="28434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1355932" y="24235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1063232" y="1896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1521157" y="572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4847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9"/>
          <p:cNvSpPr/>
          <p:nvPr/>
        </p:nvSpPr>
        <p:spPr>
          <a:xfrm>
            <a:off x="313900" y="344568"/>
            <a:ext cx="11564237" cy="6168923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5" name="Google Shape;765;p9"/>
          <p:cNvSpPr/>
          <p:nvPr/>
        </p:nvSpPr>
        <p:spPr>
          <a:xfrm rot="9762072">
            <a:off x="3861560" y="-354491"/>
            <a:ext cx="4209776" cy="3503021"/>
          </a:xfrm>
          <a:custGeom>
            <a:avLst/>
            <a:gdLst/>
            <a:ahLst/>
            <a:cxnLst/>
            <a:rect l="l" t="t" r="r" b="b"/>
            <a:pathLst>
              <a:path w="23401" h="19472" extrusionOk="0">
                <a:moveTo>
                  <a:pt x="11947" y="0"/>
                </a:moveTo>
                <a:cubicBezTo>
                  <a:pt x="11726" y="0"/>
                  <a:pt x="11502" y="49"/>
                  <a:pt x="11302" y="141"/>
                </a:cubicBezTo>
                <a:cubicBezTo>
                  <a:pt x="10816" y="364"/>
                  <a:pt x="10454" y="791"/>
                  <a:pt x="10172" y="1245"/>
                </a:cubicBezTo>
                <a:cubicBezTo>
                  <a:pt x="9332" y="2612"/>
                  <a:pt x="9131" y="4272"/>
                  <a:pt x="9061" y="5877"/>
                </a:cubicBezTo>
                <a:cubicBezTo>
                  <a:pt x="9048" y="6183"/>
                  <a:pt x="9025" y="6524"/>
                  <a:pt x="8796" y="6727"/>
                </a:cubicBezTo>
                <a:cubicBezTo>
                  <a:pt x="8675" y="6839"/>
                  <a:pt x="8528" y="6885"/>
                  <a:pt x="8372" y="6885"/>
                </a:cubicBezTo>
                <a:cubicBezTo>
                  <a:pt x="8072" y="6885"/>
                  <a:pt x="7739" y="6715"/>
                  <a:pt x="7494" y="6515"/>
                </a:cubicBezTo>
                <a:cubicBezTo>
                  <a:pt x="6724" y="5890"/>
                  <a:pt x="6171" y="5026"/>
                  <a:pt x="5404" y="4392"/>
                </a:cubicBezTo>
                <a:cubicBezTo>
                  <a:pt x="4900" y="3975"/>
                  <a:pt x="4231" y="3675"/>
                  <a:pt x="3597" y="3675"/>
                </a:cubicBezTo>
                <a:cubicBezTo>
                  <a:pt x="3265" y="3675"/>
                  <a:pt x="2943" y="3756"/>
                  <a:pt x="2659" y="3946"/>
                </a:cubicBezTo>
                <a:cubicBezTo>
                  <a:pt x="1808" y="4518"/>
                  <a:pt x="1733" y="5745"/>
                  <a:pt x="1947" y="6750"/>
                </a:cubicBezTo>
                <a:cubicBezTo>
                  <a:pt x="2204" y="7927"/>
                  <a:pt x="2740" y="9026"/>
                  <a:pt x="3340" y="10072"/>
                </a:cubicBezTo>
                <a:cubicBezTo>
                  <a:pt x="3487" y="10326"/>
                  <a:pt x="3635" y="10588"/>
                  <a:pt x="3683" y="10879"/>
                </a:cubicBezTo>
                <a:cubicBezTo>
                  <a:pt x="3727" y="11169"/>
                  <a:pt x="3633" y="11504"/>
                  <a:pt x="3381" y="11651"/>
                </a:cubicBezTo>
                <a:cubicBezTo>
                  <a:pt x="3262" y="11725"/>
                  <a:pt x="3119" y="11748"/>
                  <a:pt x="2975" y="11748"/>
                </a:cubicBezTo>
                <a:cubicBezTo>
                  <a:pt x="2935" y="11748"/>
                  <a:pt x="2894" y="11747"/>
                  <a:pt x="2854" y="11743"/>
                </a:cubicBezTo>
                <a:cubicBezTo>
                  <a:pt x="2352" y="11702"/>
                  <a:pt x="1886" y="11467"/>
                  <a:pt x="1390" y="11392"/>
                </a:cubicBezTo>
                <a:cubicBezTo>
                  <a:pt x="1302" y="11377"/>
                  <a:pt x="1210" y="11370"/>
                  <a:pt x="1118" y="11370"/>
                </a:cubicBezTo>
                <a:cubicBezTo>
                  <a:pt x="694" y="11370"/>
                  <a:pt x="257" y="11530"/>
                  <a:pt x="89" y="11908"/>
                </a:cubicBezTo>
                <a:cubicBezTo>
                  <a:pt x="0" y="12112"/>
                  <a:pt x="3" y="12346"/>
                  <a:pt x="17" y="12569"/>
                </a:cubicBezTo>
                <a:cubicBezTo>
                  <a:pt x="142" y="14823"/>
                  <a:pt x="982" y="17008"/>
                  <a:pt x="2310" y="18818"/>
                </a:cubicBezTo>
                <a:cubicBezTo>
                  <a:pt x="2635" y="19261"/>
                  <a:pt x="4127" y="19472"/>
                  <a:pt x="6161" y="19472"/>
                </a:cubicBezTo>
                <a:cubicBezTo>
                  <a:pt x="11446" y="19472"/>
                  <a:pt x="20387" y="18047"/>
                  <a:pt x="21973" y="15563"/>
                </a:cubicBezTo>
                <a:cubicBezTo>
                  <a:pt x="22768" y="14310"/>
                  <a:pt x="23401" y="12887"/>
                  <a:pt x="23354" y="11406"/>
                </a:cubicBezTo>
                <a:cubicBezTo>
                  <a:pt x="23328" y="10683"/>
                  <a:pt x="23061" y="9871"/>
                  <a:pt x="22386" y="9612"/>
                </a:cubicBezTo>
                <a:cubicBezTo>
                  <a:pt x="22231" y="9552"/>
                  <a:pt x="22072" y="9527"/>
                  <a:pt x="21910" y="9527"/>
                </a:cubicBezTo>
                <a:cubicBezTo>
                  <a:pt x="21496" y="9527"/>
                  <a:pt x="21064" y="9686"/>
                  <a:pt x="20653" y="9805"/>
                </a:cubicBezTo>
                <a:cubicBezTo>
                  <a:pt x="20416" y="9874"/>
                  <a:pt x="20153" y="9923"/>
                  <a:pt x="19900" y="9923"/>
                </a:cubicBezTo>
                <a:cubicBezTo>
                  <a:pt x="19546" y="9923"/>
                  <a:pt x="19211" y="9827"/>
                  <a:pt x="18993" y="9559"/>
                </a:cubicBezTo>
                <a:cubicBezTo>
                  <a:pt x="18714" y="9219"/>
                  <a:pt x="18742" y="8722"/>
                  <a:pt x="18806" y="8284"/>
                </a:cubicBezTo>
                <a:cubicBezTo>
                  <a:pt x="18937" y="7363"/>
                  <a:pt x="19169" y="6457"/>
                  <a:pt x="19492" y="5581"/>
                </a:cubicBezTo>
                <a:cubicBezTo>
                  <a:pt x="19671" y="5101"/>
                  <a:pt x="19880" y="4621"/>
                  <a:pt x="19917" y="4111"/>
                </a:cubicBezTo>
                <a:cubicBezTo>
                  <a:pt x="19958" y="3597"/>
                  <a:pt x="19794" y="3037"/>
                  <a:pt x="19367" y="2749"/>
                </a:cubicBezTo>
                <a:cubicBezTo>
                  <a:pt x="19174" y="2619"/>
                  <a:pt x="18956" y="2563"/>
                  <a:pt x="18730" y="2563"/>
                </a:cubicBezTo>
                <a:cubicBezTo>
                  <a:pt x="18283" y="2563"/>
                  <a:pt x="17809" y="2782"/>
                  <a:pt x="17453" y="3073"/>
                </a:cubicBezTo>
                <a:cubicBezTo>
                  <a:pt x="16912" y="3514"/>
                  <a:pt x="16505" y="4105"/>
                  <a:pt x="15919" y="4479"/>
                </a:cubicBezTo>
                <a:cubicBezTo>
                  <a:pt x="15717" y="4610"/>
                  <a:pt x="15486" y="4712"/>
                  <a:pt x="15247" y="4712"/>
                </a:cubicBezTo>
                <a:cubicBezTo>
                  <a:pt x="15211" y="4712"/>
                  <a:pt x="15176" y="4709"/>
                  <a:pt x="15140" y="4705"/>
                </a:cubicBezTo>
                <a:cubicBezTo>
                  <a:pt x="14580" y="4632"/>
                  <a:pt x="14290" y="4016"/>
                  <a:pt x="14097" y="3483"/>
                </a:cubicBezTo>
                <a:cubicBezTo>
                  <a:pt x="13826" y="2718"/>
                  <a:pt x="13553" y="1957"/>
                  <a:pt x="13282" y="1198"/>
                </a:cubicBezTo>
                <a:cubicBezTo>
                  <a:pt x="13171" y="880"/>
                  <a:pt x="13048" y="554"/>
                  <a:pt x="12805" y="319"/>
                </a:cubicBezTo>
                <a:cubicBezTo>
                  <a:pt x="12575" y="101"/>
                  <a:pt x="12264" y="0"/>
                  <a:pt x="11947" y="0"/>
                </a:cubicBezTo>
                <a:close/>
              </a:path>
            </a:pathLst>
          </a:custGeom>
          <a:solidFill>
            <a:srgbClr val="EF9F9C">
              <a:alpha val="43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66" name="Google Shape;766;p9"/>
          <p:cNvGrpSpPr/>
          <p:nvPr/>
        </p:nvGrpSpPr>
        <p:grpSpPr>
          <a:xfrm>
            <a:off x="562676" y="719996"/>
            <a:ext cx="11005533" cy="5601251"/>
            <a:chOff x="422007" y="539997"/>
            <a:chExt cx="8254150" cy="4200938"/>
          </a:xfrm>
        </p:grpSpPr>
        <p:grpSp>
          <p:nvGrpSpPr>
            <p:cNvPr id="767" name="Google Shape;767;p9"/>
            <p:cNvGrpSpPr/>
            <p:nvPr/>
          </p:nvGrpSpPr>
          <p:grpSpPr>
            <a:xfrm>
              <a:off x="7716546" y="664754"/>
              <a:ext cx="564135" cy="256951"/>
              <a:chOff x="700250" y="1477300"/>
              <a:chExt cx="309675" cy="141050"/>
            </a:xfrm>
          </p:grpSpPr>
          <p:sp>
            <p:nvSpPr>
              <p:cNvPr id="768" name="Google Shape;768;p9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9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9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9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2" name="Google Shape;772;p9"/>
            <p:cNvGrpSpPr/>
            <p:nvPr/>
          </p:nvGrpSpPr>
          <p:grpSpPr>
            <a:xfrm>
              <a:off x="7388928" y="3955060"/>
              <a:ext cx="139138" cy="127771"/>
              <a:chOff x="585175" y="1520600"/>
              <a:chExt cx="54425" cy="49975"/>
            </a:xfrm>
          </p:grpSpPr>
          <p:sp>
            <p:nvSpPr>
              <p:cNvPr id="773" name="Google Shape;773;p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8" name="Google Shape;778;p9"/>
            <p:cNvSpPr/>
            <p:nvPr/>
          </p:nvSpPr>
          <p:spPr>
            <a:xfrm>
              <a:off x="8179894" y="182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79" name="Google Shape;779;p9"/>
            <p:cNvGrpSpPr/>
            <p:nvPr/>
          </p:nvGrpSpPr>
          <p:grpSpPr>
            <a:xfrm>
              <a:off x="863321" y="4221804"/>
              <a:ext cx="564135" cy="256951"/>
              <a:chOff x="700250" y="1477300"/>
              <a:chExt cx="309675" cy="141050"/>
            </a:xfrm>
          </p:grpSpPr>
          <p:sp>
            <p:nvSpPr>
              <p:cNvPr id="780" name="Google Shape;780;p9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9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9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9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4" name="Google Shape;784;p9"/>
            <p:cNvGrpSpPr/>
            <p:nvPr/>
          </p:nvGrpSpPr>
          <p:grpSpPr>
            <a:xfrm>
              <a:off x="7716546" y="4221804"/>
              <a:ext cx="564135" cy="256951"/>
              <a:chOff x="700250" y="1477300"/>
              <a:chExt cx="309675" cy="141050"/>
            </a:xfrm>
          </p:grpSpPr>
          <p:sp>
            <p:nvSpPr>
              <p:cNvPr id="785" name="Google Shape;785;p9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9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9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9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9" name="Google Shape;789;p9"/>
            <p:cNvGrpSpPr/>
            <p:nvPr/>
          </p:nvGrpSpPr>
          <p:grpSpPr>
            <a:xfrm>
              <a:off x="8141528" y="2964697"/>
              <a:ext cx="139138" cy="127771"/>
              <a:chOff x="585175" y="1520600"/>
              <a:chExt cx="54425" cy="49975"/>
            </a:xfrm>
          </p:grpSpPr>
          <p:sp>
            <p:nvSpPr>
              <p:cNvPr id="790" name="Google Shape;790;p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95" name="Google Shape;795;p9"/>
            <p:cNvGrpSpPr/>
            <p:nvPr/>
          </p:nvGrpSpPr>
          <p:grpSpPr>
            <a:xfrm>
              <a:off x="6525253" y="2188372"/>
              <a:ext cx="139138" cy="127771"/>
              <a:chOff x="585175" y="1520600"/>
              <a:chExt cx="54425" cy="49975"/>
            </a:xfrm>
          </p:grpSpPr>
          <p:sp>
            <p:nvSpPr>
              <p:cNvPr id="796" name="Google Shape;796;p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1" name="Google Shape;801;p9"/>
            <p:cNvGrpSpPr/>
            <p:nvPr/>
          </p:nvGrpSpPr>
          <p:grpSpPr>
            <a:xfrm>
              <a:off x="7040653" y="1278422"/>
              <a:ext cx="139138" cy="127771"/>
              <a:chOff x="585175" y="1520600"/>
              <a:chExt cx="54425" cy="49975"/>
            </a:xfrm>
          </p:grpSpPr>
          <p:sp>
            <p:nvSpPr>
              <p:cNvPr id="802" name="Google Shape;802;p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7" name="Google Shape;807;p9"/>
            <p:cNvGrpSpPr/>
            <p:nvPr/>
          </p:nvGrpSpPr>
          <p:grpSpPr>
            <a:xfrm>
              <a:off x="1033728" y="2571747"/>
              <a:ext cx="139138" cy="127771"/>
              <a:chOff x="585175" y="1520600"/>
              <a:chExt cx="54425" cy="49975"/>
            </a:xfrm>
          </p:grpSpPr>
          <p:sp>
            <p:nvSpPr>
              <p:cNvPr id="808" name="Google Shape;808;p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3" name="Google Shape;813;p9"/>
            <p:cNvGrpSpPr/>
            <p:nvPr/>
          </p:nvGrpSpPr>
          <p:grpSpPr>
            <a:xfrm>
              <a:off x="1689128" y="3373522"/>
              <a:ext cx="139138" cy="127771"/>
              <a:chOff x="585175" y="1520600"/>
              <a:chExt cx="54425" cy="49975"/>
            </a:xfrm>
          </p:grpSpPr>
          <p:sp>
            <p:nvSpPr>
              <p:cNvPr id="814" name="Google Shape;814;p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9" name="Google Shape;819;p9"/>
            <p:cNvGrpSpPr/>
            <p:nvPr/>
          </p:nvGrpSpPr>
          <p:grpSpPr>
            <a:xfrm>
              <a:off x="580853" y="3647147"/>
              <a:ext cx="139138" cy="127771"/>
              <a:chOff x="585175" y="1520600"/>
              <a:chExt cx="54425" cy="49975"/>
            </a:xfrm>
          </p:grpSpPr>
          <p:sp>
            <p:nvSpPr>
              <p:cNvPr id="820" name="Google Shape;820;p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5" name="Google Shape;825;p9"/>
            <p:cNvGrpSpPr/>
            <p:nvPr/>
          </p:nvGrpSpPr>
          <p:grpSpPr>
            <a:xfrm>
              <a:off x="1427453" y="539997"/>
              <a:ext cx="139138" cy="127771"/>
              <a:chOff x="585175" y="1520600"/>
              <a:chExt cx="54425" cy="49975"/>
            </a:xfrm>
          </p:grpSpPr>
          <p:sp>
            <p:nvSpPr>
              <p:cNvPr id="826" name="Google Shape;826;p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1" name="Google Shape;831;p9"/>
            <p:cNvGrpSpPr/>
            <p:nvPr/>
          </p:nvGrpSpPr>
          <p:grpSpPr>
            <a:xfrm>
              <a:off x="3177328" y="2005347"/>
              <a:ext cx="139138" cy="127771"/>
              <a:chOff x="585175" y="1520600"/>
              <a:chExt cx="54425" cy="49975"/>
            </a:xfrm>
          </p:grpSpPr>
          <p:sp>
            <p:nvSpPr>
              <p:cNvPr id="832" name="Google Shape;832;p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7" name="Google Shape;837;p9"/>
            <p:cNvGrpSpPr/>
            <p:nvPr/>
          </p:nvGrpSpPr>
          <p:grpSpPr>
            <a:xfrm>
              <a:off x="5092678" y="703222"/>
              <a:ext cx="139138" cy="127771"/>
              <a:chOff x="585175" y="1520600"/>
              <a:chExt cx="54425" cy="49975"/>
            </a:xfrm>
          </p:grpSpPr>
          <p:sp>
            <p:nvSpPr>
              <p:cNvPr id="838" name="Google Shape;838;p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3" name="Google Shape;843;p9"/>
            <p:cNvGrpSpPr/>
            <p:nvPr/>
          </p:nvGrpSpPr>
          <p:grpSpPr>
            <a:xfrm>
              <a:off x="4502428" y="2188372"/>
              <a:ext cx="139138" cy="127771"/>
              <a:chOff x="585175" y="1520600"/>
              <a:chExt cx="54425" cy="49975"/>
            </a:xfrm>
          </p:grpSpPr>
          <p:sp>
            <p:nvSpPr>
              <p:cNvPr id="844" name="Google Shape;844;p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9" name="Google Shape;849;p9"/>
            <p:cNvGrpSpPr/>
            <p:nvPr/>
          </p:nvGrpSpPr>
          <p:grpSpPr>
            <a:xfrm>
              <a:off x="8354428" y="2005347"/>
              <a:ext cx="139138" cy="127771"/>
              <a:chOff x="585175" y="1520600"/>
              <a:chExt cx="54425" cy="49975"/>
            </a:xfrm>
          </p:grpSpPr>
          <p:sp>
            <p:nvSpPr>
              <p:cNvPr id="850" name="Google Shape;850;p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55" name="Google Shape;855;p9"/>
            <p:cNvSpPr/>
            <p:nvPr/>
          </p:nvSpPr>
          <p:spPr>
            <a:xfrm>
              <a:off x="7257219" y="20986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9"/>
            <p:cNvSpPr/>
            <p:nvPr/>
          </p:nvSpPr>
          <p:spPr>
            <a:xfrm>
              <a:off x="7465669" y="1406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9"/>
            <p:cNvSpPr/>
            <p:nvPr/>
          </p:nvSpPr>
          <p:spPr>
            <a:xfrm>
              <a:off x="6835719" y="831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9"/>
            <p:cNvSpPr/>
            <p:nvPr/>
          </p:nvSpPr>
          <p:spPr>
            <a:xfrm>
              <a:off x="7117394" y="572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9"/>
            <p:cNvSpPr/>
            <p:nvPr/>
          </p:nvSpPr>
          <p:spPr>
            <a:xfrm>
              <a:off x="6773319" y="1828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9"/>
            <p:cNvSpPr/>
            <p:nvPr/>
          </p:nvSpPr>
          <p:spPr>
            <a:xfrm>
              <a:off x="5367044" y="6350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9"/>
            <p:cNvSpPr/>
            <p:nvPr/>
          </p:nvSpPr>
          <p:spPr>
            <a:xfrm>
              <a:off x="4762519" y="1890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9"/>
            <p:cNvSpPr/>
            <p:nvPr/>
          </p:nvSpPr>
          <p:spPr>
            <a:xfrm>
              <a:off x="4443632" y="1534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9"/>
            <p:cNvSpPr/>
            <p:nvPr/>
          </p:nvSpPr>
          <p:spPr>
            <a:xfrm>
              <a:off x="3731694" y="1723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9"/>
            <p:cNvSpPr/>
            <p:nvPr/>
          </p:nvSpPr>
          <p:spPr>
            <a:xfrm>
              <a:off x="3451719" y="21883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9"/>
            <p:cNvSpPr/>
            <p:nvPr/>
          </p:nvSpPr>
          <p:spPr>
            <a:xfrm>
              <a:off x="2815394" y="2038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9"/>
            <p:cNvSpPr/>
            <p:nvPr/>
          </p:nvSpPr>
          <p:spPr>
            <a:xfrm>
              <a:off x="1114182" y="635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9"/>
            <p:cNvSpPr/>
            <p:nvPr/>
          </p:nvSpPr>
          <p:spPr>
            <a:xfrm>
              <a:off x="1365057" y="2413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9"/>
            <p:cNvSpPr/>
            <p:nvPr/>
          </p:nvSpPr>
          <p:spPr>
            <a:xfrm>
              <a:off x="1465832" y="31879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9"/>
            <p:cNvSpPr/>
            <p:nvPr/>
          </p:nvSpPr>
          <p:spPr>
            <a:xfrm>
              <a:off x="940082" y="3044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1072107" y="3865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1828282" y="43190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422007" y="2798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9"/>
            <p:cNvSpPr/>
            <p:nvPr/>
          </p:nvSpPr>
          <p:spPr>
            <a:xfrm>
              <a:off x="1993732" y="2250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9"/>
            <p:cNvSpPr/>
            <p:nvPr/>
          </p:nvSpPr>
          <p:spPr>
            <a:xfrm>
              <a:off x="7716557" y="36798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7563832" y="29353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9"/>
            <p:cNvSpPr/>
            <p:nvPr/>
          </p:nvSpPr>
          <p:spPr>
            <a:xfrm>
              <a:off x="8613757" y="3501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9"/>
            <p:cNvSpPr/>
            <p:nvPr/>
          </p:nvSpPr>
          <p:spPr>
            <a:xfrm>
              <a:off x="8047432" y="2413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8551357" y="1140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7257232" y="46785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80" name="Google Shape;880;p9"/>
          <p:cNvSpPr txBox="1">
            <a:spLocks noGrp="1"/>
          </p:cNvSpPr>
          <p:nvPr>
            <p:ph type="title"/>
          </p:nvPr>
        </p:nvSpPr>
        <p:spPr>
          <a:xfrm>
            <a:off x="2559800" y="3258700"/>
            <a:ext cx="7072400" cy="1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81" name="Google Shape;881;p9"/>
          <p:cNvSpPr txBox="1">
            <a:spLocks noGrp="1"/>
          </p:cNvSpPr>
          <p:nvPr>
            <p:ph type="subTitle" idx="1"/>
          </p:nvPr>
        </p:nvSpPr>
        <p:spPr>
          <a:xfrm>
            <a:off x="2911200" y="4579199"/>
            <a:ext cx="6369600" cy="15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0712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278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13"/>
          <p:cNvSpPr/>
          <p:nvPr/>
        </p:nvSpPr>
        <p:spPr>
          <a:xfrm>
            <a:off x="313900" y="344568"/>
            <a:ext cx="11564237" cy="6168923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0" name="Google Shape;1060;p13"/>
          <p:cNvSpPr txBox="1">
            <a:spLocks noGrp="1"/>
          </p:cNvSpPr>
          <p:nvPr>
            <p:ph type="title" hasCustomPrompt="1"/>
          </p:nvPr>
        </p:nvSpPr>
        <p:spPr>
          <a:xfrm rot="1973">
            <a:off x="1820800" y="1675040"/>
            <a:ext cx="1393600" cy="7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61" name="Google Shape;1061;p13"/>
          <p:cNvSpPr txBox="1">
            <a:spLocks noGrp="1"/>
          </p:cNvSpPr>
          <p:nvPr>
            <p:ph type="title" idx="2"/>
          </p:nvPr>
        </p:nvSpPr>
        <p:spPr>
          <a:xfrm>
            <a:off x="960000" y="2437939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62" name="Google Shape;1062;p13"/>
          <p:cNvSpPr txBox="1">
            <a:spLocks noGrp="1"/>
          </p:cNvSpPr>
          <p:nvPr>
            <p:ph type="subTitle" idx="1"/>
          </p:nvPr>
        </p:nvSpPr>
        <p:spPr>
          <a:xfrm>
            <a:off x="960000" y="2887453"/>
            <a:ext cx="31152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3" name="Google Shape;1063;p13"/>
          <p:cNvSpPr txBox="1">
            <a:spLocks noGrp="1"/>
          </p:cNvSpPr>
          <p:nvPr>
            <p:ph type="title" idx="3" hasCustomPrompt="1"/>
          </p:nvPr>
        </p:nvSpPr>
        <p:spPr>
          <a:xfrm rot="1973">
            <a:off x="5399200" y="1675040"/>
            <a:ext cx="1393600" cy="7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64" name="Google Shape;1064;p13"/>
          <p:cNvSpPr txBox="1">
            <a:spLocks noGrp="1"/>
          </p:cNvSpPr>
          <p:nvPr>
            <p:ph type="title" idx="4"/>
          </p:nvPr>
        </p:nvSpPr>
        <p:spPr>
          <a:xfrm>
            <a:off x="4538400" y="2437939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65" name="Google Shape;1065;p13"/>
          <p:cNvSpPr txBox="1">
            <a:spLocks noGrp="1"/>
          </p:cNvSpPr>
          <p:nvPr>
            <p:ph type="subTitle" idx="5"/>
          </p:nvPr>
        </p:nvSpPr>
        <p:spPr>
          <a:xfrm>
            <a:off x="4538400" y="2887453"/>
            <a:ext cx="31152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6" name="Google Shape;1066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8977600" y="1675040"/>
            <a:ext cx="1393600" cy="7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67" name="Google Shape;1067;p13"/>
          <p:cNvSpPr txBox="1">
            <a:spLocks noGrp="1"/>
          </p:cNvSpPr>
          <p:nvPr>
            <p:ph type="title" idx="7"/>
          </p:nvPr>
        </p:nvSpPr>
        <p:spPr>
          <a:xfrm>
            <a:off x="8116800" y="2437939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68" name="Google Shape;1068;p13"/>
          <p:cNvSpPr txBox="1">
            <a:spLocks noGrp="1"/>
          </p:cNvSpPr>
          <p:nvPr>
            <p:ph type="subTitle" idx="8"/>
          </p:nvPr>
        </p:nvSpPr>
        <p:spPr>
          <a:xfrm>
            <a:off x="8116800" y="2887453"/>
            <a:ext cx="31152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9" name="Google Shape;1069;p13"/>
          <p:cNvSpPr txBox="1">
            <a:spLocks noGrp="1"/>
          </p:cNvSpPr>
          <p:nvPr>
            <p:ph type="title" idx="9" hasCustomPrompt="1"/>
          </p:nvPr>
        </p:nvSpPr>
        <p:spPr>
          <a:xfrm rot="1973">
            <a:off x="1820800" y="4121973"/>
            <a:ext cx="1393600" cy="7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70" name="Google Shape;1070;p13"/>
          <p:cNvSpPr txBox="1">
            <a:spLocks noGrp="1"/>
          </p:cNvSpPr>
          <p:nvPr>
            <p:ph type="title" idx="13"/>
          </p:nvPr>
        </p:nvSpPr>
        <p:spPr>
          <a:xfrm>
            <a:off x="960000" y="4884872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71" name="Google Shape;1071;p13"/>
          <p:cNvSpPr txBox="1">
            <a:spLocks noGrp="1"/>
          </p:cNvSpPr>
          <p:nvPr>
            <p:ph type="subTitle" idx="14"/>
          </p:nvPr>
        </p:nvSpPr>
        <p:spPr>
          <a:xfrm>
            <a:off x="960000" y="5334387"/>
            <a:ext cx="31152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2" name="Google Shape;1072;p13"/>
          <p:cNvSpPr txBox="1">
            <a:spLocks noGrp="1"/>
          </p:cNvSpPr>
          <p:nvPr>
            <p:ph type="title" idx="15" hasCustomPrompt="1"/>
          </p:nvPr>
        </p:nvSpPr>
        <p:spPr>
          <a:xfrm rot="1973">
            <a:off x="5399200" y="4121973"/>
            <a:ext cx="1393600" cy="7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73" name="Google Shape;1073;p13"/>
          <p:cNvSpPr txBox="1">
            <a:spLocks noGrp="1"/>
          </p:cNvSpPr>
          <p:nvPr>
            <p:ph type="title" idx="16"/>
          </p:nvPr>
        </p:nvSpPr>
        <p:spPr>
          <a:xfrm>
            <a:off x="4538400" y="4884872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74" name="Google Shape;1074;p13"/>
          <p:cNvSpPr txBox="1">
            <a:spLocks noGrp="1"/>
          </p:cNvSpPr>
          <p:nvPr>
            <p:ph type="subTitle" idx="17"/>
          </p:nvPr>
        </p:nvSpPr>
        <p:spPr>
          <a:xfrm>
            <a:off x="4538400" y="5334387"/>
            <a:ext cx="31152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5" name="Google Shape;1075;p13"/>
          <p:cNvSpPr txBox="1">
            <a:spLocks noGrp="1"/>
          </p:cNvSpPr>
          <p:nvPr>
            <p:ph type="title" idx="18" hasCustomPrompt="1"/>
          </p:nvPr>
        </p:nvSpPr>
        <p:spPr>
          <a:xfrm rot="1973">
            <a:off x="8977600" y="4121973"/>
            <a:ext cx="1393600" cy="7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76" name="Google Shape;1076;p13"/>
          <p:cNvSpPr txBox="1">
            <a:spLocks noGrp="1"/>
          </p:cNvSpPr>
          <p:nvPr>
            <p:ph type="title" idx="19"/>
          </p:nvPr>
        </p:nvSpPr>
        <p:spPr>
          <a:xfrm>
            <a:off x="8116800" y="4884872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77" name="Google Shape;1077;p13"/>
          <p:cNvSpPr txBox="1">
            <a:spLocks noGrp="1"/>
          </p:cNvSpPr>
          <p:nvPr>
            <p:ph type="subTitle" idx="20"/>
          </p:nvPr>
        </p:nvSpPr>
        <p:spPr>
          <a:xfrm>
            <a:off x="8116800" y="5334387"/>
            <a:ext cx="31152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78" name="Google Shape;1078;p13"/>
          <p:cNvGrpSpPr/>
          <p:nvPr/>
        </p:nvGrpSpPr>
        <p:grpSpPr>
          <a:xfrm>
            <a:off x="480610" y="524247"/>
            <a:ext cx="11247445" cy="5147435"/>
            <a:chOff x="360457" y="393185"/>
            <a:chExt cx="8435584" cy="3860576"/>
          </a:xfrm>
        </p:grpSpPr>
        <p:grpSp>
          <p:nvGrpSpPr>
            <p:cNvPr id="1079" name="Google Shape;1079;p13"/>
            <p:cNvGrpSpPr/>
            <p:nvPr/>
          </p:nvGrpSpPr>
          <p:grpSpPr>
            <a:xfrm>
              <a:off x="719996" y="3256079"/>
              <a:ext cx="564135" cy="256951"/>
              <a:chOff x="700250" y="1477300"/>
              <a:chExt cx="309675" cy="141050"/>
            </a:xfrm>
          </p:grpSpPr>
          <p:sp>
            <p:nvSpPr>
              <p:cNvPr id="1080" name="Google Shape;1080;p13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13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2" name="Google Shape;1082;p13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13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4" name="Google Shape;1084;p13"/>
            <p:cNvGrpSpPr/>
            <p:nvPr/>
          </p:nvGrpSpPr>
          <p:grpSpPr>
            <a:xfrm>
              <a:off x="2917253" y="3727622"/>
              <a:ext cx="139138" cy="127771"/>
              <a:chOff x="585175" y="1520600"/>
              <a:chExt cx="54425" cy="49975"/>
            </a:xfrm>
          </p:grpSpPr>
          <p:sp>
            <p:nvSpPr>
              <p:cNvPr id="1085" name="Google Shape;1085;p1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1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1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1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1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90" name="Google Shape;1090;p13"/>
            <p:cNvSpPr/>
            <p:nvPr/>
          </p:nvSpPr>
          <p:spPr>
            <a:xfrm>
              <a:off x="7715994" y="593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91" name="Google Shape;1091;p13"/>
            <p:cNvGrpSpPr/>
            <p:nvPr/>
          </p:nvGrpSpPr>
          <p:grpSpPr>
            <a:xfrm>
              <a:off x="5725296" y="1408004"/>
              <a:ext cx="564135" cy="256951"/>
              <a:chOff x="700250" y="1477300"/>
              <a:chExt cx="309675" cy="141050"/>
            </a:xfrm>
          </p:grpSpPr>
          <p:sp>
            <p:nvSpPr>
              <p:cNvPr id="1092" name="Google Shape;1092;p13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13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13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13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6" name="Google Shape;1096;p13"/>
            <p:cNvGrpSpPr/>
            <p:nvPr/>
          </p:nvGrpSpPr>
          <p:grpSpPr>
            <a:xfrm>
              <a:off x="3369053" y="1472585"/>
              <a:ext cx="139138" cy="127771"/>
              <a:chOff x="585175" y="1520600"/>
              <a:chExt cx="54425" cy="49975"/>
            </a:xfrm>
          </p:grpSpPr>
          <p:sp>
            <p:nvSpPr>
              <p:cNvPr id="1097" name="Google Shape;1097;p1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1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1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1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1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2" name="Google Shape;1102;p13"/>
            <p:cNvGrpSpPr/>
            <p:nvPr/>
          </p:nvGrpSpPr>
          <p:grpSpPr>
            <a:xfrm>
              <a:off x="422853" y="2089810"/>
              <a:ext cx="139138" cy="127771"/>
              <a:chOff x="585175" y="1520600"/>
              <a:chExt cx="54425" cy="49975"/>
            </a:xfrm>
          </p:grpSpPr>
          <p:sp>
            <p:nvSpPr>
              <p:cNvPr id="1103" name="Google Shape;1103;p1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1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1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1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1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8" name="Google Shape;1108;p13"/>
            <p:cNvGrpSpPr/>
            <p:nvPr/>
          </p:nvGrpSpPr>
          <p:grpSpPr>
            <a:xfrm>
              <a:off x="5653453" y="3010110"/>
              <a:ext cx="139138" cy="127771"/>
              <a:chOff x="585175" y="1520600"/>
              <a:chExt cx="54425" cy="49975"/>
            </a:xfrm>
          </p:grpSpPr>
          <p:sp>
            <p:nvSpPr>
              <p:cNvPr id="1109" name="Google Shape;1109;p1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1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1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1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1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4" name="Google Shape;1114;p13"/>
            <p:cNvGrpSpPr/>
            <p:nvPr/>
          </p:nvGrpSpPr>
          <p:grpSpPr>
            <a:xfrm>
              <a:off x="6251603" y="3385260"/>
              <a:ext cx="139138" cy="127771"/>
              <a:chOff x="585175" y="1520600"/>
              <a:chExt cx="54425" cy="49975"/>
            </a:xfrm>
          </p:grpSpPr>
          <p:sp>
            <p:nvSpPr>
              <p:cNvPr id="1115" name="Google Shape;1115;p1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1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1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1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1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0" name="Google Shape;1120;p13"/>
            <p:cNvGrpSpPr/>
            <p:nvPr/>
          </p:nvGrpSpPr>
          <p:grpSpPr>
            <a:xfrm>
              <a:off x="6448853" y="393185"/>
              <a:ext cx="139138" cy="127771"/>
              <a:chOff x="585175" y="1520600"/>
              <a:chExt cx="54425" cy="49975"/>
            </a:xfrm>
          </p:grpSpPr>
          <p:sp>
            <p:nvSpPr>
              <p:cNvPr id="1121" name="Google Shape;1121;p1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1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1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1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1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6" name="Google Shape;1126;p13"/>
            <p:cNvGrpSpPr/>
            <p:nvPr/>
          </p:nvGrpSpPr>
          <p:grpSpPr>
            <a:xfrm>
              <a:off x="7893303" y="864060"/>
              <a:ext cx="139138" cy="127771"/>
              <a:chOff x="585175" y="1520600"/>
              <a:chExt cx="54425" cy="49975"/>
            </a:xfrm>
          </p:grpSpPr>
          <p:sp>
            <p:nvSpPr>
              <p:cNvPr id="1127" name="Google Shape;1127;p1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1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1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1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1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32" name="Google Shape;1132;p13"/>
            <p:cNvGrpSpPr/>
            <p:nvPr/>
          </p:nvGrpSpPr>
          <p:grpSpPr>
            <a:xfrm>
              <a:off x="8656903" y="2302160"/>
              <a:ext cx="139138" cy="127771"/>
              <a:chOff x="585175" y="1520600"/>
              <a:chExt cx="54425" cy="49975"/>
            </a:xfrm>
          </p:grpSpPr>
          <p:sp>
            <p:nvSpPr>
              <p:cNvPr id="1133" name="Google Shape;1133;p1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1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1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1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1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38" name="Google Shape;1138;p13"/>
            <p:cNvGrpSpPr/>
            <p:nvPr/>
          </p:nvGrpSpPr>
          <p:grpSpPr>
            <a:xfrm>
              <a:off x="8354428" y="3428460"/>
              <a:ext cx="139138" cy="127771"/>
              <a:chOff x="585175" y="1520600"/>
              <a:chExt cx="54425" cy="49975"/>
            </a:xfrm>
          </p:grpSpPr>
          <p:sp>
            <p:nvSpPr>
              <p:cNvPr id="1139" name="Google Shape;1139;p1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1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1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1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1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4" name="Google Shape;1144;p13"/>
            <p:cNvSpPr/>
            <p:nvPr/>
          </p:nvSpPr>
          <p:spPr>
            <a:xfrm>
              <a:off x="6131544" y="656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5927919" y="26798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13"/>
            <p:cNvSpPr/>
            <p:nvPr/>
          </p:nvSpPr>
          <p:spPr>
            <a:xfrm>
              <a:off x="6087607" y="3701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13"/>
            <p:cNvSpPr/>
            <p:nvPr/>
          </p:nvSpPr>
          <p:spPr>
            <a:xfrm>
              <a:off x="6231707" y="3091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13"/>
            <p:cNvSpPr/>
            <p:nvPr/>
          </p:nvSpPr>
          <p:spPr>
            <a:xfrm>
              <a:off x="5372657" y="32560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13"/>
            <p:cNvSpPr/>
            <p:nvPr/>
          </p:nvSpPr>
          <p:spPr>
            <a:xfrm>
              <a:off x="3105444" y="1315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13"/>
            <p:cNvSpPr/>
            <p:nvPr/>
          </p:nvSpPr>
          <p:spPr>
            <a:xfrm>
              <a:off x="2955619" y="1766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13"/>
            <p:cNvSpPr/>
            <p:nvPr/>
          </p:nvSpPr>
          <p:spPr>
            <a:xfrm>
              <a:off x="3267419" y="2061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13"/>
            <p:cNvSpPr/>
            <p:nvPr/>
          </p:nvSpPr>
          <p:spPr>
            <a:xfrm>
              <a:off x="3105432" y="3353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13"/>
            <p:cNvSpPr/>
            <p:nvPr/>
          </p:nvSpPr>
          <p:spPr>
            <a:xfrm>
              <a:off x="2628182" y="3010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13"/>
            <p:cNvSpPr/>
            <p:nvPr/>
          </p:nvSpPr>
          <p:spPr>
            <a:xfrm>
              <a:off x="3608132" y="29787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55" name="Google Shape;1155;p13"/>
            <p:cNvGrpSpPr/>
            <p:nvPr/>
          </p:nvGrpSpPr>
          <p:grpSpPr>
            <a:xfrm>
              <a:off x="3403803" y="3307785"/>
              <a:ext cx="139138" cy="127771"/>
              <a:chOff x="585175" y="1520600"/>
              <a:chExt cx="54425" cy="49975"/>
            </a:xfrm>
          </p:grpSpPr>
          <p:sp>
            <p:nvSpPr>
              <p:cNvPr id="1156" name="Google Shape;1156;p1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1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1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1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1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61" name="Google Shape;1161;p13"/>
            <p:cNvSpPr/>
            <p:nvPr/>
          </p:nvSpPr>
          <p:spPr>
            <a:xfrm>
              <a:off x="3205032" y="4191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13"/>
            <p:cNvSpPr/>
            <p:nvPr/>
          </p:nvSpPr>
          <p:spPr>
            <a:xfrm>
              <a:off x="608807" y="17545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13"/>
            <p:cNvSpPr/>
            <p:nvPr/>
          </p:nvSpPr>
          <p:spPr>
            <a:xfrm>
              <a:off x="360457" y="1255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13"/>
            <p:cNvSpPr/>
            <p:nvPr/>
          </p:nvSpPr>
          <p:spPr>
            <a:xfrm>
              <a:off x="422857" y="2884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13"/>
            <p:cNvSpPr/>
            <p:nvPr/>
          </p:nvSpPr>
          <p:spPr>
            <a:xfrm>
              <a:off x="8173307" y="3184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13"/>
            <p:cNvSpPr/>
            <p:nvPr/>
          </p:nvSpPr>
          <p:spPr>
            <a:xfrm>
              <a:off x="8542382" y="2884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13"/>
            <p:cNvSpPr/>
            <p:nvPr/>
          </p:nvSpPr>
          <p:spPr>
            <a:xfrm>
              <a:off x="8493582" y="3896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13"/>
            <p:cNvSpPr/>
            <p:nvPr/>
          </p:nvSpPr>
          <p:spPr>
            <a:xfrm>
              <a:off x="8695282" y="1816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13"/>
            <p:cNvSpPr/>
            <p:nvPr/>
          </p:nvSpPr>
          <p:spPr>
            <a:xfrm>
              <a:off x="8493582" y="1255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13"/>
            <p:cNvSpPr/>
            <p:nvPr/>
          </p:nvSpPr>
          <p:spPr>
            <a:xfrm>
              <a:off x="5541032" y="458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13"/>
            <p:cNvSpPr/>
            <p:nvPr/>
          </p:nvSpPr>
          <p:spPr>
            <a:xfrm>
              <a:off x="5310257" y="801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72" name="Google Shape;1172;p13"/>
          <p:cNvSpPr txBox="1">
            <a:spLocks noGrp="1"/>
          </p:cNvSpPr>
          <p:nvPr>
            <p:ph type="title" idx="21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5579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solidFill>
          <a:schemeClr val="accent3"/>
        </a:solidFill>
        <a:effectLst/>
      </p:bgPr>
    </p:bg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p17"/>
          <p:cNvSpPr/>
          <p:nvPr/>
        </p:nvSpPr>
        <p:spPr>
          <a:xfrm>
            <a:off x="313901" y="344567"/>
            <a:ext cx="11564193" cy="6168923"/>
          </a:xfrm>
          <a:custGeom>
            <a:avLst/>
            <a:gdLst/>
            <a:ahLst/>
            <a:cxnLst/>
            <a:rect l="l" t="t" r="r" b="b"/>
            <a:pathLst>
              <a:path w="65743" h="31774" fill="none" extrusionOk="0">
                <a:moveTo>
                  <a:pt x="1" y="8317"/>
                </a:moveTo>
                <a:lnTo>
                  <a:pt x="1" y="3533"/>
                </a:lnTo>
                <a:lnTo>
                  <a:pt x="2280" y="3533"/>
                </a:lnTo>
                <a:lnTo>
                  <a:pt x="2280" y="1295"/>
                </a:lnTo>
                <a:lnTo>
                  <a:pt x="1064" y="1"/>
                </a:lnTo>
                <a:lnTo>
                  <a:pt x="1" y="1211"/>
                </a:lnTo>
                <a:lnTo>
                  <a:pt x="1100" y="2391"/>
                </a:lnTo>
                <a:lnTo>
                  <a:pt x="3424" y="2391"/>
                </a:lnTo>
                <a:lnTo>
                  <a:pt x="3424" y="1"/>
                </a:lnTo>
                <a:lnTo>
                  <a:pt x="7622" y="1"/>
                </a:lnTo>
                <a:lnTo>
                  <a:pt x="58123" y="1"/>
                </a:lnTo>
                <a:lnTo>
                  <a:pt x="62322" y="1"/>
                </a:lnTo>
                <a:lnTo>
                  <a:pt x="62322" y="2391"/>
                </a:lnTo>
                <a:lnTo>
                  <a:pt x="64604" y="2391"/>
                </a:lnTo>
                <a:lnTo>
                  <a:pt x="65742" y="1175"/>
                </a:lnTo>
                <a:lnTo>
                  <a:pt x="64570" y="1"/>
                </a:lnTo>
                <a:lnTo>
                  <a:pt x="63460" y="1192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0605"/>
                </a:lnTo>
                <a:lnTo>
                  <a:pt x="64559" y="31773"/>
                </a:lnTo>
                <a:lnTo>
                  <a:pt x="65742" y="30593"/>
                </a:lnTo>
                <a:lnTo>
                  <a:pt x="64559" y="29380"/>
                </a:lnTo>
                <a:lnTo>
                  <a:pt x="62322" y="29380"/>
                </a:lnTo>
                <a:lnTo>
                  <a:pt x="62322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4" y="31773"/>
                </a:lnTo>
                <a:lnTo>
                  <a:pt x="3424" y="29380"/>
                </a:lnTo>
                <a:lnTo>
                  <a:pt x="1108" y="29380"/>
                </a:lnTo>
                <a:lnTo>
                  <a:pt x="1" y="30616"/>
                </a:lnTo>
                <a:lnTo>
                  <a:pt x="1198" y="31773"/>
                </a:lnTo>
                <a:lnTo>
                  <a:pt x="2280" y="30552"/>
                </a:lnTo>
                <a:lnTo>
                  <a:pt x="2280" y="28239"/>
                </a:lnTo>
                <a:lnTo>
                  <a:pt x="1" y="28239"/>
                </a:lnTo>
                <a:lnTo>
                  <a:pt x="1" y="2345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1" name="Google Shape;1571;p17"/>
          <p:cNvSpPr txBox="1">
            <a:spLocks noGrp="1"/>
          </p:cNvSpPr>
          <p:nvPr>
            <p:ph type="title" hasCustomPrompt="1"/>
          </p:nvPr>
        </p:nvSpPr>
        <p:spPr>
          <a:xfrm>
            <a:off x="2724684" y="1547251"/>
            <a:ext cx="1892400" cy="16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9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72" name="Google Shape;1572;p17"/>
          <p:cNvSpPr txBox="1">
            <a:spLocks noGrp="1"/>
          </p:cNvSpPr>
          <p:nvPr>
            <p:ph type="subTitle" idx="1"/>
          </p:nvPr>
        </p:nvSpPr>
        <p:spPr>
          <a:xfrm rot="384">
            <a:off x="5567483" y="3164733"/>
            <a:ext cx="3576800" cy="8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73" name="Google Shape;1573;p17"/>
          <p:cNvSpPr txBox="1">
            <a:spLocks noGrp="1"/>
          </p:cNvSpPr>
          <p:nvPr>
            <p:ph type="title" idx="2"/>
          </p:nvPr>
        </p:nvSpPr>
        <p:spPr>
          <a:xfrm>
            <a:off x="5567484" y="720000"/>
            <a:ext cx="4298000" cy="2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8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574" name="Google Shape;1574;p17"/>
          <p:cNvGrpSpPr/>
          <p:nvPr/>
        </p:nvGrpSpPr>
        <p:grpSpPr>
          <a:xfrm>
            <a:off x="959995" y="924349"/>
            <a:ext cx="10601631" cy="5255249"/>
            <a:chOff x="719996" y="693261"/>
            <a:chExt cx="7951223" cy="3941437"/>
          </a:xfrm>
        </p:grpSpPr>
        <p:grpSp>
          <p:nvGrpSpPr>
            <p:cNvPr id="1575" name="Google Shape;1575;p17"/>
            <p:cNvGrpSpPr/>
            <p:nvPr/>
          </p:nvGrpSpPr>
          <p:grpSpPr>
            <a:xfrm>
              <a:off x="7859871" y="903492"/>
              <a:ext cx="564135" cy="256951"/>
              <a:chOff x="700250" y="1477300"/>
              <a:chExt cx="309675" cy="141050"/>
            </a:xfrm>
          </p:grpSpPr>
          <p:sp>
            <p:nvSpPr>
              <p:cNvPr id="1576" name="Google Shape;1576;p17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7" name="Google Shape;1577;p17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8" name="Google Shape;1578;p17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9" name="Google Shape;1579;p17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80" name="Google Shape;1580;p17"/>
            <p:cNvGrpSpPr/>
            <p:nvPr/>
          </p:nvGrpSpPr>
          <p:grpSpPr>
            <a:xfrm>
              <a:off x="1933653" y="3497360"/>
              <a:ext cx="139138" cy="127771"/>
              <a:chOff x="585175" y="1520600"/>
              <a:chExt cx="54425" cy="49975"/>
            </a:xfrm>
          </p:grpSpPr>
          <p:sp>
            <p:nvSpPr>
              <p:cNvPr id="1581" name="Google Shape;1581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2" name="Google Shape;1582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3" name="Google Shape;1583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86" name="Google Shape;1586;p17"/>
            <p:cNvSpPr/>
            <p:nvPr/>
          </p:nvSpPr>
          <p:spPr>
            <a:xfrm>
              <a:off x="3638144" y="41022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87" name="Google Shape;1587;p17"/>
            <p:cNvGrpSpPr/>
            <p:nvPr/>
          </p:nvGrpSpPr>
          <p:grpSpPr>
            <a:xfrm>
              <a:off x="719996" y="2258867"/>
              <a:ext cx="564135" cy="256951"/>
              <a:chOff x="700250" y="1477300"/>
              <a:chExt cx="309675" cy="141050"/>
            </a:xfrm>
          </p:grpSpPr>
          <p:sp>
            <p:nvSpPr>
              <p:cNvPr id="1588" name="Google Shape;1588;p17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9" name="Google Shape;1589;p17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0" name="Google Shape;1590;p17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1" name="Google Shape;1591;p17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2" name="Google Shape;1592;p17"/>
            <p:cNvGrpSpPr/>
            <p:nvPr/>
          </p:nvGrpSpPr>
          <p:grpSpPr>
            <a:xfrm>
              <a:off x="3499003" y="2924660"/>
              <a:ext cx="139138" cy="127771"/>
              <a:chOff x="585175" y="1520600"/>
              <a:chExt cx="54425" cy="49975"/>
            </a:xfrm>
          </p:grpSpPr>
          <p:sp>
            <p:nvSpPr>
              <p:cNvPr id="1593" name="Google Shape;1593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4" name="Google Shape;1594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5" name="Google Shape;1595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8" name="Google Shape;1598;p17"/>
            <p:cNvGrpSpPr/>
            <p:nvPr/>
          </p:nvGrpSpPr>
          <p:grpSpPr>
            <a:xfrm>
              <a:off x="1437303" y="1085685"/>
              <a:ext cx="139138" cy="127771"/>
              <a:chOff x="585175" y="1520600"/>
              <a:chExt cx="54425" cy="49975"/>
            </a:xfrm>
          </p:grpSpPr>
          <p:sp>
            <p:nvSpPr>
              <p:cNvPr id="1599" name="Google Shape;1599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0" name="Google Shape;1600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2" name="Google Shape;1602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3" name="Google Shape;1603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04" name="Google Shape;1604;p17"/>
            <p:cNvGrpSpPr/>
            <p:nvPr/>
          </p:nvGrpSpPr>
          <p:grpSpPr>
            <a:xfrm>
              <a:off x="7367853" y="722985"/>
              <a:ext cx="139138" cy="127771"/>
              <a:chOff x="585175" y="1520600"/>
              <a:chExt cx="54425" cy="49975"/>
            </a:xfrm>
          </p:grpSpPr>
          <p:sp>
            <p:nvSpPr>
              <p:cNvPr id="1605" name="Google Shape;1605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6" name="Google Shape;1606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8" name="Google Shape;1608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9" name="Google Shape;1609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0" name="Google Shape;1610;p17"/>
            <p:cNvGrpSpPr/>
            <p:nvPr/>
          </p:nvGrpSpPr>
          <p:grpSpPr>
            <a:xfrm>
              <a:off x="8201453" y="1830185"/>
              <a:ext cx="139138" cy="127771"/>
              <a:chOff x="585175" y="1520600"/>
              <a:chExt cx="54425" cy="49975"/>
            </a:xfrm>
          </p:grpSpPr>
          <p:sp>
            <p:nvSpPr>
              <p:cNvPr id="1611" name="Google Shape;1611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2" name="Google Shape;1612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4" name="Google Shape;1614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5" name="Google Shape;1615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6" name="Google Shape;1616;p17"/>
            <p:cNvGrpSpPr/>
            <p:nvPr/>
          </p:nvGrpSpPr>
          <p:grpSpPr>
            <a:xfrm>
              <a:off x="8072366" y="3128285"/>
              <a:ext cx="139138" cy="127771"/>
              <a:chOff x="585175" y="1520600"/>
              <a:chExt cx="54425" cy="49975"/>
            </a:xfrm>
          </p:grpSpPr>
          <p:sp>
            <p:nvSpPr>
              <p:cNvPr id="1617" name="Google Shape;1617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8" name="Google Shape;1618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9" name="Google Shape;1619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1" name="Google Shape;1621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2" name="Google Shape;1622;p17"/>
            <p:cNvGrpSpPr/>
            <p:nvPr/>
          </p:nvGrpSpPr>
          <p:grpSpPr>
            <a:xfrm>
              <a:off x="5215266" y="4038235"/>
              <a:ext cx="139138" cy="127771"/>
              <a:chOff x="585175" y="1520600"/>
              <a:chExt cx="54425" cy="49975"/>
            </a:xfrm>
          </p:grpSpPr>
          <p:sp>
            <p:nvSpPr>
              <p:cNvPr id="1623" name="Google Shape;1623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4" name="Google Shape;1624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5" name="Google Shape;1625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7" name="Google Shape;1627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8" name="Google Shape;1628;p17"/>
            <p:cNvGrpSpPr/>
            <p:nvPr/>
          </p:nvGrpSpPr>
          <p:grpSpPr>
            <a:xfrm>
              <a:off x="5447353" y="3625135"/>
              <a:ext cx="139138" cy="127771"/>
              <a:chOff x="585175" y="1520600"/>
              <a:chExt cx="54425" cy="49975"/>
            </a:xfrm>
          </p:grpSpPr>
          <p:sp>
            <p:nvSpPr>
              <p:cNvPr id="1629" name="Google Shape;1629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0" name="Google Shape;1630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1" name="Google Shape;1631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3" name="Google Shape;1633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4" name="Google Shape;1634;p17"/>
            <p:cNvGrpSpPr/>
            <p:nvPr/>
          </p:nvGrpSpPr>
          <p:grpSpPr>
            <a:xfrm>
              <a:off x="3395391" y="4273660"/>
              <a:ext cx="139138" cy="127771"/>
              <a:chOff x="585175" y="1520600"/>
              <a:chExt cx="54425" cy="49975"/>
            </a:xfrm>
          </p:grpSpPr>
          <p:sp>
            <p:nvSpPr>
              <p:cNvPr id="1635" name="Google Shape;1635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6" name="Google Shape;1636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7" name="Google Shape;1637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8" name="Google Shape;1638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9" name="Google Shape;1639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40" name="Google Shape;1640;p17"/>
            <p:cNvSpPr/>
            <p:nvPr/>
          </p:nvSpPr>
          <p:spPr>
            <a:xfrm>
              <a:off x="5706194" y="41646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17"/>
            <p:cNvSpPr/>
            <p:nvPr/>
          </p:nvSpPr>
          <p:spPr>
            <a:xfrm>
              <a:off x="5114419" y="3343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17"/>
            <p:cNvSpPr/>
            <p:nvPr/>
          </p:nvSpPr>
          <p:spPr>
            <a:xfrm>
              <a:off x="4624469" y="43390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17"/>
            <p:cNvSpPr/>
            <p:nvPr/>
          </p:nvSpPr>
          <p:spPr>
            <a:xfrm>
              <a:off x="4175619" y="45722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17"/>
            <p:cNvSpPr/>
            <p:nvPr/>
          </p:nvSpPr>
          <p:spPr>
            <a:xfrm>
              <a:off x="4238019" y="3530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17"/>
            <p:cNvSpPr/>
            <p:nvPr/>
          </p:nvSpPr>
          <p:spPr>
            <a:xfrm>
              <a:off x="3213544" y="3281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17"/>
            <p:cNvSpPr/>
            <p:nvPr/>
          </p:nvSpPr>
          <p:spPr>
            <a:xfrm>
              <a:off x="3395394" y="2413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17"/>
            <p:cNvSpPr/>
            <p:nvPr/>
          </p:nvSpPr>
          <p:spPr>
            <a:xfrm>
              <a:off x="2434544" y="3497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17"/>
            <p:cNvSpPr/>
            <p:nvPr/>
          </p:nvSpPr>
          <p:spPr>
            <a:xfrm>
              <a:off x="1871244" y="2725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17"/>
            <p:cNvSpPr/>
            <p:nvPr/>
          </p:nvSpPr>
          <p:spPr>
            <a:xfrm>
              <a:off x="1400369" y="29573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17"/>
            <p:cNvSpPr/>
            <p:nvPr/>
          </p:nvSpPr>
          <p:spPr>
            <a:xfrm>
              <a:off x="1101294" y="1445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17"/>
            <p:cNvSpPr/>
            <p:nvPr/>
          </p:nvSpPr>
          <p:spPr>
            <a:xfrm>
              <a:off x="859494" y="755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17"/>
            <p:cNvSpPr/>
            <p:nvPr/>
          </p:nvSpPr>
          <p:spPr>
            <a:xfrm>
              <a:off x="2010394" y="1213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17"/>
            <p:cNvSpPr/>
            <p:nvPr/>
          </p:nvSpPr>
          <p:spPr>
            <a:xfrm>
              <a:off x="1682469" y="693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17"/>
            <p:cNvSpPr/>
            <p:nvPr/>
          </p:nvSpPr>
          <p:spPr>
            <a:xfrm>
              <a:off x="3537369" y="1023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17"/>
            <p:cNvSpPr/>
            <p:nvPr/>
          </p:nvSpPr>
          <p:spPr>
            <a:xfrm>
              <a:off x="7598294" y="11183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17"/>
            <p:cNvSpPr/>
            <p:nvPr/>
          </p:nvSpPr>
          <p:spPr>
            <a:xfrm>
              <a:off x="8546419" y="1507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17"/>
            <p:cNvSpPr/>
            <p:nvPr/>
          </p:nvSpPr>
          <p:spPr>
            <a:xfrm>
              <a:off x="7859869" y="1719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17"/>
            <p:cNvSpPr/>
            <p:nvPr/>
          </p:nvSpPr>
          <p:spPr>
            <a:xfrm>
              <a:off x="8392794" y="2413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17"/>
            <p:cNvSpPr/>
            <p:nvPr/>
          </p:nvSpPr>
          <p:spPr>
            <a:xfrm>
              <a:off x="7686469" y="2665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17"/>
            <p:cNvSpPr/>
            <p:nvPr/>
          </p:nvSpPr>
          <p:spPr>
            <a:xfrm>
              <a:off x="6286569" y="3160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17"/>
            <p:cNvSpPr/>
            <p:nvPr/>
          </p:nvSpPr>
          <p:spPr>
            <a:xfrm>
              <a:off x="8608819" y="33119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6305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7" name="Google Shape;3777;p32"/>
          <p:cNvSpPr/>
          <p:nvPr/>
        </p:nvSpPr>
        <p:spPr>
          <a:xfrm>
            <a:off x="313900" y="344568"/>
            <a:ext cx="11564237" cy="6168923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2295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3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9" name="Google Shape;3779;p33"/>
          <p:cNvSpPr/>
          <p:nvPr/>
        </p:nvSpPr>
        <p:spPr>
          <a:xfrm>
            <a:off x="313901" y="344567"/>
            <a:ext cx="11564193" cy="6168923"/>
          </a:xfrm>
          <a:custGeom>
            <a:avLst/>
            <a:gdLst/>
            <a:ahLst/>
            <a:cxnLst/>
            <a:rect l="l" t="t" r="r" b="b"/>
            <a:pathLst>
              <a:path w="65743" h="31774" fill="none" extrusionOk="0">
                <a:moveTo>
                  <a:pt x="1" y="8317"/>
                </a:moveTo>
                <a:lnTo>
                  <a:pt x="1" y="3533"/>
                </a:lnTo>
                <a:lnTo>
                  <a:pt x="2280" y="3533"/>
                </a:lnTo>
                <a:lnTo>
                  <a:pt x="2280" y="1295"/>
                </a:lnTo>
                <a:lnTo>
                  <a:pt x="1064" y="1"/>
                </a:lnTo>
                <a:lnTo>
                  <a:pt x="1" y="1211"/>
                </a:lnTo>
                <a:lnTo>
                  <a:pt x="1100" y="2391"/>
                </a:lnTo>
                <a:lnTo>
                  <a:pt x="3424" y="2391"/>
                </a:lnTo>
                <a:lnTo>
                  <a:pt x="3424" y="1"/>
                </a:lnTo>
                <a:lnTo>
                  <a:pt x="7622" y="1"/>
                </a:lnTo>
                <a:lnTo>
                  <a:pt x="58123" y="1"/>
                </a:lnTo>
                <a:lnTo>
                  <a:pt x="62322" y="1"/>
                </a:lnTo>
                <a:lnTo>
                  <a:pt x="62322" y="2391"/>
                </a:lnTo>
                <a:lnTo>
                  <a:pt x="64604" y="2391"/>
                </a:lnTo>
                <a:lnTo>
                  <a:pt x="65742" y="1175"/>
                </a:lnTo>
                <a:lnTo>
                  <a:pt x="64570" y="1"/>
                </a:lnTo>
                <a:lnTo>
                  <a:pt x="63460" y="1192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0605"/>
                </a:lnTo>
                <a:lnTo>
                  <a:pt x="64559" y="31773"/>
                </a:lnTo>
                <a:lnTo>
                  <a:pt x="65742" y="30593"/>
                </a:lnTo>
                <a:lnTo>
                  <a:pt x="64559" y="29380"/>
                </a:lnTo>
                <a:lnTo>
                  <a:pt x="62322" y="29380"/>
                </a:lnTo>
                <a:lnTo>
                  <a:pt x="62322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4" y="31773"/>
                </a:lnTo>
                <a:lnTo>
                  <a:pt x="3424" y="29380"/>
                </a:lnTo>
                <a:lnTo>
                  <a:pt x="1108" y="29380"/>
                </a:lnTo>
                <a:lnTo>
                  <a:pt x="1" y="30616"/>
                </a:lnTo>
                <a:lnTo>
                  <a:pt x="1198" y="31773"/>
                </a:lnTo>
                <a:lnTo>
                  <a:pt x="2280" y="30552"/>
                </a:lnTo>
                <a:lnTo>
                  <a:pt x="2280" y="28239"/>
                </a:lnTo>
                <a:lnTo>
                  <a:pt x="1" y="28239"/>
                </a:lnTo>
                <a:lnTo>
                  <a:pt x="1" y="2345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780" name="Google Shape;3780;p33"/>
          <p:cNvGrpSpPr/>
          <p:nvPr/>
        </p:nvGrpSpPr>
        <p:grpSpPr>
          <a:xfrm>
            <a:off x="462659" y="720014"/>
            <a:ext cx="10626829" cy="5503161"/>
            <a:chOff x="346994" y="540010"/>
            <a:chExt cx="7970122" cy="4127371"/>
          </a:xfrm>
        </p:grpSpPr>
        <p:grpSp>
          <p:nvGrpSpPr>
            <p:cNvPr id="3781" name="Google Shape;3781;p33"/>
            <p:cNvGrpSpPr/>
            <p:nvPr/>
          </p:nvGrpSpPr>
          <p:grpSpPr>
            <a:xfrm>
              <a:off x="928234" y="791104"/>
              <a:ext cx="564135" cy="256951"/>
              <a:chOff x="700250" y="1477300"/>
              <a:chExt cx="309675" cy="141050"/>
            </a:xfrm>
          </p:grpSpPr>
          <p:sp>
            <p:nvSpPr>
              <p:cNvPr id="3782" name="Google Shape;3782;p33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83" name="Google Shape;3783;p33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84" name="Google Shape;3784;p33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85" name="Google Shape;3785;p33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6" name="Google Shape;3786;p33"/>
            <p:cNvGrpSpPr/>
            <p:nvPr/>
          </p:nvGrpSpPr>
          <p:grpSpPr>
            <a:xfrm>
              <a:off x="3742803" y="1048222"/>
              <a:ext cx="139138" cy="127771"/>
              <a:chOff x="585175" y="1520600"/>
              <a:chExt cx="54425" cy="49975"/>
            </a:xfrm>
          </p:grpSpPr>
          <p:sp>
            <p:nvSpPr>
              <p:cNvPr id="3787" name="Google Shape;3787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88" name="Google Shape;3788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89" name="Google Shape;3789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90" name="Google Shape;3790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91" name="Google Shape;3791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92" name="Google Shape;3792;p33"/>
            <p:cNvSpPr/>
            <p:nvPr/>
          </p:nvSpPr>
          <p:spPr>
            <a:xfrm>
              <a:off x="4915244" y="1904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793" name="Google Shape;3793;p33"/>
            <p:cNvGrpSpPr/>
            <p:nvPr/>
          </p:nvGrpSpPr>
          <p:grpSpPr>
            <a:xfrm>
              <a:off x="4307134" y="2532454"/>
              <a:ext cx="564135" cy="256951"/>
              <a:chOff x="700250" y="1477300"/>
              <a:chExt cx="309675" cy="141050"/>
            </a:xfrm>
          </p:grpSpPr>
          <p:sp>
            <p:nvSpPr>
              <p:cNvPr id="3794" name="Google Shape;3794;p33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95" name="Google Shape;3795;p33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96" name="Google Shape;3796;p33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97" name="Google Shape;3797;p33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98" name="Google Shape;3798;p33"/>
            <p:cNvGrpSpPr/>
            <p:nvPr/>
          </p:nvGrpSpPr>
          <p:grpSpPr>
            <a:xfrm>
              <a:off x="2151978" y="4415497"/>
              <a:ext cx="139138" cy="127771"/>
              <a:chOff x="585175" y="1520600"/>
              <a:chExt cx="54425" cy="49975"/>
            </a:xfrm>
          </p:grpSpPr>
          <p:sp>
            <p:nvSpPr>
              <p:cNvPr id="3799" name="Google Shape;3799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00" name="Google Shape;3800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01" name="Google Shape;3801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02" name="Google Shape;3802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03" name="Google Shape;3803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04" name="Google Shape;3804;p33"/>
            <p:cNvGrpSpPr/>
            <p:nvPr/>
          </p:nvGrpSpPr>
          <p:grpSpPr>
            <a:xfrm>
              <a:off x="4111878" y="4539610"/>
              <a:ext cx="139138" cy="127771"/>
              <a:chOff x="585175" y="1520600"/>
              <a:chExt cx="54425" cy="49975"/>
            </a:xfrm>
          </p:grpSpPr>
          <p:sp>
            <p:nvSpPr>
              <p:cNvPr id="3805" name="Google Shape;3805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06" name="Google Shape;3806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07" name="Google Shape;3807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08" name="Google Shape;3808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09" name="Google Shape;3809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10" name="Google Shape;3810;p33"/>
            <p:cNvGrpSpPr/>
            <p:nvPr/>
          </p:nvGrpSpPr>
          <p:grpSpPr>
            <a:xfrm>
              <a:off x="6498078" y="1377085"/>
              <a:ext cx="139138" cy="127771"/>
              <a:chOff x="585175" y="1520600"/>
              <a:chExt cx="54425" cy="49975"/>
            </a:xfrm>
          </p:grpSpPr>
          <p:sp>
            <p:nvSpPr>
              <p:cNvPr id="3811" name="Google Shape;3811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2" name="Google Shape;3812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3" name="Google Shape;3813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4" name="Google Shape;3814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5" name="Google Shape;3815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16" name="Google Shape;3816;p33"/>
            <p:cNvGrpSpPr/>
            <p:nvPr/>
          </p:nvGrpSpPr>
          <p:grpSpPr>
            <a:xfrm>
              <a:off x="8177978" y="1504860"/>
              <a:ext cx="139138" cy="127771"/>
              <a:chOff x="585175" y="1520600"/>
              <a:chExt cx="54425" cy="49975"/>
            </a:xfrm>
          </p:grpSpPr>
          <p:sp>
            <p:nvSpPr>
              <p:cNvPr id="3817" name="Google Shape;3817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8" name="Google Shape;3818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9" name="Google Shape;3819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0" name="Google Shape;3820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1" name="Google Shape;3821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22" name="Google Shape;3822;p33"/>
            <p:cNvGrpSpPr/>
            <p:nvPr/>
          </p:nvGrpSpPr>
          <p:grpSpPr>
            <a:xfrm>
              <a:off x="7268028" y="540010"/>
              <a:ext cx="139138" cy="127771"/>
              <a:chOff x="585175" y="1520600"/>
              <a:chExt cx="54425" cy="49975"/>
            </a:xfrm>
          </p:grpSpPr>
          <p:sp>
            <p:nvSpPr>
              <p:cNvPr id="3823" name="Google Shape;3823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4" name="Google Shape;3824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5" name="Google Shape;3825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6" name="Google Shape;3826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7" name="Google Shape;3827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28" name="Google Shape;3828;p33"/>
            <p:cNvGrpSpPr/>
            <p:nvPr/>
          </p:nvGrpSpPr>
          <p:grpSpPr>
            <a:xfrm>
              <a:off x="834778" y="2413060"/>
              <a:ext cx="139138" cy="127771"/>
              <a:chOff x="585175" y="1520600"/>
              <a:chExt cx="54425" cy="49975"/>
            </a:xfrm>
          </p:grpSpPr>
          <p:sp>
            <p:nvSpPr>
              <p:cNvPr id="3829" name="Google Shape;3829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0" name="Google Shape;3830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1" name="Google Shape;3831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2" name="Google Shape;3832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3" name="Google Shape;3833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34" name="Google Shape;3834;p33"/>
            <p:cNvGrpSpPr/>
            <p:nvPr/>
          </p:nvGrpSpPr>
          <p:grpSpPr>
            <a:xfrm>
              <a:off x="491153" y="1439485"/>
              <a:ext cx="139138" cy="127771"/>
              <a:chOff x="585175" y="1520600"/>
              <a:chExt cx="54425" cy="49975"/>
            </a:xfrm>
          </p:grpSpPr>
          <p:sp>
            <p:nvSpPr>
              <p:cNvPr id="3835" name="Google Shape;3835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6" name="Google Shape;3836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7" name="Google Shape;3837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8" name="Google Shape;3838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9" name="Google Shape;3839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40" name="Google Shape;3840;p33"/>
            <p:cNvGrpSpPr/>
            <p:nvPr/>
          </p:nvGrpSpPr>
          <p:grpSpPr>
            <a:xfrm>
              <a:off x="1954703" y="572835"/>
              <a:ext cx="139138" cy="127771"/>
              <a:chOff x="585175" y="1520600"/>
              <a:chExt cx="54425" cy="49975"/>
            </a:xfrm>
          </p:grpSpPr>
          <p:sp>
            <p:nvSpPr>
              <p:cNvPr id="3841" name="Google Shape;3841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2" name="Google Shape;3842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3" name="Google Shape;3843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4" name="Google Shape;3844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5" name="Google Shape;3845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46" name="Google Shape;3846;p33"/>
            <p:cNvGrpSpPr/>
            <p:nvPr/>
          </p:nvGrpSpPr>
          <p:grpSpPr>
            <a:xfrm>
              <a:off x="4648378" y="700597"/>
              <a:ext cx="139138" cy="127771"/>
              <a:chOff x="585175" y="1520600"/>
              <a:chExt cx="54425" cy="49975"/>
            </a:xfrm>
          </p:grpSpPr>
          <p:sp>
            <p:nvSpPr>
              <p:cNvPr id="3847" name="Google Shape;3847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8" name="Google Shape;3848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9" name="Google Shape;3849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0" name="Google Shape;3850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1" name="Google Shape;3851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52" name="Google Shape;3852;p33"/>
            <p:cNvGrpSpPr/>
            <p:nvPr/>
          </p:nvGrpSpPr>
          <p:grpSpPr>
            <a:xfrm>
              <a:off x="5571028" y="1078422"/>
              <a:ext cx="139138" cy="127771"/>
              <a:chOff x="585175" y="1520600"/>
              <a:chExt cx="54425" cy="49975"/>
            </a:xfrm>
          </p:grpSpPr>
          <p:sp>
            <p:nvSpPr>
              <p:cNvPr id="3853" name="Google Shape;3853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4" name="Google Shape;3854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5" name="Google Shape;3855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6" name="Google Shape;3856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7" name="Google Shape;3857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58" name="Google Shape;3858;p33"/>
            <p:cNvGrpSpPr/>
            <p:nvPr/>
          </p:nvGrpSpPr>
          <p:grpSpPr>
            <a:xfrm>
              <a:off x="4648378" y="2202322"/>
              <a:ext cx="139138" cy="127771"/>
              <a:chOff x="585175" y="1520600"/>
              <a:chExt cx="54425" cy="49975"/>
            </a:xfrm>
          </p:grpSpPr>
          <p:sp>
            <p:nvSpPr>
              <p:cNvPr id="3859" name="Google Shape;3859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64" name="Google Shape;3864;p33"/>
            <p:cNvSpPr/>
            <p:nvPr/>
          </p:nvSpPr>
          <p:spPr>
            <a:xfrm>
              <a:off x="3648969" y="2509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33"/>
            <p:cNvSpPr/>
            <p:nvPr/>
          </p:nvSpPr>
          <p:spPr>
            <a:xfrm>
              <a:off x="3400819" y="2789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6" name="Google Shape;3866;p33"/>
            <p:cNvSpPr/>
            <p:nvPr/>
          </p:nvSpPr>
          <p:spPr>
            <a:xfrm>
              <a:off x="4111869" y="2736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7" name="Google Shape;3867;p33"/>
            <p:cNvSpPr/>
            <p:nvPr/>
          </p:nvSpPr>
          <p:spPr>
            <a:xfrm>
              <a:off x="5508619" y="2571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33"/>
            <p:cNvSpPr/>
            <p:nvPr/>
          </p:nvSpPr>
          <p:spPr>
            <a:xfrm>
              <a:off x="4465044" y="4448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33"/>
            <p:cNvSpPr/>
            <p:nvPr/>
          </p:nvSpPr>
          <p:spPr>
            <a:xfrm>
              <a:off x="3287844" y="4510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33"/>
            <p:cNvSpPr/>
            <p:nvPr/>
          </p:nvSpPr>
          <p:spPr>
            <a:xfrm>
              <a:off x="1722469" y="46034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33"/>
            <p:cNvSpPr/>
            <p:nvPr/>
          </p:nvSpPr>
          <p:spPr>
            <a:xfrm>
              <a:off x="1028869" y="4448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33"/>
            <p:cNvSpPr/>
            <p:nvPr/>
          </p:nvSpPr>
          <p:spPr>
            <a:xfrm>
              <a:off x="538244" y="2933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33"/>
            <p:cNvSpPr/>
            <p:nvPr/>
          </p:nvSpPr>
          <p:spPr>
            <a:xfrm>
              <a:off x="1492369" y="2736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33"/>
            <p:cNvSpPr/>
            <p:nvPr/>
          </p:nvSpPr>
          <p:spPr>
            <a:xfrm>
              <a:off x="1301469" y="1759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33"/>
            <p:cNvSpPr/>
            <p:nvPr/>
          </p:nvSpPr>
          <p:spPr>
            <a:xfrm>
              <a:off x="346994" y="3610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33"/>
            <p:cNvSpPr/>
            <p:nvPr/>
          </p:nvSpPr>
          <p:spPr>
            <a:xfrm>
              <a:off x="630294" y="1967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33"/>
            <p:cNvSpPr/>
            <p:nvPr/>
          </p:nvSpPr>
          <p:spPr>
            <a:xfrm>
              <a:off x="538244" y="955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33"/>
            <p:cNvSpPr/>
            <p:nvPr/>
          </p:nvSpPr>
          <p:spPr>
            <a:xfrm>
              <a:off x="2291119" y="828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33"/>
            <p:cNvSpPr/>
            <p:nvPr/>
          </p:nvSpPr>
          <p:spPr>
            <a:xfrm>
              <a:off x="3546994" y="638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33"/>
            <p:cNvSpPr/>
            <p:nvPr/>
          </p:nvSpPr>
          <p:spPr>
            <a:xfrm>
              <a:off x="4307819" y="888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33"/>
            <p:cNvSpPr/>
            <p:nvPr/>
          </p:nvSpPr>
          <p:spPr>
            <a:xfrm>
              <a:off x="4021494" y="13465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33"/>
            <p:cNvSpPr/>
            <p:nvPr/>
          </p:nvSpPr>
          <p:spPr>
            <a:xfrm>
              <a:off x="5080194" y="1080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p33"/>
            <p:cNvSpPr/>
            <p:nvPr/>
          </p:nvSpPr>
          <p:spPr>
            <a:xfrm>
              <a:off x="6072869" y="638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33"/>
            <p:cNvSpPr/>
            <p:nvPr/>
          </p:nvSpPr>
          <p:spPr>
            <a:xfrm>
              <a:off x="6836469" y="10480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33"/>
            <p:cNvSpPr/>
            <p:nvPr/>
          </p:nvSpPr>
          <p:spPr>
            <a:xfrm>
              <a:off x="6898869" y="6677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33"/>
            <p:cNvSpPr/>
            <p:nvPr/>
          </p:nvSpPr>
          <p:spPr>
            <a:xfrm>
              <a:off x="7986969" y="1175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15168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8" name="Google Shape;3888;p34"/>
          <p:cNvSpPr/>
          <p:nvPr/>
        </p:nvSpPr>
        <p:spPr>
          <a:xfrm>
            <a:off x="313900" y="344568"/>
            <a:ext cx="11564237" cy="6168923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889" name="Google Shape;3889;p34"/>
          <p:cNvGrpSpPr/>
          <p:nvPr/>
        </p:nvGrpSpPr>
        <p:grpSpPr>
          <a:xfrm>
            <a:off x="460210" y="549949"/>
            <a:ext cx="11318433" cy="5826977"/>
            <a:chOff x="345157" y="412461"/>
            <a:chExt cx="8488825" cy="4370233"/>
          </a:xfrm>
        </p:grpSpPr>
        <p:grpSp>
          <p:nvGrpSpPr>
            <p:cNvPr id="3890" name="Google Shape;3890;p34"/>
            <p:cNvGrpSpPr/>
            <p:nvPr/>
          </p:nvGrpSpPr>
          <p:grpSpPr>
            <a:xfrm>
              <a:off x="2261296" y="4182667"/>
              <a:ext cx="564135" cy="256951"/>
              <a:chOff x="700250" y="1477300"/>
              <a:chExt cx="309675" cy="141050"/>
            </a:xfrm>
          </p:grpSpPr>
          <p:sp>
            <p:nvSpPr>
              <p:cNvPr id="3891" name="Google Shape;3891;p34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34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34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34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95" name="Google Shape;3895;p34"/>
            <p:cNvGrpSpPr/>
            <p:nvPr/>
          </p:nvGrpSpPr>
          <p:grpSpPr>
            <a:xfrm>
              <a:off x="4632603" y="1574960"/>
              <a:ext cx="139138" cy="127771"/>
              <a:chOff x="585175" y="1520600"/>
              <a:chExt cx="54425" cy="49975"/>
            </a:xfrm>
          </p:grpSpPr>
          <p:sp>
            <p:nvSpPr>
              <p:cNvPr id="3896" name="Google Shape;3896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01" name="Google Shape;3901;p34"/>
            <p:cNvSpPr/>
            <p:nvPr/>
          </p:nvSpPr>
          <p:spPr>
            <a:xfrm>
              <a:off x="4849582" y="24454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902" name="Google Shape;3902;p34"/>
            <p:cNvGrpSpPr/>
            <p:nvPr/>
          </p:nvGrpSpPr>
          <p:grpSpPr>
            <a:xfrm>
              <a:off x="6859753" y="1046735"/>
              <a:ext cx="139138" cy="127771"/>
              <a:chOff x="585175" y="1520600"/>
              <a:chExt cx="54425" cy="49975"/>
            </a:xfrm>
          </p:grpSpPr>
          <p:sp>
            <p:nvSpPr>
              <p:cNvPr id="3903" name="Google Shape;3903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08" name="Google Shape;3908;p34"/>
            <p:cNvGrpSpPr/>
            <p:nvPr/>
          </p:nvGrpSpPr>
          <p:grpSpPr>
            <a:xfrm>
              <a:off x="7814253" y="540010"/>
              <a:ext cx="139138" cy="127771"/>
              <a:chOff x="585175" y="1520600"/>
              <a:chExt cx="54425" cy="49975"/>
            </a:xfrm>
          </p:grpSpPr>
          <p:sp>
            <p:nvSpPr>
              <p:cNvPr id="3909" name="Google Shape;3909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14" name="Google Shape;3914;p34"/>
            <p:cNvGrpSpPr/>
            <p:nvPr/>
          </p:nvGrpSpPr>
          <p:grpSpPr>
            <a:xfrm>
              <a:off x="7839728" y="1329060"/>
              <a:ext cx="139138" cy="127771"/>
              <a:chOff x="585175" y="1520600"/>
              <a:chExt cx="54425" cy="49975"/>
            </a:xfrm>
          </p:grpSpPr>
          <p:sp>
            <p:nvSpPr>
              <p:cNvPr id="3915" name="Google Shape;3915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6" name="Google Shape;3916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7" name="Google Shape;3917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8" name="Google Shape;3918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9" name="Google Shape;3919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20" name="Google Shape;3920;p34"/>
            <p:cNvGrpSpPr/>
            <p:nvPr/>
          </p:nvGrpSpPr>
          <p:grpSpPr>
            <a:xfrm>
              <a:off x="8520603" y="1099985"/>
              <a:ext cx="139138" cy="127771"/>
              <a:chOff x="585175" y="1520600"/>
              <a:chExt cx="54425" cy="49975"/>
            </a:xfrm>
          </p:grpSpPr>
          <p:sp>
            <p:nvSpPr>
              <p:cNvPr id="3921" name="Google Shape;3921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2" name="Google Shape;3922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3" name="Google Shape;3923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4" name="Google Shape;3924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5" name="Google Shape;3925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26" name="Google Shape;3926;p34"/>
            <p:cNvGrpSpPr/>
            <p:nvPr/>
          </p:nvGrpSpPr>
          <p:grpSpPr>
            <a:xfrm>
              <a:off x="8403353" y="2507872"/>
              <a:ext cx="139138" cy="127771"/>
              <a:chOff x="585175" y="1520600"/>
              <a:chExt cx="54425" cy="49975"/>
            </a:xfrm>
          </p:grpSpPr>
          <p:sp>
            <p:nvSpPr>
              <p:cNvPr id="3927" name="Google Shape;3927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8" name="Google Shape;3928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9" name="Google Shape;3929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0" name="Google Shape;3930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1" name="Google Shape;3931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32" name="Google Shape;3932;p34"/>
            <p:cNvGrpSpPr/>
            <p:nvPr/>
          </p:nvGrpSpPr>
          <p:grpSpPr>
            <a:xfrm>
              <a:off x="8632428" y="3532372"/>
              <a:ext cx="139138" cy="127771"/>
              <a:chOff x="585175" y="1520600"/>
              <a:chExt cx="54425" cy="49975"/>
            </a:xfrm>
          </p:grpSpPr>
          <p:sp>
            <p:nvSpPr>
              <p:cNvPr id="3933" name="Google Shape;3933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4" name="Google Shape;3934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5" name="Google Shape;3935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6" name="Google Shape;3936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7" name="Google Shape;3937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38" name="Google Shape;3938;p34"/>
            <p:cNvGrpSpPr/>
            <p:nvPr/>
          </p:nvGrpSpPr>
          <p:grpSpPr>
            <a:xfrm>
              <a:off x="7814253" y="4475722"/>
              <a:ext cx="139138" cy="127771"/>
              <a:chOff x="585175" y="1520600"/>
              <a:chExt cx="54425" cy="49975"/>
            </a:xfrm>
          </p:grpSpPr>
          <p:sp>
            <p:nvSpPr>
              <p:cNvPr id="3939" name="Google Shape;3939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40" name="Google Shape;3940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41" name="Google Shape;3941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42" name="Google Shape;3942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43" name="Google Shape;3943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44" name="Google Shape;3944;p34"/>
            <p:cNvGrpSpPr/>
            <p:nvPr/>
          </p:nvGrpSpPr>
          <p:grpSpPr>
            <a:xfrm>
              <a:off x="5714378" y="4399372"/>
              <a:ext cx="139138" cy="127771"/>
              <a:chOff x="585175" y="1520600"/>
              <a:chExt cx="54425" cy="49975"/>
            </a:xfrm>
          </p:grpSpPr>
          <p:sp>
            <p:nvSpPr>
              <p:cNvPr id="3945" name="Google Shape;3945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46" name="Google Shape;3946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47" name="Google Shape;3947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48" name="Google Shape;3948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49" name="Google Shape;3949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50" name="Google Shape;3950;p34"/>
            <p:cNvGrpSpPr/>
            <p:nvPr/>
          </p:nvGrpSpPr>
          <p:grpSpPr>
            <a:xfrm>
              <a:off x="4810803" y="4527147"/>
              <a:ext cx="139138" cy="127771"/>
              <a:chOff x="585175" y="1520600"/>
              <a:chExt cx="54425" cy="49975"/>
            </a:xfrm>
          </p:grpSpPr>
          <p:sp>
            <p:nvSpPr>
              <p:cNvPr id="3951" name="Google Shape;3951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52" name="Google Shape;3952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53" name="Google Shape;3953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54" name="Google Shape;3954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55" name="Google Shape;3955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56" name="Google Shape;3956;p34"/>
            <p:cNvGrpSpPr/>
            <p:nvPr/>
          </p:nvGrpSpPr>
          <p:grpSpPr>
            <a:xfrm>
              <a:off x="5039878" y="3566297"/>
              <a:ext cx="139138" cy="127771"/>
              <a:chOff x="585175" y="1520600"/>
              <a:chExt cx="54425" cy="49975"/>
            </a:xfrm>
          </p:grpSpPr>
          <p:sp>
            <p:nvSpPr>
              <p:cNvPr id="3957" name="Google Shape;3957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58" name="Google Shape;3958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59" name="Google Shape;3959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60" name="Google Shape;3960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61" name="Google Shape;3961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62" name="Google Shape;3962;p34"/>
            <p:cNvGrpSpPr/>
            <p:nvPr/>
          </p:nvGrpSpPr>
          <p:grpSpPr>
            <a:xfrm>
              <a:off x="5128978" y="2373247"/>
              <a:ext cx="139138" cy="127771"/>
              <a:chOff x="585175" y="1520600"/>
              <a:chExt cx="54425" cy="49975"/>
            </a:xfrm>
          </p:grpSpPr>
          <p:sp>
            <p:nvSpPr>
              <p:cNvPr id="3963" name="Google Shape;3963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64" name="Google Shape;3964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65" name="Google Shape;3965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66" name="Google Shape;3966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67" name="Google Shape;3967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68" name="Google Shape;3968;p34"/>
            <p:cNvGrpSpPr/>
            <p:nvPr/>
          </p:nvGrpSpPr>
          <p:grpSpPr>
            <a:xfrm>
              <a:off x="3550903" y="4182672"/>
              <a:ext cx="139138" cy="127771"/>
              <a:chOff x="585175" y="1520600"/>
              <a:chExt cx="54425" cy="49975"/>
            </a:xfrm>
          </p:grpSpPr>
          <p:sp>
            <p:nvSpPr>
              <p:cNvPr id="3969" name="Google Shape;3969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0" name="Google Shape;3970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1" name="Google Shape;3971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2" name="Google Shape;3972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3" name="Google Shape;3973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4" name="Google Shape;3974;p34"/>
            <p:cNvGrpSpPr/>
            <p:nvPr/>
          </p:nvGrpSpPr>
          <p:grpSpPr>
            <a:xfrm>
              <a:off x="2261303" y="4654922"/>
              <a:ext cx="139138" cy="127771"/>
              <a:chOff x="585175" y="1520600"/>
              <a:chExt cx="54425" cy="49975"/>
            </a:xfrm>
          </p:grpSpPr>
          <p:sp>
            <p:nvSpPr>
              <p:cNvPr id="3975" name="Google Shape;3975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6" name="Google Shape;3976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7" name="Google Shape;3977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9" name="Google Shape;3979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0" name="Google Shape;3980;p34"/>
            <p:cNvGrpSpPr/>
            <p:nvPr/>
          </p:nvGrpSpPr>
          <p:grpSpPr>
            <a:xfrm>
              <a:off x="1364103" y="4247260"/>
              <a:ext cx="139138" cy="127771"/>
              <a:chOff x="585175" y="1520600"/>
              <a:chExt cx="54425" cy="49975"/>
            </a:xfrm>
          </p:grpSpPr>
          <p:sp>
            <p:nvSpPr>
              <p:cNvPr id="3981" name="Google Shape;3981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82" name="Google Shape;3982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83" name="Google Shape;3983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85" name="Google Shape;3985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6" name="Google Shape;3986;p34"/>
            <p:cNvGrpSpPr/>
            <p:nvPr/>
          </p:nvGrpSpPr>
          <p:grpSpPr>
            <a:xfrm>
              <a:off x="371453" y="3184610"/>
              <a:ext cx="139138" cy="127771"/>
              <a:chOff x="585175" y="1520600"/>
              <a:chExt cx="54425" cy="49975"/>
            </a:xfrm>
          </p:grpSpPr>
          <p:sp>
            <p:nvSpPr>
              <p:cNvPr id="3987" name="Google Shape;3987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88" name="Google Shape;3988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89" name="Google Shape;3989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91" name="Google Shape;3991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92" name="Google Shape;3992;p34"/>
            <p:cNvGrpSpPr/>
            <p:nvPr/>
          </p:nvGrpSpPr>
          <p:grpSpPr>
            <a:xfrm>
              <a:off x="473253" y="1962860"/>
              <a:ext cx="139138" cy="127771"/>
              <a:chOff x="585175" y="1520600"/>
              <a:chExt cx="54425" cy="49975"/>
            </a:xfrm>
          </p:grpSpPr>
          <p:sp>
            <p:nvSpPr>
              <p:cNvPr id="3993" name="Google Shape;3993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94" name="Google Shape;3994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95" name="Google Shape;3995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96" name="Google Shape;3996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97" name="Google Shape;3997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98" name="Google Shape;3998;p34"/>
            <p:cNvGrpSpPr/>
            <p:nvPr/>
          </p:nvGrpSpPr>
          <p:grpSpPr>
            <a:xfrm>
              <a:off x="1612278" y="1374735"/>
              <a:ext cx="139138" cy="127771"/>
              <a:chOff x="585175" y="1520600"/>
              <a:chExt cx="54425" cy="49975"/>
            </a:xfrm>
          </p:grpSpPr>
          <p:sp>
            <p:nvSpPr>
              <p:cNvPr id="3999" name="Google Shape;3999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00" name="Google Shape;4000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01" name="Google Shape;4001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02" name="Google Shape;4002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03" name="Google Shape;4003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04" name="Google Shape;4004;p34"/>
            <p:cNvGrpSpPr/>
            <p:nvPr/>
          </p:nvGrpSpPr>
          <p:grpSpPr>
            <a:xfrm>
              <a:off x="2776753" y="1502510"/>
              <a:ext cx="139138" cy="127771"/>
              <a:chOff x="585175" y="1520600"/>
              <a:chExt cx="54425" cy="49975"/>
            </a:xfrm>
          </p:grpSpPr>
          <p:sp>
            <p:nvSpPr>
              <p:cNvPr id="4005" name="Google Shape;4005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06" name="Google Shape;4006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07" name="Google Shape;4007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08" name="Google Shape;4008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09" name="Google Shape;4009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10" name="Google Shape;4010;p34"/>
            <p:cNvGrpSpPr/>
            <p:nvPr/>
          </p:nvGrpSpPr>
          <p:grpSpPr>
            <a:xfrm>
              <a:off x="3718528" y="1329060"/>
              <a:ext cx="139138" cy="127771"/>
              <a:chOff x="585175" y="1520600"/>
              <a:chExt cx="54425" cy="49975"/>
            </a:xfrm>
          </p:grpSpPr>
          <p:sp>
            <p:nvSpPr>
              <p:cNvPr id="4011" name="Google Shape;4011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12" name="Google Shape;4012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13" name="Google Shape;4013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14" name="Google Shape;4014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15" name="Google Shape;4015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16" name="Google Shape;4016;p34"/>
            <p:cNvSpPr/>
            <p:nvPr/>
          </p:nvSpPr>
          <p:spPr>
            <a:xfrm>
              <a:off x="5039882" y="1900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34"/>
            <p:cNvSpPr/>
            <p:nvPr/>
          </p:nvSpPr>
          <p:spPr>
            <a:xfrm>
              <a:off x="5128982" y="1456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34"/>
            <p:cNvSpPr/>
            <p:nvPr/>
          </p:nvSpPr>
          <p:spPr>
            <a:xfrm>
              <a:off x="4161757" y="1227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34"/>
            <p:cNvSpPr/>
            <p:nvPr/>
          </p:nvSpPr>
          <p:spPr>
            <a:xfrm>
              <a:off x="3404532" y="1227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34"/>
            <p:cNvSpPr/>
            <p:nvPr/>
          </p:nvSpPr>
          <p:spPr>
            <a:xfrm>
              <a:off x="2439307" y="1407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34"/>
            <p:cNvSpPr/>
            <p:nvPr/>
          </p:nvSpPr>
          <p:spPr>
            <a:xfrm>
              <a:off x="1892057" y="1266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34"/>
            <p:cNvSpPr/>
            <p:nvPr/>
          </p:nvSpPr>
          <p:spPr>
            <a:xfrm>
              <a:off x="1223932" y="14074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34"/>
            <p:cNvSpPr/>
            <p:nvPr/>
          </p:nvSpPr>
          <p:spPr>
            <a:xfrm>
              <a:off x="612407" y="1456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34"/>
            <p:cNvSpPr/>
            <p:nvPr/>
          </p:nvSpPr>
          <p:spPr>
            <a:xfrm>
              <a:off x="345157" y="24059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34"/>
            <p:cNvSpPr/>
            <p:nvPr/>
          </p:nvSpPr>
          <p:spPr>
            <a:xfrm>
              <a:off x="550007" y="2915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34"/>
            <p:cNvSpPr/>
            <p:nvPr/>
          </p:nvSpPr>
          <p:spPr>
            <a:xfrm>
              <a:off x="473257" y="37485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34"/>
            <p:cNvSpPr/>
            <p:nvPr/>
          </p:nvSpPr>
          <p:spPr>
            <a:xfrm>
              <a:off x="1058682" y="4120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34"/>
            <p:cNvSpPr/>
            <p:nvPr/>
          </p:nvSpPr>
          <p:spPr>
            <a:xfrm>
              <a:off x="1121082" y="4573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34"/>
            <p:cNvSpPr/>
            <p:nvPr/>
          </p:nvSpPr>
          <p:spPr>
            <a:xfrm>
              <a:off x="1751432" y="4310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34"/>
            <p:cNvSpPr/>
            <p:nvPr/>
          </p:nvSpPr>
          <p:spPr>
            <a:xfrm>
              <a:off x="2645107" y="46876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34"/>
            <p:cNvSpPr/>
            <p:nvPr/>
          </p:nvSpPr>
          <p:spPr>
            <a:xfrm>
              <a:off x="3173257" y="4310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34"/>
            <p:cNvSpPr/>
            <p:nvPr/>
          </p:nvSpPr>
          <p:spPr>
            <a:xfrm>
              <a:off x="3949582" y="4044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3" name="Google Shape;4033;p34"/>
            <p:cNvSpPr/>
            <p:nvPr/>
          </p:nvSpPr>
          <p:spPr>
            <a:xfrm>
              <a:off x="4280457" y="4432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4" name="Google Shape;4034;p34"/>
            <p:cNvSpPr/>
            <p:nvPr/>
          </p:nvSpPr>
          <p:spPr>
            <a:xfrm>
              <a:off x="5128982" y="4247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34"/>
            <p:cNvSpPr/>
            <p:nvPr/>
          </p:nvSpPr>
          <p:spPr>
            <a:xfrm>
              <a:off x="4822357" y="3859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6" name="Google Shape;4036;p34"/>
            <p:cNvSpPr/>
            <p:nvPr/>
          </p:nvSpPr>
          <p:spPr>
            <a:xfrm>
              <a:off x="4911982" y="3184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7" name="Google Shape;4037;p34"/>
            <p:cNvSpPr/>
            <p:nvPr/>
          </p:nvSpPr>
          <p:spPr>
            <a:xfrm>
              <a:off x="6311907" y="4624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p34"/>
            <p:cNvSpPr/>
            <p:nvPr/>
          </p:nvSpPr>
          <p:spPr>
            <a:xfrm>
              <a:off x="3756907" y="4624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9" name="Google Shape;4039;p34"/>
            <p:cNvSpPr/>
            <p:nvPr/>
          </p:nvSpPr>
          <p:spPr>
            <a:xfrm>
              <a:off x="7403057" y="4475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0" name="Google Shape;4040;p34"/>
            <p:cNvSpPr/>
            <p:nvPr/>
          </p:nvSpPr>
          <p:spPr>
            <a:xfrm>
              <a:off x="8255732" y="4247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1" name="Google Shape;4041;p34"/>
            <p:cNvSpPr/>
            <p:nvPr/>
          </p:nvSpPr>
          <p:spPr>
            <a:xfrm>
              <a:off x="8771582" y="3122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2" name="Google Shape;4042;p34"/>
            <p:cNvSpPr/>
            <p:nvPr/>
          </p:nvSpPr>
          <p:spPr>
            <a:xfrm>
              <a:off x="8597357" y="3982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34"/>
            <p:cNvSpPr/>
            <p:nvPr/>
          </p:nvSpPr>
          <p:spPr>
            <a:xfrm>
              <a:off x="8597357" y="2188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34"/>
            <p:cNvSpPr/>
            <p:nvPr/>
          </p:nvSpPr>
          <p:spPr>
            <a:xfrm>
              <a:off x="8480107" y="14568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34"/>
            <p:cNvSpPr/>
            <p:nvPr/>
          </p:nvSpPr>
          <p:spPr>
            <a:xfrm>
              <a:off x="8255732" y="1046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34"/>
            <p:cNvSpPr/>
            <p:nvPr/>
          </p:nvSpPr>
          <p:spPr>
            <a:xfrm>
              <a:off x="7525607" y="826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34"/>
            <p:cNvSpPr/>
            <p:nvPr/>
          </p:nvSpPr>
          <p:spPr>
            <a:xfrm>
              <a:off x="7124732" y="412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34"/>
            <p:cNvSpPr/>
            <p:nvPr/>
          </p:nvSpPr>
          <p:spPr>
            <a:xfrm>
              <a:off x="6653857" y="11326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34"/>
            <p:cNvSpPr/>
            <p:nvPr/>
          </p:nvSpPr>
          <p:spPr>
            <a:xfrm>
              <a:off x="6707732" y="718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34"/>
            <p:cNvSpPr/>
            <p:nvPr/>
          </p:nvSpPr>
          <p:spPr>
            <a:xfrm>
              <a:off x="6064782" y="1407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4822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4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2" name="Google Shape;4052;p35"/>
          <p:cNvSpPr/>
          <p:nvPr/>
        </p:nvSpPr>
        <p:spPr>
          <a:xfrm>
            <a:off x="313900" y="344568"/>
            <a:ext cx="11564237" cy="6168923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53" name="Google Shape;4053;p35"/>
          <p:cNvSpPr/>
          <p:nvPr/>
        </p:nvSpPr>
        <p:spPr>
          <a:xfrm rot="295541">
            <a:off x="4344693" y="4078958"/>
            <a:ext cx="4209787" cy="3503033"/>
          </a:xfrm>
          <a:custGeom>
            <a:avLst/>
            <a:gdLst/>
            <a:ahLst/>
            <a:cxnLst/>
            <a:rect l="l" t="t" r="r" b="b"/>
            <a:pathLst>
              <a:path w="23401" h="19472" extrusionOk="0">
                <a:moveTo>
                  <a:pt x="11947" y="0"/>
                </a:moveTo>
                <a:cubicBezTo>
                  <a:pt x="11726" y="0"/>
                  <a:pt x="11502" y="49"/>
                  <a:pt x="11302" y="141"/>
                </a:cubicBezTo>
                <a:cubicBezTo>
                  <a:pt x="10816" y="364"/>
                  <a:pt x="10454" y="791"/>
                  <a:pt x="10172" y="1245"/>
                </a:cubicBezTo>
                <a:cubicBezTo>
                  <a:pt x="9332" y="2612"/>
                  <a:pt x="9131" y="4272"/>
                  <a:pt x="9061" y="5877"/>
                </a:cubicBezTo>
                <a:cubicBezTo>
                  <a:pt x="9048" y="6183"/>
                  <a:pt x="9025" y="6524"/>
                  <a:pt x="8796" y="6727"/>
                </a:cubicBezTo>
                <a:cubicBezTo>
                  <a:pt x="8675" y="6839"/>
                  <a:pt x="8528" y="6885"/>
                  <a:pt x="8372" y="6885"/>
                </a:cubicBezTo>
                <a:cubicBezTo>
                  <a:pt x="8072" y="6885"/>
                  <a:pt x="7739" y="6715"/>
                  <a:pt x="7494" y="6515"/>
                </a:cubicBezTo>
                <a:cubicBezTo>
                  <a:pt x="6724" y="5890"/>
                  <a:pt x="6171" y="5026"/>
                  <a:pt x="5404" y="4392"/>
                </a:cubicBezTo>
                <a:cubicBezTo>
                  <a:pt x="4900" y="3975"/>
                  <a:pt x="4231" y="3675"/>
                  <a:pt x="3597" y="3675"/>
                </a:cubicBezTo>
                <a:cubicBezTo>
                  <a:pt x="3265" y="3675"/>
                  <a:pt x="2943" y="3756"/>
                  <a:pt x="2659" y="3946"/>
                </a:cubicBezTo>
                <a:cubicBezTo>
                  <a:pt x="1808" y="4518"/>
                  <a:pt x="1733" y="5745"/>
                  <a:pt x="1947" y="6750"/>
                </a:cubicBezTo>
                <a:cubicBezTo>
                  <a:pt x="2204" y="7927"/>
                  <a:pt x="2740" y="9026"/>
                  <a:pt x="3340" y="10072"/>
                </a:cubicBezTo>
                <a:cubicBezTo>
                  <a:pt x="3487" y="10326"/>
                  <a:pt x="3635" y="10588"/>
                  <a:pt x="3683" y="10879"/>
                </a:cubicBezTo>
                <a:cubicBezTo>
                  <a:pt x="3727" y="11169"/>
                  <a:pt x="3633" y="11504"/>
                  <a:pt x="3381" y="11651"/>
                </a:cubicBezTo>
                <a:cubicBezTo>
                  <a:pt x="3262" y="11725"/>
                  <a:pt x="3119" y="11748"/>
                  <a:pt x="2975" y="11748"/>
                </a:cubicBezTo>
                <a:cubicBezTo>
                  <a:pt x="2935" y="11748"/>
                  <a:pt x="2894" y="11747"/>
                  <a:pt x="2854" y="11743"/>
                </a:cubicBezTo>
                <a:cubicBezTo>
                  <a:pt x="2352" y="11702"/>
                  <a:pt x="1886" y="11467"/>
                  <a:pt x="1390" y="11392"/>
                </a:cubicBezTo>
                <a:cubicBezTo>
                  <a:pt x="1302" y="11377"/>
                  <a:pt x="1210" y="11370"/>
                  <a:pt x="1118" y="11370"/>
                </a:cubicBezTo>
                <a:cubicBezTo>
                  <a:pt x="694" y="11370"/>
                  <a:pt x="257" y="11530"/>
                  <a:pt x="89" y="11908"/>
                </a:cubicBezTo>
                <a:cubicBezTo>
                  <a:pt x="0" y="12112"/>
                  <a:pt x="3" y="12346"/>
                  <a:pt x="17" y="12569"/>
                </a:cubicBezTo>
                <a:cubicBezTo>
                  <a:pt x="142" y="14823"/>
                  <a:pt x="982" y="17008"/>
                  <a:pt x="2310" y="18818"/>
                </a:cubicBezTo>
                <a:cubicBezTo>
                  <a:pt x="2635" y="19261"/>
                  <a:pt x="4127" y="19472"/>
                  <a:pt x="6161" y="19472"/>
                </a:cubicBezTo>
                <a:cubicBezTo>
                  <a:pt x="11446" y="19472"/>
                  <a:pt x="20387" y="18047"/>
                  <a:pt x="21973" y="15563"/>
                </a:cubicBezTo>
                <a:cubicBezTo>
                  <a:pt x="22768" y="14310"/>
                  <a:pt x="23401" y="12887"/>
                  <a:pt x="23354" y="11406"/>
                </a:cubicBezTo>
                <a:cubicBezTo>
                  <a:pt x="23328" y="10683"/>
                  <a:pt x="23061" y="9871"/>
                  <a:pt x="22386" y="9612"/>
                </a:cubicBezTo>
                <a:cubicBezTo>
                  <a:pt x="22231" y="9552"/>
                  <a:pt x="22072" y="9527"/>
                  <a:pt x="21910" y="9527"/>
                </a:cubicBezTo>
                <a:cubicBezTo>
                  <a:pt x="21496" y="9527"/>
                  <a:pt x="21064" y="9686"/>
                  <a:pt x="20653" y="9805"/>
                </a:cubicBezTo>
                <a:cubicBezTo>
                  <a:pt x="20416" y="9874"/>
                  <a:pt x="20153" y="9923"/>
                  <a:pt x="19900" y="9923"/>
                </a:cubicBezTo>
                <a:cubicBezTo>
                  <a:pt x="19546" y="9923"/>
                  <a:pt x="19211" y="9827"/>
                  <a:pt x="18993" y="9559"/>
                </a:cubicBezTo>
                <a:cubicBezTo>
                  <a:pt x="18714" y="9219"/>
                  <a:pt x="18742" y="8722"/>
                  <a:pt x="18806" y="8284"/>
                </a:cubicBezTo>
                <a:cubicBezTo>
                  <a:pt x="18937" y="7363"/>
                  <a:pt x="19169" y="6457"/>
                  <a:pt x="19492" y="5581"/>
                </a:cubicBezTo>
                <a:cubicBezTo>
                  <a:pt x="19671" y="5101"/>
                  <a:pt x="19880" y="4621"/>
                  <a:pt x="19917" y="4111"/>
                </a:cubicBezTo>
                <a:cubicBezTo>
                  <a:pt x="19958" y="3597"/>
                  <a:pt x="19794" y="3037"/>
                  <a:pt x="19367" y="2749"/>
                </a:cubicBezTo>
                <a:cubicBezTo>
                  <a:pt x="19174" y="2619"/>
                  <a:pt x="18956" y="2563"/>
                  <a:pt x="18730" y="2563"/>
                </a:cubicBezTo>
                <a:cubicBezTo>
                  <a:pt x="18283" y="2563"/>
                  <a:pt x="17809" y="2782"/>
                  <a:pt x="17453" y="3073"/>
                </a:cubicBezTo>
                <a:cubicBezTo>
                  <a:pt x="16912" y="3514"/>
                  <a:pt x="16505" y="4105"/>
                  <a:pt x="15919" y="4479"/>
                </a:cubicBezTo>
                <a:cubicBezTo>
                  <a:pt x="15717" y="4610"/>
                  <a:pt x="15486" y="4712"/>
                  <a:pt x="15247" y="4712"/>
                </a:cubicBezTo>
                <a:cubicBezTo>
                  <a:pt x="15211" y="4712"/>
                  <a:pt x="15176" y="4709"/>
                  <a:pt x="15140" y="4705"/>
                </a:cubicBezTo>
                <a:cubicBezTo>
                  <a:pt x="14580" y="4632"/>
                  <a:pt x="14290" y="4016"/>
                  <a:pt x="14097" y="3483"/>
                </a:cubicBezTo>
                <a:cubicBezTo>
                  <a:pt x="13826" y="2718"/>
                  <a:pt x="13553" y="1957"/>
                  <a:pt x="13282" y="1198"/>
                </a:cubicBezTo>
                <a:cubicBezTo>
                  <a:pt x="13171" y="880"/>
                  <a:pt x="13048" y="554"/>
                  <a:pt x="12805" y="319"/>
                </a:cubicBezTo>
                <a:cubicBezTo>
                  <a:pt x="12575" y="101"/>
                  <a:pt x="12264" y="0"/>
                  <a:pt x="11947" y="0"/>
                </a:cubicBezTo>
                <a:close/>
              </a:path>
            </a:pathLst>
          </a:custGeom>
          <a:solidFill>
            <a:srgbClr val="EF9F9C">
              <a:alpha val="43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054" name="Google Shape;4054;p35"/>
          <p:cNvGrpSpPr/>
          <p:nvPr/>
        </p:nvGrpSpPr>
        <p:grpSpPr>
          <a:xfrm>
            <a:off x="562676" y="719996"/>
            <a:ext cx="11005533" cy="5601251"/>
            <a:chOff x="422007" y="539997"/>
            <a:chExt cx="8254150" cy="4200938"/>
          </a:xfrm>
        </p:grpSpPr>
        <p:grpSp>
          <p:nvGrpSpPr>
            <p:cNvPr id="4055" name="Google Shape;4055;p35"/>
            <p:cNvGrpSpPr/>
            <p:nvPr/>
          </p:nvGrpSpPr>
          <p:grpSpPr>
            <a:xfrm>
              <a:off x="7716546" y="664754"/>
              <a:ext cx="564135" cy="256951"/>
              <a:chOff x="700250" y="1477300"/>
              <a:chExt cx="309675" cy="141050"/>
            </a:xfrm>
          </p:grpSpPr>
          <p:sp>
            <p:nvSpPr>
              <p:cNvPr id="4056" name="Google Shape;4056;p35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7" name="Google Shape;4057;p35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8" name="Google Shape;4058;p35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9" name="Google Shape;4059;p35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60" name="Google Shape;4060;p35"/>
            <p:cNvGrpSpPr/>
            <p:nvPr/>
          </p:nvGrpSpPr>
          <p:grpSpPr>
            <a:xfrm>
              <a:off x="7388928" y="3955060"/>
              <a:ext cx="139138" cy="127771"/>
              <a:chOff x="585175" y="1520600"/>
              <a:chExt cx="54425" cy="49975"/>
            </a:xfrm>
          </p:grpSpPr>
          <p:sp>
            <p:nvSpPr>
              <p:cNvPr id="4061" name="Google Shape;4061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2" name="Google Shape;4062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3" name="Google Shape;4063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4" name="Google Shape;4064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5" name="Google Shape;4065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66" name="Google Shape;4066;p35"/>
            <p:cNvSpPr/>
            <p:nvPr/>
          </p:nvSpPr>
          <p:spPr>
            <a:xfrm>
              <a:off x="8179894" y="182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067" name="Google Shape;4067;p35"/>
            <p:cNvGrpSpPr/>
            <p:nvPr/>
          </p:nvGrpSpPr>
          <p:grpSpPr>
            <a:xfrm>
              <a:off x="863321" y="4221804"/>
              <a:ext cx="564135" cy="256951"/>
              <a:chOff x="700250" y="1477300"/>
              <a:chExt cx="309675" cy="141050"/>
            </a:xfrm>
          </p:grpSpPr>
          <p:sp>
            <p:nvSpPr>
              <p:cNvPr id="4068" name="Google Shape;4068;p35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9" name="Google Shape;4069;p35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0" name="Google Shape;4070;p35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1" name="Google Shape;4071;p35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72" name="Google Shape;4072;p35"/>
            <p:cNvGrpSpPr/>
            <p:nvPr/>
          </p:nvGrpSpPr>
          <p:grpSpPr>
            <a:xfrm>
              <a:off x="7716546" y="4221804"/>
              <a:ext cx="564135" cy="256951"/>
              <a:chOff x="700250" y="1477300"/>
              <a:chExt cx="309675" cy="141050"/>
            </a:xfrm>
          </p:grpSpPr>
          <p:sp>
            <p:nvSpPr>
              <p:cNvPr id="4073" name="Google Shape;4073;p35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4" name="Google Shape;4074;p35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5" name="Google Shape;4075;p35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6" name="Google Shape;4076;p35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77" name="Google Shape;4077;p35"/>
            <p:cNvGrpSpPr/>
            <p:nvPr/>
          </p:nvGrpSpPr>
          <p:grpSpPr>
            <a:xfrm>
              <a:off x="8141528" y="2964697"/>
              <a:ext cx="139138" cy="127771"/>
              <a:chOff x="585175" y="1520600"/>
              <a:chExt cx="54425" cy="49975"/>
            </a:xfrm>
          </p:grpSpPr>
          <p:sp>
            <p:nvSpPr>
              <p:cNvPr id="4078" name="Google Shape;4078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9" name="Google Shape;4079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0" name="Google Shape;4080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1" name="Google Shape;4081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2" name="Google Shape;4082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83" name="Google Shape;4083;p35"/>
            <p:cNvGrpSpPr/>
            <p:nvPr/>
          </p:nvGrpSpPr>
          <p:grpSpPr>
            <a:xfrm>
              <a:off x="6525253" y="2188372"/>
              <a:ext cx="139138" cy="127771"/>
              <a:chOff x="585175" y="1520600"/>
              <a:chExt cx="54425" cy="49975"/>
            </a:xfrm>
          </p:grpSpPr>
          <p:sp>
            <p:nvSpPr>
              <p:cNvPr id="4084" name="Google Shape;4084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5" name="Google Shape;4085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6" name="Google Shape;4086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7" name="Google Shape;4087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8" name="Google Shape;4088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89" name="Google Shape;4089;p35"/>
            <p:cNvGrpSpPr/>
            <p:nvPr/>
          </p:nvGrpSpPr>
          <p:grpSpPr>
            <a:xfrm>
              <a:off x="7040653" y="1278422"/>
              <a:ext cx="139138" cy="127771"/>
              <a:chOff x="585175" y="1520600"/>
              <a:chExt cx="54425" cy="49975"/>
            </a:xfrm>
          </p:grpSpPr>
          <p:sp>
            <p:nvSpPr>
              <p:cNvPr id="4090" name="Google Shape;4090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1" name="Google Shape;4091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2" name="Google Shape;4092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3" name="Google Shape;4093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4" name="Google Shape;4094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95" name="Google Shape;4095;p35"/>
            <p:cNvGrpSpPr/>
            <p:nvPr/>
          </p:nvGrpSpPr>
          <p:grpSpPr>
            <a:xfrm>
              <a:off x="1033728" y="2571747"/>
              <a:ext cx="139138" cy="127771"/>
              <a:chOff x="585175" y="1520600"/>
              <a:chExt cx="54425" cy="49975"/>
            </a:xfrm>
          </p:grpSpPr>
          <p:sp>
            <p:nvSpPr>
              <p:cNvPr id="4096" name="Google Shape;4096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7" name="Google Shape;4097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8" name="Google Shape;4098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9" name="Google Shape;4099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0" name="Google Shape;4100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01" name="Google Shape;4101;p35"/>
            <p:cNvGrpSpPr/>
            <p:nvPr/>
          </p:nvGrpSpPr>
          <p:grpSpPr>
            <a:xfrm>
              <a:off x="1689128" y="3373522"/>
              <a:ext cx="139138" cy="127771"/>
              <a:chOff x="585175" y="1520600"/>
              <a:chExt cx="54425" cy="49975"/>
            </a:xfrm>
          </p:grpSpPr>
          <p:sp>
            <p:nvSpPr>
              <p:cNvPr id="4102" name="Google Shape;4102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3" name="Google Shape;4103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4" name="Google Shape;4104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5" name="Google Shape;4105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6" name="Google Shape;4106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07" name="Google Shape;4107;p35"/>
            <p:cNvGrpSpPr/>
            <p:nvPr/>
          </p:nvGrpSpPr>
          <p:grpSpPr>
            <a:xfrm>
              <a:off x="580853" y="3647147"/>
              <a:ext cx="139138" cy="127771"/>
              <a:chOff x="585175" y="1520600"/>
              <a:chExt cx="54425" cy="49975"/>
            </a:xfrm>
          </p:grpSpPr>
          <p:sp>
            <p:nvSpPr>
              <p:cNvPr id="4108" name="Google Shape;4108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9" name="Google Shape;4109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0" name="Google Shape;4110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2" name="Google Shape;4112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3" name="Google Shape;4113;p35"/>
            <p:cNvGrpSpPr/>
            <p:nvPr/>
          </p:nvGrpSpPr>
          <p:grpSpPr>
            <a:xfrm>
              <a:off x="1427453" y="539997"/>
              <a:ext cx="139138" cy="127771"/>
              <a:chOff x="585175" y="1520600"/>
              <a:chExt cx="54425" cy="49975"/>
            </a:xfrm>
          </p:grpSpPr>
          <p:sp>
            <p:nvSpPr>
              <p:cNvPr id="4114" name="Google Shape;4114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6" name="Google Shape;4116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7" name="Google Shape;4117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9" name="Google Shape;4119;p35"/>
            <p:cNvGrpSpPr/>
            <p:nvPr/>
          </p:nvGrpSpPr>
          <p:grpSpPr>
            <a:xfrm>
              <a:off x="3177328" y="2005347"/>
              <a:ext cx="139138" cy="127771"/>
              <a:chOff x="585175" y="1520600"/>
              <a:chExt cx="54425" cy="49975"/>
            </a:xfrm>
          </p:grpSpPr>
          <p:sp>
            <p:nvSpPr>
              <p:cNvPr id="4120" name="Google Shape;4120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2" name="Google Shape;4122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3" name="Google Shape;4123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5" name="Google Shape;4125;p35"/>
            <p:cNvGrpSpPr/>
            <p:nvPr/>
          </p:nvGrpSpPr>
          <p:grpSpPr>
            <a:xfrm>
              <a:off x="5092678" y="703222"/>
              <a:ext cx="139138" cy="127771"/>
              <a:chOff x="585175" y="1520600"/>
              <a:chExt cx="54425" cy="49975"/>
            </a:xfrm>
          </p:grpSpPr>
          <p:sp>
            <p:nvSpPr>
              <p:cNvPr id="4126" name="Google Shape;4126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8" name="Google Shape;4128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9" name="Google Shape;4129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0" name="Google Shape;4130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31" name="Google Shape;4131;p35"/>
            <p:cNvGrpSpPr/>
            <p:nvPr/>
          </p:nvGrpSpPr>
          <p:grpSpPr>
            <a:xfrm>
              <a:off x="4502428" y="2188372"/>
              <a:ext cx="139138" cy="127771"/>
              <a:chOff x="585175" y="1520600"/>
              <a:chExt cx="54425" cy="49975"/>
            </a:xfrm>
          </p:grpSpPr>
          <p:sp>
            <p:nvSpPr>
              <p:cNvPr id="4132" name="Google Shape;4132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3" name="Google Shape;4133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4" name="Google Shape;4134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5" name="Google Shape;4135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6" name="Google Shape;4136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37" name="Google Shape;4137;p35"/>
            <p:cNvGrpSpPr/>
            <p:nvPr/>
          </p:nvGrpSpPr>
          <p:grpSpPr>
            <a:xfrm>
              <a:off x="8354428" y="2005347"/>
              <a:ext cx="139138" cy="127771"/>
              <a:chOff x="585175" y="1520600"/>
              <a:chExt cx="54425" cy="49975"/>
            </a:xfrm>
          </p:grpSpPr>
          <p:sp>
            <p:nvSpPr>
              <p:cNvPr id="4138" name="Google Shape;4138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9" name="Google Shape;4139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0" name="Google Shape;4140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1" name="Google Shape;4141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2" name="Google Shape;4142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43" name="Google Shape;4143;p35"/>
            <p:cNvSpPr/>
            <p:nvPr/>
          </p:nvSpPr>
          <p:spPr>
            <a:xfrm>
              <a:off x="7257219" y="20986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4" name="Google Shape;4144;p35"/>
            <p:cNvSpPr/>
            <p:nvPr/>
          </p:nvSpPr>
          <p:spPr>
            <a:xfrm>
              <a:off x="7465669" y="1406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5" name="Google Shape;4145;p35"/>
            <p:cNvSpPr/>
            <p:nvPr/>
          </p:nvSpPr>
          <p:spPr>
            <a:xfrm>
              <a:off x="6835719" y="831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6" name="Google Shape;4146;p35"/>
            <p:cNvSpPr/>
            <p:nvPr/>
          </p:nvSpPr>
          <p:spPr>
            <a:xfrm>
              <a:off x="7117394" y="572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7" name="Google Shape;4147;p35"/>
            <p:cNvSpPr/>
            <p:nvPr/>
          </p:nvSpPr>
          <p:spPr>
            <a:xfrm>
              <a:off x="6773319" y="1828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8" name="Google Shape;4148;p35"/>
            <p:cNvSpPr/>
            <p:nvPr/>
          </p:nvSpPr>
          <p:spPr>
            <a:xfrm>
              <a:off x="5367044" y="6350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9" name="Google Shape;4149;p35"/>
            <p:cNvSpPr/>
            <p:nvPr/>
          </p:nvSpPr>
          <p:spPr>
            <a:xfrm>
              <a:off x="4762519" y="1890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0" name="Google Shape;4150;p35"/>
            <p:cNvSpPr/>
            <p:nvPr/>
          </p:nvSpPr>
          <p:spPr>
            <a:xfrm>
              <a:off x="4443632" y="1534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1" name="Google Shape;4151;p35"/>
            <p:cNvSpPr/>
            <p:nvPr/>
          </p:nvSpPr>
          <p:spPr>
            <a:xfrm>
              <a:off x="3731694" y="1723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2" name="Google Shape;4152;p35"/>
            <p:cNvSpPr/>
            <p:nvPr/>
          </p:nvSpPr>
          <p:spPr>
            <a:xfrm>
              <a:off x="3451719" y="21883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3" name="Google Shape;4153;p35"/>
            <p:cNvSpPr/>
            <p:nvPr/>
          </p:nvSpPr>
          <p:spPr>
            <a:xfrm>
              <a:off x="2815394" y="2038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4" name="Google Shape;4154;p35"/>
            <p:cNvSpPr/>
            <p:nvPr/>
          </p:nvSpPr>
          <p:spPr>
            <a:xfrm>
              <a:off x="1114182" y="635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5" name="Google Shape;4155;p35"/>
            <p:cNvSpPr/>
            <p:nvPr/>
          </p:nvSpPr>
          <p:spPr>
            <a:xfrm>
              <a:off x="1365057" y="2413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6" name="Google Shape;4156;p35"/>
            <p:cNvSpPr/>
            <p:nvPr/>
          </p:nvSpPr>
          <p:spPr>
            <a:xfrm>
              <a:off x="1465832" y="31879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7" name="Google Shape;4157;p35"/>
            <p:cNvSpPr/>
            <p:nvPr/>
          </p:nvSpPr>
          <p:spPr>
            <a:xfrm>
              <a:off x="940082" y="3044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8" name="Google Shape;4158;p35"/>
            <p:cNvSpPr/>
            <p:nvPr/>
          </p:nvSpPr>
          <p:spPr>
            <a:xfrm>
              <a:off x="1072107" y="3865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9" name="Google Shape;4159;p35"/>
            <p:cNvSpPr/>
            <p:nvPr/>
          </p:nvSpPr>
          <p:spPr>
            <a:xfrm>
              <a:off x="1828282" y="43190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0" name="Google Shape;4160;p35"/>
            <p:cNvSpPr/>
            <p:nvPr/>
          </p:nvSpPr>
          <p:spPr>
            <a:xfrm>
              <a:off x="422007" y="2798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1" name="Google Shape;4161;p35"/>
            <p:cNvSpPr/>
            <p:nvPr/>
          </p:nvSpPr>
          <p:spPr>
            <a:xfrm>
              <a:off x="1993732" y="2250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2" name="Google Shape;4162;p35"/>
            <p:cNvSpPr/>
            <p:nvPr/>
          </p:nvSpPr>
          <p:spPr>
            <a:xfrm>
              <a:off x="7716557" y="36798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3" name="Google Shape;4163;p35"/>
            <p:cNvSpPr/>
            <p:nvPr/>
          </p:nvSpPr>
          <p:spPr>
            <a:xfrm>
              <a:off x="7563832" y="29353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4" name="Google Shape;4164;p35"/>
            <p:cNvSpPr/>
            <p:nvPr/>
          </p:nvSpPr>
          <p:spPr>
            <a:xfrm>
              <a:off x="8613757" y="3501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5" name="Google Shape;4165;p35"/>
            <p:cNvSpPr/>
            <p:nvPr/>
          </p:nvSpPr>
          <p:spPr>
            <a:xfrm>
              <a:off x="8047432" y="2413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6" name="Google Shape;4166;p35"/>
            <p:cNvSpPr/>
            <p:nvPr/>
          </p:nvSpPr>
          <p:spPr>
            <a:xfrm>
              <a:off x="8551357" y="1140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7" name="Google Shape;4167;p35"/>
            <p:cNvSpPr/>
            <p:nvPr/>
          </p:nvSpPr>
          <p:spPr>
            <a:xfrm>
              <a:off x="7257232" y="46785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30983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3"/>
        </a:solidFill>
        <a:effectLst/>
      </p:bgPr>
    </p:bg>
    <p:spTree>
      <p:nvGrpSpPr>
        <p:cNvPr id="1" name="Shape 4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9" name="Google Shape;4169;p36"/>
          <p:cNvSpPr/>
          <p:nvPr/>
        </p:nvSpPr>
        <p:spPr>
          <a:xfrm>
            <a:off x="313901" y="344567"/>
            <a:ext cx="11564193" cy="6168923"/>
          </a:xfrm>
          <a:custGeom>
            <a:avLst/>
            <a:gdLst/>
            <a:ahLst/>
            <a:cxnLst/>
            <a:rect l="l" t="t" r="r" b="b"/>
            <a:pathLst>
              <a:path w="65743" h="31774" fill="none" extrusionOk="0">
                <a:moveTo>
                  <a:pt x="1" y="8317"/>
                </a:moveTo>
                <a:lnTo>
                  <a:pt x="1" y="3533"/>
                </a:lnTo>
                <a:lnTo>
                  <a:pt x="2280" y="3533"/>
                </a:lnTo>
                <a:lnTo>
                  <a:pt x="2280" y="1295"/>
                </a:lnTo>
                <a:lnTo>
                  <a:pt x="1064" y="1"/>
                </a:lnTo>
                <a:lnTo>
                  <a:pt x="1" y="1211"/>
                </a:lnTo>
                <a:lnTo>
                  <a:pt x="1100" y="2391"/>
                </a:lnTo>
                <a:lnTo>
                  <a:pt x="3424" y="2391"/>
                </a:lnTo>
                <a:lnTo>
                  <a:pt x="3424" y="1"/>
                </a:lnTo>
                <a:lnTo>
                  <a:pt x="7622" y="1"/>
                </a:lnTo>
                <a:lnTo>
                  <a:pt x="58123" y="1"/>
                </a:lnTo>
                <a:lnTo>
                  <a:pt x="62322" y="1"/>
                </a:lnTo>
                <a:lnTo>
                  <a:pt x="62322" y="2391"/>
                </a:lnTo>
                <a:lnTo>
                  <a:pt x="64604" y="2391"/>
                </a:lnTo>
                <a:lnTo>
                  <a:pt x="65742" y="1175"/>
                </a:lnTo>
                <a:lnTo>
                  <a:pt x="64570" y="1"/>
                </a:lnTo>
                <a:lnTo>
                  <a:pt x="63460" y="1192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0605"/>
                </a:lnTo>
                <a:lnTo>
                  <a:pt x="64559" y="31773"/>
                </a:lnTo>
                <a:lnTo>
                  <a:pt x="65742" y="30593"/>
                </a:lnTo>
                <a:lnTo>
                  <a:pt x="64559" y="29380"/>
                </a:lnTo>
                <a:lnTo>
                  <a:pt x="62322" y="29380"/>
                </a:lnTo>
                <a:lnTo>
                  <a:pt x="62322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4" y="31773"/>
                </a:lnTo>
                <a:lnTo>
                  <a:pt x="3424" y="29380"/>
                </a:lnTo>
                <a:lnTo>
                  <a:pt x="1108" y="29380"/>
                </a:lnTo>
                <a:lnTo>
                  <a:pt x="1" y="30616"/>
                </a:lnTo>
                <a:lnTo>
                  <a:pt x="1198" y="31773"/>
                </a:lnTo>
                <a:lnTo>
                  <a:pt x="2280" y="30552"/>
                </a:lnTo>
                <a:lnTo>
                  <a:pt x="2280" y="28239"/>
                </a:lnTo>
                <a:lnTo>
                  <a:pt x="1" y="28239"/>
                </a:lnTo>
                <a:lnTo>
                  <a:pt x="1" y="2345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170" name="Google Shape;4170;p36"/>
          <p:cNvGrpSpPr/>
          <p:nvPr/>
        </p:nvGrpSpPr>
        <p:grpSpPr>
          <a:xfrm>
            <a:off x="519176" y="719997"/>
            <a:ext cx="11101917" cy="5588360"/>
            <a:chOff x="389382" y="539998"/>
            <a:chExt cx="8326438" cy="4191270"/>
          </a:xfrm>
        </p:grpSpPr>
        <p:grpSp>
          <p:nvGrpSpPr>
            <p:cNvPr id="4171" name="Google Shape;4171;p36"/>
            <p:cNvGrpSpPr/>
            <p:nvPr/>
          </p:nvGrpSpPr>
          <p:grpSpPr>
            <a:xfrm>
              <a:off x="7689146" y="3109242"/>
              <a:ext cx="564135" cy="256951"/>
              <a:chOff x="700250" y="1477300"/>
              <a:chExt cx="309675" cy="141050"/>
            </a:xfrm>
          </p:grpSpPr>
          <p:sp>
            <p:nvSpPr>
              <p:cNvPr id="4172" name="Google Shape;4172;p36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3" name="Google Shape;4173;p36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4" name="Google Shape;4174;p36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5" name="Google Shape;4175;p36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76" name="Google Shape;4176;p36"/>
            <p:cNvGrpSpPr/>
            <p:nvPr/>
          </p:nvGrpSpPr>
          <p:grpSpPr>
            <a:xfrm>
              <a:off x="7660578" y="3677535"/>
              <a:ext cx="139138" cy="127771"/>
              <a:chOff x="585175" y="1520600"/>
              <a:chExt cx="54425" cy="49975"/>
            </a:xfrm>
          </p:grpSpPr>
          <p:sp>
            <p:nvSpPr>
              <p:cNvPr id="4177" name="Google Shape;4177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8" name="Google Shape;4178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9" name="Google Shape;4179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80" name="Google Shape;4180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81" name="Google Shape;4181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82" name="Google Shape;4182;p36"/>
            <p:cNvSpPr/>
            <p:nvPr/>
          </p:nvSpPr>
          <p:spPr>
            <a:xfrm>
              <a:off x="7286744" y="35854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183" name="Google Shape;4183;p36"/>
            <p:cNvGrpSpPr/>
            <p:nvPr/>
          </p:nvGrpSpPr>
          <p:grpSpPr>
            <a:xfrm>
              <a:off x="861371" y="4114642"/>
              <a:ext cx="564135" cy="256951"/>
              <a:chOff x="700250" y="1477300"/>
              <a:chExt cx="309675" cy="141050"/>
            </a:xfrm>
          </p:grpSpPr>
          <p:sp>
            <p:nvSpPr>
              <p:cNvPr id="4184" name="Google Shape;4184;p36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85" name="Google Shape;4185;p36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86" name="Google Shape;4186;p36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87" name="Google Shape;4187;p36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88" name="Google Shape;4188;p36"/>
            <p:cNvGrpSpPr/>
            <p:nvPr/>
          </p:nvGrpSpPr>
          <p:grpSpPr>
            <a:xfrm>
              <a:off x="8201453" y="2392585"/>
              <a:ext cx="139138" cy="127771"/>
              <a:chOff x="585175" y="1520600"/>
              <a:chExt cx="54425" cy="49975"/>
            </a:xfrm>
          </p:grpSpPr>
          <p:sp>
            <p:nvSpPr>
              <p:cNvPr id="4189" name="Google Shape;4189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0" name="Google Shape;4190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1" name="Google Shape;4191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2" name="Google Shape;4192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3" name="Google Shape;4193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4" name="Google Shape;4194;p36"/>
            <p:cNvGrpSpPr/>
            <p:nvPr/>
          </p:nvGrpSpPr>
          <p:grpSpPr>
            <a:xfrm>
              <a:off x="7593028" y="827210"/>
              <a:ext cx="139138" cy="127771"/>
              <a:chOff x="585175" y="1520600"/>
              <a:chExt cx="54425" cy="49975"/>
            </a:xfrm>
          </p:grpSpPr>
          <p:sp>
            <p:nvSpPr>
              <p:cNvPr id="4195" name="Google Shape;4195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6" name="Google Shape;4196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7" name="Google Shape;4197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8" name="Google Shape;4198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9" name="Google Shape;4199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00" name="Google Shape;4200;p36"/>
            <p:cNvGrpSpPr/>
            <p:nvPr/>
          </p:nvGrpSpPr>
          <p:grpSpPr>
            <a:xfrm>
              <a:off x="5493153" y="1083760"/>
              <a:ext cx="139138" cy="127771"/>
              <a:chOff x="585175" y="1520600"/>
              <a:chExt cx="54425" cy="49975"/>
            </a:xfrm>
          </p:grpSpPr>
          <p:sp>
            <p:nvSpPr>
              <p:cNvPr id="4201" name="Google Shape;4201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2" name="Google Shape;4202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3" name="Google Shape;4203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4" name="Google Shape;4204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5" name="Google Shape;4205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06" name="Google Shape;4206;p36"/>
            <p:cNvGrpSpPr/>
            <p:nvPr/>
          </p:nvGrpSpPr>
          <p:grpSpPr>
            <a:xfrm>
              <a:off x="3546003" y="584985"/>
              <a:ext cx="139138" cy="127771"/>
              <a:chOff x="585175" y="1520600"/>
              <a:chExt cx="54425" cy="49975"/>
            </a:xfrm>
          </p:grpSpPr>
          <p:sp>
            <p:nvSpPr>
              <p:cNvPr id="4207" name="Google Shape;4207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8" name="Google Shape;4208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9" name="Google Shape;4209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0" name="Google Shape;4210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1" name="Google Shape;4211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12" name="Google Shape;4212;p36"/>
            <p:cNvGrpSpPr/>
            <p:nvPr/>
          </p:nvGrpSpPr>
          <p:grpSpPr>
            <a:xfrm>
              <a:off x="1119928" y="1083760"/>
              <a:ext cx="139138" cy="127771"/>
              <a:chOff x="585175" y="1520600"/>
              <a:chExt cx="54425" cy="49975"/>
            </a:xfrm>
          </p:grpSpPr>
          <p:sp>
            <p:nvSpPr>
              <p:cNvPr id="4213" name="Google Shape;4213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4" name="Google Shape;4214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5" name="Google Shape;4215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6" name="Google Shape;4216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7" name="Google Shape;4217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18" name="Google Shape;4218;p36"/>
            <p:cNvGrpSpPr/>
            <p:nvPr/>
          </p:nvGrpSpPr>
          <p:grpSpPr>
            <a:xfrm>
              <a:off x="451778" y="2273647"/>
              <a:ext cx="139138" cy="127771"/>
              <a:chOff x="585175" y="1520600"/>
              <a:chExt cx="54425" cy="49975"/>
            </a:xfrm>
          </p:grpSpPr>
          <p:sp>
            <p:nvSpPr>
              <p:cNvPr id="4219" name="Google Shape;4219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0" name="Google Shape;4220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1" name="Google Shape;4221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2" name="Google Shape;4222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3" name="Google Shape;4223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4" name="Google Shape;4224;p36"/>
            <p:cNvGrpSpPr/>
            <p:nvPr/>
          </p:nvGrpSpPr>
          <p:grpSpPr>
            <a:xfrm>
              <a:off x="1835978" y="3011772"/>
              <a:ext cx="139138" cy="127771"/>
              <a:chOff x="585175" y="1520600"/>
              <a:chExt cx="54425" cy="49975"/>
            </a:xfrm>
          </p:grpSpPr>
          <p:sp>
            <p:nvSpPr>
              <p:cNvPr id="4225" name="Google Shape;4225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6" name="Google Shape;4226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7" name="Google Shape;4227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8" name="Google Shape;4228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9" name="Google Shape;4229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30" name="Google Shape;4230;p36"/>
            <p:cNvGrpSpPr/>
            <p:nvPr/>
          </p:nvGrpSpPr>
          <p:grpSpPr>
            <a:xfrm>
              <a:off x="1358728" y="3489522"/>
              <a:ext cx="139138" cy="127771"/>
              <a:chOff x="585175" y="1520600"/>
              <a:chExt cx="54425" cy="49975"/>
            </a:xfrm>
          </p:grpSpPr>
          <p:sp>
            <p:nvSpPr>
              <p:cNvPr id="4231" name="Google Shape;4231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2" name="Google Shape;4232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3" name="Google Shape;4233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4" name="Google Shape;4234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5" name="Google Shape;4235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36" name="Google Shape;4236;p36"/>
            <p:cNvGrpSpPr/>
            <p:nvPr/>
          </p:nvGrpSpPr>
          <p:grpSpPr>
            <a:xfrm>
              <a:off x="5493153" y="4603497"/>
              <a:ext cx="139138" cy="127771"/>
              <a:chOff x="585175" y="1520600"/>
              <a:chExt cx="54425" cy="49975"/>
            </a:xfrm>
          </p:grpSpPr>
          <p:sp>
            <p:nvSpPr>
              <p:cNvPr id="4237" name="Google Shape;4237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8" name="Google Shape;4238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9" name="Google Shape;4239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40" name="Google Shape;4240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41" name="Google Shape;4241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42" name="Google Shape;4242;p36"/>
            <p:cNvGrpSpPr/>
            <p:nvPr/>
          </p:nvGrpSpPr>
          <p:grpSpPr>
            <a:xfrm>
              <a:off x="4322328" y="2745422"/>
              <a:ext cx="139138" cy="127771"/>
              <a:chOff x="585175" y="1520600"/>
              <a:chExt cx="54425" cy="49975"/>
            </a:xfrm>
          </p:grpSpPr>
          <p:sp>
            <p:nvSpPr>
              <p:cNvPr id="4243" name="Google Shape;4243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44" name="Google Shape;4244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45" name="Google Shape;4245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46" name="Google Shape;4246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47" name="Google Shape;4247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48" name="Google Shape;4248;p36"/>
            <p:cNvGrpSpPr/>
            <p:nvPr/>
          </p:nvGrpSpPr>
          <p:grpSpPr>
            <a:xfrm>
              <a:off x="5913728" y="2873197"/>
              <a:ext cx="139138" cy="127771"/>
              <a:chOff x="585175" y="1520600"/>
              <a:chExt cx="54425" cy="49975"/>
            </a:xfrm>
          </p:grpSpPr>
          <p:sp>
            <p:nvSpPr>
              <p:cNvPr id="4249" name="Google Shape;4249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0" name="Google Shape;4250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1" name="Google Shape;4251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2" name="Google Shape;4252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3" name="Google Shape;4253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54" name="Google Shape;4254;p36"/>
            <p:cNvSpPr/>
            <p:nvPr/>
          </p:nvSpPr>
          <p:spPr>
            <a:xfrm>
              <a:off x="7631394" y="4211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36"/>
            <p:cNvSpPr/>
            <p:nvPr/>
          </p:nvSpPr>
          <p:spPr>
            <a:xfrm>
              <a:off x="8239819" y="39001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6" name="Google Shape;4256;p36"/>
            <p:cNvSpPr/>
            <p:nvPr/>
          </p:nvSpPr>
          <p:spPr>
            <a:xfrm>
              <a:off x="8519794" y="2633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7" name="Google Shape;4257;p36"/>
            <p:cNvSpPr/>
            <p:nvPr/>
          </p:nvSpPr>
          <p:spPr>
            <a:xfrm>
              <a:off x="8653419" y="1908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36"/>
            <p:cNvSpPr/>
            <p:nvPr/>
          </p:nvSpPr>
          <p:spPr>
            <a:xfrm>
              <a:off x="8340594" y="20869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9" name="Google Shape;4259;p36"/>
            <p:cNvSpPr/>
            <p:nvPr/>
          </p:nvSpPr>
          <p:spPr>
            <a:xfrm>
              <a:off x="8392794" y="13869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0" name="Google Shape;4260;p36"/>
            <p:cNvSpPr/>
            <p:nvPr/>
          </p:nvSpPr>
          <p:spPr>
            <a:xfrm>
              <a:off x="7940007" y="617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1" name="Google Shape;4261;p36"/>
            <p:cNvSpPr/>
            <p:nvPr/>
          </p:nvSpPr>
          <p:spPr>
            <a:xfrm>
              <a:off x="7844557" y="1116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2" name="Google Shape;4262;p36"/>
            <p:cNvSpPr/>
            <p:nvPr/>
          </p:nvSpPr>
          <p:spPr>
            <a:xfrm>
              <a:off x="5763757" y="712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36"/>
            <p:cNvSpPr/>
            <p:nvPr/>
          </p:nvSpPr>
          <p:spPr>
            <a:xfrm>
              <a:off x="5191057" y="9549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4" name="Google Shape;4264;p36"/>
            <p:cNvSpPr/>
            <p:nvPr/>
          </p:nvSpPr>
          <p:spPr>
            <a:xfrm>
              <a:off x="5191057" y="539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5" name="Google Shape;4265;p36"/>
            <p:cNvSpPr/>
            <p:nvPr/>
          </p:nvSpPr>
          <p:spPr>
            <a:xfrm>
              <a:off x="3975682" y="7751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6" name="Google Shape;4266;p36"/>
            <p:cNvSpPr/>
            <p:nvPr/>
          </p:nvSpPr>
          <p:spPr>
            <a:xfrm>
              <a:off x="2893932" y="8598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7" name="Google Shape;4267;p36"/>
            <p:cNvSpPr/>
            <p:nvPr/>
          </p:nvSpPr>
          <p:spPr>
            <a:xfrm>
              <a:off x="2626657" y="650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8" name="Google Shape;4268;p36"/>
            <p:cNvSpPr/>
            <p:nvPr/>
          </p:nvSpPr>
          <p:spPr>
            <a:xfrm>
              <a:off x="2251232" y="954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9" name="Google Shape;4269;p36"/>
            <p:cNvSpPr/>
            <p:nvPr/>
          </p:nvSpPr>
          <p:spPr>
            <a:xfrm>
              <a:off x="1425507" y="775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0" name="Google Shape;4270;p36"/>
            <p:cNvSpPr/>
            <p:nvPr/>
          </p:nvSpPr>
          <p:spPr>
            <a:xfrm>
              <a:off x="590932" y="1083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1" name="Google Shape;4271;p36"/>
            <p:cNvSpPr/>
            <p:nvPr/>
          </p:nvSpPr>
          <p:spPr>
            <a:xfrm>
              <a:off x="861382" y="1503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2" name="Google Shape;4272;p36"/>
            <p:cNvSpPr/>
            <p:nvPr/>
          </p:nvSpPr>
          <p:spPr>
            <a:xfrm>
              <a:off x="988632" y="680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3" name="Google Shape;4273;p36"/>
            <p:cNvSpPr/>
            <p:nvPr/>
          </p:nvSpPr>
          <p:spPr>
            <a:xfrm>
              <a:off x="389382" y="190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4" name="Google Shape;4274;p36"/>
            <p:cNvSpPr/>
            <p:nvPr/>
          </p:nvSpPr>
          <p:spPr>
            <a:xfrm>
              <a:off x="653332" y="2745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5" name="Google Shape;4275;p36"/>
            <p:cNvSpPr/>
            <p:nvPr/>
          </p:nvSpPr>
          <p:spPr>
            <a:xfrm>
              <a:off x="1435482" y="2996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6" name="Google Shape;4276;p36"/>
            <p:cNvSpPr/>
            <p:nvPr/>
          </p:nvSpPr>
          <p:spPr>
            <a:xfrm>
              <a:off x="1021882" y="3454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7" name="Google Shape;4277;p36"/>
            <p:cNvSpPr/>
            <p:nvPr/>
          </p:nvSpPr>
          <p:spPr>
            <a:xfrm>
              <a:off x="988632" y="29338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8" name="Google Shape;4278;p36"/>
            <p:cNvSpPr/>
            <p:nvPr/>
          </p:nvSpPr>
          <p:spPr>
            <a:xfrm>
              <a:off x="451782" y="3454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9" name="Google Shape;4279;p36"/>
            <p:cNvSpPr/>
            <p:nvPr/>
          </p:nvSpPr>
          <p:spPr>
            <a:xfrm>
              <a:off x="1835982" y="4001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0" name="Google Shape;4280;p36"/>
            <p:cNvSpPr/>
            <p:nvPr/>
          </p:nvSpPr>
          <p:spPr>
            <a:xfrm>
              <a:off x="1106757" y="4636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1" name="Google Shape;4281;p36"/>
            <p:cNvSpPr/>
            <p:nvPr/>
          </p:nvSpPr>
          <p:spPr>
            <a:xfrm>
              <a:off x="5096532" y="44580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2" name="Google Shape;4282;p36"/>
            <p:cNvSpPr/>
            <p:nvPr/>
          </p:nvSpPr>
          <p:spPr>
            <a:xfrm>
              <a:off x="4702007" y="2606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3" name="Google Shape;4283;p36"/>
            <p:cNvSpPr/>
            <p:nvPr/>
          </p:nvSpPr>
          <p:spPr>
            <a:xfrm>
              <a:off x="4509607" y="31395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4" name="Google Shape;4284;p36"/>
            <p:cNvSpPr/>
            <p:nvPr/>
          </p:nvSpPr>
          <p:spPr>
            <a:xfrm>
              <a:off x="3913282" y="29058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5" name="Google Shape;4285;p36"/>
            <p:cNvSpPr/>
            <p:nvPr/>
          </p:nvSpPr>
          <p:spPr>
            <a:xfrm>
              <a:off x="5454807" y="2876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6" name="Google Shape;4286;p36"/>
            <p:cNvSpPr/>
            <p:nvPr/>
          </p:nvSpPr>
          <p:spPr>
            <a:xfrm>
              <a:off x="6466582" y="3303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7" name="Google Shape;4287;p36"/>
            <p:cNvSpPr/>
            <p:nvPr/>
          </p:nvSpPr>
          <p:spPr>
            <a:xfrm>
              <a:off x="5701357" y="25029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52235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spTree>
      <p:nvGrpSpPr>
        <p:cNvPr id="1" name="Shape 4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9" name="Google Shape;4289;p37"/>
          <p:cNvSpPr/>
          <p:nvPr/>
        </p:nvSpPr>
        <p:spPr>
          <a:xfrm>
            <a:off x="313651" y="344567"/>
            <a:ext cx="11564400" cy="6168800"/>
          </a:xfrm>
          <a:prstGeom prst="rect">
            <a:avLst/>
          </a:pr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290" name="Google Shape;4290;p37"/>
          <p:cNvGrpSpPr/>
          <p:nvPr/>
        </p:nvGrpSpPr>
        <p:grpSpPr>
          <a:xfrm>
            <a:off x="448110" y="557731"/>
            <a:ext cx="11230484" cy="5809327"/>
            <a:chOff x="336082" y="418298"/>
            <a:chExt cx="8422863" cy="4356995"/>
          </a:xfrm>
        </p:grpSpPr>
        <p:grpSp>
          <p:nvGrpSpPr>
            <p:cNvPr id="4291" name="Google Shape;4291;p37"/>
            <p:cNvGrpSpPr/>
            <p:nvPr/>
          </p:nvGrpSpPr>
          <p:grpSpPr>
            <a:xfrm>
              <a:off x="3009028" y="2873585"/>
              <a:ext cx="139138" cy="127771"/>
              <a:chOff x="585175" y="1520600"/>
              <a:chExt cx="54425" cy="49975"/>
            </a:xfrm>
          </p:grpSpPr>
          <p:sp>
            <p:nvSpPr>
              <p:cNvPr id="4292" name="Google Shape;4292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3" name="Google Shape;4293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4" name="Google Shape;4294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5" name="Google Shape;4295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6" name="Google Shape;4296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97" name="Google Shape;4297;p37"/>
            <p:cNvSpPr/>
            <p:nvPr/>
          </p:nvSpPr>
          <p:spPr>
            <a:xfrm>
              <a:off x="3239719" y="30013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298" name="Google Shape;4298;p37"/>
            <p:cNvGrpSpPr/>
            <p:nvPr/>
          </p:nvGrpSpPr>
          <p:grpSpPr>
            <a:xfrm>
              <a:off x="3264653" y="1282785"/>
              <a:ext cx="139138" cy="127771"/>
              <a:chOff x="585175" y="1520600"/>
              <a:chExt cx="54425" cy="49975"/>
            </a:xfrm>
          </p:grpSpPr>
          <p:sp>
            <p:nvSpPr>
              <p:cNvPr id="4299" name="Google Shape;4299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0" name="Google Shape;4300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1" name="Google Shape;4301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2" name="Google Shape;4302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3" name="Google Shape;4303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04" name="Google Shape;4304;p37"/>
            <p:cNvGrpSpPr/>
            <p:nvPr/>
          </p:nvGrpSpPr>
          <p:grpSpPr>
            <a:xfrm>
              <a:off x="1708478" y="1371885"/>
              <a:ext cx="139138" cy="127771"/>
              <a:chOff x="585175" y="1520600"/>
              <a:chExt cx="54425" cy="49975"/>
            </a:xfrm>
          </p:grpSpPr>
          <p:sp>
            <p:nvSpPr>
              <p:cNvPr id="4305" name="Google Shape;4305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6" name="Google Shape;4306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7" name="Google Shape;4307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8" name="Google Shape;4308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9" name="Google Shape;4309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10" name="Google Shape;4310;p37"/>
            <p:cNvGrpSpPr/>
            <p:nvPr/>
          </p:nvGrpSpPr>
          <p:grpSpPr>
            <a:xfrm>
              <a:off x="461278" y="1327335"/>
              <a:ext cx="139138" cy="127771"/>
              <a:chOff x="585175" y="1520600"/>
              <a:chExt cx="54425" cy="49975"/>
            </a:xfrm>
          </p:grpSpPr>
          <p:sp>
            <p:nvSpPr>
              <p:cNvPr id="4311" name="Google Shape;4311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2" name="Google Shape;4312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3" name="Google Shape;4313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4" name="Google Shape;4314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5" name="Google Shape;4315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16" name="Google Shape;4316;p37"/>
            <p:cNvGrpSpPr/>
            <p:nvPr/>
          </p:nvGrpSpPr>
          <p:grpSpPr>
            <a:xfrm>
              <a:off x="537628" y="2745810"/>
              <a:ext cx="139138" cy="127771"/>
              <a:chOff x="585175" y="1520600"/>
              <a:chExt cx="54425" cy="49975"/>
            </a:xfrm>
          </p:grpSpPr>
          <p:sp>
            <p:nvSpPr>
              <p:cNvPr id="4317" name="Google Shape;4317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8" name="Google Shape;4318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9" name="Google Shape;4319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20" name="Google Shape;4320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21" name="Google Shape;4321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22" name="Google Shape;4322;p37"/>
            <p:cNvGrpSpPr/>
            <p:nvPr/>
          </p:nvGrpSpPr>
          <p:grpSpPr>
            <a:xfrm>
              <a:off x="398478" y="3933472"/>
              <a:ext cx="139138" cy="127771"/>
              <a:chOff x="585175" y="1520600"/>
              <a:chExt cx="54425" cy="49975"/>
            </a:xfrm>
          </p:grpSpPr>
          <p:sp>
            <p:nvSpPr>
              <p:cNvPr id="4323" name="Google Shape;4323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24" name="Google Shape;4324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25" name="Google Shape;4325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26" name="Google Shape;4326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27" name="Google Shape;4327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28" name="Google Shape;4328;p37"/>
            <p:cNvGrpSpPr/>
            <p:nvPr/>
          </p:nvGrpSpPr>
          <p:grpSpPr>
            <a:xfrm>
              <a:off x="1034803" y="4475722"/>
              <a:ext cx="139138" cy="127771"/>
              <a:chOff x="585175" y="1520600"/>
              <a:chExt cx="54425" cy="49975"/>
            </a:xfrm>
          </p:grpSpPr>
          <p:sp>
            <p:nvSpPr>
              <p:cNvPr id="4329" name="Google Shape;4329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30" name="Google Shape;4330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31" name="Google Shape;4331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32" name="Google Shape;4332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33" name="Google Shape;4333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34" name="Google Shape;4334;p37"/>
            <p:cNvGrpSpPr/>
            <p:nvPr/>
          </p:nvGrpSpPr>
          <p:grpSpPr>
            <a:xfrm>
              <a:off x="2447453" y="4647522"/>
              <a:ext cx="139138" cy="127771"/>
              <a:chOff x="585175" y="1520600"/>
              <a:chExt cx="54425" cy="49975"/>
            </a:xfrm>
          </p:grpSpPr>
          <p:sp>
            <p:nvSpPr>
              <p:cNvPr id="4335" name="Google Shape;4335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36" name="Google Shape;4336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37" name="Google Shape;4337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38" name="Google Shape;4338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39" name="Google Shape;4339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40" name="Google Shape;4340;p37"/>
            <p:cNvGrpSpPr/>
            <p:nvPr/>
          </p:nvGrpSpPr>
          <p:grpSpPr>
            <a:xfrm>
              <a:off x="3993728" y="4392997"/>
              <a:ext cx="139138" cy="127771"/>
              <a:chOff x="585175" y="1520600"/>
              <a:chExt cx="54425" cy="49975"/>
            </a:xfrm>
          </p:grpSpPr>
          <p:sp>
            <p:nvSpPr>
              <p:cNvPr id="4341" name="Google Shape;4341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2" name="Google Shape;4342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3" name="Google Shape;4343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4" name="Google Shape;4344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5" name="Google Shape;4345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46" name="Google Shape;4346;p37"/>
            <p:cNvGrpSpPr/>
            <p:nvPr/>
          </p:nvGrpSpPr>
          <p:grpSpPr>
            <a:xfrm>
              <a:off x="5310903" y="4647522"/>
              <a:ext cx="139138" cy="127771"/>
              <a:chOff x="585175" y="1520600"/>
              <a:chExt cx="54425" cy="49975"/>
            </a:xfrm>
          </p:grpSpPr>
          <p:sp>
            <p:nvSpPr>
              <p:cNvPr id="4347" name="Google Shape;4347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8" name="Google Shape;4348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9" name="Google Shape;4349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0" name="Google Shape;4350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1" name="Google Shape;4351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52" name="Google Shape;4352;p37"/>
            <p:cNvGrpSpPr/>
            <p:nvPr/>
          </p:nvGrpSpPr>
          <p:grpSpPr>
            <a:xfrm>
              <a:off x="6278128" y="4392997"/>
              <a:ext cx="139138" cy="127771"/>
              <a:chOff x="585175" y="1520600"/>
              <a:chExt cx="54425" cy="49975"/>
            </a:xfrm>
          </p:grpSpPr>
          <p:sp>
            <p:nvSpPr>
              <p:cNvPr id="4353" name="Google Shape;4353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4" name="Google Shape;4354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5" name="Google Shape;4355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6" name="Google Shape;4356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7" name="Google Shape;4357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58" name="Google Shape;4358;p37"/>
            <p:cNvGrpSpPr/>
            <p:nvPr/>
          </p:nvGrpSpPr>
          <p:grpSpPr>
            <a:xfrm>
              <a:off x="7671678" y="4539610"/>
              <a:ext cx="139138" cy="127771"/>
              <a:chOff x="585175" y="1520600"/>
              <a:chExt cx="54425" cy="49975"/>
            </a:xfrm>
          </p:grpSpPr>
          <p:sp>
            <p:nvSpPr>
              <p:cNvPr id="4359" name="Google Shape;4359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0" name="Google Shape;4360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1" name="Google Shape;4361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2" name="Google Shape;4362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3" name="Google Shape;4363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64" name="Google Shape;4364;p37"/>
            <p:cNvGrpSpPr/>
            <p:nvPr/>
          </p:nvGrpSpPr>
          <p:grpSpPr>
            <a:xfrm>
              <a:off x="8619803" y="3203460"/>
              <a:ext cx="139138" cy="127771"/>
              <a:chOff x="585175" y="1520600"/>
              <a:chExt cx="54425" cy="49975"/>
            </a:xfrm>
          </p:grpSpPr>
          <p:sp>
            <p:nvSpPr>
              <p:cNvPr id="4365" name="Google Shape;4365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6" name="Google Shape;4366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7" name="Google Shape;4367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8" name="Google Shape;4368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9" name="Google Shape;4369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70" name="Google Shape;4370;p37"/>
            <p:cNvGrpSpPr/>
            <p:nvPr/>
          </p:nvGrpSpPr>
          <p:grpSpPr>
            <a:xfrm>
              <a:off x="8480653" y="2038985"/>
              <a:ext cx="139138" cy="127771"/>
              <a:chOff x="585175" y="1520600"/>
              <a:chExt cx="54425" cy="49975"/>
            </a:xfrm>
          </p:grpSpPr>
          <p:sp>
            <p:nvSpPr>
              <p:cNvPr id="4371" name="Google Shape;4371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2" name="Google Shape;4372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3" name="Google Shape;4373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4" name="Google Shape;4374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5" name="Google Shape;4375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76" name="Google Shape;4376;p37"/>
            <p:cNvGrpSpPr/>
            <p:nvPr/>
          </p:nvGrpSpPr>
          <p:grpSpPr>
            <a:xfrm>
              <a:off x="8576103" y="1020860"/>
              <a:ext cx="139138" cy="127771"/>
              <a:chOff x="585175" y="1520600"/>
              <a:chExt cx="54425" cy="49975"/>
            </a:xfrm>
          </p:grpSpPr>
          <p:sp>
            <p:nvSpPr>
              <p:cNvPr id="4377" name="Google Shape;4377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8" name="Google Shape;4378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9" name="Google Shape;4379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80" name="Google Shape;4380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81" name="Google Shape;4381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82" name="Google Shape;4382;p37"/>
            <p:cNvGrpSpPr/>
            <p:nvPr/>
          </p:nvGrpSpPr>
          <p:grpSpPr>
            <a:xfrm>
              <a:off x="7671678" y="1174510"/>
              <a:ext cx="139138" cy="127771"/>
              <a:chOff x="585175" y="1520600"/>
              <a:chExt cx="54425" cy="49975"/>
            </a:xfrm>
          </p:grpSpPr>
          <p:sp>
            <p:nvSpPr>
              <p:cNvPr id="4383" name="Google Shape;4383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84" name="Google Shape;4384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85" name="Google Shape;4385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86" name="Google Shape;4386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87" name="Google Shape;4387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88" name="Google Shape;4388;p37"/>
            <p:cNvGrpSpPr/>
            <p:nvPr/>
          </p:nvGrpSpPr>
          <p:grpSpPr>
            <a:xfrm>
              <a:off x="7003553" y="540010"/>
              <a:ext cx="139138" cy="127771"/>
              <a:chOff x="585175" y="1520600"/>
              <a:chExt cx="54425" cy="49975"/>
            </a:xfrm>
          </p:grpSpPr>
          <p:sp>
            <p:nvSpPr>
              <p:cNvPr id="4389" name="Google Shape;4389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90" name="Google Shape;4390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91" name="Google Shape;4391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92" name="Google Shape;4392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93" name="Google Shape;4393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94" name="Google Shape;4394;p37"/>
            <p:cNvGrpSpPr/>
            <p:nvPr/>
          </p:nvGrpSpPr>
          <p:grpSpPr>
            <a:xfrm>
              <a:off x="6322678" y="1174510"/>
              <a:ext cx="139138" cy="127771"/>
              <a:chOff x="585175" y="1520600"/>
              <a:chExt cx="54425" cy="49975"/>
            </a:xfrm>
          </p:grpSpPr>
          <p:sp>
            <p:nvSpPr>
              <p:cNvPr id="4395" name="Google Shape;4395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96" name="Google Shape;4396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97" name="Google Shape;4397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98" name="Google Shape;4398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99" name="Google Shape;4399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00" name="Google Shape;4400;p37"/>
            <p:cNvGrpSpPr/>
            <p:nvPr/>
          </p:nvGrpSpPr>
          <p:grpSpPr>
            <a:xfrm>
              <a:off x="5450053" y="1410560"/>
              <a:ext cx="139138" cy="127771"/>
              <a:chOff x="585175" y="1520600"/>
              <a:chExt cx="54425" cy="49975"/>
            </a:xfrm>
          </p:grpSpPr>
          <p:sp>
            <p:nvSpPr>
              <p:cNvPr id="4401" name="Google Shape;4401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2" name="Google Shape;4402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3" name="Google Shape;4403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4" name="Google Shape;4404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5" name="Google Shape;4405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06" name="Google Shape;4406;p37"/>
            <p:cNvGrpSpPr/>
            <p:nvPr/>
          </p:nvGrpSpPr>
          <p:grpSpPr>
            <a:xfrm>
              <a:off x="4502416" y="1327410"/>
              <a:ext cx="139138" cy="127771"/>
              <a:chOff x="585175" y="1520600"/>
              <a:chExt cx="54425" cy="49975"/>
            </a:xfrm>
          </p:grpSpPr>
          <p:sp>
            <p:nvSpPr>
              <p:cNvPr id="4407" name="Google Shape;4407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8" name="Google Shape;4408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9" name="Google Shape;4409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0" name="Google Shape;4410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1" name="Google Shape;4411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12" name="Google Shape;4412;p37"/>
            <p:cNvGrpSpPr/>
            <p:nvPr/>
          </p:nvGrpSpPr>
          <p:grpSpPr>
            <a:xfrm>
              <a:off x="5997791" y="2618035"/>
              <a:ext cx="139138" cy="127771"/>
              <a:chOff x="585175" y="1520600"/>
              <a:chExt cx="54425" cy="49975"/>
            </a:xfrm>
          </p:grpSpPr>
          <p:sp>
            <p:nvSpPr>
              <p:cNvPr id="4413" name="Google Shape;4413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4" name="Google Shape;4414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5" name="Google Shape;4415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6" name="Google Shape;4416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7" name="Google Shape;4417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18" name="Google Shape;4418;p37"/>
            <p:cNvGrpSpPr/>
            <p:nvPr/>
          </p:nvGrpSpPr>
          <p:grpSpPr>
            <a:xfrm>
              <a:off x="5752591" y="3146185"/>
              <a:ext cx="139138" cy="127771"/>
              <a:chOff x="585175" y="1520600"/>
              <a:chExt cx="54425" cy="49975"/>
            </a:xfrm>
          </p:grpSpPr>
          <p:sp>
            <p:nvSpPr>
              <p:cNvPr id="4419" name="Google Shape;4419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20" name="Google Shape;4420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21" name="Google Shape;4421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22" name="Google Shape;4422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23" name="Google Shape;4423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24" name="Google Shape;4424;p37"/>
            <p:cNvSpPr/>
            <p:nvPr/>
          </p:nvSpPr>
          <p:spPr>
            <a:xfrm>
              <a:off x="3085769" y="2473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5" name="Google Shape;4425;p37"/>
            <p:cNvSpPr/>
            <p:nvPr/>
          </p:nvSpPr>
          <p:spPr>
            <a:xfrm>
              <a:off x="3148169" y="35315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6" name="Google Shape;4426;p37"/>
            <p:cNvSpPr/>
            <p:nvPr/>
          </p:nvSpPr>
          <p:spPr>
            <a:xfrm>
              <a:off x="2994032" y="14432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7" name="Google Shape;4427;p37"/>
            <p:cNvSpPr/>
            <p:nvPr/>
          </p:nvSpPr>
          <p:spPr>
            <a:xfrm>
              <a:off x="2485832" y="1207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8" name="Google Shape;4428;p37"/>
            <p:cNvSpPr/>
            <p:nvPr/>
          </p:nvSpPr>
          <p:spPr>
            <a:xfrm>
              <a:off x="2103632" y="1381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9" name="Google Shape;4429;p37"/>
            <p:cNvSpPr/>
            <p:nvPr/>
          </p:nvSpPr>
          <p:spPr>
            <a:xfrm>
              <a:off x="1338857" y="12827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0" name="Google Shape;4430;p37"/>
            <p:cNvSpPr/>
            <p:nvPr/>
          </p:nvSpPr>
          <p:spPr>
            <a:xfrm>
              <a:off x="778882" y="1404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1" name="Google Shape;4431;p37"/>
            <p:cNvSpPr/>
            <p:nvPr/>
          </p:nvSpPr>
          <p:spPr>
            <a:xfrm>
              <a:off x="436857" y="9909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2" name="Google Shape;4432;p37"/>
            <p:cNvSpPr/>
            <p:nvPr/>
          </p:nvSpPr>
          <p:spPr>
            <a:xfrm>
              <a:off x="336082" y="17418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3" name="Google Shape;4433;p37"/>
            <p:cNvSpPr/>
            <p:nvPr/>
          </p:nvSpPr>
          <p:spPr>
            <a:xfrm>
              <a:off x="576007" y="2410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4" name="Google Shape;4434;p37"/>
            <p:cNvSpPr/>
            <p:nvPr/>
          </p:nvSpPr>
          <p:spPr>
            <a:xfrm>
              <a:off x="374457" y="2938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5" name="Google Shape;4435;p37"/>
            <p:cNvSpPr/>
            <p:nvPr/>
          </p:nvSpPr>
          <p:spPr>
            <a:xfrm>
              <a:off x="576007" y="3633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6" name="Google Shape;4436;p37"/>
            <p:cNvSpPr/>
            <p:nvPr/>
          </p:nvSpPr>
          <p:spPr>
            <a:xfrm>
              <a:off x="778882" y="4425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7" name="Google Shape;4437;p37"/>
            <p:cNvSpPr/>
            <p:nvPr/>
          </p:nvSpPr>
          <p:spPr>
            <a:xfrm>
              <a:off x="1587032" y="44631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8" name="Google Shape;4438;p37"/>
            <p:cNvSpPr/>
            <p:nvPr/>
          </p:nvSpPr>
          <p:spPr>
            <a:xfrm>
              <a:off x="2166032" y="4680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9" name="Google Shape;4439;p37"/>
            <p:cNvSpPr/>
            <p:nvPr/>
          </p:nvSpPr>
          <p:spPr>
            <a:xfrm>
              <a:off x="2853257" y="4463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0" name="Google Shape;4440;p37"/>
            <p:cNvSpPr/>
            <p:nvPr/>
          </p:nvSpPr>
          <p:spPr>
            <a:xfrm>
              <a:off x="3585007" y="45084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1" name="Google Shape;4441;p37"/>
            <p:cNvSpPr/>
            <p:nvPr/>
          </p:nvSpPr>
          <p:spPr>
            <a:xfrm>
              <a:off x="4208607" y="46475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2" name="Google Shape;4442;p37"/>
            <p:cNvSpPr/>
            <p:nvPr/>
          </p:nvSpPr>
          <p:spPr>
            <a:xfrm>
              <a:off x="5093082" y="450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3" name="Google Shape;4443;p37"/>
            <p:cNvSpPr/>
            <p:nvPr/>
          </p:nvSpPr>
          <p:spPr>
            <a:xfrm>
              <a:off x="5582982" y="450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4" name="Google Shape;4444;p37"/>
            <p:cNvSpPr/>
            <p:nvPr/>
          </p:nvSpPr>
          <p:spPr>
            <a:xfrm>
              <a:off x="6136932" y="46035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5" name="Google Shape;4445;p37"/>
            <p:cNvSpPr/>
            <p:nvPr/>
          </p:nvSpPr>
          <p:spPr>
            <a:xfrm>
              <a:off x="6855982" y="4393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6" name="Google Shape;4446;p37"/>
            <p:cNvSpPr/>
            <p:nvPr/>
          </p:nvSpPr>
          <p:spPr>
            <a:xfrm>
              <a:off x="7931357" y="4393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7" name="Google Shape;4447;p37"/>
            <p:cNvSpPr/>
            <p:nvPr/>
          </p:nvSpPr>
          <p:spPr>
            <a:xfrm>
              <a:off x="7505032" y="45722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8" name="Google Shape;4448;p37"/>
            <p:cNvSpPr/>
            <p:nvPr/>
          </p:nvSpPr>
          <p:spPr>
            <a:xfrm>
              <a:off x="5882682" y="33823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9" name="Google Shape;4449;p37"/>
            <p:cNvSpPr/>
            <p:nvPr/>
          </p:nvSpPr>
          <p:spPr>
            <a:xfrm>
              <a:off x="5790969" y="2683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0" name="Google Shape;4450;p37"/>
            <p:cNvSpPr/>
            <p:nvPr/>
          </p:nvSpPr>
          <p:spPr>
            <a:xfrm>
              <a:off x="5997794" y="2244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1" name="Google Shape;4451;p37"/>
            <p:cNvSpPr/>
            <p:nvPr/>
          </p:nvSpPr>
          <p:spPr>
            <a:xfrm>
              <a:off x="4820819" y="13812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2" name="Google Shape;4452;p37"/>
            <p:cNvSpPr/>
            <p:nvPr/>
          </p:nvSpPr>
          <p:spPr>
            <a:xfrm>
              <a:off x="5267194" y="1269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3" name="Google Shape;4453;p37"/>
            <p:cNvSpPr/>
            <p:nvPr/>
          </p:nvSpPr>
          <p:spPr>
            <a:xfrm>
              <a:off x="6068019" y="13600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4" name="Google Shape;4454;p37"/>
            <p:cNvSpPr/>
            <p:nvPr/>
          </p:nvSpPr>
          <p:spPr>
            <a:xfrm>
              <a:off x="6706394" y="990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5" name="Google Shape;4455;p37"/>
            <p:cNvSpPr/>
            <p:nvPr/>
          </p:nvSpPr>
          <p:spPr>
            <a:xfrm>
              <a:off x="6643994" y="13600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6" name="Google Shape;4456;p37"/>
            <p:cNvSpPr/>
            <p:nvPr/>
          </p:nvSpPr>
          <p:spPr>
            <a:xfrm>
              <a:off x="7343944" y="780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7" name="Google Shape;4457;p37"/>
            <p:cNvSpPr/>
            <p:nvPr/>
          </p:nvSpPr>
          <p:spPr>
            <a:xfrm>
              <a:off x="7671669" y="4182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8" name="Google Shape;4458;p37"/>
            <p:cNvSpPr/>
            <p:nvPr/>
          </p:nvSpPr>
          <p:spPr>
            <a:xfrm>
              <a:off x="7993744" y="11120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9" name="Google Shape;4459;p37"/>
            <p:cNvSpPr/>
            <p:nvPr/>
          </p:nvSpPr>
          <p:spPr>
            <a:xfrm>
              <a:off x="8248269" y="8260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0" name="Google Shape;4460;p37"/>
            <p:cNvSpPr/>
            <p:nvPr/>
          </p:nvSpPr>
          <p:spPr>
            <a:xfrm>
              <a:off x="8392794" y="1315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1" name="Google Shape;4461;p37"/>
            <p:cNvSpPr/>
            <p:nvPr/>
          </p:nvSpPr>
          <p:spPr>
            <a:xfrm>
              <a:off x="8696544" y="1679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2" name="Google Shape;4462;p37"/>
            <p:cNvSpPr/>
            <p:nvPr/>
          </p:nvSpPr>
          <p:spPr>
            <a:xfrm>
              <a:off x="8519019" y="2473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3" name="Google Shape;4463;p37"/>
            <p:cNvSpPr/>
            <p:nvPr/>
          </p:nvSpPr>
          <p:spPr>
            <a:xfrm>
              <a:off x="8658169" y="29062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4" name="Google Shape;4464;p37"/>
            <p:cNvSpPr/>
            <p:nvPr/>
          </p:nvSpPr>
          <p:spPr>
            <a:xfrm>
              <a:off x="8519019" y="38225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227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256113" y="-219003"/>
            <a:ext cx="12740319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84055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●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○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■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●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○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■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●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○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Raleway"/>
              <a:buChar char="■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12320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gif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iff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" name="Google Shape;2682;p44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9001" r="2109"/>
          <a:stretch/>
        </p:blipFill>
        <p:spPr>
          <a:xfrm>
            <a:off x="138545" y="-258613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3" name="Google Shape;2683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40030" y="1982188"/>
            <a:ext cx="976007" cy="514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4" name="Google Shape;2684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57360" y="1550532"/>
            <a:ext cx="668169" cy="35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5" name="Google Shape;2685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69973" y="5002650"/>
            <a:ext cx="1398832" cy="225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6" name="Google Shape;2686;p4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82406" y="4220687"/>
            <a:ext cx="2173687" cy="928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7" name="Google Shape;2687;p4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5301" y="-317745"/>
            <a:ext cx="2111023" cy="2263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8" name="Google Shape;2688;p4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7139" y="-5348"/>
            <a:ext cx="1557031" cy="1516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9" name="Google Shape;2689;p4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-9324"/>
            <a:ext cx="1755648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3" name="Google Shape;2693;p4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27346" y="4925465"/>
            <a:ext cx="456412" cy="24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5" name="Google Shape;2695;p4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38545" y="2794242"/>
            <a:ext cx="2080997" cy="368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8" name="Google Shape;2698;p4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279227" y="3908315"/>
            <a:ext cx="1698628" cy="2479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0" name="Google Shape;2700;p4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899953" y="5724169"/>
            <a:ext cx="1819184" cy="106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1" name="Google Shape;2701;p44" descr="Pin by Sama Soliman on Overlays | Fireworks gif, Fireworks animation,  Overlays picsart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243441" y="20037"/>
            <a:ext cx="3048000" cy="196215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4476;p41"/>
          <p:cNvSpPr txBox="1">
            <a:spLocks/>
          </p:cNvSpPr>
          <p:nvPr/>
        </p:nvSpPr>
        <p:spPr>
          <a:xfrm>
            <a:off x="253363" y="1641467"/>
            <a:ext cx="10745643" cy="285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>
              <a:buSzPts val="1100"/>
              <a:defRPr/>
            </a:pPr>
            <a:r>
              <a:rPr lang="en-US" sz="5867" b="1" kern="0">
                <a:solidFill>
                  <a:srgbClr val="C2F2FF"/>
                </a:solidFill>
                <a:latin typeface="Comic Sans MS" panose="030F0702030302020204" pitchFamily="66" charset="0"/>
              </a:rPr>
              <a:t>Unit 6: </a:t>
            </a:r>
            <a:endParaRPr lang="en-US" sz="5867" b="1" kern="0" dirty="0">
              <a:solidFill>
                <a:srgbClr val="C2F2FF"/>
              </a:solidFill>
              <a:latin typeface="Comic Sans MS" panose="030F0702030302020204" pitchFamily="66" charset="0"/>
            </a:endParaRPr>
          </a:p>
          <a:p>
            <a:pPr algn="ctr" defTabSz="1219170">
              <a:buSzPts val="1100"/>
              <a:defRPr/>
            </a:pPr>
            <a:r>
              <a:rPr lang="en-US" sz="5867" b="1" kern="0" dirty="0">
                <a:solidFill>
                  <a:srgbClr val="C2F2FF"/>
                </a:solidFill>
                <a:latin typeface="Comic Sans MS" panose="030F0702030302020204" pitchFamily="66" charset="0"/>
              </a:rPr>
              <a:t>Our </a:t>
            </a:r>
            <a:r>
              <a:rPr lang="en-US" sz="5867" b="1" kern="0" dirty="0" err="1">
                <a:solidFill>
                  <a:srgbClr val="C2F2FF"/>
                </a:solidFill>
                <a:latin typeface="Comic Sans MS" panose="030F0702030302020204" pitchFamily="66" charset="0"/>
              </a:rPr>
              <a:t>Tet</a:t>
            </a:r>
            <a:r>
              <a:rPr lang="en-US" sz="5867" b="1" kern="0" dirty="0">
                <a:solidFill>
                  <a:srgbClr val="C2F2FF"/>
                </a:solidFill>
                <a:latin typeface="Comic Sans MS" panose="030F0702030302020204" pitchFamily="66" charset="0"/>
              </a:rPr>
              <a:t> holiday</a:t>
            </a:r>
          </a:p>
        </p:txBody>
      </p:sp>
      <p:sp>
        <p:nvSpPr>
          <p:cNvPr id="16" name="Google Shape;4475;p41"/>
          <p:cNvSpPr txBox="1">
            <a:spLocks/>
          </p:cNvSpPr>
          <p:nvPr/>
        </p:nvSpPr>
        <p:spPr>
          <a:xfrm rot="-637">
            <a:off x="2389384" y="3488511"/>
            <a:ext cx="6473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None/>
              <a:defRPr sz="16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defTabSz="1219170">
              <a:buClr>
                <a:srgbClr val="DD3947"/>
              </a:buClr>
              <a:defRPr/>
            </a:pPr>
            <a:r>
              <a:rPr lang="en-US" sz="3733" b="1" kern="0">
                <a:solidFill>
                  <a:srgbClr val="EEEEEE"/>
                </a:solidFill>
              </a:rPr>
              <a:t>A closer look 2</a:t>
            </a:r>
            <a:endParaRPr lang="en-US" sz="3733" b="1" kern="0" dirty="0">
              <a:solidFill>
                <a:srgbClr val="EEEE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84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25" y="1297940"/>
            <a:ext cx="789940" cy="8585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81480" y="1165860"/>
            <a:ext cx="1032065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signs at the library and complete the sentences with should or shouldn’t.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9"/>
          <a:stretch>
            <a:fillRect/>
          </a:stretch>
        </p:blipFill>
        <p:spPr>
          <a:xfrm>
            <a:off x="1175286" y="2488282"/>
            <a:ext cx="2080994" cy="2080985"/>
          </a:xfrm>
          <a:prstGeom prst="ellipse">
            <a:avLst/>
          </a:prstGeom>
          <a:ln w="76200">
            <a:solidFill>
              <a:srgbClr val="F16649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779" y="2455897"/>
            <a:ext cx="2145362" cy="2145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2" t="7475" r="7131" b="7414"/>
          <a:stretch>
            <a:fillRect/>
          </a:stretch>
        </p:blipFill>
        <p:spPr>
          <a:xfrm>
            <a:off x="6546116" y="2537171"/>
            <a:ext cx="2050031" cy="1983037"/>
          </a:xfrm>
          <a:prstGeom prst="ellipse">
            <a:avLst/>
          </a:prstGeom>
          <a:ln w="76200">
            <a:solidFill>
              <a:srgbClr val="F16649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9221270" y="2554951"/>
            <a:ext cx="2127317" cy="2058864"/>
            <a:chOff x="4814370" y="4320886"/>
            <a:chExt cx="2127317" cy="205886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62" t="-11602" r="-10665" b="-4059"/>
            <a:stretch>
              <a:fillRect/>
            </a:stretch>
          </p:blipFill>
          <p:spPr>
            <a:xfrm>
              <a:off x="4814370" y="4320886"/>
              <a:ext cx="2127317" cy="2058864"/>
            </a:xfrm>
            <a:prstGeom prst="ellipse">
              <a:avLst/>
            </a:prstGeom>
            <a:ln w="139700">
              <a:solidFill>
                <a:srgbClr val="F16649"/>
              </a:solidFill>
            </a:ln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5103874" y="4611383"/>
              <a:ext cx="1536192" cy="1455836"/>
            </a:xfrm>
            <a:prstGeom prst="line">
              <a:avLst/>
            </a:prstGeom>
            <a:ln w="152400">
              <a:solidFill>
                <a:srgbClr val="F166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14"/>
          <p:cNvSpPr txBox="1"/>
          <p:nvPr/>
        </p:nvSpPr>
        <p:spPr>
          <a:xfrm>
            <a:off x="487045" y="208280"/>
            <a:ext cx="70148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SHOULD OR SHOULDN’T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30D61CD-D40C-3B6C-3779-A40919463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677844"/>
              </p:ext>
            </p:extLst>
          </p:nvPr>
        </p:nvGraphicFramePr>
        <p:xfrm>
          <a:off x="746125" y="4891756"/>
          <a:ext cx="11015663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3916">
                  <a:extLst>
                    <a:ext uri="{9D8B030D-6E8A-4147-A177-3AD203B41FA5}">
                      <a16:colId xmlns:a16="http://schemas.microsoft.com/office/drawing/2014/main" val="730643084"/>
                    </a:ext>
                  </a:extLst>
                </a:gridCol>
                <a:gridCol w="2610633">
                  <a:extLst>
                    <a:ext uri="{9D8B030D-6E8A-4147-A177-3AD203B41FA5}">
                      <a16:colId xmlns:a16="http://schemas.microsoft.com/office/drawing/2014/main" val="656861376"/>
                    </a:ext>
                  </a:extLst>
                </a:gridCol>
                <a:gridCol w="3229208">
                  <a:extLst>
                    <a:ext uri="{9D8B030D-6E8A-4147-A177-3AD203B41FA5}">
                      <a16:colId xmlns:a16="http://schemas.microsoft.com/office/drawing/2014/main" val="370787771"/>
                    </a:ext>
                  </a:extLst>
                </a:gridCol>
                <a:gridCol w="2421906">
                  <a:extLst>
                    <a:ext uri="{9D8B030D-6E8A-4147-A177-3AD203B41FA5}">
                      <a16:colId xmlns:a16="http://schemas.microsoft.com/office/drawing/2014/main" val="1595983233"/>
                    </a:ext>
                  </a:extLst>
                </a:gridCol>
              </a:tblGrid>
              <a:tr h="158963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1. You ________ keep quiet.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2. You ________ eat or drink.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3. You ______ knock before you enter.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4. You ________ run.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5637111"/>
                  </a:ext>
                </a:extLst>
              </a:tr>
            </a:tbl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BFB16DE3-C725-5D15-2242-1F854CC3BC2F}"/>
              </a:ext>
            </a:extLst>
          </p:cNvPr>
          <p:cNvSpPr txBox="1"/>
          <p:nvPr/>
        </p:nvSpPr>
        <p:spPr>
          <a:xfrm>
            <a:off x="1495073" y="5437270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should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D49AF65E-D3D9-F7B0-E489-7A695513EA81}"/>
              </a:ext>
            </a:extLst>
          </p:cNvPr>
          <p:cNvSpPr txBox="1"/>
          <p:nvPr/>
        </p:nvSpPr>
        <p:spPr>
          <a:xfrm>
            <a:off x="3796347" y="5437270"/>
            <a:ext cx="193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shouldn’t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E70643FF-E2B6-0BF7-1EC2-A16277D2EEA3}"/>
              </a:ext>
            </a:extLst>
          </p:cNvPr>
          <p:cNvSpPr txBox="1"/>
          <p:nvPr/>
        </p:nvSpPr>
        <p:spPr>
          <a:xfrm>
            <a:off x="7586371" y="4906996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should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1B733520-9B24-FC97-FFB3-37B514242B7F}"/>
              </a:ext>
            </a:extLst>
          </p:cNvPr>
          <p:cNvSpPr txBox="1"/>
          <p:nvPr/>
        </p:nvSpPr>
        <p:spPr>
          <a:xfrm>
            <a:off x="9563333" y="5437270"/>
            <a:ext cx="193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shouldn’t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999970" y="3226435"/>
            <a:ext cx="1018540" cy="985520"/>
            <a:chOff x="4814370" y="4320886"/>
            <a:chExt cx="2127317" cy="205886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62" t="-11602" r="-10665" b="-4059"/>
            <a:stretch>
              <a:fillRect/>
            </a:stretch>
          </p:blipFill>
          <p:spPr>
            <a:xfrm>
              <a:off x="4814370" y="4320886"/>
              <a:ext cx="2127317" cy="2058864"/>
            </a:xfrm>
            <a:prstGeom prst="ellipse">
              <a:avLst/>
            </a:prstGeom>
            <a:ln w="139700">
              <a:solidFill>
                <a:srgbClr val="CB2027"/>
              </a:solidFill>
            </a:ln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5103874" y="4611383"/>
              <a:ext cx="1536192" cy="1455836"/>
            </a:xfrm>
            <a:prstGeom prst="line">
              <a:avLst/>
            </a:prstGeom>
            <a:ln w="152400">
              <a:solidFill>
                <a:srgbClr val="CB20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5"/>
          <p:cNvSpPr/>
          <p:nvPr/>
        </p:nvSpPr>
        <p:spPr>
          <a:xfrm>
            <a:off x="2534542" y="1337742"/>
            <a:ext cx="75219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/>
              <a:t>Should / shouldn’t </a:t>
            </a:r>
            <a:r>
              <a:rPr lang="en-US" sz="4800" b="1" dirty="0"/>
              <a:t>for advice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14"/>
          <p:cNvSpPr txBox="1"/>
          <p:nvPr/>
        </p:nvSpPr>
        <p:spPr>
          <a:xfrm>
            <a:off x="487045" y="208280"/>
            <a:ext cx="70148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SHOULD OR SHOULDN’T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7AC9AF-D682-0D2B-2261-322B498BB1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62"/>
          <a:stretch/>
        </p:blipFill>
        <p:spPr>
          <a:xfrm>
            <a:off x="1721086" y="2479042"/>
            <a:ext cx="8335387" cy="38607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313761-5D9C-7F3B-D665-50C38CFA5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136" y="2252377"/>
            <a:ext cx="10011927" cy="4425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5" y="1199219"/>
            <a:ext cx="743026" cy="7362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0071" y="1174740"/>
            <a:ext cx="987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8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Tick the activities children should do at Tet and cross the ones they shouldn’t.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14"/>
          <p:cNvSpPr txBox="1"/>
          <p:nvPr/>
        </p:nvSpPr>
        <p:spPr>
          <a:xfrm>
            <a:off x="487045" y="208280"/>
            <a:ext cx="70148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SHOULD OR SHOULDN’T</a:t>
            </a:r>
          </a:p>
        </p:txBody>
      </p:sp>
      <p:sp>
        <p:nvSpPr>
          <p:cNvPr id="91" name="TextBox 32"/>
          <p:cNvSpPr txBox="1"/>
          <p:nvPr/>
        </p:nvSpPr>
        <p:spPr>
          <a:xfrm>
            <a:off x="10284718" y="4826437"/>
            <a:ext cx="6826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B050"/>
                </a:solidFill>
                <a:sym typeface="Wingdings 2" panose="05020102010507070707" pitchFamily="18" charset="2"/>
              </a:rPr>
              <a:t></a:t>
            </a:r>
            <a:endParaRPr lang="en-US" sz="6600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D993FD-DAA1-20EE-0C72-0F4D590D7D68}"/>
              </a:ext>
            </a:extLst>
          </p:cNvPr>
          <p:cNvSpPr txBox="1"/>
          <p:nvPr/>
        </p:nvSpPr>
        <p:spPr>
          <a:xfrm>
            <a:off x="5129529" y="4904423"/>
            <a:ext cx="801370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1" grpId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3929CFE-1FE4-7FB6-CB35-DBE880048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002" y="2153326"/>
            <a:ext cx="10119995" cy="4416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5" y="1199219"/>
            <a:ext cx="743026" cy="7362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0071" y="1174740"/>
            <a:ext cx="987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8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Tick the activities children should do at Tet and cross the ones they shouldn’t.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14"/>
          <p:cNvSpPr txBox="1"/>
          <p:nvPr/>
        </p:nvSpPr>
        <p:spPr>
          <a:xfrm>
            <a:off x="487045" y="208280"/>
            <a:ext cx="70148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SHOULD OR SHOULDN’T</a:t>
            </a:r>
          </a:p>
        </p:txBody>
      </p:sp>
      <p:sp>
        <p:nvSpPr>
          <p:cNvPr id="91" name="TextBox 32"/>
          <p:cNvSpPr txBox="1"/>
          <p:nvPr/>
        </p:nvSpPr>
        <p:spPr>
          <a:xfrm>
            <a:off x="10417886" y="4729907"/>
            <a:ext cx="6826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B050"/>
                </a:solidFill>
                <a:sym typeface="Wingdings 2" panose="05020102010507070707" pitchFamily="18" charset="2"/>
              </a:rPr>
              <a:t></a:t>
            </a:r>
            <a:endParaRPr lang="en-US" sz="6600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D993FD-DAA1-20EE-0C72-0F4D590D7D68}"/>
              </a:ext>
            </a:extLst>
          </p:cNvPr>
          <p:cNvSpPr txBox="1"/>
          <p:nvPr/>
        </p:nvSpPr>
        <p:spPr>
          <a:xfrm>
            <a:off x="5175250" y="4776074"/>
            <a:ext cx="801370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</a:p>
        </p:txBody>
      </p:sp>
    </p:spTree>
    <p:extLst>
      <p:ext uri="{BB962C8B-B14F-4D97-AF65-F5344CB8AC3E}">
        <p14:creationId xmlns:p14="http://schemas.microsoft.com/office/powerpoint/2010/main" val="21383957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1" grpId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F9EBE4-7843-A9DC-2486-1DE98B984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071" y="2227898"/>
            <a:ext cx="9870440" cy="42727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5" y="1199219"/>
            <a:ext cx="743026" cy="7362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0071" y="1174740"/>
            <a:ext cx="987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8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Tick the activities children should do at Tet and cross the ones they shouldn’t.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14"/>
          <p:cNvSpPr txBox="1"/>
          <p:nvPr/>
        </p:nvSpPr>
        <p:spPr>
          <a:xfrm>
            <a:off x="487045" y="208280"/>
            <a:ext cx="70148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SHOULD OR SHOULDN’T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D993FD-DAA1-20EE-0C72-0F4D590D7D68}"/>
              </a:ext>
            </a:extLst>
          </p:cNvPr>
          <p:cNvSpPr txBox="1"/>
          <p:nvPr/>
        </p:nvSpPr>
        <p:spPr>
          <a:xfrm>
            <a:off x="5253355" y="4822240"/>
            <a:ext cx="801370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69DE87-20B9-9139-BA90-9596D2ACB519}"/>
              </a:ext>
            </a:extLst>
          </p:cNvPr>
          <p:cNvSpPr txBox="1"/>
          <p:nvPr/>
        </p:nvSpPr>
        <p:spPr>
          <a:xfrm>
            <a:off x="10334066" y="4822239"/>
            <a:ext cx="801370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</a:p>
        </p:txBody>
      </p:sp>
    </p:spTree>
    <p:extLst>
      <p:ext uri="{BB962C8B-B14F-4D97-AF65-F5344CB8AC3E}">
        <p14:creationId xmlns:p14="http://schemas.microsoft.com/office/powerpoint/2010/main" val="27436288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59EFF2-3149-3747-0EEB-EE108ACD8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489" y="2183330"/>
            <a:ext cx="10318786" cy="4147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5" y="1199219"/>
            <a:ext cx="743026" cy="7362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0071" y="1174740"/>
            <a:ext cx="987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8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Tick the activities children should do at Tet and cross the ones they shouldn’t.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14"/>
          <p:cNvSpPr txBox="1"/>
          <p:nvPr/>
        </p:nvSpPr>
        <p:spPr>
          <a:xfrm>
            <a:off x="487045" y="208280"/>
            <a:ext cx="70148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SHOULD OR SHOULDN’T</a:t>
            </a:r>
          </a:p>
        </p:txBody>
      </p:sp>
      <p:sp>
        <p:nvSpPr>
          <p:cNvPr id="91" name="TextBox 32"/>
          <p:cNvSpPr txBox="1"/>
          <p:nvPr/>
        </p:nvSpPr>
        <p:spPr>
          <a:xfrm>
            <a:off x="5068646" y="4575264"/>
            <a:ext cx="6826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B050"/>
                </a:solidFill>
                <a:sym typeface="Wingdings 2" panose="05020102010507070707" pitchFamily="18" charset="2"/>
              </a:rPr>
              <a:t></a:t>
            </a:r>
            <a:endParaRPr lang="en-US" sz="6600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D993FD-DAA1-20EE-0C72-0F4D590D7D68}"/>
              </a:ext>
            </a:extLst>
          </p:cNvPr>
          <p:cNvSpPr txBox="1"/>
          <p:nvPr/>
        </p:nvSpPr>
        <p:spPr>
          <a:xfrm>
            <a:off x="10082530" y="4776074"/>
            <a:ext cx="801370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</a:p>
        </p:txBody>
      </p:sp>
    </p:spTree>
    <p:extLst>
      <p:ext uri="{BB962C8B-B14F-4D97-AF65-F5344CB8AC3E}">
        <p14:creationId xmlns:p14="http://schemas.microsoft.com/office/powerpoint/2010/main" val="20580707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1" grpId="1"/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1245" y="1265556"/>
            <a:ext cx="1112329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Look at the activities in 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 Take turns to say what you think children should / shouldn’t do.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16230" y="1395095"/>
            <a:ext cx="642620" cy="642620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4175" y="1395095"/>
            <a:ext cx="5067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5" name="TextBox 23"/>
          <p:cNvSpPr txBox="1"/>
          <p:nvPr/>
        </p:nvSpPr>
        <p:spPr>
          <a:xfrm>
            <a:off x="1955165" y="2564130"/>
            <a:ext cx="22447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955165" y="3270885"/>
            <a:ext cx="8500745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000" dirty="0"/>
              <a:t>Children should behave well.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000" dirty="0"/>
              <a:t>Children shouldn’t eat lots of sweets.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4"/>
          <p:cNvSpPr txBox="1"/>
          <p:nvPr/>
        </p:nvSpPr>
        <p:spPr>
          <a:xfrm>
            <a:off x="487045" y="208280"/>
            <a:ext cx="70148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SHOULD OR SHOULDN’T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06282" y="1057792"/>
            <a:ext cx="8096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00B05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some / any </a:t>
            </a:r>
            <a:r>
              <a:rPr lang="en-US" sz="44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for amount</a:t>
            </a:r>
            <a:endParaRPr lang="en-US" sz="4400" b="1" dirty="0">
              <a:solidFill>
                <a:srgbClr val="00B05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" t="8937" r="5400" b="9831"/>
          <a:stretch>
            <a:fillRect/>
          </a:stretch>
        </p:blipFill>
        <p:spPr>
          <a:xfrm rot="497610">
            <a:off x="13086715" y="7192010"/>
            <a:ext cx="917575" cy="6845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" t="10265" r="5742" b="8501"/>
          <a:stretch>
            <a:fillRect/>
          </a:stretch>
        </p:blipFill>
        <p:spPr>
          <a:xfrm rot="20700000">
            <a:off x="13065760" y="7228205"/>
            <a:ext cx="911860" cy="669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4" name="Group 3"/>
          <p:cNvGrpSpPr/>
          <p:nvPr/>
        </p:nvGrpSpPr>
        <p:grpSpPr>
          <a:xfrm>
            <a:off x="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14"/>
          <p:cNvSpPr txBox="1"/>
          <p:nvPr/>
        </p:nvSpPr>
        <p:spPr>
          <a:xfrm>
            <a:off x="487045" y="208280"/>
            <a:ext cx="70148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SOME/ANY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F3FE1D3-738B-861F-2A98-5C463E7292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137"/>
          <a:stretch/>
        </p:blipFill>
        <p:spPr>
          <a:xfrm>
            <a:off x="0" y="1809335"/>
            <a:ext cx="6366646" cy="27365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91FCE29-C240-DB87-75CE-8287AD9980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427" b="10527"/>
          <a:stretch/>
        </p:blipFill>
        <p:spPr>
          <a:xfrm>
            <a:off x="6096000" y="4394866"/>
            <a:ext cx="6078759" cy="23833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4583" y="107928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Complete the sentences with </a:t>
            </a:r>
            <a:r>
              <a:rPr lang="en-US" sz="2800" b="1" i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some</a:t>
            </a:r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and </a:t>
            </a:r>
            <a:r>
              <a:rPr lang="en-US" sz="2800" b="1" i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any.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97128" y="110555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913" y="10156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" t="8937" r="5400" b="9831"/>
          <a:stretch>
            <a:fillRect/>
          </a:stretch>
        </p:blipFill>
        <p:spPr>
          <a:xfrm rot="497610">
            <a:off x="9350010" y="4070915"/>
            <a:ext cx="2448570" cy="1826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" t="10265" r="5742" b="8501"/>
          <a:stretch>
            <a:fillRect/>
          </a:stretch>
        </p:blipFill>
        <p:spPr>
          <a:xfrm rot="20700000">
            <a:off x="9109025" y="1644556"/>
            <a:ext cx="2486828" cy="1826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4" name="Group 3"/>
          <p:cNvGrpSpPr/>
          <p:nvPr/>
        </p:nvGrpSpPr>
        <p:grpSpPr>
          <a:xfrm>
            <a:off x="0" y="-7620"/>
            <a:ext cx="12192000" cy="1083309"/>
            <a:chOff x="7620" y="-7620"/>
            <a:chExt cx="12192000" cy="1083309"/>
          </a:xfrm>
        </p:grpSpPr>
        <p:sp>
          <p:nvSpPr>
            <p:cNvPr id="7" name="Round Single Corner Rectangle 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4"/>
          <p:cNvSpPr txBox="1"/>
          <p:nvPr/>
        </p:nvSpPr>
        <p:spPr>
          <a:xfrm>
            <a:off x="487045" y="208280"/>
            <a:ext cx="70148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SOME/ANY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BD536F-8704-5D4D-3F86-CC09FBA8E3D2}"/>
              </a:ext>
            </a:extLst>
          </p:cNvPr>
          <p:cNvSpPr txBox="1"/>
          <p:nvPr/>
        </p:nvSpPr>
        <p:spPr>
          <a:xfrm>
            <a:off x="243986" y="2007013"/>
            <a:ext cx="876814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3077B4"/>
                </a:solidFill>
                <a:effectLst/>
              </a:rPr>
              <a:t>1.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– What do you need to decorate your room?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     – I need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200" b="0" i="0" dirty="0" err="1">
                <a:solidFill>
                  <a:srgbClr val="242021"/>
                </a:solidFill>
                <a:effectLst/>
              </a:rPr>
              <a:t>colour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paper and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</a:t>
            </a:r>
            <a:r>
              <a:rPr lang="en-US" sz="3200" dirty="0">
                <a:solidFill>
                  <a:srgbClr val="949599"/>
                </a:solidFill>
              </a:rPr>
              <a:t> </a:t>
            </a:r>
          </a:p>
          <a:p>
            <a:r>
              <a:rPr lang="en-US" sz="3200" b="0" i="0" dirty="0">
                <a:solidFill>
                  <a:srgbClr val="949599"/>
                </a:solidFill>
                <a:effectLst/>
              </a:rPr>
              <a:t>    </a:t>
            </a:r>
            <a:r>
              <a:rPr lang="en-US" sz="3200" dirty="0">
                <a:solidFill>
                  <a:srgbClr val="949599"/>
                </a:solidFill>
              </a:rPr>
              <a:t>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pictures.</a:t>
            </a:r>
          </a:p>
          <a:p>
            <a:r>
              <a:rPr lang="en-US" sz="3200" b="1" i="0" dirty="0">
                <a:solidFill>
                  <a:srgbClr val="3077B4"/>
                </a:solidFill>
                <a:effectLst/>
              </a:rPr>
              <a:t>2.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– Do you have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free time for sports?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     – Yes, I do.</a:t>
            </a:r>
          </a:p>
          <a:p>
            <a:r>
              <a:rPr lang="en-US" sz="3200" b="1" i="0" dirty="0">
                <a:solidFill>
                  <a:srgbClr val="3077B4"/>
                </a:solidFill>
                <a:effectLst/>
              </a:rPr>
              <a:t>3.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– Are there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interesting activities here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    during Tet?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     – Yes, there are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traditional games like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     human chess, running and cooking.</a:t>
            </a:r>
            <a:r>
              <a:rPr lang="en-US" sz="32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520454-3320-E750-200B-551ADF8FCEDE}"/>
              </a:ext>
            </a:extLst>
          </p:cNvPr>
          <p:cNvSpPr txBox="1"/>
          <p:nvPr/>
        </p:nvSpPr>
        <p:spPr>
          <a:xfrm>
            <a:off x="2270760" y="2484038"/>
            <a:ext cx="1295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</a:rPr>
              <a:t>some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8F8732-7FBA-F13C-9677-D33EA1A8B898}"/>
              </a:ext>
            </a:extLst>
          </p:cNvPr>
          <p:cNvSpPr txBox="1"/>
          <p:nvPr/>
        </p:nvSpPr>
        <p:spPr>
          <a:xfrm>
            <a:off x="6854190" y="2484038"/>
            <a:ext cx="1295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</a:rPr>
              <a:t>some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3A1E1E-AA93-7B3D-A989-23845AB3F6CB}"/>
              </a:ext>
            </a:extLst>
          </p:cNvPr>
          <p:cNvSpPr txBox="1"/>
          <p:nvPr/>
        </p:nvSpPr>
        <p:spPr>
          <a:xfrm>
            <a:off x="3304948" y="3450633"/>
            <a:ext cx="1295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</a:rPr>
              <a:t>any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696DC9-F1A2-2615-979E-3DD0F829915D}"/>
              </a:ext>
            </a:extLst>
          </p:cNvPr>
          <p:cNvSpPr txBox="1"/>
          <p:nvPr/>
        </p:nvSpPr>
        <p:spPr>
          <a:xfrm>
            <a:off x="3034420" y="4444179"/>
            <a:ext cx="1295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</a:rPr>
              <a:t>any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AA320D-F3D1-273A-80EC-6644AE8EF439}"/>
              </a:ext>
            </a:extLst>
          </p:cNvPr>
          <p:cNvSpPr txBox="1"/>
          <p:nvPr/>
        </p:nvSpPr>
        <p:spPr>
          <a:xfrm>
            <a:off x="3596640" y="5405983"/>
            <a:ext cx="1295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</a:rPr>
              <a:t>some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8652" y="1132841"/>
            <a:ext cx="1103947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Look at the fridge. Make sentences with the words/phrases provided, using </a:t>
            </a:r>
            <a:r>
              <a:rPr lang="en-US" sz="2800" b="1" i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some</a:t>
            </a:r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or </a:t>
            </a:r>
            <a:r>
              <a:rPr lang="en-US" sz="2800" b="1" i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any</a:t>
            </a:r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84175" y="1233170"/>
            <a:ext cx="565785" cy="565785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7515" y="1163320"/>
            <a:ext cx="4464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44" name="Content Placeholder 4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5" y="2410460"/>
            <a:ext cx="3878580" cy="4239260"/>
          </a:xfrm>
          <a:prstGeom prst="rect">
            <a:avLst/>
          </a:prstGeom>
        </p:spPr>
      </p:pic>
      <p:sp>
        <p:nvSpPr>
          <p:cNvPr id="46" name="TextBox 23"/>
          <p:cNvSpPr txBox="1"/>
          <p:nvPr/>
        </p:nvSpPr>
        <p:spPr>
          <a:xfrm>
            <a:off x="5025390" y="2821940"/>
            <a:ext cx="22447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48" name="TextBox 2"/>
          <p:cNvSpPr txBox="1"/>
          <p:nvPr/>
        </p:nvSpPr>
        <p:spPr>
          <a:xfrm>
            <a:off x="5547115" y="3429000"/>
            <a:ext cx="2339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16649"/>
                </a:solidFill>
              </a:rPr>
              <a:t>ice cream</a:t>
            </a:r>
          </a:p>
        </p:txBody>
      </p:sp>
      <p:sp>
        <p:nvSpPr>
          <p:cNvPr id="49" name="TextBox 3"/>
          <p:cNvSpPr txBox="1"/>
          <p:nvPr/>
        </p:nvSpPr>
        <p:spPr>
          <a:xfrm>
            <a:off x="5547360" y="3960543"/>
            <a:ext cx="536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There is not any ice cream.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5212512" y="4304972"/>
            <a:ext cx="334603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26"/>
          <p:cNvSpPr txBox="1"/>
          <p:nvPr/>
        </p:nvSpPr>
        <p:spPr>
          <a:xfrm>
            <a:off x="5612765" y="4735540"/>
            <a:ext cx="2516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16649"/>
                </a:solidFill>
              </a:rPr>
              <a:t>cucumbers</a:t>
            </a:r>
          </a:p>
        </p:txBody>
      </p:sp>
      <p:sp>
        <p:nvSpPr>
          <p:cNvPr id="52" name="TextBox 30"/>
          <p:cNvSpPr txBox="1"/>
          <p:nvPr/>
        </p:nvSpPr>
        <p:spPr>
          <a:xfrm>
            <a:off x="5636260" y="5401993"/>
            <a:ext cx="5458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There are some cucumbers.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-7620"/>
            <a:ext cx="12192000" cy="1083309"/>
            <a:chOff x="7620" y="-7620"/>
            <a:chExt cx="12192000" cy="1083309"/>
          </a:xfrm>
        </p:grpSpPr>
        <p:sp>
          <p:nvSpPr>
            <p:cNvPr id="2" name="Round Single Corner Rectangle 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14"/>
          <p:cNvSpPr txBox="1"/>
          <p:nvPr/>
        </p:nvSpPr>
        <p:spPr>
          <a:xfrm>
            <a:off x="487045" y="208280"/>
            <a:ext cx="70148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SOME/ANY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53F3B0-049D-427C-54B5-65C33A7B312B}"/>
              </a:ext>
            </a:extLst>
          </p:cNvPr>
          <p:cNvCxnSpPr/>
          <p:nvPr/>
        </p:nvCxnSpPr>
        <p:spPr>
          <a:xfrm flipV="1">
            <a:off x="5253807" y="5737532"/>
            <a:ext cx="334603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48" grpId="0"/>
      <p:bldP spid="48" grpId="1"/>
      <p:bldP spid="49" grpId="0"/>
      <p:bldP spid="49" grpId="1"/>
      <p:bldP spid="51" grpId="0"/>
      <p:bldP spid="51" grpId="1"/>
      <p:bldP spid="52" grpId="0"/>
      <p:bldP spid="5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1" name="Google Shape;4991;p45"/>
          <p:cNvGrpSpPr/>
          <p:nvPr/>
        </p:nvGrpSpPr>
        <p:grpSpPr>
          <a:xfrm>
            <a:off x="2522424" y="1042636"/>
            <a:ext cx="2688745" cy="2688745"/>
            <a:chOff x="1552925" y="540000"/>
            <a:chExt cx="2984400" cy="2984400"/>
          </a:xfrm>
        </p:grpSpPr>
        <p:sp>
          <p:nvSpPr>
            <p:cNvPr id="4992" name="Google Shape;4992;p45"/>
            <p:cNvSpPr/>
            <p:nvPr/>
          </p:nvSpPr>
          <p:spPr>
            <a:xfrm rot="-2700000">
              <a:off x="1989980" y="977055"/>
              <a:ext cx="2110289" cy="21102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3" name="Google Shape;4993;p45"/>
            <p:cNvSpPr/>
            <p:nvPr/>
          </p:nvSpPr>
          <p:spPr>
            <a:xfrm rot="-2700000">
              <a:off x="2143355" y="1146475"/>
              <a:ext cx="1803575" cy="1771404"/>
            </a:xfrm>
            <a:custGeom>
              <a:avLst/>
              <a:gdLst/>
              <a:ahLst/>
              <a:cxnLst/>
              <a:rect l="l" t="t" r="r" b="b"/>
              <a:pathLst>
                <a:path w="32348" h="31771" fill="none" extrusionOk="0">
                  <a:moveTo>
                    <a:pt x="0" y="8314"/>
                  </a:moveTo>
                  <a:lnTo>
                    <a:pt x="0" y="3530"/>
                  </a:lnTo>
                  <a:lnTo>
                    <a:pt x="2279" y="3530"/>
                  </a:lnTo>
                  <a:lnTo>
                    <a:pt x="2279" y="1"/>
                  </a:lnTo>
                  <a:lnTo>
                    <a:pt x="0" y="1"/>
                  </a:lnTo>
                  <a:lnTo>
                    <a:pt x="0" y="2391"/>
                  </a:lnTo>
                  <a:lnTo>
                    <a:pt x="3423" y="2391"/>
                  </a:lnTo>
                  <a:lnTo>
                    <a:pt x="3423" y="1"/>
                  </a:lnTo>
                  <a:lnTo>
                    <a:pt x="7622" y="1"/>
                  </a:lnTo>
                  <a:lnTo>
                    <a:pt x="24729" y="1"/>
                  </a:lnTo>
                  <a:lnTo>
                    <a:pt x="28922" y="1"/>
                  </a:lnTo>
                  <a:lnTo>
                    <a:pt x="28922" y="2391"/>
                  </a:lnTo>
                  <a:lnTo>
                    <a:pt x="32348" y="2391"/>
                  </a:lnTo>
                  <a:lnTo>
                    <a:pt x="32348" y="1"/>
                  </a:lnTo>
                  <a:lnTo>
                    <a:pt x="30066" y="1"/>
                  </a:lnTo>
                  <a:lnTo>
                    <a:pt x="30066" y="3530"/>
                  </a:lnTo>
                  <a:lnTo>
                    <a:pt x="32348" y="3530"/>
                  </a:lnTo>
                  <a:lnTo>
                    <a:pt x="32348" y="8314"/>
                  </a:lnTo>
                  <a:lnTo>
                    <a:pt x="32348" y="23457"/>
                  </a:lnTo>
                  <a:lnTo>
                    <a:pt x="32348" y="28242"/>
                  </a:lnTo>
                  <a:lnTo>
                    <a:pt x="30066" y="28242"/>
                  </a:lnTo>
                  <a:lnTo>
                    <a:pt x="30066" y="31771"/>
                  </a:lnTo>
                  <a:lnTo>
                    <a:pt x="32348" y="31771"/>
                  </a:lnTo>
                  <a:lnTo>
                    <a:pt x="32348" y="29383"/>
                  </a:lnTo>
                  <a:lnTo>
                    <a:pt x="28922" y="29383"/>
                  </a:lnTo>
                  <a:lnTo>
                    <a:pt x="28922" y="31771"/>
                  </a:lnTo>
                  <a:lnTo>
                    <a:pt x="24729" y="31771"/>
                  </a:lnTo>
                  <a:lnTo>
                    <a:pt x="7622" y="31771"/>
                  </a:lnTo>
                  <a:lnTo>
                    <a:pt x="3423" y="31771"/>
                  </a:lnTo>
                  <a:lnTo>
                    <a:pt x="3423" y="29383"/>
                  </a:lnTo>
                  <a:lnTo>
                    <a:pt x="0" y="29383"/>
                  </a:lnTo>
                  <a:lnTo>
                    <a:pt x="0" y="31771"/>
                  </a:lnTo>
                  <a:lnTo>
                    <a:pt x="2279" y="31771"/>
                  </a:lnTo>
                  <a:lnTo>
                    <a:pt x="2279" y="28242"/>
                  </a:lnTo>
                  <a:lnTo>
                    <a:pt x="0" y="28242"/>
                  </a:lnTo>
                  <a:lnTo>
                    <a:pt x="0" y="23457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994" name="Google Shape;4994;p45"/>
          <p:cNvSpPr txBox="1">
            <a:spLocks noGrp="1"/>
          </p:cNvSpPr>
          <p:nvPr>
            <p:ph type="title" idx="2"/>
          </p:nvPr>
        </p:nvSpPr>
        <p:spPr>
          <a:xfrm>
            <a:off x="960000" y="3839868"/>
            <a:ext cx="5813600" cy="142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Warm-up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4995" name="Google Shape;4995;p45"/>
          <p:cNvSpPr txBox="1">
            <a:spLocks noGrp="1"/>
          </p:cNvSpPr>
          <p:nvPr>
            <p:ph type="title"/>
          </p:nvPr>
        </p:nvSpPr>
        <p:spPr>
          <a:xfrm>
            <a:off x="2920117" y="1560784"/>
            <a:ext cx="1892400" cy="165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1</a:t>
            </a:r>
            <a:endParaRPr dirty="0"/>
          </a:p>
        </p:txBody>
      </p:sp>
      <p:grpSp>
        <p:nvGrpSpPr>
          <p:cNvPr id="4997" name="Google Shape;4997;p45"/>
          <p:cNvGrpSpPr/>
          <p:nvPr/>
        </p:nvGrpSpPr>
        <p:grpSpPr>
          <a:xfrm>
            <a:off x="6932729" y="1397635"/>
            <a:ext cx="5962921" cy="5460349"/>
            <a:chOff x="5199546" y="1048226"/>
            <a:chExt cx="4472191" cy="4095262"/>
          </a:xfrm>
        </p:grpSpPr>
        <p:sp>
          <p:nvSpPr>
            <p:cNvPr id="4998" name="Google Shape;4998;p45"/>
            <p:cNvSpPr/>
            <p:nvPr/>
          </p:nvSpPr>
          <p:spPr>
            <a:xfrm>
              <a:off x="5271842" y="1048226"/>
              <a:ext cx="4304973" cy="3582020"/>
            </a:xfrm>
            <a:custGeom>
              <a:avLst/>
              <a:gdLst/>
              <a:ahLst/>
              <a:cxnLst/>
              <a:rect l="l" t="t" r="r" b="b"/>
              <a:pathLst>
                <a:path w="23402" h="19472" extrusionOk="0">
                  <a:moveTo>
                    <a:pt x="11949" y="1"/>
                  </a:moveTo>
                  <a:cubicBezTo>
                    <a:pt x="11727" y="1"/>
                    <a:pt x="11503" y="50"/>
                    <a:pt x="11302" y="141"/>
                  </a:cubicBezTo>
                  <a:cubicBezTo>
                    <a:pt x="10817" y="362"/>
                    <a:pt x="10454" y="789"/>
                    <a:pt x="10172" y="1246"/>
                  </a:cubicBezTo>
                  <a:cubicBezTo>
                    <a:pt x="9333" y="2613"/>
                    <a:pt x="9132" y="4273"/>
                    <a:pt x="9062" y="5877"/>
                  </a:cubicBezTo>
                  <a:cubicBezTo>
                    <a:pt x="9048" y="6184"/>
                    <a:pt x="9026" y="6522"/>
                    <a:pt x="8797" y="6728"/>
                  </a:cubicBezTo>
                  <a:cubicBezTo>
                    <a:pt x="8676" y="6839"/>
                    <a:pt x="8529" y="6884"/>
                    <a:pt x="8374" y="6884"/>
                  </a:cubicBezTo>
                  <a:cubicBezTo>
                    <a:pt x="8074" y="6884"/>
                    <a:pt x="7740" y="6715"/>
                    <a:pt x="7494" y="6516"/>
                  </a:cubicBezTo>
                  <a:cubicBezTo>
                    <a:pt x="6724" y="5891"/>
                    <a:pt x="6172" y="5026"/>
                    <a:pt x="5405" y="4390"/>
                  </a:cubicBezTo>
                  <a:cubicBezTo>
                    <a:pt x="4900" y="3974"/>
                    <a:pt x="4230" y="3674"/>
                    <a:pt x="3595" y="3674"/>
                  </a:cubicBezTo>
                  <a:cubicBezTo>
                    <a:pt x="3265" y="3674"/>
                    <a:pt x="2943" y="3756"/>
                    <a:pt x="2659" y="3944"/>
                  </a:cubicBezTo>
                  <a:cubicBezTo>
                    <a:pt x="1809" y="4516"/>
                    <a:pt x="1730" y="5743"/>
                    <a:pt x="1948" y="6748"/>
                  </a:cubicBezTo>
                  <a:cubicBezTo>
                    <a:pt x="2205" y="7928"/>
                    <a:pt x="2740" y="9027"/>
                    <a:pt x="3340" y="10073"/>
                  </a:cubicBezTo>
                  <a:cubicBezTo>
                    <a:pt x="3488" y="10327"/>
                    <a:pt x="3641" y="10589"/>
                    <a:pt x="3683" y="10876"/>
                  </a:cubicBezTo>
                  <a:cubicBezTo>
                    <a:pt x="3728" y="11167"/>
                    <a:pt x="3633" y="11501"/>
                    <a:pt x="3382" y="11652"/>
                  </a:cubicBezTo>
                  <a:cubicBezTo>
                    <a:pt x="3263" y="11724"/>
                    <a:pt x="3120" y="11746"/>
                    <a:pt x="2977" y="11746"/>
                  </a:cubicBezTo>
                  <a:cubicBezTo>
                    <a:pt x="2936" y="11746"/>
                    <a:pt x="2895" y="11744"/>
                    <a:pt x="2855" y="11741"/>
                  </a:cubicBezTo>
                  <a:cubicBezTo>
                    <a:pt x="2353" y="11699"/>
                    <a:pt x="1887" y="11465"/>
                    <a:pt x="1390" y="11390"/>
                  </a:cubicBezTo>
                  <a:cubicBezTo>
                    <a:pt x="1302" y="11375"/>
                    <a:pt x="1211" y="11368"/>
                    <a:pt x="1119" y="11368"/>
                  </a:cubicBezTo>
                  <a:cubicBezTo>
                    <a:pt x="694" y="11368"/>
                    <a:pt x="257" y="11528"/>
                    <a:pt x="90" y="11906"/>
                  </a:cubicBezTo>
                  <a:cubicBezTo>
                    <a:pt x="1" y="12112"/>
                    <a:pt x="4" y="12347"/>
                    <a:pt x="17" y="12570"/>
                  </a:cubicBezTo>
                  <a:cubicBezTo>
                    <a:pt x="143" y="14821"/>
                    <a:pt x="986" y="17008"/>
                    <a:pt x="2311" y="18816"/>
                  </a:cubicBezTo>
                  <a:cubicBezTo>
                    <a:pt x="2636" y="19260"/>
                    <a:pt x="4131" y="19471"/>
                    <a:pt x="6167" y="19471"/>
                  </a:cubicBezTo>
                  <a:cubicBezTo>
                    <a:pt x="11454" y="19471"/>
                    <a:pt x="20390" y="18046"/>
                    <a:pt x="21973" y="15561"/>
                  </a:cubicBezTo>
                  <a:cubicBezTo>
                    <a:pt x="22768" y="14308"/>
                    <a:pt x="23402" y="12885"/>
                    <a:pt x="23354" y="11404"/>
                  </a:cubicBezTo>
                  <a:cubicBezTo>
                    <a:pt x="23329" y="10681"/>
                    <a:pt x="23061" y="9869"/>
                    <a:pt x="22389" y="9610"/>
                  </a:cubicBezTo>
                  <a:cubicBezTo>
                    <a:pt x="22234" y="9550"/>
                    <a:pt x="22074" y="9525"/>
                    <a:pt x="21912" y="9525"/>
                  </a:cubicBezTo>
                  <a:cubicBezTo>
                    <a:pt x="21496" y="9525"/>
                    <a:pt x="21065" y="9684"/>
                    <a:pt x="20654" y="9802"/>
                  </a:cubicBezTo>
                  <a:cubicBezTo>
                    <a:pt x="20416" y="9873"/>
                    <a:pt x="20152" y="9922"/>
                    <a:pt x="19897" y="9922"/>
                  </a:cubicBezTo>
                  <a:cubicBezTo>
                    <a:pt x="19545" y="9922"/>
                    <a:pt x="19211" y="9827"/>
                    <a:pt x="18994" y="9560"/>
                  </a:cubicBezTo>
                  <a:cubicBezTo>
                    <a:pt x="18715" y="9217"/>
                    <a:pt x="18743" y="8723"/>
                    <a:pt x="18807" y="8282"/>
                  </a:cubicBezTo>
                  <a:cubicBezTo>
                    <a:pt x="18938" y="7361"/>
                    <a:pt x="19169" y="6455"/>
                    <a:pt x="19493" y="5579"/>
                  </a:cubicBezTo>
                  <a:cubicBezTo>
                    <a:pt x="19672" y="5099"/>
                    <a:pt x="19881" y="4622"/>
                    <a:pt x="19920" y="4108"/>
                  </a:cubicBezTo>
                  <a:cubicBezTo>
                    <a:pt x="19962" y="3595"/>
                    <a:pt x="19794" y="3034"/>
                    <a:pt x="19367" y="2747"/>
                  </a:cubicBezTo>
                  <a:cubicBezTo>
                    <a:pt x="19175" y="2618"/>
                    <a:pt x="18956" y="2563"/>
                    <a:pt x="18731" y="2563"/>
                  </a:cubicBezTo>
                  <a:cubicBezTo>
                    <a:pt x="18284" y="2563"/>
                    <a:pt x="17810" y="2780"/>
                    <a:pt x="17454" y="3073"/>
                  </a:cubicBezTo>
                  <a:cubicBezTo>
                    <a:pt x="16912" y="3511"/>
                    <a:pt x="16505" y="4106"/>
                    <a:pt x="15919" y="4477"/>
                  </a:cubicBezTo>
                  <a:cubicBezTo>
                    <a:pt x="15716" y="4609"/>
                    <a:pt x="15482" y="4711"/>
                    <a:pt x="15241" y="4711"/>
                  </a:cubicBezTo>
                  <a:cubicBezTo>
                    <a:pt x="15208" y="4711"/>
                    <a:pt x="15174" y="4710"/>
                    <a:pt x="15141" y="4705"/>
                  </a:cubicBezTo>
                  <a:cubicBezTo>
                    <a:pt x="14580" y="4630"/>
                    <a:pt x="14290" y="4014"/>
                    <a:pt x="14098" y="3481"/>
                  </a:cubicBezTo>
                  <a:cubicBezTo>
                    <a:pt x="13827" y="2716"/>
                    <a:pt x="13554" y="1958"/>
                    <a:pt x="13283" y="1196"/>
                  </a:cubicBezTo>
                  <a:cubicBezTo>
                    <a:pt x="13171" y="878"/>
                    <a:pt x="13049" y="551"/>
                    <a:pt x="12806" y="317"/>
                  </a:cubicBezTo>
                  <a:cubicBezTo>
                    <a:pt x="12576" y="100"/>
                    <a:pt x="12265" y="1"/>
                    <a:pt x="1194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9" name="Google Shape;4999;p45"/>
            <p:cNvSpPr/>
            <p:nvPr/>
          </p:nvSpPr>
          <p:spPr>
            <a:xfrm>
              <a:off x="7457625" y="1638729"/>
              <a:ext cx="836271" cy="1897522"/>
            </a:xfrm>
            <a:custGeom>
              <a:avLst/>
              <a:gdLst/>
              <a:ahLst/>
              <a:cxnLst/>
              <a:rect l="l" t="t" r="r" b="b"/>
              <a:pathLst>
                <a:path w="4546" h="10315" extrusionOk="0">
                  <a:moveTo>
                    <a:pt x="2704" y="0"/>
                  </a:moveTo>
                  <a:cubicBezTo>
                    <a:pt x="2101" y="1021"/>
                    <a:pt x="1574" y="2087"/>
                    <a:pt x="1242" y="3228"/>
                  </a:cubicBezTo>
                  <a:cubicBezTo>
                    <a:pt x="1426" y="3434"/>
                    <a:pt x="1591" y="3579"/>
                    <a:pt x="1814" y="3736"/>
                  </a:cubicBezTo>
                  <a:cubicBezTo>
                    <a:pt x="1518" y="3708"/>
                    <a:pt x="1256" y="3658"/>
                    <a:pt x="974" y="3549"/>
                  </a:cubicBezTo>
                  <a:cubicBezTo>
                    <a:pt x="536" y="4383"/>
                    <a:pt x="291" y="5248"/>
                    <a:pt x="271" y="6188"/>
                  </a:cubicBezTo>
                  <a:cubicBezTo>
                    <a:pt x="564" y="6484"/>
                    <a:pt x="874" y="6735"/>
                    <a:pt x="1250" y="6916"/>
                  </a:cubicBezTo>
                  <a:cubicBezTo>
                    <a:pt x="904" y="6846"/>
                    <a:pt x="581" y="6746"/>
                    <a:pt x="271" y="6573"/>
                  </a:cubicBezTo>
                  <a:lnTo>
                    <a:pt x="271" y="6573"/>
                  </a:lnTo>
                  <a:cubicBezTo>
                    <a:pt x="0" y="7502"/>
                    <a:pt x="23" y="8540"/>
                    <a:pt x="397" y="9432"/>
                  </a:cubicBezTo>
                  <a:cubicBezTo>
                    <a:pt x="542" y="9792"/>
                    <a:pt x="804" y="10303"/>
                    <a:pt x="1189" y="10314"/>
                  </a:cubicBezTo>
                  <a:cubicBezTo>
                    <a:pt x="1205" y="10314"/>
                    <a:pt x="1221" y="10315"/>
                    <a:pt x="1238" y="10315"/>
                  </a:cubicBezTo>
                  <a:cubicBezTo>
                    <a:pt x="1951" y="10315"/>
                    <a:pt x="2632" y="9957"/>
                    <a:pt x="3147" y="9460"/>
                  </a:cubicBezTo>
                  <a:cubicBezTo>
                    <a:pt x="3675" y="8950"/>
                    <a:pt x="4043" y="8305"/>
                    <a:pt x="4364" y="7647"/>
                  </a:cubicBezTo>
                  <a:cubicBezTo>
                    <a:pt x="4076" y="7566"/>
                    <a:pt x="3848" y="7393"/>
                    <a:pt x="3580" y="7248"/>
                  </a:cubicBezTo>
                  <a:cubicBezTo>
                    <a:pt x="3867" y="7131"/>
                    <a:pt x="4149" y="6969"/>
                    <a:pt x="4445" y="6883"/>
                  </a:cubicBezTo>
                  <a:cubicBezTo>
                    <a:pt x="4531" y="5962"/>
                    <a:pt x="4545" y="4960"/>
                    <a:pt x="4361" y="4054"/>
                  </a:cubicBezTo>
                  <a:cubicBezTo>
                    <a:pt x="4107" y="4121"/>
                    <a:pt x="3806" y="4104"/>
                    <a:pt x="3543" y="4132"/>
                  </a:cubicBezTo>
                  <a:cubicBezTo>
                    <a:pt x="3753" y="3964"/>
                    <a:pt x="3878" y="3741"/>
                    <a:pt x="4051" y="3532"/>
                  </a:cubicBezTo>
                  <a:cubicBezTo>
                    <a:pt x="3822" y="2305"/>
                    <a:pt x="3371" y="1052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0" name="Google Shape;5000;p45"/>
            <p:cNvSpPr/>
            <p:nvPr/>
          </p:nvSpPr>
          <p:spPr>
            <a:xfrm>
              <a:off x="7745518" y="2045091"/>
              <a:ext cx="203457" cy="215230"/>
            </a:xfrm>
            <a:custGeom>
              <a:avLst/>
              <a:gdLst/>
              <a:ahLst/>
              <a:cxnLst/>
              <a:rect l="l" t="t" r="r" b="b"/>
              <a:pathLst>
                <a:path w="1106" h="1170" extrusionOk="0">
                  <a:moveTo>
                    <a:pt x="28" y="1"/>
                  </a:moveTo>
                  <a:cubicBezTo>
                    <a:pt x="20" y="29"/>
                    <a:pt x="9" y="54"/>
                    <a:pt x="1" y="79"/>
                  </a:cubicBezTo>
                  <a:cubicBezTo>
                    <a:pt x="324" y="464"/>
                    <a:pt x="678" y="832"/>
                    <a:pt x="1055" y="1170"/>
                  </a:cubicBezTo>
                  <a:lnTo>
                    <a:pt x="1105" y="1117"/>
                  </a:lnTo>
                  <a:cubicBezTo>
                    <a:pt x="718" y="771"/>
                    <a:pt x="358" y="400"/>
                    <a:pt x="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1" name="Google Shape;5001;p45"/>
            <p:cNvSpPr/>
            <p:nvPr/>
          </p:nvSpPr>
          <p:spPr>
            <a:xfrm>
              <a:off x="7716269" y="2262713"/>
              <a:ext cx="206584" cy="167953"/>
            </a:xfrm>
            <a:custGeom>
              <a:avLst/>
              <a:gdLst/>
              <a:ahLst/>
              <a:cxnLst/>
              <a:rect l="l" t="t" r="r" b="b"/>
              <a:pathLst>
                <a:path w="1123" h="913" extrusionOk="0">
                  <a:moveTo>
                    <a:pt x="20" y="1"/>
                  </a:moveTo>
                  <a:lnTo>
                    <a:pt x="1" y="17"/>
                  </a:lnTo>
                  <a:cubicBezTo>
                    <a:pt x="126" y="137"/>
                    <a:pt x="252" y="240"/>
                    <a:pt x="405" y="349"/>
                  </a:cubicBezTo>
                  <a:cubicBezTo>
                    <a:pt x="363" y="346"/>
                    <a:pt x="327" y="338"/>
                    <a:pt x="285" y="335"/>
                  </a:cubicBezTo>
                  <a:lnTo>
                    <a:pt x="285" y="335"/>
                  </a:lnTo>
                  <a:cubicBezTo>
                    <a:pt x="536" y="550"/>
                    <a:pt x="804" y="743"/>
                    <a:pt x="1086" y="913"/>
                  </a:cubicBezTo>
                  <a:lnTo>
                    <a:pt x="1122" y="851"/>
                  </a:lnTo>
                  <a:cubicBezTo>
                    <a:pt x="723" y="612"/>
                    <a:pt x="355" y="324"/>
                    <a:pt x="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2" name="Google Shape;5002;p45"/>
            <p:cNvSpPr/>
            <p:nvPr/>
          </p:nvSpPr>
          <p:spPr>
            <a:xfrm>
              <a:off x="7811191" y="1893694"/>
              <a:ext cx="145878" cy="156732"/>
            </a:xfrm>
            <a:custGeom>
              <a:avLst/>
              <a:gdLst/>
              <a:ahLst/>
              <a:cxnLst/>
              <a:rect l="l" t="t" r="r" b="b"/>
              <a:pathLst>
                <a:path w="793" h="852" extrusionOk="0">
                  <a:moveTo>
                    <a:pt x="37" y="1"/>
                  </a:moveTo>
                  <a:cubicBezTo>
                    <a:pt x="26" y="26"/>
                    <a:pt x="12" y="51"/>
                    <a:pt x="1" y="73"/>
                  </a:cubicBezTo>
                  <a:cubicBezTo>
                    <a:pt x="215" y="366"/>
                    <a:pt x="467" y="628"/>
                    <a:pt x="748" y="852"/>
                  </a:cubicBezTo>
                  <a:lnTo>
                    <a:pt x="793" y="796"/>
                  </a:lnTo>
                  <a:cubicBezTo>
                    <a:pt x="503" y="567"/>
                    <a:pt x="249" y="296"/>
                    <a:pt x="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3" name="Google Shape;5003;p45"/>
            <p:cNvSpPr/>
            <p:nvPr/>
          </p:nvSpPr>
          <p:spPr>
            <a:xfrm>
              <a:off x="7566343" y="2438209"/>
              <a:ext cx="321006" cy="194259"/>
            </a:xfrm>
            <a:custGeom>
              <a:avLst/>
              <a:gdLst/>
              <a:ahLst/>
              <a:cxnLst/>
              <a:rect l="l" t="t" r="r" b="b"/>
              <a:pathLst>
                <a:path w="1745" h="1056" extrusionOk="0">
                  <a:moveTo>
                    <a:pt x="26" y="1"/>
                  </a:moveTo>
                  <a:cubicBezTo>
                    <a:pt x="18" y="26"/>
                    <a:pt x="6" y="48"/>
                    <a:pt x="1" y="70"/>
                  </a:cubicBezTo>
                  <a:cubicBezTo>
                    <a:pt x="509" y="497"/>
                    <a:pt x="1094" y="832"/>
                    <a:pt x="1719" y="1055"/>
                  </a:cubicBezTo>
                  <a:lnTo>
                    <a:pt x="1745" y="988"/>
                  </a:lnTo>
                  <a:cubicBezTo>
                    <a:pt x="1120" y="765"/>
                    <a:pt x="534" y="430"/>
                    <a:pt x="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4" name="Google Shape;5004;p45"/>
            <p:cNvSpPr/>
            <p:nvPr/>
          </p:nvSpPr>
          <p:spPr>
            <a:xfrm>
              <a:off x="7521274" y="2610209"/>
              <a:ext cx="347680" cy="227923"/>
            </a:xfrm>
            <a:custGeom>
              <a:avLst/>
              <a:gdLst/>
              <a:ahLst/>
              <a:cxnLst/>
              <a:rect l="l" t="t" r="r" b="b"/>
              <a:pathLst>
                <a:path w="1890" h="1239" extrusionOk="0">
                  <a:moveTo>
                    <a:pt x="14" y="0"/>
                  </a:moveTo>
                  <a:cubicBezTo>
                    <a:pt x="12" y="28"/>
                    <a:pt x="6" y="56"/>
                    <a:pt x="0" y="84"/>
                  </a:cubicBezTo>
                  <a:cubicBezTo>
                    <a:pt x="544" y="578"/>
                    <a:pt x="1180" y="971"/>
                    <a:pt x="1861" y="1239"/>
                  </a:cubicBezTo>
                  <a:lnTo>
                    <a:pt x="1889" y="1172"/>
                  </a:lnTo>
                  <a:cubicBezTo>
                    <a:pt x="1197" y="901"/>
                    <a:pt x="564" y="500"/>
                    <a:pt x="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5" name="Google Shape;5005;p45"/>
            <p:cNvSpPr/>
            <p:nvPr/>
          </p:nvSpPr>
          <p:spPr>
            <a:xfrm>
              <a:off x="7505270" y="2847698"/>
              <a:ext cx="307209" cy="237305"/>
            </a:xfrm>
            <a:custGeom>
              <a:avLst/>
              <a:gdLst/>
              <a:ahLst/>
              <a:cxnLst/>
              <a:rect l="l" t="t" r="r" b="b"/>
              <a:pathLst>
                <a:path w="1670" h="1290" extrusionOk="0">
                  <a:moveTo>
                    <a:pt x="12" y="1"/>
                  </a:moveTo>
                  <a:cubicBezTo>
                    <a:pt x="9" y="15"/>
                    <a:pt x="4" y="26"/>
                    <a:pt x="1" y="40"/>
                  </a:cubicBezTo>
                  <a:cubicBezTo>
                    <a:pt x="456" y="562"/>
                    <a:pt x="1016" y="991"/>
                    <a:pt x="1636" y="1290"/>
                  </a:cubicBezTo>
                  <a:lnTo>
                    <a:pt x="1669" y="1228"/>
                  </a:lnTo>
                  <a:cubicBezTo>
                    <a:pt x="1075" y="947"/>
                    <a:pt x="542" y="542"/>
                    <a:pt x="107" y="54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6" name="Google Shape;5006;p45"/>
            <p:cNvSpPr/>
            <p:nvPr/>
          </p:nvSpPr>
          <p:spPr>
            <a:xfrm>
              <a:off x="7473997" y="3051523"/>
              <a:ext cx="270234" cy="210079"/>
            </a:xfrm>
            <a:custGeom>
              <a:avLst/>
              <a:gdLst/>
              <a:ahLst/>
              <a:cxnLst/>
              <a:rect l="l" t="t" r="r" b="b"/>
              <a:pathLst>
                <a:path w="1469" h="1142" extrusionOk="0">
                  <a:moveTo>
                    <a:pt x="4" y="0"/>
                  </a:moveTo>
                  <a:cubicBezTo>
                    <a:pt x="1" y="34"/>
                    <a:pt x="1" y="65"/>
                    <a:pt x="1" y="95"/>
                  </a:cubicBezTo>
                  <a:cubicBezTo>
                    <a:pt x="433" y="503"/>
                    <a:pt x="913" y="857"/>
                    <a:pt x="1435" y="1141"/>
                  </a:cubicBezTo>
                  <a:lnTo>
                    <a:pt x="1468" y="1080"/>
                  </a:lnTo>
                  <a:cubicBezTo>
                    <a:pt x="935" y="787"/>
                    <a:pt x="444" y="419"/>
                    <a:pt x="4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7" name="Google Shape;5007;p45"/>
            <p:cNvSpPr/>
            <p:nvPr/>
          </p:nvSpPr>
          <p:spPr>
            <a:xfrm>
              <a:off x="7777343" y="3138719"/>
              <a:ext cx="434324" cy="68248"/>
            </a:xfrm>
            <a:custGeom>
              <a:avLst/>
              <a:gdLst/>
              <a:ahLst/>
              <a:cxnLst/>
              <a:rect l="l" t="t" r="r" b="b"/>
              <a:pathLst>
                <a:path w="2361" h="371" extrusionOk="0">
                  <a:moveTo>
                    <a:pt x="2361" y="1"/>
                  </a:moveTo>
                  <a:cubicBezTo>
                    <a:pt x="1809" y="152"/>
                    <a:pt x="1210" y="300"/>
                    <a:pt x="608" y="300"/>
                  </a:cubicBezTo>
                  <a:cubicBezTo>
                    <a:pt x="410" y="300"/>
                    <a:pt x="212" y="284"/>
                    <a:pt x="14" y="246"/>
                  </a:cubicBezTo>
                  <a:lnTo>
                    <a:pt x="1" y="316"/>
                  </a:lnTo>
                  <a:cubicBezTo>
                    <a:pt x="199" y="354"/>
                    <a:pt x="400" y="370"/>
                    <a:pt x="602" y="370"/>
                  </a:cubicBezTo>
                  <a:cubicBezTo>
                    <a:pt x="1195" y="370"/>
                    <a:pt x="1791" y="229"/>
                    <a:pt x="2313" y="90"/>
                  </a:cubicBezTo>
                  <a:cubicBezTo>
                    <a:pt x="2330" y="62"/>
                    <a:pt x="2347" y="29"/>
                    <a:pt x="2361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8" name="Google Shape;5008;p45"/>
            <p:cNvSpPr/>
            <p:nvPr/>
          </p:nvSpPr>
          <p:spPr>
            <a:xfrm>
              <a:off x="7822964" y="2980699"/>
              <a:ext cx="321558" cy="65857"/>
            </a:xfrm>
            <a:custGeom>
              <a:avLst/>
              <a:gdLst/>
              <a:ahLst/>
              <a:cxnLst/>
              <a:rect l="l" t="t" r="r" b="b"/>
              <a:pathLst>
                <a:path w="1748" h="358" extrusionOk="0">
                  <a:moveTo>
                    <a:pt x="1672" y="0"/>
                  </a:moveTo>
                  <a:cubicBezTo>
                    <a:pt x="1194" y="190"/>
                    <a:pt x="677" y="288"/>
                    <a:pt x="162" y="288"/>
                  </a:cubicBezTo>
                  <a:cubicBezTo>
                    <a:pt x="109" y="288"/>
                    <a:pt x="56" y="287"/>
                    <a:pt x="4" y="285"/>
                  </a:cubicBezTo>
                  <a:lnTo>
                    <a:pt x="1" y="355"/>
                  </a:lnTo>
                  <a:cubicBezTo>
                    <a:pt x="51" y="357"/>
                    <a:pt x="102" y="358"/>
                    <a:pt x="152" y="358"/>
                  </a:cubicBezTo>
                  <a:cubicBezTo>
                    <a:pt x="693" y="358"/>
                    <a:pt x="1245" y="249"/>
                    <a:pt x="1747" y="42"/>
                  </a:cubicBezTo>
                  <a:cubicBezTo>
                    <a:pt x="1722" y="23"/>
                    <a:pt x="1694" y="9"/>
                    <a:pt x="1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9" name="Google Shape;5009;p45"/>
            <p:cNvSpPr/>
            <p:nvPr/>
          </p:nvSpPr>
          <p:spPr>
            <a:xfrm>
              <a:off x="7850190" y="2790855"/>
              <a:ext cx="433404" cy="123435"/>
            </a:xfrm>
            <a:custGeom>
              <a:avLst/>
              <a:gdLst/>
              <a:ahLst/>
              <a:cxnLst/>
              <a:rect l="l" t="t" r="r" b="b"/>
              <a:pathLst>
                <a:path w="2356" h="671" extrusionOk="0">
                  <a:moveTo>
                    <a:pt x="2355" y="0"/>
                  </a:moveTo>
                  <a:lnTo>
                    <a:pt x="2355" y="0"/>
                  </a:lnTo>
                  <a:cubicBezTo>
                    <a:pt x="2143" y="131"/>
                    <a:pt x="1917" y="254"/>
                    <a:pt x="1683" y="352"/>
                  </a:cubicBezTo>
                  <a:cubicBezTo>
                    <a:pt x="1381" y="476"/>
                    <a:pt x="963" y="601"/>
                    <a:pt x="506" y="601"/>
                  </a:cubicBezTo>
                  <a:cubicBezTo>
                    <a:pt x="346" y="601"/>
                    <a:pt x="181" y="586"/>
                    <a:pt x="15" y="550"/>
                  </a:cubicBezTo>
                  <a:cubicBezTo>
                    <a:pt x="12" y="575"/>
                    <a:pt x="9" y="594"/>
                    <a:pt x="1" y="620"/>
                  </a:cubicBezTo>
                  <a:cubicBezTo>
                    <a:pt x="171" y="656"/>
                    <a:pt x="340" y="671"/>
                    <a:pt x="503" y="671"/>
                  </a:cubicBezTo>
                  <a:cubicBezTo>
                    <a:pt x="973" y="671"/>
                    <a:pt x="1400" y="544"/>
                    <a:pt x="1711" y="413"/>
                  </a:cubicBezTo>
                  <a:cubicBezTo>
                    <a:pt x="1806" y="377"/>
                    <a:pt x="1895" y="335"/>
                    <a:pt x="1987" y="288"/>
                  </a:cubicBezTo>
                  <a:cubicBezTo>
                    <a:pt x="2113" y="226"/>
                    <a:pt x="2232" y="156"/>
                    <a:pt x="2352" y="84"/>
                  </a:cubicBezTo>
                  <a:cubicBezTo>
                    <a:pt x="2352" y="56"/>
                    <a:pt x="2355" y="28"/>
                    <a:pt x="23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0" name="Google Shape;5010;p45"/>
            <p:cNvSpPr/>
            <p:nvPr/>
          </p:nvSpPr>
          <p:spPr>
            <a:xfrm>
              <a:off x="7877416" y="2635227"/>
              <a:ext cx="408754" cy="159307"/>
            </a:xfrm>
            <a:custGeom>
              <a:avLst/>
              <a:gdLst/>
              <a:ahLst/>
              <a:cxnLst/>
              <a:rect l="l" t="t" r="r" b="b"/>
              <a:pathLst>
                <a:path w="2222" h="866" extrusionOk="0">
                  <a:moveTo>
                    <a:pt x="2218" y="1"/>
                  </a:moveTo>
                  <a:cubicBezTo>
                    <a:pt x="2087" y="82"/>
                    <a:pt x="1937" y="166"/>
                    <a:pt x="1772" y="241"/>
                  </a:cubicBezTo>
                  <a:cubicBezTo>
                    <a:pt x="1211" y="511"/>
                    <a:pt x="614" y="696"/>
                    <a:pt x="1" y="796"/>
                  </a:cubicBezTo>
                  <a:lnTo>
                    <a:pt x="12" y="866"/>
                  </a:lnTo>
                  <a:cubicBezTo>
                    <a:pt x="637" y="765"/>
                    <a:pt x="1236" y="576"/>
                    <a:pt x="1803" y="305"/>
                  </a:cubicBezTo>
                  <a:cubicBezTo>
                    <a:pt x="1836" y="291"/>
                    <a:pt x="1867" y="274"/>
                    <a:pt x="1898" y="260"/>
                  </a:cubicBezTo>
                  <a:cubicBezTo>
                    <a:pt x="2015" y="199"/>
                    <a:pt x="2121" y="140"/>
                    <a:pt x="2221" y="82"/>
                  </a:cubicBezTo>
                  <a:cubicBezTo>
                    <a:pt x="2221" y="54"/>
                    <a:pt x="2221" y="26"/>
                    <a:pt x="2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1" name="Google Shape;5011;p45"/>
            <p:cNvSpPr/>
            <p:nvPr/>
          </p:nvSpPr>
          <p:spPr>
            <a:xfrm>
              <a:off x="7897467" y="2456236"/>
              <a:ext cx="376377" cy="222405"/>
            </a:xfrm>
            <a:custGeom>
              <a:avLst/>
              <a:gdLst/>
              <a:ahLst/>
              <a:cxnLst/>
              <a:rect l="l" t="t" r="r" b="b"/>
              <a:pathLst>
                <a:path w="2046" h="1209" extrusionOk="0">
                  <a:moveTo>
                    <a:pt x="2037" y="0"/>
                  </a:moveTo>
                  <a:cubicBezTo>
                    <a:pt x="1484" y="564"/>
                    <a:pt x="768" y="968"/>
                    <a:pt x="0" y="1139"/>
                  </a:cubicBezTo>
                  <a:lnTo>
                    <a:pt x="17" y="1208"/>
                  </a:lnTo>
                  <a:cubicBezTo>
                    <a:pt x="341" y="1136"/>
                    <a:pt x="661" y="1019"/>
                    <a:pt x="963" y="871"/>
                  </a:cubicBezTo>
                  <a:cubicBezTo>
                    <a:pt x="1359" y="670"/>
                    <a:pt x="1730" y="405"/>
                    <a:pt x="2045" y="92"/>
                  </a:cubicBezTo>
                  <a:cubicBezTo>
                    <a:pt x="2042" y="64"/>
                    <a:pt x="2040" y="34"/>
                    <a:pt x="20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2" name="Google Shape;5012;p45"/>
            <p:cNvSpPr/>
            <p:nvPr/>
          </p:nvSpPr>
          <p:spPr>
            <a:xfrm>
              <a:off x="7906665" y="2396634"/>
              <a:ext cx="226084" cy="166482"/>
            </a:xfrm>
            <a:custGeom>
              <a:avLst/>
              <a:gdLst/>
              <a:ahLst/>
              <a:cxnLst/>
              <a:rect l="l" t="t" r="r" b="b"/>
              <a:pathLst>
                <a:path w="1229" h="905" extrusionOk="0">
                  <a:moveTo>
                    <a:pt x="1228" y="1"/>
                  </a:moveTo>
                  <a:lnTo>
                    <a:pt x="1228" y="1"/>
                  </a:lnTo>
                  <a:cubicBezTo>
                    <a:pt x="1189" y="3"/>
                    <a:pt x="1150" y="9"/>
                    <a:pt x="1114" y="12"/>
                  </a:cubicBezTo>
                  <a:cubicBezTo>
                    <a:pt x="773" y="324"/>
                    <a:pt x="399" y="603"/>
                    <a:pt x="1" y="840"/>
                  </a:cubicBezTo>
                  <a:lnTo>
                    <a:pt x="37" y="905"/>
                  </a:lnTo>
                  <a:cubicBezTo>
                    <a:pt x="466" y="645"/>
                    <a:pt x="865" y="344"/>
                    <a:pt x="12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3" name="Google Shape;5013;p45"/>
            <p:cNvSpPr/>
            <p:nvPr/>
          </p:nvSpPr>
          <p:spPr>
            <a:xfrm>
              <a:off x="7922669" y="2135415"/>
              <a:ext cx="249446" cy="279431"/>
            </a:xfrm>
            <a:custGeom>
              <a:avLst/>
              <a:gdLst/>
              <a:ahLst/>
              <a:cxnLst/>
              <a:rect l="l" t="t" r="r" b="b"/>
              <a:pathLst>
                <a:path w="1356" h="1519" extrusionOk="0">
                  <a:moveTo>
                    <a:pt x="1331" y="1"/>
                  </a:moveTo>
                  <a:cubicBezTo>
                    <a:pt x="1119" y="316"/>
                    <a:pt x="887" y="623"/>
                    <a:pt x="647" y="913"/>
                  </a:cubicBezTo>
                  <a:cubicBezTo>
                    <a:pt x="477" y="1117"/>
                    <a:pt x="271" y="1340"/>
                    <a:pt x="6" y="1437"/>
                  </a:cubicBezTo>
                  <a:cubicBezTo>
                    <a:pt x="6" y="1465"/>
                    <a:pt x="3" y="1490"/>
                    <a:pt x="0" y="1518"/>
                  </a:cubicBezTo>
                  <a:cubicBezTo>
                    <a:pt x="47" y="1504"/>
                    <a:pt x="92" y="1485"/>
                    <a:pt x="134" y="1463"/>
                  </a:cubicBezTo>
                  <a:cubicBezTo>
                    <a:pt x="365" y="1348"/>
                    <a:pt x="547" y="1144"/>
                    <a:pt x="703" y="958"/>
                  </a:cubicBezTo>
                  <a:cubicBezTo>
                    <a:pt x="935" y="679"/>
                    <a:pt x="1152" y="391"/>
                    <a:pt x="1356" y="93"/>
                  </a:cubicBezTo>
                  <a:cubicBezTo>
                    <a:pt x="1347" y="65"/>
                    <a:pt x="1342" y="34"/>
                    <a:pt x="1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4" name="Google Shape;5014;p45"/>
            <p:cNvSpPr/>
            <p:nvPr/>
          </p:nvSpPr>
          <p:spPr>
            <a:xfrm>
              <a:off x="7945664" y="1968197"/>
              <a:ext cx="175128" cy="234178"/>
            </a:xfrm>
            <a:custGeom>
              <a:avLst/>
              <a:gdLst/>
              <a:ahLst/>
              <a:cxnLst/>
              <a:rect l="l" t="t" r="r" b="b"/>
              <a:pathLst>
                <a:path w="952" h="1273" extrusionOk="0">
                  <a:moveTo>
                    <a:pt x="921" y="0"/>
                  </a:moveTo>
                  <a:cubicBezTo>
                    <a:pt x="673" y="447"/>
                    <a:pt x="363" y="859"/>
                    <a:pt x="1" y="1222"/>
                  </a:cubicBezTo>
                  <a:lnTo>
                    <a:pt x="51" y="1272"/>
                  </a:lnTo>
                  <a:cubicBezTo>
                    <a:pt x="405" y="921"/>
                    <a:pt x="706" y="525"/>
                    <a:pt x="952" y="92"/>
                  </a:cubicBezTo>
                  <a:cubicBezTo>
                    <a:pt x="941" y="59"/>
                    <a:pt x="930" y="28"/>
                    <a:pt x="9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5" name="Google Shape;5015;p45"/>
            <p:cNvSpPr/>
            <p:nvPr/>
          </p:nvSpPr>
          <p:spPr>
            <a:xfrm>
              <a:off x="7961116" y="1819376"/>
              <a:ext cx="100257" cy="181750"/>
            </a:xfrm>
            <a:custGeom>
              <a:avLst/>
              <a:gdLst/>
              <a:ahLst/>
              <a:cxnLst/>
              <a:rect l="l" t="t" r="r" b="b"/>
              <a:pathLst>
                <a:path w="545" h="988" extrusionOk="0">
                  <a:moveTo>
                    <a:pt x="502" y="0"/>
                  </a:moveTo>
                  <a:cubicBezTo>
                    <a:pt x="408" y="221"/>
                    <a:pt x="299" y="435"/>
                    <a:pt x="176" y="642"/>
                  </a:cubicBezTo>
                  <a:cubicBezTo>
                    <a:pt x="129" y="726"/>
                    <a:pt x="73" y="809"/>
                    <a:pt x="6" y="882"/>
                  </a:cubicBezTo>
                  <a:cubicBezTo>
                    <a:pt x="3" y="918"/>
                    <a:pt x="3" y="951"/>
                    <a:pt x="0" y="988"/>
                  </a:cubicBezTo>
                  <a:cubicBezTo>
                    <a:pt x="103" y="901"/>
                    <a:pt x="176" y="784"/>
                    <a:pt x="240" y="681"/>
                  </a:cubicBezTo>
                  <a:cubicBezTo>
                    <a:pt x="352" y="488"/>
                    <a:pt x="452" y="293"/>
                    <a:pt x="544" y="92"/>
                  </a:cubicBezTo>
                  <a:cubicBezTo>
                    <a:pt x="530" y="64"/>
                    <a:pt x="514" y="31"/>
                    <a:pt x="5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6" name="Google Shape;5016;p45"/>
            <p:cNvSpPr/>
            <p:nvPr/>
          </p:nvSpPr>
          <p:spPr>
            <a:xfrm>
              <a:off x="7616196" y="2319740"/>
              <a:ext cx="288629" cy="248527"/>
            </a:xfrm>
            <a:custGeom>
              <a:avLst/>
              <a:gdLst/>
              <a:ahLst/>
              <a:cxnLst/>
              <a:rect l="l" t="t" r="r" b="b"/>
              <a:pathLst>
                <a:path w="1569" h="1351" extrusionOk="0">
                  <a:moveTo>
                    <a:pt x="37" y="0"/>
                  </a:moveTo>
                  <a:cubicBezTo>
                    <a:pt x="23" y="25"/>
                    <a:pt x="12" y="45"/>
                    <a:pt x="1" y="70"/>
                  </a:cubicBezTo>
                  <a:cubicBezTo>
                    <a:pt x="455" y="558"/>
                    <a:pt x="963" y="988"/>
                    <a:pt x="1529" y="1350"/>
                  </a:cubicBezTo>
                  <a:lnTo>
                    <a:pt x="1568" y="1292"/>
                  </a:lnTo>
                  <a:cubicBezTo>
                    <a:pt x="1002" y="924"/>
                    <a:pt x="486" y="497"/>
                    <a:pt x="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7" name="Google Shape;5017;p45"/>
            <p:cNvSpPr/>
            <p:nvPr/>
          </p:nvSpPr>
          <p:spPr>
            <a:xfrm>
              <a:off x="7713693" y="2131919"/>
              <a:ext cx="212103" cy="194627"/>
            </a:xfrm>
            <a:custGeom>
              <a:avLst/>
              <a:gdLst/>
              <a:ahLst/>
              <a:cxnLst/>
              <a:rect l="l" t="t" r="r" b="b"/>
              <a:pathLst>
                <a:path w="1153" h="1058" extrusionOk="0">
                  <a:moveTo>
                    <a:pt x="28" y="0"/>
                  </a:moveTo>
                  <a:cubicBezTo>
                    <a:pt x="20" y="28"/>
                    <a:pt x="12" y="53"/>
                    <a:pt x="1" y="81"/>
                  </a:cubicBezTo>
                  <a:cubicBezTo>
                    <a:pt x="307" y="474"/>
                    <a:pt x="690" y="809"/>
                    <a:pt x="1116" y="1057"/>
                  </a:cubicBezTo>
                  <a:lnTo>
                    <a:pt x="1153" y="993"/>
                  </a:lnTo>
                  <a:cubicBezTo>
                    <a:pt x="718" y="742"/>
                    <a:pt x="333" y="396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8" name="Google Shape;5018;p45"/>
            <p:cNvSpPr/>
            <p:nvPr/>
          </p:nvSpPr>
          <p:spPr>
            <a:xfrm>
              <a:off x="7776239" y="1972244"/>
              <a:ext cx="171080" cy="161331"/>
            </a:xfrm>
            <a:custGeom>
              <a:avLst/>
              <a:gdLst/>
              <a:ahLst/>
              <a:cxnLst/>
              <a:rect l="l" t="t" r="r" b="b"/>
              <a:pathLst>
                <a:path w="930" h="877" extrusionOk="0">
                  <a:moveTo>
                    <a:pt x="32" y="1"/>
                  </a:moveTo>
                  <a:lnTo>
                    <a:pt x="1" y="73"/>
                  </a:lnTo>
                  <a:cubicBezTo>
                    <a:pt x="246" y="394"/>
                    <a:pt x="551" y="667"/>
                    <a:pt x="896" y="877"/>
                  </a:cubicBezTo>
                  <a:lnTo>
                    <a:pt x="930" y="818"/>
                  </a:lnTo>
                  <a:cubicBezTo>
                    <a:pt x="581" y="609"/>
                    <a:pt x="274" y="327"/>
                    <a:pt x="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9" name="Google Shape;5019;p45"/>
            <p:cNvSpPr/>
            <p:nvPr/>
          </p:nvSpPr>
          <p:spPr>
            <a:xfrm>
              <a:off x="7870241" y="1777801"/>
              <a:ext cx="87380" cy="102280"/>
            </a:xfrm>
            <a:custGeom>
              <a:avLst/>
              <a:gdLst/>
              <a:ahLst/>
              <a:cxnLst/>
              <a:rect l="l" t="t" r="r" b="b"/>
              <a:pathLst>
                <a:path w="475" h="556" extrusionOk="0">
                  <a:moveTo>
                    <a:pt x="40" y="0"/>
                  </a:moveTo>
                  <a:cubicBezTo>
                    <a:pt x="26" y="25"/>
                    <a:pt x="14" y="45"/>
                    <a:pt x="0" y="70"/>
                  </a:cubicBezTo>
                  <a:cubicBezTo>
                    <a:pt x="126" y="243"/>
                    <a:pt x="271" y="408"/>
                    <a:pt x="430" y="555"/>
                  </a:cubicBezTo>
                  <a:lnTo>
                    <a:pt x="475" y="502"/>
                  </a:lnTo>
                  <a:cubicBezTo>
                    <a:pt x="307" y="352"/>
                    <a:pt x="162" y="182"/>
                    <a:pt x="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0" name="Google Shape;5020;p45"/>
            <p:cNvSpPr/>
            <p:nvPr/>
          </p:nvSpPr>
          <p:spPr>
            <a:xfrm>
              <a:off x="7543349" y="2514183"/>
              <a:ext cx="331675" cy="216334"/>
            </a:xfrm>
            <a:custGeom>
              <a:avLst/>
              <a:gdLst/>
              <a:ahLst/>
              <a:cxnLst/>
              <a:rect l="l" t="t" r="r" b="b"/>
              <a:pathLst>
                <a:path w="1803" h="1176" extrusionOk="0">
                  <a:moveTo>
                    <a:pt x="20" y="1"/>
                  </a:moveTo>
                  <a:cubicBezTo>
                    <a:pt x="14" y="26"/>
                    <a:pt x="6" y="48"/>
                    <a:pt x="0" y="76"/>
                  </a:cubicBezTo>
                  <a:cubicBezTo>
                    <a:pt x="514" y="550"/>
                    <a:pt x="1119" y="927"/>
                    <a:pt x="1775" y="1175"/>
                  </a:cubicBezTo>
                  <a:lnTo>
                    <a:pt x="1803" y="1108"/>
                  </a:lnTo>
                  <a:cubicBezTo>
                    <a:pt x="1144" y="863"/>
                    <a:pt x="533" y="478"/>
                    <a:pt x="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1" name="Google Shape;5021;p45"/>
            <p:cNvSpPr/>
            <p:nvPr/>
          </p:nvSpPr>
          <p:spPr>
            <a:xfrm>
              <a:off x="7508397" y="2722975"/>
              <a:ext cx="325605" cy="231235"/>
            </a:xfrm>
            <a:custGeom>
              <a:avLst/>
              <a:gdLst/>
              <a:ahLst/>
              <a:cxnLst/>
              <a:rect l="l" t="t" r="r" b="b"/>
              <a:pathLst>
                <a:path w="1770" h="1257" extrusionOk="0">
                  <a:moveTo>
                    <a:pt x="9" y="1"/>
                  </a:moveTo>
                  <a:cubicBezTo>
                    <a:pt x="6" y="34"/>
                    <a:pt x="1" y="65"/>
                    <a:pt x="1" y="99"/>
                  </a:cubicBezTo>
                  <a:cubicBezTo>
                    <a:pt x="168" y="288"/>
                    <a:pt x="347" y="472"/>
                    <a:pt x="542" y="637"/>
                  </a:cubicBezTo>
                  <a:cubicBezTo>
                    <a:pt x="941" y="972"/>
                    <a:pt x="1348" y="1181"/>
                    <a:pt x="1758" y="1256"/>
                  </a:cubicBezTo>
                  <a:lnTo>
                    <a:pt x="1769" y="1187"/>
                  </a:lnTo>
                  <a:cubicBezTo>
                    <a:pt x="1373" y="1114"/>
                    <a:pt x="974" y="913"/>
                    <a:pt x="592" y="587"/>
                  </a:cubicBezTo>
                  <a:cubicBezTo>
                    <a:pt x="383" y="408"/>
                    <a:pt x="190" y="207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2" name="Google Shape;5022;p45"/>
            <p:cNvSpPr/>
            <p:nvPr/>
          </p:nvSpPr>
          <p:spPr>
            <a:xfrm>
              <a:off x="7482275" y="2948875"/>
              <a:ext cx="308681" cy="250182"/>
            </a:xfrm>
            <a:custGeom>
              <a:avLst/>
              <a:gdLst/>
              <a:ahLst/>
              <a:cxnLst/>
              <a:rect l="l" t="t" r="r" b="b"/>
              <a:pathLst>
                <a:path w="1678" h="1360" extrusionOk="0">
                  <a:moveTo>
                    <a:pt x="14" y="0"/>
                  </a:moveTo>
                  <a:cubicBezTo>
                    <a:pt x="9" y="34"/>
                    <a:pt x="3" y="65"/>
                    <a:pt x="0" y="95"/>
                  </a:cubicBezTo>
                  <a:cubicBezTo>
                    <a:pt x="469" y="609"/>
                    <a:pt x="1030" y="1044"/>
                    <a:pt x="1646" y="1359"/>
                  </a:cubicBezTo>
                  <a:lnTo>
                    <a:pt x="1677" y="1292"/>
                  </a:lnTo>
                  <a:cubicBezTo>
                    <a:pt x="1049" y="974"/>
                    <a:pt x="483" y="528"/>
                    <a:pt x="14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3" name="Google Shape;5023;p45"/>
            <p:cNvSpPr/>
            <p:nvPr/>
          </p:nvSpPr>
          <p:spPr>
            <a:xfrm>
              <a:off x="7488897" y="3235664"/>
              <a:ext cx="226084" cy="121412"/>
            </a:xfrm>
            <a:custGeom>
              <a:avLst/>
              <a:gdLst/>
              <a:ahLst/>
              <a:cxnLst/>
              <a:rect l="l" t="t" r="r" b="b"/>
              <a:pathLst>
                <a:path w="1229" h="660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37"/>
                    <a:pt x="12" y="68"/>
                    <a:pt x="20" y="101"/>
                  </a:cubicBezTo>
                  <a:cubicBezTo>
                    <a:pt x="383" y="350"/>
                    <a:pt x="785" y="539"/>
                    <a:pt x="1206" y="659"/>
                  </a:cubicBezTo>
                  <a:lnTo>
                    <a:pt x="1228" y="590"/>
                  </a:lnTo>
                  <a:cubicBezTo>
                    <a:pt x="785" y="461"/>
                    <a:pt x="369" y="263"/>
                    <a:pt x="1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4" name="Google Shape;5024;p45"/>
            <p:cNvSpPr/>
            <p:nvPr/>
          </p:nvSpPr>
          <p:spPr>
            <a:xfrm>
              <a:off x="7671199" y="1646823"/>
              <a:ext cx="622696" cy="1889427"/>
            </a:xfrm>
            <a:custGeom>
              <a:avLst/>
              <a:gdLst/>
              <a:ahLst/>
              <a:cxnLst/>
              <a:rect l="l" t="t" r="r" b="b"/>
              <a:pathLst>
                <a:path w="3385" h="10271" extrusionOk="0">
                  <a:moveTo>
                    <a:pt x="1568" y="1"/>
                  </a:moveTo>
                  <a:cubicBezTo>
                    <a:pt x="1610" y="486"/>
                    <a:pt x="1624" y="974"/>
                    <a:pt x="1601" y="1463"/>
                  </a:cubicBezTo>
                  <a:cubicBezTo>
                    <a:pt x="1596" y="1583"/>
                    <a:pt x="1590" y="1703"/>
                    <a:pt x="1582" y="1825"/>
                  </a:cubicBezTo>
                  <a:cubicBezTo>
                    <a:pt x="1579" y="1859"/>
                    <a:pt x="1579" y="1895"/>
                    <a:pt x="1576" y="1929"/>
                  </a:cubicBezTo>
                  <a:cubicBezTo>
                    <a:pt x="1557" y="2180"/>
                    <a:pt x="1537" y="2428"/>
                    <a:pt x="1512" y="2676"/>
                  </a:cubicBezTo>
                  <a:lnTo>
                    <a:pt x="1459" y="3240"/>
                  </a:lnTo>
                  <a:cubicBezTo>
                    <a:pt x="1459" y="3268"/>
                    <a:pt x="1456" y="3298"/>
                    <a:pt x="1453" y="3326"/>
                  </a:cubicBezTo>
                  <a:cubicBezTo>
                    <a:pt x="1428" y="3586"/>
                    <a:pt x="1403" y="3840"/>
                    <a:pt x="1375" y="4099"/>
                  </a:cubicBezTo>
                  <a:cubicBezTo>
                    <a:pt x="1375" y="4127"/>
                    <a:pt x="1373" y="4149"/>
                    <a:pt x="1370" y="4177"/>
                  </a:cubicBezTo>
                  <a:cubicBezTo>
                    <a:pt x="1364" y="4185"/>
                    <a:pt x="1364" y="4191"/>
                    <a:pt x="1364" y="4199"/>
                  </a:cubicBezTo>
                  <a:lnTo>
                    <a:pt x="1364" y="4205"/>
                  </a:lnTo>
                  <a:cubicBezTo>
                    <a:pt x="1336" y="4448"/>
                    <a:pt x="1308" y="4685"/>
                    <a:pt x="1281" y="4922"/>
                  </a:cubicBezTo>
                  <a:lnTo>
                    <a:pt x="1281" y="4925"/>
                  </a:lnTo>
                  <a:cubicBezTo>
                    <a:pt x="1219" y="5419"/>
                    <a:pt x="1149" y="5915"/>
                    <a:pt x="1057" y="6406"/>
                  </a:cubicBezTo>
                  <a:cubicBezTo>
                    <a:pt x="1052" y="6428"/>
                    <a:pt x="1049" y="6451"/>
                    <a:pt x="1043" y="6476"/>
                  </a:cubicBezTo>
                  <a:cubicBezTo>
                    <a:pt x="1032" y="6560"/>
                    <a:pt x="1018" y="6643"/>
                    <a:pt x="999" y="6724"/>
                  </a:cubicBezTo>
                  <a:cubicBezTo>
                    <a:pt x="996" y="6741"/>
                    <a:pt x="993" y="6755"/>
                    <a:pt x="990" y="6772"/>
                  </a:cubicBezTo>
                  <a:cubicBezTo>
                    <a:pt x="985" y="6797"/>
                    <a:pt x="982" y="6819"/>
                    <a:pt x="976" y="6841"/>
                  </a:cubicBezTo>
                  <a:cubicBezTo>
                    <a:pt x="912" y="7148"/>
                    <a:pt x="843" y="7452"/>
                    <a:pt x="767" y="7756"/>
                  </a:cubicBezTo>
                  <a:cubicBezTo>
                    <a:pt x="767" y="7762"/>
                    <a:pt x="767" y="7768"/>
                    <a:pt x="762" y="7773"/>
                  </a:cubicBezTo>
                  <a:cubicBezTo>
                    <a:pt x="714" y="7966"/>
                    <a:pt x="661" y="8153"/>
                    <a:pt x="608" y="8345"/>
                  </a:cubicBezTo>
                  <a:cubicBezTo>
                    <a:pt x="605" y="8348"/>
                    <a:pt x="605" y="8353"/>
                    <a:pt x="605" y="8356"/>
                  </a:cubicBezTo>
                  <a:cubicBezTo>
                    <a:pt x="600" y="8376"/>
                    <a:pt x="594" y="8398"/>
                    <a:pt x="589" y="8418"/>
                  </a:cubicBezTo>
                  <a:cubicBezTo>
                    <a:pt x="586" y="8423"/>
                    <a:pt x="586" y="8423"/>
                    <a:pt x="586" y="8426"/>
                  </a:cubicBezTo>
                  <a:cubicBezTo>
                    <a:pt x="427" y="8976"/>
                    <a:pt x="254" y="9525"/>
                    <a:pt x="70" y="10069"/>
                  </a:cubicBezTo>
                  <a:cubicBezTo>
                    <a:pt x="45" y="10133"/>
                    <a:pt x="22" y="10200"/>
                    <a:pt x="0" y="10267"/>
                  </a:cubicBezTo>
                  <a:cubicBezTo>
                    <a:pt x="8" y="10267"/>
                    <a:pt x="20" y="10270"/>
                    <a:pt x="31" y="10270"/>
                  </a:cubicBezTo>
                  <a:cubicBezTo>
                    <a:pt x="47" y="10270"/>
                    <a:pt x="63" y="10271"/>
                    <a:pt x="79" y="10271"/>
                  </a:cubicBezTo>
                  <a:cubicBezTo>
                    <a:pt x="793" y="10271"/>
                    <a:pt x="1476" y="9913"/>
                    <a:pt x="1989" y="9416"/>
                  </a:cubicBezTo>
                  <a:cubicBezTo>
                    <a:pt x="2516" y="8906"/>
                    <a:pt x="2887" y="8259"/>
                    <a:pt x="3208" y="7603"/>
                  </a:cubicBezTo>
                  <a:cubicBezTo>
                    <a:pt x="2974" y="7539"/>
                    <a:pt x="2779" y="7410"/>
                    <a:pt x="2572" y="7293"/>
                  </a:cubicBezTo>
                  <a:cubicBezTo>
                    <a:pt x="2547" y="7274"/>
                    <a:pt x="2525" y="7260"/>
                    <a:pt x="2497" y="7246"/>
                  </a:cubicBezTo>
                  <a:cubicBezTo>
                    <a:pt x="2472" y="7237"/>
                    <a:pt x="2447" y="7224"/>
                    <a:pt x="2422" y="7210"/>
                  </a:cubicBezTo>
                  <a:cubicBezTo>
                    <a:pt x="2709" y="7090"/>
                    <a:pt x="2988" y="6931"/>
                    <a:pt x="3286" y="6841"/>
                  </a:cubicBezTo>
                  <a:cubicBezTo>
                    <a:pt x="3376" y="5921"/>
                    <a:pt x="3384" y="4922"/>
                    <a:pt x="3200" y="4018"/>
                  </a:cubicBezTo>
                  <a:cubicBezTo>
                    <a:pt x="2985" y="4074"/>
                    <a:pt x="2737" y="4071"/>
                    <a:pt x="2505" y="4085"/>
                  </a:cubicBezTo>
                  <a:lnTo>
                    <a:pt x="2391" y="4093"/>
                  </a:lnTo>
                  <a:lnTo>
                    <a:pt x="2385" y="4093"/>
                  </a:lnTo>
                  <a:cubicBezTo>
                    <a:pt x="2595" y="3926"/>
                    <a:pt x="2717" y="3700"/>
                    <a:pt x="2890" y="3494"/>
                  </a:cubicBezTo>
                  <a:cubicBezTo>
                    <a:pt x="2667" y="2280"/>
                    <a:pt x="2223" y="1044"/>
                    <a:pt x="1568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5" name="Google Shape;5025;p45"/>
            <p:cNvSpPr/>
            <p:nvPr/>
          </p:nvSpPr>
          <p:spPr>
            <a:xfrm>
              <a:off x="7775319" y="2809435"/>
              <a:ext cx="1896418" cy="859633"/>
            </a:xfrm>
            <a:custGeom>
              <a:avLst/>
              <a:gdLst/>
              <a:ahLst/>
              <a:cxnLst/>
              <a:rect l="l" t="t" r="r" b="b"/>
              <a:pathLst>
                <a:path w="10309" h="4673" extrusionOk="0">
                  <a:moveTo>
                    <a:pt x="5575" y="1"/>
                  </a:moveTo>
                  <a:cubicBezTo>
                    <a:pt x="4926" y="1"/>
                    <a:pt x="4293" y="105"/>
                    <a:pt x="3666" y="326"/>
                  </a:cubicBezTo>
                  <a:cubicBezTo>
                    <a:pt x="3490" y="703"/>
                    <a:pt x="3365" y="1088"/>
                    <a:pt x="3329" y="1503"/>
                  </a:cubicBezTo>
                  <a:cubicBezTo>
                    <a:pt x="3273" y="1155"/>
                    <a:pt x="3250" y="814"/>
                    <a:pt x="3303" y="463"/>
                  </a:cubicBezTo>
                  <a:lnTo>
                    <a:pt x="3303" y="463"/>
                  </a:lnTo>
                  <a:cubicBezTo>
                    <a:pt x="2338" y="541"/>
                    <a:pt x="1376" y="926"/>
                    <a:pt x="670" y="1593"/>
                  </a:cubicBezTo>
                  <a:cubicBezTo>
                    <a:pt x="388" y="1855"/>
                    <a:pt x="0" y="2279"/>
                    <a:pt x="126" y="2642"/>
                  </a:cubicBezTo>
                  <a:cubicBezTo>
                    <a:pt x="371" y="3333"/>
                    <a:pt x="957" y="3864"/>
                    <a:pt x="1618" y="4173"/>
                  </a:cubicBezTo>
                  <a:cubicBezTo>
                    <a:pt x="2282" y="4488"/>
                    <a:pt x="3016" y="4603"/>
                    <a:pt x="3747" y="4673"/>
                  </a:cubicBezTo>
                  <a:cubicBezTo>
                    <a:pt x="3719" y="4371"/>
                    <a:pt x="3803" y="4098"/>
                    <a:pt x="3842" y="3797"/>
                  </a:cubicBezTo>
                  <a:cubicBezTo>
                    <a:pt x="4054" y="4023"/>
                    <a:pt x="4305" y="4229"/>
                    <a:pt x="4489" y="4477"/>
                  </a:cubicBezTo>
                  <a:cubicBezTo>
                    <a:pt x="5379" y="4232"/>
                    <a:pt x="6322" y="3891"/>
                    <a:pt x="7103" y="3395"/>
                  </a:cubicBezTo>
                  <a:cubicBezTo>
                    <a:pt x="6950" y="3180"/>
                    <a:pt x="6863" y="2893"/>
                    <a:pt x="6740" y="2661"/>
                  </a:cubicBezTo>
                  <a:lnTo>
                    <a:pt x="6740" y="2661"/>
                  </a:lnTo>
                  <a:cubicBezTo>
                    <a:pt x="6972" y="2795"/>
                    <a:pt x="7226" y="2834"/>
                    <a:pt x="7480" y="2921"/>
                  </a:cubicBezTo>
                  <a:cubicBezTo>
                    <a:pt x="8548" y="2276"/>
                    <a:pt x="9558" y="1408"/>
                    <a:pt x="10309" y="415"/>
                  </a:cubicBezTo>
                  <a:cubicBezTo>
                    <a:pt x="9416" y="260"/>
                    <a:pt x="8514" y="155"/>
                    <a:pt x="7611" y="155"/>
                  </a:cubicBezTo>
                  <a:cubicBezTo>
                    <a:pt x="7332" y="155"/>
                    <a:pt x="7053" y="165"/>
                    <a:pt x="6774" y="187"/>
                  </a:cubicBezTo>
                  <a:cubicBezTo>
                    <a:pt x="6643" y="429"/>
                    <a:pt x="6568" y="639"/>
                    <a:pt x="6501" y="904"/>
                  </a:cubicBezTo>
                  <a:cubicBezTo>
                    <a:pt x="6420" y="613"/>
                    <a:pt x="6378" y="351"/>
                    <a:pt x="6383" y="53"/>
                  </a:cubicBezTo>
                  <a:cubicBezTo>
                    <a:pt x="6111" y="19"/>
                    <a:pt x="5842" y="1"/>
                    <a:pt x="55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6" name="Google Shape;5026;p45"/>
            <p:cNvSpPr/>
            <p:nvPr/>
          </p:nvSpPr>
          <p:spPr>
            <a:xfrm>
              <a:off x="9085465" y="2837948"/>
              <a:ext cx="133737" cy="257357"/>
            </a:xfrm>
            <a:custGeom>
              <a:avLst/>
              <a:gdLst/>
              <a:ahLst/>
              <a:cxnLst/>
              <a:rect l="l" t="t" r="r" b="b"/>
              <a:pathLst>
                <a:path w="727" h="1399" extrusionOk="0">
                  <a:moveTo>
                    <a:pt x="645" y="1"/>
                  </a:moveTo>
                  <a:cubicBezTo>
                    <a:pt x="397" y="442"/>
                    <a:pt x="182" y="902"/>
                    <a:pt x="1" y="1376"/>
                  </a:cubicBezTo>
                  <a:lnTo>
                    <a:pt x="68" y="1399"/>
                  </a:lnTo>
                  <a:cubicBezTo>
                    <a:pt x="252" y="919"/>
                    <a:pt x="475" y="450"/>
                    <a:pt x="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7" name="Google Shape;5027;p45"/>
            <p:cNvSpPr/>
            <p:nvPr/>
          </p:nvSpPr>
          <p:spPr>
            <a:xfrm>
              <a:off x="8918247" y="2883754"/>
              <a:ext cx="88484" cy="247055"/>
            </a:xfrm>
            <a:custGeom>
              <a:avLst/>
              <a:gdLst/>
              <a:ahLst/>
              <a:cxnLst/>
              <a:rect l="l" t="t" r="r" b="b"/>
              <a:pathLst>
                <a:path w="481" h="1343" extrusionOk="0">
                  <a:moveTo>
                    <a:pt x="455" y="0"/>
                  </a:moveTo>
                  <a:cubicBezTo>
                    <a:pt x="385" y="156"/>
                    <a:pt x="338" y="313"/>
                    <a:pt x="288" y="494"/>
                  </a:cubicBezTo>
                  <a:cubicBezTo>
                    <a:pt x="279" y="458"/>
                    <a:pt x="268" y="416"/>
                    <a:pt x="257" y="377"/>
                  </a:cubicBezTo>
                  <a:cubicBezTo>
                    <a:pt x="145" y="686"/>
                    <a:pt x="59" y="1007"/>
                    <a:pt x="0" y="1331"/>
                  </a:cubicBezTo>
                  <a:lnTo>
                    <a:pt x="70" y="1342"/>
                  </a:lnTo>
                  <a:cubicBezTo>
                    <a:pt x="154" y="885"/>
                    <a:pt x="288" y="438"/>
                    <a:pt x="480" y="11"/>
                  </a:cubicBezTo>
                  <a:lnTo>
                    <a:pt x="4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8" name="Google Shape;5028;p45"/>
            <p:cNvSpPr/>
            <p:nvPr/>
          </p:nvSpPr>
          <p:spPr>
            <a:xfrm>
              <a:off x="9285058" y="2845674"/>
              <a:ext cx="100257" cy="182854"/>
            </a:xfrm>
            <a:custGeom>
              <a:avLst/>
              <a:gdLst/>
              <a:ahLst/>
              <a:cxnLst/>
              <a:rect l="l" t="t" r="r" b="b"/>
              <a:pathLst>
                <a:path w="545" h="994" extrusionOk="0">
                  <a:moveTo>
                    <a:pt x="464" y="1"/>
                  </a:moveTo>
                  <a:cubicBezTo>
                    <a:pt x="266" y="305"/>
                    <a:pt x="107" y="628"/>
                    <a:pt x="1" y="974"/>
                  </a:cubicBezTo>
                  <a:lnTo>
                    <a:pt x="71" y="994"/>
                  </a:lnTo>
                  <a:cubicBezTo>
                    <a:pt x="182" y="645"/>
                    <a:pt x="341" y="316"/>
                    <a:pt x="545" y="9"/>
                  </a:cubicBezTo>
                  <a:cubicBezTo>
                    <a:pt x="520" y="4"/>
                    <a:pt x="492" y="4"/>
                    <a:pt x="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9" name="Google Shape;5029;p45"/>
            <p:cNvSpPr/>
            <p:nvPr/>
          </p:nvSpPr>
          <p:spPr>
            <a:xfrm>
              <a:off x="8715526" y="2809803"/>
              <a:ext cx="72479" cy="360005"/>
            </a:xfrm>
            <a:custGeom>
              <a:avLst/>
              <a:gdLst/>
              <a:ahLst/>
              <a:cxnLst/>
              <a:rect l="l" t="t" r="r" b="b"/>
              <a:pathLst>
                <a:path w="394" h="1957" extrusionOk="0">
                  <a:moveTo>
                    <a:pt x="321" y="0"/>
                  </a:moveTo>
                  <a:cubicBezTo>
                    <a:pt x="103" y="628"/>
                    <a:pt x="0" y="1295"/>
                    <a:pt x="9" y="1956"/>
                  </a:cubicBezTo>
                  <a:lnTo>
                    <a:pt x="78" y="1953"/>
                  </a:lnTo>
                  <a:cubicBezTo>
                    <a:pt x="70" y="1292"/>
                    <a:pt x="176" y="625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0" name="Google Shape;5030;p45"/>
            <p:cNvSpPr/>
            <p:nvPr/>
          </p:nvSpPr>
          <p:spPr>
            <a:xfrm>
              <a:off x="8518324" y="2825623"/>
              <a:ext cx="93082" cy="399004"/>
            </a:xfrm>
            <a:custGeom>
              <a:avLst/>
              <a:gdLst/>
              <a:ahLst/>
              <a:cxnLst/>
              <a:rect l="l" t="t" r="r" b="b"/>
              <a:pathLst>
                <a:path w="506" h="2169" extrusionOk="0">
                  <a:moveTo>
                    <a:pt x="506" y="1"/>
                  </a:moveTo>
                  <a:lnTo>
                    <a:pt x="506" y="1"/>
                  </a:lnTo>
                  <a:cubicBezTo>
                    <a:pt x="478" y="9"/>
                    <a:pt x="450" y="12"/>
                    <a:pt x="422" y="20"/>
                  </a:cubicBezTo>
                  <a:cubicBezTo>
                    <a:pt x="157" y="698"/>
                    <a:pt x="12" y="1432"/>
                    <a:pt x="1" y="2163"/>
                  </a:cubicBezTo>
                  <a:lnTo>
                    <a:pt x="71" y="2169"/>
                  </a:lnTo>
                  <a:cubicBezTo>
                    <a:pt x="82" y="1424"/>
                    <a:pt x="227" y="690"/>
                    <a:pt x="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1" name="Google Shape;5031;p45"/>
            <p:cNvSpPr/>
            <p:nvPr/>
          </p:nvSpPr>
          <p:spPr>
            <a:xfrm>
              <a:off x="8266486" y="2893871"/>
              <a:ext cx="116077" cy="365156"/>
            </a:xfrm>
            <a:custGeom>
              <a:avLst/>
              <a:gdLst/>
              <a:ahLst/>
              <a:cxnLst/>
              <a:rect l="l" t="t" r="r" b="b"/>
              <a:pathLst>
                <a:path w="631" h="1985" extrusionOk="0">
                  <a:moveTo>
                    <a:pt x="631" y="1"/>
                  </a:moveTo>
                  <a:cubicBezTo>
                    <a:pt x="617" y="1"/>
                    <a:pt x="606" y="4"/>
                    <a:pt x="592" y="4"/>
                  </a:cubicBezTo>
                  <a:cubicBezTo>
                    <a:pt x="265" y="615"/>
                    <a:pt x="59" y="1290"/>
                    <a:pt x="0" y="1979"/>
                  </a:cubicBezTo>
                  <a:lnTo>
                    <a:pt x="70" y="1985"/>
                  </a:lnTo>
                  <a:cubicBezTo>
                    <a:pt x="129" y="1332"/>
                    <a:pt x="315" y="690"/>
                    <a:pt x="617" y="110"/>
                  </a:cubicBezTo>
                  <a:cubicBezTo>
                    <a:pt x="620" y="71"/>
                    <a:pt x="622" y="34"/>
                    <a:pt x="6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2" name="Google Shape;5032;p45"/>
            <p:cNvSpPr/>
            <p:nvPr/>
          </p:nvSpPr>
          <p:spPr>
            <a:xfrm>
              <a:off x="8077561" y="2935078"/>
              <a:ext cx="102832" cy="322845"/>
            </a:xfrm>
            <a:custGeom>
              <a:avLst/>
              <a:gdLst/>
              <a:ahLst/>
              <a:cxnLst/>
              <a:rect l="l" t="t" r="r" b="b"/>
              <a:pathLst>
                <a:path w="559" h="1755" extrusionOk="0">
                  <a:moveTo>
                    <a:pt x="558" y="0"/>
                  </a:moveTo>
                  <a:lnTo>
                    <a:pt x="558" y="0"/>
                  </a:lnTo>
                  <a:cubicBezTo>
                    <a:pt x="531" y="11"/>
                    <a:pt x="500" y="20"/>
                    <a:pt x="472" y="31"/>
                  </a:cubicBezTo>
                  <a:cubicBezTo>
                    <a:pt x="246" y="580"/>
                    <a:pt x="84" y="1158"/>
                    <a:pt x="1" y="1744"/>
                  </a:cubicBezTo>
                  <a:lnTo>
                    <a:pt x="70" y="1755"/>
                  </a:lnTo>
                  <a:cubicBezTo>
                    <a:pt x="157" y="1155"/>
                    <a:pt x="321" y="561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3" name="Google Shape;5033;p45"/>
            <p:cNvSpPr/>
            <p:nvPr/>
          </p:nvSpPr>
          <p:spPr>
            <a:xfrm>
              <a:off x="8152432" y="3268041"/>
              <a:ext cx="207504" cy="388702"/>
            </a:xfrm>
            <a:custGeom>
              <a:avLst/>
              <a:gdLst/>
              <a:ahLst/>
              <a:cxnLst/>
              <a:rect l="l" t="t" r="r" b="b"/>
              <a:pathLst>
                <a:path w="1128" h="2113" extrusionOk="0">
                  <a:moveTo>
                    <a:pt x="71" y="1"/>
                  </a:moveTo>
                  <a:lnTo>
                    <a:pt x="1" y="15"/>
                  </a:lnTo>
                  <a:cubicBezTo>
                    <a:pt x="138" y="801"/>
                    <a:pt x="606" y="1510"/>
                    <a:pt x="1030" y="2099"/>
                  </a:cubicBezTo>
                  <a:cubicBezTo>
                    <a:pt x="1061" y="2101"/>
                    <a:pt x="1097" y="2110"/>
                    <a:pt x="1128" y="2113"/>
                  </a:cubicBezTo>
                  <a:cubicBezTo>
                    <a:pt x="679" y="1493"/>
                    <a:pt x="207" y="799"/>
                    <a:pt x="71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4" name="Google Shape;5034;p45"/>
            <p:cNvSpPr/>
            <p:nvPr/>
          </p:nvSpPr>
          <p:spPr>
            <a:xfrm>
              <a:off x="8310084" y="3255716"/>
              <a:ext cx="169977" cy="284582"/>
            </a:xfrm>
            <a:custGeom>
              <a:avLst/>
              <a:gdLst/>
              <a:ahLst/>
              <a:cxnLst/>
              <a:rect l="l" t="t" r="r" b="b"/>
              <a:pathLst>
                <a:path w="924" h="1547" extrusionOk="0">
                  <a:moveTo>
                    <a:pt x="64" y="1"/>
                  </a:moveTo>
                  <a:lnTo>
                    <a:pt x="0" y="20"/>
                  </a:lnTo>
                  <a:cubicBezTo>
                    <a:pt x="187" y="584"/>
                    <a:pt x="500" y="1108"/>
                    <a:pt x="910" y="1546"/>
                  </a:cubicBezTo>
                  <a:cubicBezTo>
                    <a:pt x="913" y="1513"/>
                    <a:pt x="915" y="1485"/>
                    <a:pt x="924" y="1457"/>
                  </a:cubicBezTo>
                  <a:cubicBezTo>
                    <a:pt x="539" y="1039"/>
                    <a:pt x="243" y="536"/>
                    <a:pt x="64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5" name="Google Shape;5035;p45"/>
            <p:cNvSpPr/>
            <p:nvPr/>
          </p:nvSpPr>
          <p:spPr>
            <a:xfrm>
              <a:off x="8451179" y="3232721"/>
              <a:ext cx="259932" cy="372146"/>
            </a:xfrm>
            <a:custGeom>
              <a:avLst/>
              <a:gdLst/>
              <a:ahLst/>
              <a:cxnLst/>
              <a:rect l="l" t="t" r="r" b="b"/>
              <a:pathLst>
                <a:path w="1413" h="2023" extrusionOk="0">
                  <a:moveTo>
                    <a:pt x="70" y="0"/>
                  </a:moveTo>
                  <a:cubicBezTo>
                    <a:pt x="45" y="3"/>
                    <a:pt x="23" y="6"/>
                    <a:pt x="0" y="9"/>
                  </a:cubicBezTo>
                  <a:cubicBezTo>
                    <a:pt x="101" y="681"/>
                    <a:pt x="483" y="1208"/>
                    <a:pt x="796" y="1537"/>
                  </a:cubicBezTo>
                  <a:cubicBezTo>
                    <a:pt x="865" y="1610"/>
                    <a:pt x="938" y="1680"/>
                    <a:pt x="1010" y="1749"/>
                  </a:cubicBezTo>
                  <a:cubicBezTo>
                    <a:pt x="1116" y="1847"/>
                    <a:pt x="1220" y="1936"/>
                    <a:pt x="1331" y="2023"/>
                  </a:cubicBezTo>
                  <a:cubicBezTo>
                    <a:pt x="1359" y="2014"/>
                    <a:pt x="1384" y="2006"/>
                    <a:pt x="1412" y="1998"/>
                  </a:cubicBezTo>
                  <a:cubicBezTo>
                    <a:pt x="1214" y="1844"/>
                    <a:pt x="1019" y="1677"/>
                    <a:pt x="846" y="1487"/>
                  </a:cubicBezTo>
                  <a:cubicBezTo>
                    <a:pt x="545" y="1166"/>
                    <a:pt x="168" y="647"/>
                    <a:pt x="70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6" name="Google Shape;5036;p45"/>
            <p:cNvSpPr/>
            <p:nvPr/>
          </p:nvSpPr>
          <p:spPr>
            <a:xfrm>
              <a:off x="8564681" y="3217820"/>
              <a:ext cx="293228" cy="335355"/>
            </a:xfrm>
            <a:custGeom>
              <a:avLst/>
              <a:gdLst/>
              <a:ahLst/>
              <a:cxnLst/>
              <a:rect l="l" t="t" r="r" b="b"/>
              <a:pathLst>
                <a:path w="1594" h="1823" extrusionOk="0">
                  <a:moveTo>
                    <a:pt x="61" y="0"/>
                  </a:moveTo>
                  <a:lnTo>
                    <a:pt x="0" y="34"/>
                  </a:lnTo>
                  <a:cubicBezTo>
                    <a:pt x="312" y="581"/>
                    <a:pt x="703" y="1074"/>
                    <a:pt x="1158" y="1510"/>
                  </a:cubicBezTo>
                  <a:cubicBezTo>
                    <a:pt x="1183" y="1535"/>
                    <a:pt x="1208" y="1557"/>
                    <a:pt x="1233" y="1579"/>
                  </a:cubicBezTo>
                  <a:cubicBezTo>
                    <a:pt x="1328" y="1671"/>
                    <a:pt x="1423" y="1747"/>
                    <a:pt x="1512" y="1822"/>
                  </a:cubicBezTo>
                  <a:cubicBezTo>
                    <a:pt x="1540" y="1811"/>
                    <a:pt x="1565" y="1800"/>
                    <a:pt x="1593" y="1794"/>
                  </a:cubicBezTo>
                  <a:cubicBezTo>
                    <a:pt x="1467" y="1699"/>
                    <a:pt x="1342" y="1588"/>
                    <a:pt x="1208" y="1462"/>
                  </a:cubicBezTo>
                  <a:cubicBezTo>
                    <a:pt x="759" y="1030"/>
                    <a:pt x="371" y="539"/>
                    <a:pt x="61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7" name="Google Shape;5037;p45"/>
            <p:cNvSpPr/>
            <p:nvPr/>
          </p:nvSpPr>
          <p:spPr>
            <a:xfrm>
              <a:off x="8680022" y="3194642"/>
              <a:ext cx="339034" cy="284582"/>
            </a:xfrm>
            <a:custGeom>
              <a:avLst/>
              <a:gdLst/>
              <a:ahLst/>
              <a:cxnLst/>
              <a:rect l="l" t="t" r="r" b="b"/>
              <a:pathLst>
                <a:path w="1843" h="1547" extrusionOk="0">
                  <a:moveTo>
                    <a:pt x="59" y="1"/>
                  </a:moveTo>
                  <a:lnTo>
                    <a:pt x="1" y="40"/>
                  </a:lnTo>
                  <a:cubicBezTo>
                    <a:pt x="185" y="322"/>
                    <a:pt x="405" y="575"/>
                    <a:pt x="651" y="807"/>
                  </a:cubicBezTo>
                  <a:cubicBezTo>
                    <a:pt x="980" y="1111"/>
                    <a:pt x="1357" y="1362"/>
                    <a:pt x="1764" y="1546"/>
                  </a:cubicBezTo>
                  <a:cubicBezTo>
                    <a:pt x="1789" y="1532"/>
                    <a:pt x="1817" y="1518"/>
                    <a:pt x="1842" y="1504"/>
                  </a:cubicBezTo>
                  <a:cubicBezTo>
                    <a:pt x="1122" y="1186"/>
                    <a:pt x="492" y="659"/>
                    <a:pt x="59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8" name="Google Shape;5038;p45"/>
            <p:cNvSpPr/>
            <p:nvPr/>
          </p:nvSpPr>
          <p:spPr>
            <a:xfrm>
              <a:off x="8792972" y="3162817"/>
              <a:ext cx="233258" cy="157284"/>
            </a:xfrm>
            <a:custGeom>
              <a:avLst/>
              <a:gdLst/>
              <a:ahLst/>
              <a:cxnLst/>
              <a:rect l="l" t="t" r="r" b="b"/>
              <a:pathLst>
                <a:path w="1268" h="855" extrusionOk="0">
                  <a:moveTo>
                    <a:pt x="45" y="1"/>
                  </a:moveTo>
                  <a:lnTo>
                    <a:pt x="0" y="57"/>
                  </a:lnTo>
                  <a:cubicBezTo>
                    <a:pt x="391" y="366"/>
                    <a:pt x="815" y="634"/>
                    <a:pt x="1267" y="854"/>
                  </a:cubicBezTo>
                  <a:cubicBezTo>
                    <a:pt x="1248" y="815"/>
                    <a:pt x="1231" y="782"/>
                    <a:pt x="1217" y="746"/>
                  </a:cubicBezTo>
                  <a:cubicBezTo>
                    <a:pt x="801" y="536"/>
                    <a:pt x="408" y="285"/>
                    <a:pt x="45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9" name="Google Shape;5039;p45"/>
            <p:cNvSpPr/>
            <p:nvPr/>
          </p:nvSpPr>
          <p:spPr>
            <a:xfrm>
              <a:off x="8934619" y="3124922"/>
              <a:ext cx="348048" cy="145878"/>
            </a:xfrm>
            <a:custGeom>
              <a:avLst/>
              <a:gdLst/>
              <a:ahLst/>
              <a:cxnLst/>
              <a:rect l="l" t="t" r="r" b="b"/>
              <a:pathLst>
                <a:path w="1892" h="793" extrusionOk="0">
                  <a:moveTo>
                    <a:pt x="79" y="0"/>
                  </a:moveTo>
                  <a:cubicBezTo>
                    <a:pt x="53" y="6"/>
                    <a:pt x="26" y="14"/>
                    <a:pt x="0" y="20"/>
                  </a:cubicBezTo>
                  <a:cubicBezTo>
                    <a:pt x="28" y="59"/>
                    <a:pt x="62" y="98"/>
                    <a:pt x="98" y="129"/>
                  </a:cubicBezTo>
                  <a:cubicBezTo>
                    <a:pt x="291" y="307"/>
                    <a:pt x="544" y="405"/>
                    <a:pt x="776" y="486"/>
                  </a:cubicBezTo>
                  <a:cubicBezTo>
                    <a:pt x="1116" y="603"/>
                    <a:pt x="1462" y="709"/>
                    <a:pt x="1814" y="793"/>
                  </a:cubicBezTo>
                  <a:cubicBezTo>
                    <a:pt x="1839" y="770"/>
                    <a:pt x="1867" y="754"/>
                    <a:pt x="1892" y="731"/>
                  </a:cubicBezTo>
                  <a:cubicBezTo>
                    <a:pt x="1521" y="645"/>
                    <a:pt x="1155" y="536"/>
                    <a:pt x="798" y="416"/>
                  </a:cubicBezTo>
                  <a:cubicBezTo>
                    <a:pt x="544" y="324"/>
                    <a:pt x="263" y="212"/>
                    <a:pt x="79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0" name="Google Shape;5040;p45"/>
            <p:cNvSpPr/>
            <p:nvPr/>
          </p:nvSpPr>
          <p:spPr>
            <a:xfrm>
              <a:off x="9145067" y="3072126"/>
              <a:ext cx="275200" cy="90875"/>
            </a:xfrm>
            <a:custGeom>
              <a:avLst/>
              <a:gdLst/>
              <a:ahLst/>
              <a:cxnLst/>
              <a:rect l="l" t="t" r="r" b="b"/>
              <a:pathLst>
                <a:path w="1496" h="494" extrusionOk="0">
                  <a:moveTo>
                    <a:pt x="28" y="0"/>
                  </a:moveTo>
                  <a:lnTo>
                    <a:pt x="0" y="67"/>
                  </a:lnTo>
                  <a:cubicBezTo>
                    <a:pt x="455" y="273"/>
                    <a:pt x="932" y="416"/>
                    <a:pt x="1423" y="494"/>
                  </a:cubicBezTo>
                  <a:lnTo>
                    <a:pt x="1496" y="430"/>
                  </a:lnTo>
                  <a:cubicBezTo>
                    <a:pt x="991" y="357"/>
                    <a:pt x="497" y="209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1" name="Google Shape;5041;p45"/>
            <p:cNvSpPr/>
            <p:nvPr/>
          </p:nvSpPr>
          <p:spPr>
            <a:xfrm>
              <a:off x="9334911" y="3013076"/>
              <a:ext cx="202905" cy="41206"/>
            </a:xfrm>
            <a:custGeom>
              <a:avLst/>
              <a:gdLst/>
              <a:ahLst/>
              <a:cxnLst/>
              <a:rect l="l" t="t" r="r" b="b"/>
              <a:pathLst>
                <a:path w="1103" h="224" extrusionOk="0">
                  <a:moveTo>
                    <a:pt x="101" y="0"/>
                  </a:moveTo>
                  <a:cubicBezTo>
                    <a:pt x="67" y="11"/>
                    <a:pt x="34" y="23"/>
                    <a:pt x="1" y="34"/>
                  </a:cubicBezTo>
                  <a:cubicBezTo>
                    <a:pt x="118" y="98"/>
                    <a:pt x="254" y="126"/>
                    <a:pt x="374" y="148"/>
                  </a:cubicBezTo>
                  <a:cubicBezTo>
                    <a:pt x="589" y="187"/>
                    <a:pt x="812" y="209"/>
                    <a:pt x="1033" y="223"/>
                  </a:cubicBezTo>
                  <a:cubicBezTo>
                    <a:pt x="1058" y="201"/>
                    <a:pt x="1077" y="179"/>
                    <a:pt x="1102" y="151"/>
                  </a:cubicBezTo>
                  <a:cubicBezTo>
                    <a:pt x="863" y="140"/>
                    <a:pt x="625" y="117"/>
                    <a:pt x="388" y="76"/>
                  </a:cubicBezTo>
                  <a:cubicBezTo>
                    <a:pt x="293" y="62"/>
                    <a:pt x="193" y="39"/>
                    <a:pt x="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2" name="Google Shape;5042;p45"/>
            <p:cNvSpPr/>
            <p:nvPr/>
          </p:nvSpPr>
          <p:spPr>
            <a:xfrm>
              <a:off x="8782670" y="2813850"/>
              <a:ext cx="134657" cy="349703"/>
            </a:xfrm>
            <a:custGeom>
              <a:avLst/>
              <a:gdLst/>
              <a:ahLst/>
              <a:cxnLst/>
              <a:rect l="l" t="t" r="r" b="b"/>
              <a:pathLst>
                <a:path w="732" h="1901" extrusionOk="0">
                  <a:moveTo>
                    <a:pt x="656" y="1"/>
                  </a:moveTo>
                  <a:cubicBezTo>
                    <a:pt x="361" y="595"/>
                    <a:pt x="140" y="1228"/>
                    <a:pt x="1" y="1884"/>
                  </a:cubicBezTo>
                  <a:lnTo>
                    <a:pt x="70" y="1901"/>
                  </a:lnTo>
                  <a:cubicBezTo>
                    <a:pt x="210" y="1242"/>
                    <a:pt x="433" y="606"/>
                    <a:pt x="732" y="6"/>
                  </a:cubicBezTo>
                  <a:cubicBezTo>
                    <a:pt x="709" y="4"/>
                    <a:pt x="681" y="4"/>
                    <a:pt x="6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3" name="Google Shape;5043;p45"/>
            <p:cNvSpPr/>
            <p:nvPr/>
          </p:nvSpPr>
          <p:spPr>
            <a:xfrm>
              <a:off x="9016664" y="2837948"/>
              <a:ext cx="110558" cy="258828"/>
            </a:xfrm>
            <a:custGeom>
              <a:avLst/>
              <a:gdLst/>
              <a:ahLst/>
              <a:cxnLst/>
              <a:rect l="l" t="t" r="r" b="b"/>
              <a:pathLst>
                <a:path w="601" h="1407" extrusionOk="0">
                  <a:moveTo>
                    <a:pt x="601" y="1"/>
                  </a:moveTo>
                  <a:cubicBezTo>
                    <a:pt x="573" y="1"/>
                    <a:pt x="545" y="4"/>
                    <a:pt x="517" y="4"/>
                  </a:cubicBezTo>
                  <a:cubicBezTo>
                    <a:pt x="260" y="431"/>
                    <a:pt x="82" y="908"/>
                    <a:pt x="1" y="1396"/>
                  </a:cubicBezTo>
                  <a:lnTo>
                    <a:pt x="71" y="1407"/>
                  </a:lnTo>
                  <a:cubicBezTo>
                    <a:pt x="151" y="910"/>
                    <a:pt x="336" y="431"/>
                    <a:pt x="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4" name="Google Shape;5044;p45"/>
            <p:cNvSpPr/>
            <p:nvPr/>
          </p:nvSpPr>
          <p:spPr>
            <a:xfrm>
              <a:off x="9203565" y="2840156"/>
              <a:ext cx="95106" cy="208976"/>
            </a:xfrm>
            <a:custGeom>
              <a:avLst/>
              <a:gdLst/>
              <a:ahLst/>
              <a:cxnLst/>
              <a:rect l="l" t="t" r="r" b="b"/>
              <a:pathLst>
                <a:path w="517" h="1136" extrusionOk="0">
                  <a:moveTo>
                    <a:pt x="436" y="0"/>
                  </a:moveTo>
                  <a:cubicBezTo>
                    <a:pt x="224" y="343"/>
                    <a:pt x="73" y="728"/>
                    <a:pt x="0" y="1122"/>
                  </a:cubicBezTo>
                  <a:lnTo>
                    <a:pt x="70" y="1135"/>
                  </a:lnTo>
                  <a:cubicBezTo>
                    <a:pt x="143" y="737"/>
                    <a:pt x="296" y="349"/>
                    <a:pt x="516" y="3"/>
                  </a:cubicBezTo>
                  <a:cubicBezTo>
                    <a:pt x="489" y="3"/>
                    <a:pt x="463" y="0"/>
                    <a:pt x="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5" name="Google Shape;5045;p45"/>
            <p:cNvSpPr/>
            <p:nvPr/>
          </p:nvSpPr>
          <p:spPr>
            <a:xfrm>
              <a:off x="9444182" y="2860023"/>
              <a:ext cx="70456" cy="109639"/>
            </a:xfrm>
            <a:custGeom>
              <a:avLst/>
              <a:gdLst/>
              <a:ahLst/>
              <a:cxnLst/>
              <a:rect l="l" t="t" r="r" b="b"/>
              <a:pathLst>
                <a:path w="383" h="596" extrusionOk="0">
                  <a:moveTo>
                    <a:pt x="302" y="1"/>
                  </a:moveTo>
                  <a:cubicBezTo>
                    <a:pt x="182" y="177"/>
                    <a:pt x="79" y="369"/>
                    <a:pt x="1" y="573"/>
                  </a:cubicBezTo>
                  <a:lnTo>
                    <a:pt x="65" y="595"/>
                  </a:lnTo>
                  <a:cubicBezTo>
                    <a:pt x="149" y="386"/>
                    <a:pt x="257" y="188"/>
                    <a:pt x="383" y="9"/>
                  </a:cubicBezTo>
                  <a:cubicBezTo>
                    <a:pt x="355" y="6"/>
                    <a:pt x="330" y="4"/>
                    <a:pt x="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6" name="Google Shape;5046;p45"/>
            <p:cNvSpPr/>
            <p:nvPr/>
          </p:nvSpPr>
          <p:spPr>
            <a:xfrm>
              <a:off x="8620604" y="2812930"/>
              <a:ext cx="88300" cy="379320"/>
            </a:xfrm>
            <a:custGeom>
              <a:avLst/>
              <a:gdLst/>
              <a:ahLst/>
              <a:cxnLst/>
              <a:rect l="l" t="t" r="r" b="b"/>
              <a:pathLst>
                <a:path w="480" h="2062" extrusionOk="0">
                  <a:moveTo>
                    <a:pt x="480" y="0"/>
                  </a:moveTo>
                  <a:lnTo>
                    <a:pt x="480" y="0"/>
                  </a:lnTo>
                  <a:cubicBezTo>
                    <a:pt x="455" y="6"/>
                    <a:pt x="427" y="6"/>
                    <a:pt x="399" y="9"/>
                  </a:cubicBezTo>
                  <a:cubicBezTo>
                    <a:pt x="134" y="656"/>
                    <a:pt x="0" y="1359"/>
                    <a:pt x="0" y="2059"/>
                  </a:cubicBezTo>
                  <a:lnTo>
                    <a:pt x="73" y="2062"/>
                  </a:lnTo>
                  <a:cubicBezTo>
                    <a:pt x="73" y="1359"/>
                    <a:pt x="215" y="653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7" name="Google Shape;5047;p45"/>
            <p:cNvSpPr/>
            <p:nvPr/>
          </p:nvSpPr>
          <p:spPr>
            <a:xfrm>
              <a:off x="8384403" y="2852849"/>
              <a:ext cx="115709" cy="383000"/>
            </a:xfrm>
            <a:custGeom>
              <a:avLst/>
              <a:gdLst/>
              <a:ahLst/>
              <a:cxnLst/>
              <a:rect l="l" t="t" r="r" b="b"/>
              <a:pathLst>
                <a:path w="629" h="2082" extrusionOk="0">
                  <a:moveTo>
                    <a:pt x="629" y="1"/>
                  </a:moveTo>
                  <a:lnTo>
                    <a:pt x="629" y="1"/>
                  </a:lnTo>
                  <a:cubicBezTo>
                    <a:pt x="595" y="6"/>
                    <a:pt x="564" y="18"/>
                    <a:pt x="534" y="29"/>
                  </a:cubicBezTo>
                  <a:cubicBezTo>
                    <a:pt x="419" y="255"/>
                    <a:pt x="308" y="486"/>
                    <a:pt x="224" y="726"/>
                  </a:cubicBezTo>
                  <a:cubicBezTo>
                    <a:pt x="48" y="1214"/>
                    <a:pt x="1" y="1672"/>
                    <a:pt x="73" y="2082"/>
                  </a:cubicBezTo>
                  <a:lnTo>
                    <a:pt x="143" y="2068"/>
                  </a:lnTo>
                  <a:cubicBezTo>
                    <a:pt x="73" y="1672"/>
                    <a:pt x="121" y="1226"/>
                    <a:pt x="285" y="751"/>
                  </a:cubicBezTo>
                  <a:cubicBezTo>
                    <a:pt x="380" y="492"/>
                    <a:pt x="497" y="244"/>
                    <a:pt x="6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8" name="Google Shape;5048;p45"/>
            <p:cNvSpPr/>
            <p:nvPr/>
          </p:nvSpPr>
          <p:spPr>
            <a:xfrm>
              <a:off x="8152432" y="2908772"/>
              <a:ext cx="127483" cy="370858"/>
            </a:xfrm>
            <a:custGeom>
              <a:avLst/>
              <a:gdLst/>
              <a:ahLst/>
              <a:cxnLst/>
              <a:rect l="l" t="t" r="r" b="b"/>
              <a:pathLst>
                <a:path w="693" h="2016" extrusionOk="0">
                  <a:moveTo>
                    <a:pt x="693" y="1"/>
                  </a:moveTo>
                  <a:lnTo>
                    <a:pt x="693" y="1"/>
                  </a:lnTo>
                  <a:cubicBezTo>
                    <a:pt x="665" y="6"/>
                    <a:pt x="634" y="15"/>
                    <a:pt x="601" y="20"/>
                  </a:cubicBezTo>
                  <a:cubicBezTo>
                    <a:pt x="285" y="643"/>
                    <a:pt x="79" y="1320"/>
                    <a:pt x="1" y="2010"/>
                  </a:cubicBezTo>
                  <a:lnTo>
                    <a:pt x="76" y="2015"/>
                  </a:lnTo>
                  <a:cubicBezTo>
                    <a:pt x="151" y="1315"/>
                    <a:pt x="364" y="629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9" name="Google Shape;5049;p45"/>
            <p:cNvSpPr/>
            <p:nvPr/>
          </p:nvSpPr>
          <p:spPr>
            <a:xfrm>
              <a:off x="7971786" y="3014547"/>
              <a:ext cx="41390" cy="250182"/>
            </a:xfrm>
            <a:custGeom>
              <a:avLst/>
              <a:gdLst/>
              <a:ahLst/>
              <a:cxnLst/>
              <a:rect l="l" t="t" r="r" b="b"/>
              <a:pathLst>
                <a:path w="225" h="1360" extrusionOk="0">
                  <a:moveTo>
                    <a:pt x="224" y="1"/>
                  </a:moveTo>
                  <a:lnTo>
                    <a:pt x="224" y="1"/>
                  </a:lnTo>
                  <a:cubicBezTo>
                    <a:pt x="196" y="17"/>
                    <a:pt x="165" y="40"/>
                    <a:pt x="138" y="56"/>
                  </a:cubicBezTo>
                  <a:cubicBezTo>
                    <a:pt x="34" y="480"/>
                    <a:pt x="1" y="921"/>
                    <a:pt x="34" y="1359"/>
                  </a:cubicBezTo>
                  <a:lnTo>
                    <a:pt x="107" y="1354"/>
                  </a:lnTo>
                  <a:cubicBezTo>
                    <a:pt x="73" y="896"/>
                    <a:pt x="112" y="436"/>
                    <a:pt x="2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0" name="Google Shape;5050;p45"/>
            <p:cNvSpPr/>
            <p:nvPr/>
          </p:nvSpPr>
          <p:spPr>
            <a:xfrm>
              <a:off x="7797946" y="2889824"/>
              <a:ext cx="1871216" cy="779244"/>
            </a:xfrm>
            <a:custGeom>
              <a:avLst/>
              <a:gdLst/>
              <a:ahLst/>
              <a:cxnLst/>
              <a:rect l="l" t="t" r="r" b="b"/>
              <a:pathLst>
                <a:path w="10172" h="4236" extrusionOk="0">
                  <a:moveTo>
                    <a:pt x="10172" y="1"/>
                  </a:moveTo>
                  <a:lnTo>
                    <a:pt x="10172" y="1"/>
                  </a:lnTo>
                  <a:cubicBezTo>
                    <a:pt x="9731" y="215"/>
                    <a:pt x="9279" y="400"/>
                    <a:pt x="8816" y="553"/>
                  </a:cubicBezTo>
                  <a:cubicBezTo>
                    <a:pt x="8701" y="592"/>
                    <a:pt x="8587" y="628"/>
                    <a:pt x="8470" y="665"/>
                  </a:cubicBezTo>
                  <a:cubicBezTo>
                    <a:pt x="8436" y="676"/>
                    <a:pt x="8406" y="684"/>
                    <a:pt x="8369" y="695"/>
                  </a:cubicBezTo>
                  <a:cubicBezTo>
                    <a:pt x="8130" y="765"/>
                    <a:pt x="7890" y="832"/>
                    <a:pt x="7647" y="899"/>
                  </a:cubicBezTo>
                  <a:cubicBezTo>
                    <a:pt x="7463" y="946"/>
                    <a:pt x="7281" y="999"/>
                    <a:pt x="7100" y="1047"/>
                  </a:cubicBezTo>
                  <a:cubicBezTo>
                    <a:pt x="7069" y="1058"/>
                    <a:pt x="7042" y="1066"/>
                    <a:pt x="7014" y="1072"/>
                  </a:cubicBezTo>
                  <a:cubicBezTo>
                    <a:pt x="6763" y="1142"/>
                    <a:pt x="6514" y="1209"/>
                    <a:pt x="6263" y="1276"/>
                  </a:cubicBezTo>
                  <a:cubicBezTo>
                    <a:pt x="6238" y="1281"/>
                    <a:pt x="6210" y="1290"/>
                    <a:pt x="6188" y="1295"/>
                  </a:cubicBezTo>
                  <a:cubicBezTo>
                    <a:pt x="6179" y="1298"/>
                    <a:pt x="6174" y="1298"/>
                    <a:pt x="6166" y="1303"/>
                  </a:cubicBezTo>
                  <a:cubicBezTo>
                    <a:pt x="6163" y="1306"/>
                    <a:pt x="6163" y="1306"/>
                    <a:pt x="6160" y="1306"/>
                  </a:cubicBezTo>
                  <a:cubicBezTo>
                    <a:pt x="5926" y="1365"/>
                    <a:pt x="5694" y="1423"/>
                    <a:pt x="5463" y="1479"/>
                  </a:cubicBezTo>
                  <a:lnTo>
                    <a:pt x="5457" y="1479"/>
                  </a:lnTo>
                  <a:cubicBezTo>
                    <a:pt x="4969" y="1599"/>
                    <a:pt x="4480" y="1708"/>
                    <a:pt x="3989" y="1797"/>
                  </a:cubicBezTo>
                  <a:cubicBezTo>
                    <a:pt x="3970" y="1806"/>
                    <a:pt x="3945" y="1808"/>
                    <a:pt x="3920" y="1811"/>
                  </a:cubicBezTo>
                  <a:cubicBezTo>
                    <a:pt x="3836" y="1825"/>
                    <a:pt x="3755" y="1839"/>
                    <a:pt x="3671" y="1853"/>
                  </a:cubicBezTo>
                  <a:cubicBezTo>
                    <a:pt x="3658" y="1856"/>
                    <a:pt x="3641" y="1856"/>
                    <a:pt x="3624" y="1861"/>
                  </a:cubicBezTo>
                  <a:cubicBezTo>
                    <a:pt x="3599" y="1864"/>
                    <a:pt x="3579" y="1867"/>
                    <a:pt x="3554" y="1870"/>
                  </a:cubicBezTo>
                  <a:cubicBezTo>
                    <a:pt x="3245" y="1923"/>
                    <a:pt x="2932" y="1965"/>
                    <a:pt x="2622" y="2001"/>
                  </a:cubicBezTo>
                  <a:cubicBezTo>
                    <a:pt x="2620" y="2004"/>
                    <a:pt x="2611" y="2004"/>
                    <a:pt x="2606" y="2004"/>
                  </a:cubicBezTo>
                  <a:cubicBezTo>
                    <a:pt x="2410" y="2023"/>
                    <a:pt x="2212" y="2046"/>
                    <a:pt x="2017" y="2062"/>
                  </a:cubicBezTo>
                  <a:lnTo>
                    <a:pt x="2006" y="2062"/>
                  </a:lnTo>
                  <a:cubicBezTo>
                    <a:pt x="1981" y="2065"/>
                    <a:pt x="1959" y="2065"/>
                    <a:pt x="1939" y="2068"/>
                  </a:cubicBezTo>
                  <a:lnTo>
                    <a:pt x="1933" y="2068"/>
                  </a:lnTo>
                  <a:cubicBezTo>
                    <a:pt x="1359" y="2118"/>
                    <a:pt x="790" y="2149"/>
                    <a:pt x="212" y="2166"/>
                  </a:cubicBezTo>
                  <a:cubicBezTo>
                    <a:pt x="140" y="2171"/>
                    <a:pt x="70" y="2174"/>
                    <a:pt x="0" y="2174"/>
                  </a:cubicBezTo>
                  <a:cubicBezTo>
                    <a:pt x="0" y="2185"/>
                    <a:pt x="3" y="2193"/>
                    <a:pt x="6" y="2205"/>
                  </a:cubicBezTo>
                  <a:cubicBezTo>
                    <a:pt x="251" y="2896"/>
                    <a:pt x="837" y="3427"/>
                    <a:pt x="1498" y="3736"/>
                  </a:cubicBezTo>
                  <a:cubicBezTo>
                    <a:pt x="2162" y="4049"/>
                    <a:pt x="2899" y="4166"/>
                    <a:pt x="3627" y="4236"/>
                  </a:cubicBezTo>
                  <a:cubicBezTo>
                    <a:pt x="3602" y="3990"/>
                    <a:pt x="3655" y="3764"/>
                    <a:pt x="3694" y="3530"/>
                  </a:cubicBezTo>
                  <a:cubicBezTo>
                    <a:pt x="3697" y="3502"/>
                    <a:pt x="3705" y="3471"/>
                    <a:pt x="3708" y="3443"/>
                  </a:cubicBezTo>
                  <a:lnTo>
                    <a:pt x="3719" y="3360"/>
                  </a:lnTo>
                  <a:cubicBezTo>
                    <a:pt x="3931" y="3586"/>
                    <a:pt x="4176" y="3792"/>
                    <a:pt x="4366" y="4040"/>
                  </a:cubicBezTo>
                  <a:cubicBezTo>
                    <a:pt x="5256" y="3795"/>
                    <a:pt x="6196" y="3454"/>
                    <a:pt x="6997" y="2949"/>
                  </a:cubicBezTo>
                  <a:cubicBezTo>
                    <a:pt x="6866" y="2768"/>
                    <a:pt x="6782" y="2534"/>
                    <a:pt x="6690" y="2325"/>
                  </a:cubicBezTo>
                  <a:lnTo>
                    <a:pt x="6637" y="2219"/>
                  </a:lnTo>
                  <a:cubicBezTo>
                    <a:pt x="6637" y="2216"/>
                    <a:pt x="6634" y="2216"/>
                    <a:pt x="6634" y="2213"/>
                  </a:cubicBezTo>
                  <a:lnTo>
                    <a:pt x="6634" y="2213"/>
                  </a:lnTo>
                  <a:cubicBezTo>
                    <a:pt x="6863" y="2350"/>
                    <a:pt x="7117" y="2386"/>
                    <a:pt x="7374" y="2475"/>
                  </a:cubicBezTo>
                  <a:cubicBezTo>
                    <a:pt x="8428" y="1836"/>
                    <a:pt x="9427" y="983"/>
                    <a:pt x="10172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1" name="Google Shape;5051;p45"/>
            <p:cNvSpPr/>
            <p:nvPr/>
          </p:nvSpPr>
          <p:spPr>
            <a:xfrm>
              <a:off x="5982653" y="1822319"/>
              <a:ext cx="1037888" cy="1759370"/>
            </a:xfrm>
            <a:custGeom>
              <a:avLst/>
              <a:gdLst/>
              <a:ahLst/>
              <a:cxnLst/>
              <a:rect l="l" t="t" r="r" b="b"/>
              <a:pathLst>
                <a:path w="5642" h="9564" extrusionOk="0">
                  <a:moveTo>
                    <a:pt x="1" y="1"/>
                  </a:moveTo>
                  <a:lnTo>
                    <a:pt x="1" y="1"/>
                  </a:lnTo>
                  <a:cubicBezTo>
                    <a:pt x="45" y="1187"/>
                    <a:pt x="174" y="2369"/>
                    <a:pt x="511" y="3510"/>
                  </a:cubicBezTo>
                  <a:cubicBezTo>
                    <a:pt x="773" y="3586"/>
                    <a:pt x="994" y="3616"/>
                    <a:pt x="1270" y="3628"/>
                  </a:cubicBezTo>
                  <a:cubicBezTo>
                    <a:pt x="1005" y="3767"/>
                    <a:pt x="754" y="3862"/>
                    <a:pt x="461" y="3921"/>
                  </a:cubicBezTo>
                  <a:cubicBezTo>
                    <a:pt x="539" y="4861"/>
                    <a:pt x="801" y="5720"/>
                    <a:pt x="1289" y="6523"/>
                  </a:cubicBezTo>
                  <a:cubicBezTo>
                    <a:pt x="1581" y="6588"/>
                    <a:pt x="1871" y="6630"/>
                    <a:pt x="2164" y="6630"/>
                  </a:cubicBezTo>
                  <a:cubicBezTo>
                    <a:pt x="2277" y="6630"/>
                    <a:pt x="2391" y="6624"/>
                    <a:pt x="2506" y="6610"/>
                  </a:cubicBezTo>
                  <a:lnTo>
                    <a:pt x="2506" y="6610"/>
                  </a:lnTo>
                  <a:cubicBezTo>
                    <a:pt x="2177" y="6738"/>
                    <a:pt x="1850" y="6830"/>
                    <a:pt x="1496" y="6847"/>
                  </a:cubicBezTo>
                  <a:cubicBezTo>
                    <a:pt x="1772" y="7776"/>
                    <a:pt x="2350" y="8635"/>
                    <a:pt x="3145" y="9188"/>
                  </a:cubicBezTo>
                  <a:cubicBezTo>
                    <a:pt x="3388" y="9356"/>
                    <a:pt x="3734" y="9564"/>
                    <a:pt x="4030" y="9564"/>
                  </a:cubicBezTo>
                  <a:cubicBezTo>
                    <a:pt x="4121" y="9564"/>
                    <a:pt x="4208" y="9544"/>
                    <a:pt x="4286" y="9497"/>
                  </a:cubicBezTo>
                  <a:cubicBezTo>
                    <a:pt x="4911" y="9118"/>
                    <a:pt x="5307" y="8434"/>
                    <a:pt x="5474" y="7720"/>
                  </a:cubicBezTo>
                  <a:cubicBezTo>
                    <a:pt x="5642" y="7009"/>
                    <a:pt x="5608" y="6261"/>
                    <a:pt x="5524" y="5536"/>
                  </a:cubicBezTo>
                  <a:lnTo>
                    <a:pt x="5524" y="5536"/>
                  </a:lnTo>
                  <a:cubicBezTo>
                    <a:pt x="5234" y="5622"/>
                    <a:pt x="4947" y="5600"/>
                    <a:pt x="4648" y="5628"/>
                  </a:cubicBezTo>
                  <a:cubicBezTo>
                    <a:pt x="4827" y="5371"/>
                    <a:pt x="4972" y="5087"/>
                    <a:pt x="5178" y="4852"/>
                  </a:cubicBezTo>
                  <a:cubicBezTo>
                    <a:pt x="4757" y="4032"/>
                    <a:pt x="4227" y="3181"/>
                    <a:pt x="3580" y="2520"/>
                  </a:cubicBezTo>
                  <a:cubicBezTo>
                    <a:pt x="3404" y="2715"/>
                    <a:pt x="3142" y="2858"/>
                    <a:pt x="2935" y="3025"/>
                  </a:cubicBezTo>
                  <a:cubicBezTo>
                    <a:pt x="3019" y="2771"/>
                    <a:pt x="3005" y="2512"/>
                    <a:pt x="3041" y="2247"/>
                  </a:cubicBezTo>
                  <a:cubicBezTo>
                    <a:pt x="2185" y="1337"/>
                    <a:pt x="1130" y="528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2" name="Google Shape;5052;p45"/>
            <p:cNvSpPr/>
            <p:nvPr/>
          </p:nvSpPr>
          <p:spPr>
            <a:xfrm>
              <a:off x="6029930" y="2273935"/>
              <a:ext cx="276672" cy="79286"/>
            </a:xfrm>
            <a:custGeom>
              <a:avLst/>
              <a:gdLst/>
              <a:ahLst/>
              <a:cxnLst/>
              <a:rect l="l" t="t" r="r" b="b"/>
              <a:pathLst>
                <a:path w="1504" h="431" extrusionOk="0">
                  <a:moveTo>
                    <a:pt x="0" y="1"/>
                  </a:moveTo>
                  <a:lnTo>
                    <a:pt x="0" y="1"/>
                  </a:lnTo>
                  <a:cubicBezTo>
                    <a:pt x="3" y="29"/>
                    <a:pt x="9" y="54"/>
                    <a:pt x="14" y="82"/>
                  </a:cubicBezTo>
                  <a:cubicBezTo>
                    <a:pt x="497" y="235"/>
                    <a:pt x="993" y="350"/>
                    <a:pt x="1493" y="431"/>
                  </a:cubicBezTo>
                  <a:lnTo>
                    <a:pt x="1504" y="361"/>
                  </a:lnTo>
                  <a:cubicBezTo>
                    <a:pt x="991" y="277"/>
                    <a:pt x="488" y="16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3" name="Google Shape;5053;p45"/>
            <p:cNvSpPr/>
            <p:nvPr/>
          </p:nvSpPr>
          <p:spPr>
            <a:xfrm>
              <a:off x="6119150" y="2473712"/>
              <a:ext cx="256805" cy="36056"/>
            </a:xfrm>
            <a:custGeom>
              <a:avLst/>
              <a:gdLst/>
              <a:ahLst/>
              <a:cxnLst/>
              <a:rect l="l" t="t" r="r" b="b"/>
              <a:pathLst>
                <a:path w="1396" h="196" extrusionOk="0">
                  <a:moveTo>
                    <a:pt x="3" y="0"/>
                  </a:moveTo>
                  <a:lnTo>
                    <a:pt x="1" y="25"/>
                  </a:lnTo>
                  <a:cubicBezTo>
                    <a:pt x="170" y="59"/>
                    <a:pt x="331" y="78"/>
                    <a:pt x="516" y="84"/>
                  </a:cubicBezTo>
                  <a:lnTo>
                    <a:pt x="516" y="84"/>
                  </a:lnTo>
                  <a:cubicBezTo>
                    <a:pt x="344" y="63"/>
                    <a:pt x="173" y="35"/>
                    <a:pt x="3" y="0"/>
                  </a:cubicBezTo>
                  <a:close/>
                  <a:moveTo>
                    <a:pt x="516" y="84"/>
                  </a:moveTo>
                  <a:cubicBezTo>
                    <a:pt x="517" y="84"/>
                    <a:pt x="518" y="84"/>
                    <a:pt x="519" y="84"/>
                  </a:cubicBezTo>
                  <a:lnTo>
                    <a:pt x="519" y="84"/>
                  </a:lnTo>
                  <a:cubicBezTo>
                    <a:pt x="519" y="84"/>
                    <a:pt x="519" y="84"/>
                    <a:pt x="520" y="84"/>
                  </a:cubicBezTo>
                  <a:cubicBezTo>
                    <a:pt x="518" y="84"/>
                    <a:pt x="517" y="84"/>
                    <a:pt x="516" y="84"/>
                  </a:cubicBezTo>
                  <a:close/>
                  <a:moveTo>
                    <a:pt x="519" y="84"/>
                  </a:moveTo>
                  <a:lnTo>
                    <a:pt x="519" y="84"/>
                  </a:lnTo>
                  <a:cubicBezTo>
                    <a:pt x="480" y="106"/>
                    <a:pt x="447" y="123"/>
                    <a:pt x="408" y="140"/>
                  </a:cubicBezTo>
                  <a:cubicBezTo>
                    <a:pt x="680" y="174"/>
                    <a:pt x="951" y="195"/>
                    <a:pt x="1224" y="195"/>
                  </a:cubicBezTo>
                  <a:cubicBezTo>
                    <a:pt x="1281" y="195"/>
                    <a:pt x="1338" y="195"/>
                    <a:pt x="1396" y="193"/>
                  </a:cubicBezTo>
                  <a:lnTo>
                    <a:pt x="1393" y="123"/>
                  </a:lnTo>
                  <a:cubicBezTo>
                    <a:pt x="1334" y="125"/>
                    <a:pt x="1276" y="126"/>
                    <a:pt x="1218" y="126"/>
                  </a:cubicBezTo>
                  <a:cubicBezTo>
                    <a:pt x="984" y="126"/>
                    <a:pt x="751" y="112"/>
                    <a:pt x="519" y="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4" name="Google Shape;5054;p45"/>
            <p:cNvSpPr/>
            <p:nvPr/>
          </p:nvSpPr>
          <p:spPr>
            <a:xfrm>
              <a:off x="6003625" y="2111316"/>
              <a:ext cx="195731" cy="61258"/>
            </a:xfrm>
            <a:custGeom>
              <a:avLst/>
              <a:gdLst/>
              <a:ahLst/>
              <a:cxnLst/>
              <a:rect l="l" t="t" r="r" b="b"/>
              <a:pathLst>
                <a:path w="1064" h="33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26"/>
                    <a:pt x="7" y="54"/>
                    <a:pt x="12" y="81"/>
                  </a:cubicBezTo>
                  <a:cubicBezTo>
                    <a:pt x="347" y="210"/>
                    <a:pt x="698" y="296"/>
                    <a:pt x="1058" y="333"/>
                  </a:cubicBezTo>
                  <a:lnTo>
                    <a:pt x="1064" y="257"/>
                  </a:lnTo>
                  <a:cubicBezTo>
                    <a:pt x="698" y="221"/>
                    <a:pt x="341" y="13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5" name="Google Shape;5055;p45"/>
            <p:cNvSpPr/>
            <p:nvPr/>
          </p:nvSpPr>
          <p:spPr>
            <a:xfrm>
              <a:off x="6091004" y="2684528"/>
              <a:ext cx="366995" cy="39735"/>
            </a:xfrm>
            <a:custGeom>
              <a:avLst/>
              <a:gdLst/>
              <a:ahLst/>
              <a:cxnLst/>
              <a:rect l="l" t="t" r="r" b="b"/>
              <a:pathLst>
                <a:path w="1995" h="216" extrusionOk="0">
                  <a:moveTo>
                    <a:pt x="1978" y="1"/>
                  </a:moveTo>
                  <a:cubicBezTo>
                    <a:pt x="1564" y="97"/>
                    <a:pt x="1141" y="144"/>
                    <a:pt x="718" y="144"/>
                  </a:cubicBezTo>
                  <a:cubicBezTo>
                    <a:pt x="478" y="144"/>
                    <a:pt x="238" y="129"/>
                    <a:pt x="0" y="98"/>
                  </a:cubicBezTo>
                  <a:lnTo>
                    <a:pt x="0" y="98"/>
                  </a:lnTo>
                  <a:cubicBezTo>
                    <a:pt x="6" y="123"/>
                    <a:pt x="9" y="149"/>
                    <a:pt x="17" y="174"/>
                  </a:cubicBezTo>
                  <a:cubicBezTo>
                    <a:pt x="248" y="201"/>
                    <a:pt x="482" y="215"/>
                    <a:pt x="716" y="215"/>
                  </a:cubicBezTo>
                  <a:cubicBezTo>
                    <a:pt x="1146" y="215"/>
                    <a:pt x="1578" y="168"/>
                    <a:pt x="1995" y="70"/>
                  </a:cubicBezTo>
                  <a:lnTo>
                    <a:pt x="19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6" name="Google Shape;5056;p45"/>
            <p:cNvSpPr/>
            <p:nvPr/>
          </p:nvSpPr>
          <p:spPr>
            <a:xfrm>
              <a:off x="6143248" y="2868301"/>
              <a:ext cx="408202" cy="33848"/>
            </a:xfrm>
            <a:custGeom>
              <a:avLst/>
              <a:gdLst/>
              <a:ahLst/>
              <a:cxnLst/>
              <a:rect l="l" t="t" r="r" b="b"/>
              <a:pathLst>
                <a:path w="2219" h="184" extrusionOk="0">
                  <a:moveTo>
                    <a:pt x="2210" y="0"/>
                  </a:moveTo>
                  <a:cubicBezTo>
                    <a:pt x="1822" y="76"/>
                    <a:pt x="1429" y="114"/>
                    <a:pt x="1036" y="114"/>
                  </a:cubicBezTo>
                  <a:cubicBezTo>
                    <a:pt x="690" y="114"/>
                    <a:pt x="343" y="84"/>
                    <a:pt x="1" y="26"/>
                  </a:cubicBezTo>
                  <a:lnTo>
                    <a:pt x="1" y="26"/>
                  </a:lnTo>
                  <a:cubicBezTo>
                    <a:pt x="12" y="48"/>
                    <a:pt x="23" y="76"/>
                    <a:pt x="31" y="101"/>
                  </a:cubicBezTo>
                  <a:cubicBezTo>
                    <a:pt x="364" y="156"/>
                    <a:pt x="701" y="183"/>
                    <a:pt x="1038" y="183"/>
                  </a:cubicBezTo>
                  <a:cubicBezTo>
                    <a:pt x="1435" y="183"/>
                    <a:pt x="1831" y="146"/>
                    <a:pt x="2219" y="70"/>
                  </a:cubicBezTo>
                  <a:lnTo>
                    <a:pt x="22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7" name="Google Shape;5057;p45"/>
            <p:cNvSpPr/>
            <p:nvPr/>
          </p:nvSpPr>
          <p:spPr>
            <a:xfrm>
              <a:off x="6257302" y="3079668"/>
              <a:ext cx="379872" cy="47093"/>
            </a:xfrm>
            <a:custGeom>
              <a:avLst/>
              <a:gdLst/>
              <a:ahLst/>
              <a:cxnLst/>
              <a:rect l="l" t="t" r="r" b="b"/>
              <a:pathLst>
                <a:path w="2065" h="256" extrusionOk="0">
                  <a:moveTo>
                    <a:pt x="106" y="1"/>
                  </a:moveTo>
                  <a:cubicBezTo>
                    <a:pt x="73" y="6"/>
                    <a:pt x="34" y="6"/>
                    <a:pt x="0" y="9"/>
                  </a:cubicBezTo>
                  <a:cubicBezTo>
                    <a:pt x="3" y="23"/>
                    <a:pt x="6" y="34"/>
                    <a:pt x="9" y="48"/>
                  </a:cubicBezTo>
                  <a:cubicBezTo>
                    <a:pt x="478" y="186"/>
                    <a:pt x="964" y="256"/>
                    <a:pt x="1451" y="256"/>
                  </a:cubicBezTo>
                  <a:cubicBezTo>
                    <a:pt x="1656" y="256"/>
                    <a:pt x="1861" y="243"/>
                    <a:pt x="2065" y="218"/>
                  </a:cubicBezTo>
                  <a:lnTo>
                    <a:pt x="2056" y="149"/>
                  </a:lnTo>
                  <a:cubicBezTo>
                    <a:pt x="1858" y="173"/>
                    <a:pt x="1658" y="186"/>
                    <a:pt x="1458" y="186"/>
                  </a:cubicBezTo>
                  <a:cubicBezTo>
                    <a:pt x="1004" y="186"/>
                    <a:pt x="548" y="123"/>
                    <a:pt x="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8" name="Google Shape;5058;p45"/>
            <p:cNvSpPr/>
            <p:nvPr/>
          </p:nvSpPr>
          <p:spPr>
            <a:xfrm>
              <a:off x="6339347" y="3269696"/>
              <a:ext cx="334803" cy="37711"/>
            </a:xfrm>
            <a:custGeom>
              <a:avLst/>
              <a:gdLst/>
              <a:ahLst/>
              <a:cxnLst/>
              <a:rect l="l" t="t" r="r" b="b"/>
              <a:pathLst>
                <a:path w="1820" h="205" extrusionOk="0">
                  <a:moveTo>
                    <a:pt x="1" y="0"/>
                  </a:moveTo>
                  <a:cubicBezTo>
                    <a:pt x="17" y="28"/>
                    <a:pt x="31" y="53"/>
                    <a:pt x="48" y="81"/>
                  </a:cubicBezTo>
                  <a:cubicBezTo>
                    <a:pt x="480" y="164"/>
                    <a:pt x="919" y="205"/>
                    <a:pt x="1359" y="205"/>
                  </a:cubicBezTo>
                  <a:cubicBezTo>
                    <a:pt x="1512" y="205"/>
                    <a:pt x="1666" y="200"/>
                    <a:pt x="1819" y="190"/>
                  </a:cubicBezTo>
                  <a:lnTo>
                    <a:pt x="1817" y="120"/>
                  </a:lnTo>
                  <a:cubicBezTo>
                    <a:pt x="1660" y="131"/>
                    <a:pt x="1503" y="136"/>
                    <a:pt x="1347" y="136"/>
                  </a:cubicBezTo>
                  <a:cubicBezTo>
                    <a:pt x="896" y="136"/>
                    <a:pt x="446" y="91"/>
                    <a:pt x="1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9" name="Google Shape;5059;p45"/>
            <p:cNvSpPr/>
            <p:nvPr/>
          </p:nvSpPr>
          <p:spPr>
            <a:xfrm>
              <a:off x="6667711" y="2945747"/>
              <a:ext cx="341609" cy="284030"/>
            </a:xfrm>
            <a:custGeom>
              <a:avLst/>
              <a:gdLst/>
              <a:ahLst/>
              <a:cxnLst/>
              <a:rect l="l" t="t" r="r" b="b"/>
              <a:pathLst>
                <a:path w="1857" h="1544" extrusionOk="0">
                  <a:moveTo>
                    <a:pt x="1848" y="1"/>
                  </a:moveTo>
                  <a:cubicBezTo>
                    <a:pt x="1334" y="567"/>
                    <a:pt x="757" y="1172"/>
                    <a:pt x="1" y="1477"/>
                  </a:cubicBezTo>
                  <a:lnTo>
                    <a:pt x="29" y="1543"/>
                  </a:lnTo>
                  <a:cubicBezTo>
                    <a:pt x="771" y="1245"/>
                    <a:pt x="1368" y="640"/>
                    <a:pt x="1856" y="101"/>
                  </a:cubicBezTo>
                  <a:cubicBezTo>
                    <a:pt x="1851" y="68"/>
                    <a:pt x="1851" y="31"/>
                    <a:pt x="1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0" name="Google Shape;5060;p45"/>
            <p:cNvSpPr/>
            <p:nvPr/>
          </p:nvSpPr>
          <p:spPr>
            <a:xfrm>
              <a:off x="6623193" y="2855424"/>
              <a:ext cx="246503" cy="221853"/>
            </a:xfrm>
            <a:custGeom>
              <a:avLst/>
              <a:gdLst/>
              <a:ahLst/>
              <a:cxnLst/>
              <a:rect l="l" t="t" r="r" b="b"/>
              <a:pathLst>
                <a:path w="1340" h="1206" extrusionOk="0">
                  <a:moveTo>
                    <a:pt x="1339" y="1"/>
                  </a:moveTo>
                  <a:cubicBezTo>
                    <a:pt x="1309" y="1"/>
                    <a:pt x="1281" y="4"/>
                    <a:pt x="1250" y="4"/>
                  </a:cubicBezTo>
                  <a:cubicBezTo>
                    <a:pt x="918" y="464"/>
                    <a:pt x="488" y="857"/>
                    <a:pt x="0" y="1145"/>
                  </a:cubicBezTo>
                  <a:lnTo>
                    <a:pt x="37" y="1206"/>
                  </a:lnTo>
                  <a:cubicBezTo>
                    <a:pt x="550" y="907"/>
                    <a:pt x="999" y="489"/>
                    <a:pt x="13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1" name="Google Shape;5061;p45"/>
            <p:cNvSpPr/>
            <p:nvPr/>
          </p:nvSpPr>
          <p:spPr>
            <a:xfrm>
              <a:off x="6571869" y="2614256"/>
              <a:ext cx="315671" cy="329652"/>
            </a:xfrm>
            <a:custGeom>
              <a:avLst/>
              <a:gdLst/>
              <a:ahLst/>
              <a:cxnLst/>
              <a:rect l="l" t="t" r="r" b="b"/>
              <a:pathLst>
                <a:path w="1716" h="1792" extrusionOk="0">
                  <a:moveTo>
                    <a:pt x="1674" y="1"/>
                  </a:moveTo>
                  <a:cubicBezTo>
                    <a:pt x="1568" y="227"/>
                    <a:pt x="1443" y="450"/>
                    <a:pt x="1298" y="656"/>
                  </a:cubicBezTo>
                  <a:cubicBezTo>
                    <a:pt x="1044" y="1019"/>
                    <a:pt x="617" y="1496"/>
                    <a:pt x="0" y="1727"/>
                  </a:cubicBezTo>
                  <a:cubicBezTo>
                    <a:pt x="9" y="1747"/>
                    <a:pt x="17" y="1772"/>
                    <a:pt x="25" y="1792"/>
                  </a:cubicBezTo>
                  <a:cubicBezTo>
                    <a:pt x="661" y="1554"/>
                    <a:pt x="1097" y="1072"/>
                    <a:pt x="1353" y="698"/>
                  </a:cubicBezTo>
                  <a:cubicBezTo>
                    <a:pt x="1415" y="614"/>
                    <a:pt x="1465" y="531"/>
                    <a:pt x="1518" y="444"/>
                  </a:cubicBezTo>
                  <a:cubicBezTo>
                    <a:pt x="1590" y="324"/>
                    <a:pt x="1655" y="199"/>
                    <a:pt x="1716" y="73"/>
                  </a:cubicBezTo>
                  <a:lnTo>
                    <a:pt x="1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2" name="Google Shape;5062;p45"/>
            <p:cNvSpPr/>
            <p:nvPr/>
          </p:nvSpPr>
          <p:spPr>
            <a:xfrm>
              <a:off x="6533422" y="2482910"/>
              <a:ext cx="273177" cy="352647"/>
            </a:xfrm>
            <a:custGeom>
              <a:avLst/>
              <a:gdLst/>
              <a:ahLst/>
              <a:cxnLst/>
              <a:rect l="l" t="t" r="r" b="b"/>
              <a:pathLst>
                <a:path w="1485" h="1917" extrusionOk="0">
                  <a:moveTo>
                    <a:pt x="1434" y="0"/>
                  </a:moveTo>
                  <a:cubicBezTo>
                    <a:pt x="1367" y="140"/>
                    <a:pt x="1283" y="288"/>
                    <a:pt x="1191" y="441"/>
                  </a:cubicBezTo>
                  <a:cubicBezTo>
                    <a:pt x="865" y="971"/>
                    <a:pt x="463" y="1451"/>
                    <a:pt x="0" y="1864"/>
                  </a:cubicBezTo>
                  <a:lnTo>
                    <a:pt x="50" y="1917"/>
                  </a:lnTo>
                  <a:cubicBezTo>
                    <a:pt x="516" y="1496"/>
                    <a:pt x="921" y="1010"/>
                    <a:pt x="1253" y="477"/>
                  </a:cubicBezTo>
                  <a:cubicBezTo>
                    <a:pt x="1269" y="450"/>
                    <a:pt x="1289" y="419"/>
                    <a:pt x="1306" y="391"/>
                  </a:cubicBezTo>
                  <a:cubicBezTo>
                    <a:pt x="1375" y="279"/>
                    <a:pt x="1431" y="171"/>
                    <a:pt x="1484" y="65"/>
                  </a:cubicBezTo>
                  <a:cubicBezTo>
                    <a:pt x="1470" y="42"/>
                    <a:pt x="1456" y="17"/>
                    <a:pt x="14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3" name="Google Shape;5063;p45"/>
            <p:cNvSpPr/>
            <p:nvPr/>
          </p:nvSpPr>
          <p:spPr>
            <a:xfrm>
              <a:off x="6487065" y="2339239"/>
              <a:ext cx="214310" cy="387598"/>
            </a:xfrm>
            <a:custGeom>
              <a:avLst/>
              <a:gdLst/>
              <a:ahLst/>
              <a:cxnLst/>
              <a:rect l="l" t="t" r="r" b="b"/>
              <a:pathLst>
                <a:path w="1165" h="2107" extrusionOk="0">
                  <a:moveTo>
                    <a:pt x="1103" y="0"/>
                  </a:moveTo>
                  <a:cubicBezTo>
                    <a:pt x="938" y="773"/>
                    <a:pt x="556" y="1498"/>
                    <a:pt x="1" y="2056"/>
                  </a:cubicBezTo>
                  <a:lnTo>
                    <a:pt x="54" y="2107"/>
                  </a:lnTo>
                  <a:cubicBezTo>
                    <a:pt x="291" y="1869"/>
                    <a:pt x="498" y="1599"/>
                    <a:pt x="668" y="1311"/>
                  </a:cubicBezTo>
                  <a:cubicBezTo>
                    <a:pt x="899" y="926"/>
                    <a:pt x="1067" y="505"/>
                    <a:pt x="1164" y="70"/>
                  </a:cubicBezTo>
                  <a:cubicBezTo>
                    <a:pt x="1142" y="48"/>
                    <a:pt x="1122" y="23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4" name="Google Shape;5064;p45"/>
            <p:cNvSpPr/>
            <p:nvPr/>
          </p:nvSpPr>
          <p:spPr>
            <a:xfrm>
              <a:off x="6434269" y="2363890"/>
              <a:ext cx="106511" cy="258828"/>
            </a:xfrm>
            <a:custGeom>
              <a:avLst/>
              <a:gdLst/>
              <a:ahLst/>
              <a:cxnLst/>
              <a:rect l="l" t="t" r="r" b="b"/>
              <a:pathLst>
                <a:path w="579" h="1407" extrusionOk="0">
                  <a:moveTo>
                    <a:pt x="578" y="0"/>
                  </a:moveTo>
                  <a:lnTo>
                    <a:pt x="578" y="0"/>
                  </a:lnTo>
                  <a:cubicBezTo>
                    <a:pt x="545" y="25"/>
                    <a:pt x="517" y="50"/>
                    <a:pt x="489" y="75"/>
                  </a:cubicBezTo>
                  <a:cubicBezTo>
                    <a:pt x="369" y="525"/>
                    <a:pt x="204" y="960"/>
                    <a:pt x="1" y="1375"/>
                  </a:cubicBezTo>
                  <a:lnTo>
                    <a:pt x="62" y="1406"/>
                  </a:lnTo>
                  <a:cubicBezTo>
                    <a:pt x="282" y="957"/>
                    <a:pt x="455" y="486"/>
                    <a:pt x="5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5" name="Google Shape;5065;p45"/>
            <p:cNvSpPr/>
            <p:nvPr/>
          </p:nvSpPr>
          <p:spPr>
            <a:xfrm>
              <a:off x="6366573" y="2126217"/>
              <a:ext cx="75607" cy="367179"/>
            </a:xfrm>
            <a:custGeom>
              <a:avLst/>
              <a:gdLst/>
              <a:ahLst/>
              <a:cxnLst/>
              <a:rect l="l" t="t" r="r" b="b"/>
              <a:pathLst>
                <a:path w="411" h="1996" extrusionOk="0">
                  <a:moveTo>
                    <a:pt x="341" y="0"/>
                  </a:moveTo>
                  <a:cubicBezTo>
                    <a:pt x="332" y="377"/>
                    <a:pt x="302" y="756"/>
                    <a:pt x="257" y="1133"/>
                  </a:cubicBezTo>
                  <a:cubicBezTo>
                    <a:pt x="224" y="1401"/>
                    <a:pt x="173" y="1702"/>
                    <a:pt x="0" y="1925"/>
                  </a:cubicBezTo>
                  <a:cubicBezTo>
                    <a:pt x="12" y="1945"/>
                    <a:pt x="25" y="1970"/>
                    <a:pt x="37" y="1995"/>
                  </a:cubicBezTo>
                  <a:cubicBezTo>
                    <a:pt x="67" y="1956"/>
                    <a:pt x="95" y="1917"/>
                    <a:pt x="120" y="1875"/>
                  </a:cubicBezTo>
                  <a:cubicBezTo>
                    <a:pt x="251" y="1652"/>
                    <a:pt x="293" y="1381"/>
                    <a:pt x="327" y="1139"/>
                  </a:cubicBezTo>
                  <a:cubicBezTo>
                    <a:pt x="371" y="782"/>
                    <a:pt x="399" y="422"/>
                    <a:pt x="410" y="59"/>
                  </a:cubicBezTo>
                  <a:cubicBezTo>
                    <a:pt x="385" y="37"/>
                    <a:pt x="363" y="17"/>
                    <a:pt x="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6" name="Google Shape;5066;p45"/>
            <p:cNvSpPr/>
            <p:nvPr/>
          </p:nvSpPr>
          <p:spPr>
            <a:xfrm>
              <a:off x="6273122" y="2013267"/>
              <a:ext cx="39735" cy="282927"/>
            </a:xfrm>
            <a:custGeom>
              <a:avLst/>
              <a:gdLst/>
              <a:ahLst/>
              <a:cxnLst/>
              <a:rect l="l" t="t" r="r" b="b"/>
              <a:pathLst>
                <a:path w="216" h="1538" extrusionOk="0">
                  <a:moveTo>
                    <a:pt x="115" y="1"/>
                  </a:moveTo>
                  <a:lnTo>
                    <a:pt x="115" y="1"/>
                  </a:lnTo>
                  <a:cubicBezTo>
                    <a:pt x="146" y="508"/>
                    <a:pt x="109" y="1022"/>
                    <a:pt x="1" y="1524"/>
                  </a:cubicBezTo>
                  <a:lnTo>
                    <a:pt x="70" y="1538"/>
                  </a:lnTo>
                  <a:cubicBezTo>
                    <a:pt x="174" y="1050"/>
                    <a:pt x="215" y="550"/>
                    <a:pt x="188" y="56"/>
                  </a:cubicBezTo>
                  <a:cubicBezTo>
                    <a:pt x="165" y="37"/>
                    <a:pt x="140" y="17"/>
                    <a:pt x="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7" name="Google Shape;5067;p45"/>
            <p:cNvSpPr/>
            <p:nvPr/>
          </p:nvSpPr>
          <p:spPr>
            <a:xfrm>
              <a:off x="6162748" y="1922024"/>
              <a:ext cx="26490" cy="202353"/>
            </a:xfrm>
            <a:custGeom>
              <a:avLst/>
              <a:gdLst/>
              <a:ahLst/>
              <a:cxnLst/>
              <a:rect l="l" t="t" r="r" b="b"/>
              <a:pathLst>
                <a:path w="144" h="1100" extrusionOk="0">
                  <a:moveTo>
                    <a:pt x="1" y="0"/>
                  </a:moveTo>
                  <a:lnTo>
                    <a:pt x="1" y="0"/>
                  </a:lnTo>
                  <a:cubicBezTo>
                    <a:pt x="40" y="237"/>
                    <a:pt x="59" y="474"/>
                    <a:pt x="71" y="714"/>
                  </a:cubicBezTo>
                  <a:cubicBezTo>
                    <a:pt x="73" y="809"/>
                    <a:pt x="73" y="910"/>
                    <a:pt x="57" y="1007"/>
                  </a:cubicBezTo>
                  <a:cubicBezTo>
                    <a:pt x="71" y="1035"/>
                    <a:pt x="87" y="1069"/>
                    <a:pt x="104" y="1099"/>
                  </a:cubicBezTo>
                  <a:cubicBezTo>
                    <a:pt x="143" y="971"/>
                    <a:pt x="143" y="831"/>
                    <a:pt x="140" y="712"/>
                  </a:cubicBezTo>
                  <a:cubicBezTo>
                    <a:pt x="132" y="488"/>
                    <a:pt x="110" y="268"/>
                    <a:pt x="76" y="50"/>
                  </a:cubicBezTo>
                  <a:cubicBezTo>
                    <a:pt x="54" y="31"/>
                    <a:pt x="26" y="1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8" name="Google Shape;5068;p45"/>
            <p:cNvSpPr/>
            <p:nvPr/>
          </p:nvSpPr>
          <p:spPr>
            <a:xfrm>
              <a:off x="6068929" y="2575257"/>
              <a:ext cx="366075" cy="60154"/>
            </a:xfrm>
            <a:custGeom>
              <a:avLst/>
              <a:gdLst/>
              <a:ahLst/>
              <a:cxnLst/>
              <a:rect l="l" t="t" r="r" b="b"/>
              <a:pathLst>
                <a:path w="1990" h="327" extrusionOk="0">
                  <a:moveTo>
                    <a:pt x="0" y="1"/>
                  </a:moveTo>
                  <a:lnTo>
                    <a:pt x="0" y="1"/>
                  </a:lnTo>
                  <a:cubicBezTo>
                    <a:pt x="3" y="23"/>
                    <a:pt x="9" y="51"/>
                    <a:pt x="11" y="76"/>
                  </a:cubicBezTo>
                  <a:cubicBezTo>
                    <a:pt x="656" y="240"/>
                    <a:pt x="1320" y="327"/>
                    <a:pt x="1989" y="327"/>
                  </a:cubicBezTo>
                  <a:lnTo>
                    <a:pt x="1989" y="254"/>
                  </a:lnTo>
                  <a:cubicBezTo>
                    <a:pt x="1317" y="254"/>
                    <a:pt x="650" y="16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9" name="Google Shape;5069;p45"/>
            <p:cNvSpPr/>
            <p:nvPr/>
          </p:nvSpPr>
          <p:spPr>
            <a:xfrm>
              <a:off x="6047774" y="2364810"/>
              <a:ext cx="274281" cy="55923"/>
            </a:xfrm>
            <a:custGeom>
              <a:avLst/>
              <a:gdLst/>
              <a:ahLst/>
              <a:cxnLst/>
              <a:rect l="l" t="t" r="r" b="b"/>
              <a:pathLst>
                <a:path w="1491" h="304" extrusionOk="0">
                  <a:moveTo>
                    <a:pt x="1" y="1"/>
                  </a:moveTo>
                  <a:lnTo>
                    <a:pt x="23" y="84"/>
                  </a:lnTo>
                  <a:cubicBezTo>
                    <a:pt x="438" y="228"/>
                    <a:pt x="879" y="303"/>
                    <a:pt x="1319" y="303"/>
                  </a:cubicBezTo>
                  <a:cubicBezTo>
                    <a:pt x="1376" y="303"/>
                    <a:pt x="1434" y="302"/>
                    <a:pt x="1491" y="299"/>
                  </a:cubicBezTo>
                  <a:lnTo>
                    <a:pt x="1488" y="227"/>
                  </a:lnTo>
                  <a:cubicBezTo>
                    <a:pt x="1428" y="230"/>
                    <a:pt x="1368" y="231"/>
                    <a:pt x="1308" y="231"/>
                  </a:cubicBezTo>
                  <a:cubicBezTo>
                    <a:pt x="866" y="231"/>
                    <a:pt x="418" y="1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0" name="Google Shape;5070;p45"/>
            <p:cNvSpPr/>
            <p:nvPr/>
          </p:nvSpPr>
          <p:spPr>
            <a:xfrm>
              <a:off x="6015950" y="2196488"/>
              <a:ext cx="221485" cy="50588"/>
            </a:xfrm>
            <a:custGeom>
              <a:avLst/>
              <a:gdLst/>
              <a:ahLst/>
              <a:cxnLst/>
              <a:rect l="l" t="t" r="r" b="b"/>
              <a:pathLst>
                <a:path w="1204" h="275" extrusionOk="0">
                  <a:moveTo>
                    <a:pt x="1" y="1"/>
                  </a:moveTo>
                  <a:lnTo>
                    <a:pt x="1" y="1"/>
                  </a:lnTo>
                  <a:cubicBezTo>
                    <a:pt x="7" y="29"/>
                    <a:pt x="9" y="54"/>
                    <a:pt x="15" y="82"/>
                  </a:cubicBezTo>
                  <a:cubicBezTo>
                    <a:pt x="372" y="210"/>
                    <a:pt x="755" y="275"/>
                    <a:pt x="1134" y="275"/>
                  </a:cubicBezTo>
                  <a:cubicBezTo>
                    <a:pt x="1157" y="275"/>
                    <a:pt x="1180" y="275"/>
                    <a:pt x="1203" y="274"/>
                  </a:cubicBezTo>
                  <a:lnTo>
                    <a:pt x="1201" y="204"/>
                  </a:lnTo>
                  <a:cubicBezTo>
                    <a:pt x="1179" y="205"/>
                    <a:pt x="1157" y="205"/>
                    <a:pt x="1135" y="205"/>
                  </a:cubicBezTo>
                  <a:cubicBezTo>
                    <a:pt x="747" y="205"/>
                    <a:pt x="360" y="13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1" name="Google Shape;5071;p45"/>
            <p:cNvSpPr/>
            <p:nvPr/>
          </p:nvSpPr>
          <p:spPr>
            <a:xfrm>
              <a:off x="5990380" y="1980522"/>
              <a:ext cx="118285" cy="47277"/>
            </a:xfrm>
            <a:custGeom>
              <a:avLst/>
              <a:gdLst/>
              <a:ahLst/>
              <a:cxnLst/>
              <a:rect l="l" t="t" r="r" b="b"/>
              <a:pathLst>
                <a:path w="643" h="257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28"/>
                    <a:pt x="3" y="53"/>
                    <a:pt x="6" y="81"/>
                  </a:cubicBezTo>
                  <a:cubicBezTo>
                    <a:pt x="210" y="165"/>
                    <a:pt x="419" y="223"/>
                    <a:pt x="631" y="257"/>
                  </a:cubicBezTo>
                  <a:lnTo>
                    <a:pt x="642" y="187"/>
                  </a:lnTo>
                  <a:cubicBezTo>
                    <a:pt x="422" y="154"/>
                    <a:pt x="204" y="8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2" name="Google Shape;5072;p45"/>
            <p:cNvSpPr/>
            <p:nvPr/>
          </p:nvSpPr>
          <p:spPr>
            <a:xfrm>
              <a:off x="6109952" y="2773931"/>
              <a:ext cx="389254" cy="35504"/>
            </a:xfrm>
            <a:custGeom>
              <a:avLst/>
              <a:gdLst/>
              <a:ahLst/>
              <a:cxnLst/>
              <a:rect l="l" t="t" r="r" b="b"/>
              <a:pathLst>
                <a:path w="2116" h="193" extrusionOk="0">
                  <a:moveTo>
                    <a:pt x="2101" y="0"/>
                  </a:moveTo>
                  <a:cubicBezTo>
                    <a:pt x="1737" y="79"/>
                    <a:pt x="1363" y="117"/>
                    <a:pt x="989" y="117"/>
                  </a:cubicBezTo>
                  <a:cubicBezTo>
                    <a:pt x="658" y="117"/>
                    <a:pt x="327" y="87"/>
                    <a:pt x="0" y="28"/>
                  </a:cubicBezTo>
                  <a:lnTo>
                    <a:pt x="0" y="28"/>
                  </a:lnTo>
                  <a:cubicBezTo>
                    <a:pt x="9" y="53"/>
                    <a:pt x="20" y="81"/>
                    <a:pt x="26" y="106"/>
                  </a:cubicBezTo>
                  <a:cubicBezTo>
                    <a:pt x="343" y="164"/>
                    <a:pt x="666" y="193"/>
                    <a:pt x="988" y="193"/>
                  </a:cubicBezTo>
                  <a:cubicBezTo>
                    <a:pt x="1367" y="193"/>
                    <a:pt x="1745" y="153"/>
                    <a:pt x="2115" y="73"/>
                  </a:cubicBezTo>
                  <a:lnTo>
                    <a:pt x="21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3" name="Google Shape;5073;p45"/>
            <p:cNvSpPr/>
            <p:nvPr/>
          </p:nvSpPr>
          <p:spPr>
            <a:xfrm>
              <a:off x="6191629" y="2974445"/>
              <a:ext cx="396796" cy="51508"/>
            </a:xfrm>
            <a:custGeom>
              <a:avLst/>
              <a:gdLst/>
              <a:ahLst/>
              <a:cxnLst/>
              <a:rect l="l" t="t" r="r" b="b"/>
              <a:pathLst>
                <a:path w="2157" h="280" extrusionOk="0">
                  <a:moveTo>
                    <a:pt x="0" y="1"/>
                  </a:moveTo>
                  <a:cubicBezTo>
                    <a:pt x="17" y="29"/>
                    <a:pt x="31" y="62"/>
                    <a:pt x="50" y="90"/>
                  </a:cubicBezTo>
                  <a:cubicBezTo>
                    <a:pt x="293" y="160"/>
                    <a:pt x="541" y="216"/>
                    <a:pt x="795" y="249"/>
                  </a:cubicBezTo>
                  <a:cubicBezTo>
                    <a:pt x="949" y="269"/>
                    <a:pt x="1098" y="279"/>
                    <a:pt x="1242" y="279"/>
                  </a:cubicBezTo>
                  <a:cubicBezTo>
                    <a:pt x="1579" y="279"/>
                    <a:pt x="1885" y="224"/>
                    <a:pt x="2157" y="113"/>
                  </a:cubicBezTo>
                  <a:lnTo>
                    <a:pt x="2129" y="51"/>
                  </a:lnTo>
                  <a:cubicBezTo>
                    <a:pt x="1869" y="158"/>
                    <a:pt x="1575" y="210"/>
                    <a:pt x="1252" y="210"/>
                  </a:cubicBezTo>
                  <a:cubicBezTo>
                    <a:pt x="1109" y="210"/>
                    <a:pt x="960" y="200"/>
                    <a:pt x="806" y="180"/>
                  </a:cubicBezTo>
                  <a:cubicBezTo>
                    <a:pt x="533" y="146"/>
                    <a:pt x="265" y="7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4" name="Google Shape;5074;p45"/>
            <p:cNvSpPr/>
            <p:nvPr/>
          </p:nvSpPr>
          <p:spPr>
            <a:xfrm>
              <a:off x="6292070" y="3179373"/>
              <a:ext cx="387782" cy="52428"/>
            </a:xfrm>
            <a:custGeom>
              <a:avLst/>
              <a:gdLst/>
              <a:ahLst/>
              <a:cxnLst/>
              <a:rect l="l" t="t" r="r" b="b"/>
              <a:pathLst>
                <a:path w="2108" h="285" extrusionOk="0">
                  <a:moveTo>
                    <a:pt x="1" y="0"/>
                  </a:moveTo>
                  <a:cubicBezTo>
                    <a:pt x="12" y="28"/>
                    <a:pt x="26" y="56"/>
                    <a:pt x="40" y="84"/>
                  </a:cubicBezTo>
                  <a:cubicBezTo>
                    <a:pt x="537" y="218"/>
                    <a:pt x="1051" y="285"/>
                    <a:pt x="1564" y="285"/>
                  </a:cubicBezTo>
                  <a:cubicBezTo>
                    <a:pt x="1746" y="285"/>
                    <a:pt x="1927" y="276"/>
                    <a:pt x="2107" y="260"/>
                  </a:cubicBezTo>
                  <a:lnTo>
                    <a:pt x="2102" y="184"/>
                  </a:lnTo>
                  <a:cubicBezTo>
                    <a:pt x="1918" y="203"/>
                    <a:pt x="1734" y="212"/>
                    <a:pt x="1549" y="212"/>
                  </a:cubicBezTo>
                  <a:cubicBezTo>
                    <a:pt x="1029" y="212"/>
                    <a:pt x="505" y="14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5" name="Google Shape;5075;p45"/>
            <p:cNvSpPr/>
            <p:nvPr/>
          </p:nvSpPr>
          <p:spPr>
            <a:xfrm>
              <a:off x="6451193" y="3387061"/>
              <a:ext cx="252758" cy="44702"/>
            </a:xfrm>
            <a:custGeom>
              <a:avLst/>
              <a:gdLst/>
              <a:ahLst/>
              <a:cxnLst/>
              <a:rect l="l" t="t" r="r" b="b"/>
              <a:pathLst>
                <a:path w="1374" h="243" extrusionOk="0">
                  <a:moveTo>
                    <a:pt x="1351" y="1"/>
                  </a:moveTo>
                  <a:cubicBezTo>
                    <a:pt x="976" y="116"/>
                    <a:pt x="586" y="173"/>
                    <a:pt x="196" y="173"/>
                  </a:cubicBezTo>
                  <a:cubicBezTo>
                    <a:pt x="131" y="173"/>
                    <a:pt x="66" y="172"/>
                    <a:pt x="1" y="168"/>
                  </a:cubicBezTo>
                  <a:lnTo>
                    <a:pt x="1" y="168"/>
                  </a:lnTo>
                  <a:lnTo>
                    <a:pt x="76" y="241"/>
                  </a:lnTo>
                  <a:cubicBezTo>
                    <a:pt x="112" y="242"/>
                    <a:pt x="148" y="242"/>
                    <a:pt x="185" y="242"/>
                  </a:cubicBezTo>
                  <a:cubicBezTo>
                    <a:pt x="584" y="242"/>
                    <a:pt x="984" y="186"/>
                    <a:pt x="1373" y="71"/>
                  </a:cubicBezTo>
                  <a:lnTo>
                    <a:pt x="1351" y="1"/>
                  </a:ln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6" name="Google Shape;5076;p45"/>
            <p:cNvSpPr/>
            <p:nvPr/>
          </p:nvSpPr>
          <p:spPr>
            <a:xfrm>
              <a:off x="5987252" y="1824526"/>
              <a:ext cx="1033289" cy="1747596"/>
            </a:xfrm>
            <a:custGeom>
              <a:avLst/>
              <a:gdLst/>
              <a:ahLst/>
              <a:cxnLst/>
              <a:rect l="l" t="t" r="r" b="b"/>
              <a:pathLst>
                <a:path w="5617" h="9500" extrusionOk="0">
                  <a:moveTo>
                    <a:pt x="1" y="0"/>
                  </a:moveTo>
                  <a:lnTo>
                    <a:pt x="1" y="0"/>
                  </a:lnTo>
                  <a:cubicBezTo>
                    <a:pt x="302" y="388"/>
                    <a:pt x="573" y="792"/>
                    <a:pt x="821" y="1214"/>
                  </a:cubicBezTo>
                  <a:cubicBezTo>
                    <a:pt x="885" y="1317"/>
                    <a:pt x="944" y="1426"/>
                    <a:pt x="1002" y="1532"/>
                  </a:cubicBezTo>
                  <a:cubicBezTo>
                    <a:pt x="1016" y="1560"/>
                    <a:pt x="1033" y="1590"/>
                    <a:pt x="1052" y="1621"/>
                  </a:cubicBezTo>
                  <a:cubicBezTo>
                    <a:pt x="1170" y="1841"/>
                    <a:pt x="1284" y="2062"/>
                    <a:pt x="1401" y="2285"/>
                  </a:cubicBezTo>
                  <a:lnTo>
                    <a:pt x="1661" y="2787"/>
                  </a:lnTo>
                  <a:cubicBezTo>
                    <a:pt x="1675" y="2815"/>
                    <a:pt x="1689" y="2837"/>
                    <a:pt x="1702" y="2865"/>
                  </a:cubicBezTo>
                  <a:cubicBezTo>
                    <a:pt x="1822" y="3097"/>
                    <a:pt x="1940" y="3328"/>
                    <a:pt x="2057" y="3557"/>
                  </a:cubicBezTo>
                  <a:cubicBezTo>
                    <a:pt x="2065" y="3579"/>
                    <a:pt x="2079" y="3602"/>
                    <a:pt x="2090" y="3627"/>
                  </a:cubicBezTo>
                  <a:lnTo>
                    <a:pt x="2101" y="3649"/>
                  </a:lnTo>
                  <a:cubicBezTo>
                    <a:pt x="2101" y="3652"/>
                    <a:pt x="2104" y="3652"/>
                    <a:pt x="2104" y="3655"/>
                  </a:cubicBezTo>
                  <a:cubicBezTo>
                    <a:pt x="2213" y="3867"/>
                    <a:pt x="2316" y="4084"/>
                    <a:pt x="2422" y="4299"/>
                  </a:cubicBezTo>
                  <a:lnTo>
                    <a:pt x="2422" y="4302"/>
                  </a:lnTo>
                  <a:cubicBezTo>
                    <a:pt x="2637" y="4757"/>
                    <a:pt x="2844" y="5209"/>
                    <a:pt x="3036" y="5674"/>
                  </a:cubicBezTo>
                  <a:cubicBezTo>
                    <a:pt x="3047" y="5694"/>
                    <a:pt x="3053" y="5719"/>
                    <a:pt x="3064" y="5741"/>
                  </a:cubicBezTo>
                  <a:cubicBezTo>
                    <a:pt x="3095" y="5820"/>
                    <a:pt x="3125" y="5898"/>
                    <a:pt x="3159" y="5973"/>
                  </a:cubicBezTo>
                  <a:cubicBezTo>
                    <a:pt x="3164" y="5987"/>
                    <a:pt x="3167" y="6004"/>
                    <a:pt x="3175" y="6020"/>
                  </a:cubicBezTo>
                  <a:cubicBezTo>
                    <a:pt x="3181" y="6040"/>
                    <a:pt x="3192" y="6065"/>
                    <a:pt x="3201" y="6085"/>
                  </a:cubicBezTo>
                  <a:cubicBezTo>
                    <a:pt x="3312" y="6375"/>
                    <a:pt x="3421" y="6670"/>
                    <a:pt x="3516" y="6969"/>
                  </a:cubicBezTo>
                  <a:cubicBezTo>
                    <a:pt x="3521" y="6975"/>
                    <a:pt x="3524" y="6977"/>
                    <a:pt x="3524" y="6986"/>
                  </a:cubicBezTo>
                  <a:cubicBezTo>
                    <a:pt x="3588" y="7173"/>
                    <a:pt x="3647" y="7362"/>
                    <a:pt x="3706" y="7549"/>
                  </a:cubicBezTo>
                  <a:cubicBezTo>
                    <a:pt x="3706" y="7555"/>
                    <a:pt x="3708" y="7558"/>
                    <a:pt x="3708" y="7560"/>
                  </a:cubicBezTo>
                  <a:cubicBezTo>
                    <a:pt x="3714" y="7583"/>
                    <a:pt x="3719" y="7602"/>
                    <a:pt x="3728" y="7625"/>
                  </a:cubicBezTo>
                  <a:cubicBezTo>
                    <a:pt x="3731" y="7627"/>
                    <a:pt x="3731" y="7627"/>
                    <a:pt x="3731" y="7630"/>
                  </a:cubicBezTo>
                  <a:cubicBezTo>
                    <a:pt x="3898" y="8182"/>
                    <a:pt x="4049" y="8735"/>
                    <a:pt x="4183" y="9293"/>
                  </a:cubicBezTo>
                  <a:cubicBezTo>
                    <a:pt x="4197" y="9363"/>
                    <a:pt x="4216" y="9430"/>
                    <a:pt x="4233" y="9499"/>
                  </a:cubicBezTo>
                  <a:cubicBezTo>
                    <a:pt x="4244" y="9496"/>
                    <a:pt x="4250" y="9491"/>
                    <a:pt x="4261" y="9485"/>
                  </a:cubicBezTo>
                  <a:cubicBezTo>
                    <a:pt x="4888" y="9106"/>
                    <a:pt x="5282" y="8422"/>
                    <a:pt x="5449" y="7708"/>
                  </a:cubicBezTo>
                  <a:cubicBezTo>
                    <a:pt x="5617" y="6997"/>
                    <a:pt x="5578" y="6249"/>
                    <a:pt x="5494" y="5524"/>
                  </a:cubicBezTo>
                  <a:lnTo>
                    <a:pt x="5494" y="5524"/>
                  </a:lnTo>
                  <a:cubicBezTo>
                    <a:pt x="5259" y="5596"/>
                    <a:pt x="5031" y="5594"/>
                    <a:pt x="4794" y="5605"/>
                  </a:cubicBezTo>
                  <a:cubicBezTo>
                    <a:pt x="4766" y="5605"/>
                    <a:pt x="4738" y="5605"/>
                    <a:pt x="4707" y="5608"/>
                  </a:cubicBezTo>
                  <a:cubicBezTo>
                    <a:pt x="4679" y="5610"/>
                    <a:pt x="4651" y="5610"/>
                    <a:pt x="4623" y="5616"/>
                  </a:cubicBezTo>
                  <a:cubicBezTo>
                    <a:pt x="4802" y="5359"/>
                    <a:pt x="4950" y="5075"/>
                    <a:pt x="5153" y="4840"/>
                  </a:cubicBezTo>
                  <a:cubicBezTo>
                    <a:pt x="4732" y="4017"/>
                    <a:pt x="4197" y="3169"/>
                    <a:pt x="3544" y="2497"/>
                  </a:cubicBezTo>
                  <a:cubicBezTo>
                    <a:pt x="3390" y="2664"/>
                    <a:pt x="3181" y="2793"/>
                    <a:pt x="2997" y="2929"/>
                  </a:cubicBezTo>
                  <a:cubicBezTo>
                    <a:pt x="2966" y="2954"/>
                    <a:pt x="2936" y="2980"/>
                    <a:pt x="2908" y="3002"/>
                  </a:cubicBezTo>
                  <a:cubicBezTo>
                    <a:pt x="2902" y="3002"/>
                    <a:pt x="2902" y="3005"/>
                    <a:pt x="2899" y="3005"/>
                  </a:cubicBezTo>
                  <a:cubicBezTo>
                    <a:pt x="2983" y="2751"/>
                    <a:pt x="2969" y="2494"/>
                    <a:pt x="3000" y="2229"/>
                  </a:cubicBezTo>
                  <a:cubicBezTo>
                    <a:pt x="2157" y="1328"/>
                    <a:pt x="1114" y="527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7" name="Google Shape;5077;p45"/>
            <p:cNvSpPr/>
            <p:nvPr/>
          </p:nvSpPr>
          <p:spPr>
            <a:xfrm>
              <a:off x="5377617" y="3767853"/>
              <a:ext cx="4149345" cy="1375634"/>
            </a:xfrm>
            <a:custGeom>
              <a:avLst/>
              <a:gdLst/>
              <a:ahLst/>
              <a:cxnLst/>
              <a:rect l="l" t="t" r="r" b="b"/>
              <a:pathLst>
                <a:path w="22556" h="7478" extrusionOk="0">
                  <a:moveTo>
                    <a:pt x="11277" y="1"/>
                  </a:moveTo>
                  <a:cubicBezTo>
                    <a:pt x="5050" y="1"/>
                    <a:pt x="0" y="1675"/>
                    <a:pt x="0" y="3739"/>
                  </a:cubicBezTo>
                  <a:cubicBezTo>
                    <a:pt x="0" y="5807"/>
                    <a:pt x="5050" y="7478"/>
                    <a:pt x="11277" y="7478"/>
                  </a:cubicBezTo>
                  <a:cubicBezTo>
                    <a:pt x="17506" y="7478"/>
                    <a:pt x="22556" y="5807"/>
                    <a:pt x="22556" y="3739"/>
                  </a:cubicBezTo>
                  <a:cubicBezTo>
                    <a:pt x="22556" y="1675"/>
                    <a:pt x="17506" y="1"/>
                    <a:pt x="11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8" name="Google Shape;5078;p45"/>
            <p:cNvSpPr/>
            <p:nvPr/>
          </p:nvSpPr>
          <p:spPr>
            <a:xfrm>
              <a:off x="5377617" y="3698134"/>
              <a:ext cx="4149345" cy="1375634"/>
            </a:xfrm>
            <a:custGeom>
              <a:avLst/>
              <a:gdLst/>
              <a:ahLst/>
              <a:cxnLst/>
              <a:rect l="l" t="t" r="r" b="b"/>
              <a:pathLst>
                <a:path w="22556" h="7478" extrusionOk="0">
                  <a:moveTo>
                    <a:pt x="11277" y="1"/>
                  </a:moveTo>
                  <a:cubicBezTo>
                    <a:pt x="5050" y="1"/>
                    <a:pt x="0" y="1674"/>
                    <a:pt x="0" y="3739"/>
                  </a:cubicBezTo>
                  <a:cubicBezTo>
                    <a:pt x="0" y="5803"/>
                    <a:pt x="5050" y="7477"/>
                    <a:pt x="11277" y="7477"/>
                  </a:cubicBezTo>
                  <a:cubicBezTo>
                    <a:pt x="17506" y="7477"/>
                    <a:pt x="22556" y="5803"/>
                    <a:pt x="22556" y="3739"/>
                  </a:cubicBezTo>
                  <a:cubicBezTo>
                    <a:pt x="22556" y="1674"/>
                    <a:pt x="17506" y="1"/>
                    <a:pt x="1127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9" name="Google Shape;5079;p45"/>
            <p:cNvSpPr/>
            <p:nvPr/>
          </p:nvSpPr>
          <p:spPr>
            <a:xfrm>
              <a:off x="5199546" y="3451263"/>
              <a:ext cx="4418843" cy="1564007"/>
            </a:xfrm>
            <a:custGeom>
              <a:avLst/>
              <a:gdLst/>
              <a:ahLst/>
              <a:cxnLst/>
              <a:rect l="l" t="t" r="r" b="b"/>
              <a:pathLst>
                <a:path w="24021" h="8502" extrusionOk="0">
                  <a:moveTo>
                    <a:pt x="12010" y="1"/>
                  </a:moveTo>
                  <a:cubicBezTo>
                    <a:pt x="5379" y="1"/>
                    <a:pt x="0" y="1903"/>
                    <a:pt x="0" y="4252"/>
                  </a:cubicBezTo>
                  <a:cubicBezTo>
                    <a:pt x="0" y="6599"/>
                    <a:pt x="5379" y="8501"/>
                    <a:pt x="12010" y="8501"/>
                  </a:cubicBezTo>
                  <a:cubicBezTo>
                    <a:pt x="18645" y="8501"/>
                    <a:pt x="24020" y="6599"/>
                    <a:pt x="24020" y="4252"/>
                  </a:cubicBezTo>
                  <a:cubicBezTo>
                    <a:pt x="24020" y="1903"/>
                    <a:pt x="18645" y="1"/>
                    <a:pt x="120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0" name="Google Shape;5080;p45"/>
            <p:cNvSpPr/>
            <p:nvPr/>
          </p:nvSpPr>
          <p:spPr>
            <a:xfrm>
              <a:off x="5334571" y="3498540"/>
              <a:ext cx="4149345" cy="1375450"/>
            </a:xfrm>
            <a:custGeom>
              <a:avLst/>
              <a:gdLst/>
              <a:ahLst/>
              <a:cxnLst/>
              <a:rect l="l" t="t" r="r" b="b"/>
              <a:pathLst>
                <a:path w="22556" h="7477" extrusionOk="0">
                  <a:moveTo>
                    <a:pt x="11276" y="0"/>
                  </a:moveTo>
                  <a:cubicBezTo>
                    <a:pt x="5050" y="0"/>
                    <a:pt x="0" y="1674"/>
                    <a:pt x="0" y="3739"/>
                  </a:cubicBezTo>
                  <a:cubicBezTo>
                    <a:pt x="0" y="5806"/>
                    <a:pt x="5050" y="7477"/>
                    <a:pt x="11276" y="7477"/>
                  </a:cubicBezTo>
                  <a:cubicBezTo>
                    <a:pt x="17506" y="7477"/>
                    <a:pt x="22556" y="5806"/>
                    <a:pt x="22556" y="3739"/>
                  </a:cubicBezTo>
                  <a:cubicBezTo>
                    <a:pt x="22556" y="1674"/>
                    <a:pt x="17506" y="0"/>
                    <a:pt x="11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1" name="Google Shape;5081;p45"/>
            <p:cNvSpPr/>
            <p:nvPr/>
          </p:nvSpPr>
          <p:spPr>
            <a:xfrm>
              <a:off x="5493510" y="3500011"/>
              <a:ext cx="3831283" cy="1270410"/>
            </a:xfrm>
            <a:custGeom>
              <a:avLst/>
              <a:gdLst/>
              <a:ahLst/>
              <a:cxnLst/>
              <a:rect l="l" t="t" r="r" b="b"/>
              <a:pathLst>
                <a:path w="20827" h="6906" extrusionOk="0">
                  <a:moveTo>
                    <a:pt x="10412" y="1"/>
                  </a:moveTo>
                  <a:cubicBezTo>
                    <a:pt x="4663" y="1"/>
                    <a:pt x="1" y="1546"/>
                    <a:pt x="1" y="3452"/>
                  </a:cubicBezTo>
                  <a:cubicBezTo>
                    <a:pt x="1" y="5360"/>
                    <a:pt x="4663" y="6905"/>
                    <a:pt x="10412" y="6905"/>
                  </a:cubicBezTo>
                  <a:cubicBezTo>
                    <a:pt x="16165" y="6905"/>
                    <a:pt x="20827" y="5360"/>
                    <a:pt x="20827" y="3452"/>
                  </a:cubicBezTo>
                  <a:cubicBezTo>
                    <a:pt x="20827" y="1546"/>
                    <a:pt x="16165" y="1"/>
                    <a:pt x="1041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2" name="Google Shape;5082;p45"/>
            <p:cNvSpPr/>
            <p:nvPr/>
          </p:nvSpPr>
          <p:spPr>
            <a:xfrm>
              <a:off x="6668815" y="2206790"/>
              <a:ext cx="1803519" cy="1849509"/>
            </a:xfrm>
            <a:custGeom>
              <a:avLst/>
              <a:gdLst/>
              <a:ahLst/>
              <a:cxnLst/>
              <a:rect l="l" t="t" r="r" b="b"/>
              <a:pathLst>
                <a:path w="9804" h="10054" extrusionOk="0">
                  <a:moveTo>
                    <a:pt x="2818" y="0"/>
                  </a:moveTo>
                  <a:cubicBezTo>
                    <a:pt x="408" y="1939"/>
                    <a:pt x="1" y="5457"/>
                    <a:pt x="1920" y="7896"/>
                  </a:cubicBezTo>
                  <a:cubicBezTo>
                    <a:pt x="3033" y="9314"/>
                    <a:pt x="4689" y="10053"/>
                    <a:pt x="6362" y="10053"/>
                  </a:cubicBezTo>
                  <a:cubicBezTo>
                    <a:pt x="7566" y="10053"/>
                    <a:pt x="8778" y="9671"/>
                    <a:pt x="9804" y="8883"/>
                  </a:cubicBezTo>
                  <a:lnTo>
                    <a:pt x="9444" y="8428"/>
                  </a:lnTo>
                  <a:cubicBezTo>
                    <a:pt x="8525" y="9133"/>
                    <a:pt x="7440" y="9475"/>
                    <a:pt x="6363" y="9475"/>
                  </a:cubicBezTo>
                  <a:cubicBezTo>
                    <a:pt x="4860" y="9475"/>
                    <a:pt x="3373" y="8810"/>
                    <a:pt x="2372" y="7536"/>
                  </a:cubicBezTo>
                  <a:cubicBezTo>
                    <a:pt x="653" y="5351"/>
                    <a:pt x="1016" y="2193"/>
                    <a:pt x="3178" y="455"/>
                  </a:cubicBezTo>
                  <a:lnTo>
                    <a:pt x="2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3" name="Google Shape;5083;p45"/>
            <p:cNvSpPr/>
            <p:nvPr/>
          </p:nvSpPr>
          <p:spPr>
            <a:xfrm>
              <a:off x="6668815" y="2206238"/>
              <a:ext cx="1803519" cy="1850245"/>
            </a:xfrm>
            <a:custGeom>
              <a:avLst/>
              <a:gdLst/>
              <a:ahLst/>
              <a:cxnLst/>
              <a:rect l="l" t="t" r="r" b="b"/>
              <a:pathLst>
                <a:path w="9804" h="10058" extrusionOk="0">
                  <a:moveTo>
                    <a:pt x="2818" y="1"/>
                  </a:moveTo>
                  <a:cubicBezTo>
                    <a:pt x="408" y="1940"/>
                    <a:pt x="1" y="5457"/>
                    <a:pt x="1920" y="7896"/>
                  </a:cubicBezTo>
                  <a:cubicBezTo>
                    <a:pt x="3034" y="9316"/>
                    <a:pt x="4689" y="10057"/>
                    <a:pt x="6363" y="10057"/>
                  </a:cubicBezTo>
                  <a:cubicBezTo>
                    <a:pt x="7566" y="10057"/>
                    <a:pt x="8777" y="9675"/>
                    <a:pt x="9804" y="8886"/>
                  </a:cubicBezTo>
                  <a:lnTo>
                    <a:pt x="9695" y="8747"/>
                  </a:lnTo>
                  <a:cubicBezTo>
                    <a:pt x="8746" y="9420"/>
                    <a:pt x="7646" y="9747"/>
                    <a:pt x="6554" y="9747"/>
                  </a:cubicBezTo>
                  <a:cubicBezTo>
                    <a:pt x="4942" y="9747"/>
                    <a:pt x="3347" y="9035"/>
                    <a:pt x="2274" y="7670"/>
                  </a:cubicBezTo>
                  <a:cubicBezTo>
                    <a:pt x="472" y="5377"/>
                    <a:pt x="807" y="2096"/>
                    <a:pt x="2980" y="202"/>
                  </a:cubicBezTo>
                  <a:lnTo>
                    <a:pt x="2818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4" name="Google Shape;5084;p45"/>
            <p:cNvSpPr/>
            <p:nvPr/>
          </p:nvSpPr>
          <p:spPr>
            <a:xfrm>
              <a:off x="6788939" y="2290859"/>
              <a:ext cx="1616802" cy="1659481"/>
            </a:xfrm>
            <a:custGeom>
              <a:avLst/>
              <a:gdLst/>
              <a:ahLst/>
              <a:cxnLst/>
              <a:rect l="l" t="t" r="r" b="b"/>
              <a:pathLst>
                <a:path w="8789" h="9021" extrusionOk="0">
                  <a:moveTo>
                    <a:pt x="2522" y="1"/>
                  </a:moveTo>
                  <a:cubicBezTo>
                    <a:pt x="363" y="1742"/>
                    <a:pt x="0" y="4897"/>
                    <a:pt x="1716" y="7084"/>
                  </a:cubicBezTo>
                  <a:cubicBezTo>
                    <a:pt x="2717" y="8357"/>
                    <a:pt x="4205" y="9020"/>
                    <a:pt x="5707" y="9020"/>
                  </a:cubicBezTo>
                  <a:cubicBezTo>
                    <a:pt x="6784" y="9020"/>
                    <a:pt x="7869" y="8679"/>
                    <a:pt x="8788" y="7977"/>
                  </a:cubicBezTo>
                  <a:lnTo>
                    <a:pt x="8537" y="7659"/>
                  </a:lnTo>
                  <a:cubicBezTo>
                    <a:pt x="7693" y="8301"/>
                    <a:pt x="6697" y="8614"/>
                    <a:pt x="5708" y="8614"/>
                  </a:cubicBezTo>
                  <a:cubicBezTo>
                    <a:pt x="4326" y="8614"/>
                    <a:pt x="2957" y="8004"/>
                    <a:pt x="2037" y="6833"/>
                  </a:cubicBezTo>
                  <a:cubicBezTo>
                    <a:pt x="458" y="4819"/>
                    <a:pt x="793" y="1923"/>
                    <a:pt x="2773" y="319"/>
                  </a:cubicBezTo>
                  <a:lnTo>
                    <a:pt x="25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5" name="Google Shape;5085;p45"/>
            <p:cNvSpPr/>
            <p:nvPr/>
          </p:nvSpPr>
          <p:spPr>
            <a:xfrm>
              <a:off x="6873008" y="2349541"/>
              <a:ext cx="1486928" cy="1526479"/>
            </a:xfrm>
            <a:custGeom>
              <a:avLst/>
              <a:gdLst/>
              <a:ahLst/>
              <a:cxnLst/>
              <a:rect l="l" t="t" r="r" b="b"/>
              <a:pathLst>
                <a:path w="8083" h="8298" extrusionOk="0">
                  <a:moveTo>
                    <a:pt x="2316" y="0"/>
                  </a:moveTo>
                  <a:cubicBezTo>
                    <a:pt x="336" y="1599"/>
                    <a:pt x="1" y="4500"/>
                    <a:pt x="1580" y="6514"/>
                  </a:cubicBezTo>
                  <a:cubicBezTo>
                    <a:pt x="2500" y="7686"/>
                    <a:pt x="3868" y="8297"/>
                    <a:pt x="5250" y="8297"/>
                  </a:cubicBezTo>
                  <a:cubicBezTo>
                    <a:pt x="6240" y="8297"/>
                    <a:pt x="7237" y="7983"/>
                    <a:pt x="8083" y="7337"/>
                  </a:cubicBezTo>
                  <a:lnTo>
                    <a:pt x="23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6" name="Google Shape;5086;p45"/>
            <p:cNvSpPr/>
            <p:nvPr/>
          </p:nvSpPr>
          <p:spPr>
            <a:xfrm>
              <a:off x="6954133" y="2883202"/>
              <a:ext cx="1405803" cy="992083"/>
            </a:xfrm>
            <a:custGeom>
              <a:avLst/>
              <a:gdLst/>
              <a:ahLst/>
              <a:cxnLst/>
              <a:rect l="l" t="t" r="r" b="b"/>
              <a:pathLst>
                <a:path w="7642" h="5393" extrusionOk="0">
                  <a:moveTo>
                    <a:pt x="196" y="0"/>
                  </a:moveTo>
                  <a:lnTo>
                    <a:pt x="196" y="0"/>
                  </a:lnTo>
                  <a:cubicBezTo>
                    <a:pt x="1" y="1236"/>
                    <a:pt x="302" y="2547"/>
                    <a:pt x="1139" y="3608"/>
                  </a:cubicBezTo>
                  <a:cubicBezTo>
                    <a:pt x="2059" y="4782"/>
                    <a:pt x="3428" y="5393"/>
                    <a:pt x="4811" y="5393"/>
                  </a:cubicBezTo>
                  <a:cubicBezTo>
                    <a:pt x="5800" y="5393"/>
                    <a:pt x="6797" y="5080"/>
                    <a:pt x="7642" y="4436"/>
                  </a:cubicBezTo>
                  <a:lnTo>
                    <a:pt x="7232" y="3909"/>
                  </a:lnTo>
                  <a:cubicBezTo>
                    <a:pt x="6496" y="4342"/>
                    <a:pt x="5678" y="4553"/>
                    <a:pt x="4865" y="4553"/>
                  </a:cubicBezTo>
                  <a:cubicBezTo>
                    <a:pt x="3484" y="4553"/>
                    <a:pt x="2117" y="3942"/>
                    <a:pt x="1195" y="2771"/>
                  </a:cubicBezTo>
                  <a:cubicBezTo>
                    <a:pt x="545" y="1948"/>
                    <a:pt x="221" y="971"/>
                    <a:pt x="19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7" name="Google Shape;5087;p45"/>
            <p:cNvSpPr/>
            <p:nvPr/>
          </p:nvSpPr>
          <p:spPr>
            <a:xfrm>
              <a:off x="6938313" y="2409511"/>
              <a:ext cx="147902" cy="141831"/>
            </a:xfrm>
            <a:custGeom>
              <a:avLst/>
              <a:gdLst/>
              <a:ahLst/>
              <a:cxnLst/>
              <a:rect l="l" t="t" r="r" b="b"/>
              <a:pathLst>
                <a:path w="804" h="771" extrusionOk="0">
                  <a:moveTo>
                    <a:pt x="304" y="0"/>
                  </a:moveTo>
                  <a:cubicBezTo>
                    <a:pt x="195" y="154"/>
                    <a:pt x="92" y="310"/>
                    <a:pt x="0" y="475"/>
                  </a:cubicBezTo>
                  <a:cubicBezTo>
                    <a:pt x="165" y="572"/>
                    <a:pt x="332" y="670"/>
                    <a:pt x="497" y="770"/>
                  </a:cubicBezTo>
                  <a:cubicBezTo>
                    <a:pt x="589" y="611"/>
                    <a:pt x="692" y="455"/>
                    <a:pt x="804" y="302"/>
                  </a:cubicBezTo>
                  <a:cubicBezTo>
                    <a:pt x="636" y="198"/>
                    <a:pt x="472" y="98"/>
                    <a:pt x="304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8" name="Google Shape;5088;p45"/>
            <p:cNvSpPr/>
            <p:nvPr/>
          </p:nvSpPr>
          <p:spPr>
            <a:xfrm>
              <a:off x="6825363" y="2683608"/>
              <a:ext cx="135209" cy="116629"/>
            </a:xfrm>
            <a:custGeom>
              <a:avLst/>
              <a:gdLst/>
              <a:ahLst/>
              <a:cxnLst/>
              <a:rect l="l" t="t" r="r" b="b"/>
              <a:pathLst>
                <a:path w="735" h="634" extrusionOk="0">
                  <a:moveTo>
                    <a:pt x="154" y="0"/>
                  </a:moveTo>
                  <a:cubicBezTo>
                    <a:pt x="95" y="179"/>
                    <a:pt x="42" y="360"/>
                    <a:pt x="0" y="544"/>
                  </a:cubicBezTo>
                  <a:cubicBezTo>
                    <a:pt x="193" y="575"/>
                    <a:pt x="380" y="603"/>
                    <a:pt x="572" y="633"/>
                  </a:cubicBezTo>
                  <a:cubicBezTo>
                    <a:pt x="614" y="449"/>
                    <a:pt x="670" y="268"/>
                    <a:pt x="734" y="89"/>
                  </a:cubicBezTo>
                  <a:cubicBezTo>
                    <a:pt x="542" y="62"/>
                    <a:pt x="346" y="31"/>
                    <a:pt x="154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9" name="Google Shape;5089;p45"/>
            <p:cNvSpPr/>
            <p:nvPr/>
          </p:nvSpPr>
          <p:spPr>
            <a:xfrm>
              <a:off x="6798689" y="2978124"/>
              <a:ext cx="108903" cy="124907"/>
            </a:xfrm>
            <a:custGeom>
              <a:avLst/>
              <a:gdLst/>
              <a:ahLst/>
              <a:cxnLst/>
              <a:rect l="l" t="t" r="r" b="b"/>
              <a:pathLst>
                <a:path w="592" h="679" extrusionOk="0">
                  <a:moveTo>
                    <a:pt x="586" y="0"/>
                  </a:moveTo>
                  <a:lnTo>
                    <a:pt x="3" y="112"/>
                  </a:lnTo>
                  <a:cubicBezTo>
                    <a:pt x="0" y="299"/>
                    <a:pt x="6" y="491"/>
                    <a:pt x="20" y="678"/>
                  </a:cubicBezTo>
                  <a:lnTo>
                    <a:pt x="592" y="572"/>
                  </a:lnTo>
                  <a:cubicBezTo>
                    <a:pt x="578" y="380"/>
                    <a:pt x="578" y="187"/>
                    <a:pt x="58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0" name="Google Shape;5090;p45"/>
            <p:cNvSpPr/>
            <p:nvPr/>
          </p:nvSpPr>
          <p:spPr>
            <a:xfrm>
              <a:off x="6851485" y="3295267"/>
              <a:ext cx="133185" cy="145510"/>
            </a:xfrm>
            <a:custGeom>
              <a:avLst/>
              <a:gdLst/>
              <a:ahLst/>
              <a:cxnLst/>
              <a:rect l="l" t="t" r="r" b="b"/>
              <a:pathLst>
                <a:path w="724" h="791" extrusionOk="0">
                  <a:moveTo>
                    <a:pt x="525" y="1"/>
                  </a:moveTo>
                  <a:cubicBezTo>
                    <a:pt x="349" y="84"/>
                    <a:pt x="176" y="174"/>
                    <a:pt x="1" y="263"/>
                  </a:cubicBezTo>
                  <a:cubicBezTo>
                    <a:pt x="62" y="441"/>
                    <a:pt x="132" y="614"/>
                    <a:pt x="207" y="790"/>
                  </a:cubicBezTo>
                  <a:cubicBezTo>
                    <a:pt x="377" y="704"/>
                    <a:pt x="550" y="614"/>
                    <a:pt x="723" y="531"/>
                  </a:cubicBezTo>
                  <a:cubicBezTo>
                    <a:pt x="648" y="358"/>
                    <a:pt x="581" y="179"/>
                    <a:pt x="525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1" name="Google Shape;5091;p45"/>
            <p:cNvSpPr/>
            <p:nvPr/>
          </p:nvSpPr>
          <p:spPr>
            <a:xfrm>
              <a:off x="6977312" y="3535883"/>
              <a:ext cx="149006" cy="144407"/>
            </a:xfrm>
            <a:custGeom>
              <a:avLst/>
              <a:gdLst/>
              <a:ahLst/>
              <a:cxnLst/>
              <a:rect l="l" t="t" r="r" b="b"/>
              <a:pathLst>
                <a:path w="810" h="785" extrusionOk="0">
                  <a:moveTo>
                    <a:pt x="472" y="1"/>
                  </a:moveTo>
                  <a:lnTo>
                    <a:pt x="0" y="336"/>
                  </a:lnTo>
                  <a:cubicBezTo>
                    <a:pt x="76" y="447"/>
                    <a:pt x="154" y="559"/>
                    <a:pt x="243" y="668"/>
                  </a:cubicBezTo>
                  <a:cubicBezTo>
                    <a:pt x="274" y="710"/>
                    <a:pt x="304" y="749"/>
                    <a:pt x="335" y="785"/>
                  </a:cubicBezTo>
                  <a:cubicBezTo>
                    <a:pt x="494" y="671"/>
                    <a:pt x="650" y="559"/>
                    <a:pt x="809" y="450"/>
                  </a:cubicBezTo>
                  <a:cubicBezTo>
                    <a:pt x="773" y="406"/>
                    <a:pt x="734" y="361"/>
                    <a:pt x="695" y="308"/>
                  </a:cubicBezTo>
                  <a:cubicBezTo>
                    <a:pt x="614" y="207"/>
                    <a:pt x="541" y="107"/>
                    <a:pt x="472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2" name="Google Shape;5092;p45"/>
            <p:cNvSpPr/>
            <p:nvPr/>
          </p:nvSpPr>
          <p:spPr>
            <a:xfrm>
              <a:off x="7194933" y="3745411"/>
              <a:ext cx="144407" cy="147902"/>
            </a:xfrm>
            <a:custGeom>
              <a:avLst/>
              <a:gdLst/>
              <a:ahLst/>
              <a:cxnLst/>
              <a:rect l="l" t="t" r="r" b="b"/>
              <a:pathLst>
                <a:path w="785" h="804" extrusionOk="0">
                  <a:moveTo>
                    <a:pt x="329" y="0"/>
                  </a:moveTo>
                  <a:cubicBezTo>
                    <a:pt x="218" y="156"/>
                    <a:pt x="109" y="315"/>
                    <a:pt x="0" y="477"/>
                  </a:cubicBezTo>
                  <a:cubicBezTo>
                    <a:pt x="151" y="594"/>
                    <a:pt x="304" y="703"/>
                    <a:pt x="460" y="804"/>
                  </a:cubicBezTo>
                  <a:cubicBezTo>
                    <a:pt x="566" y="645"/>
                    <a:pt x="672" y="483"/>
                    <a:pt x="784" y="327"/>
                  </a:cubicBezTo>
                  <a:cubicBezTo>
                    <a:pt x="628" y="226"/>
                    <a:pt x="474" y="117"/>
                    <a:pt x="329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3" name="Google Shape;5093;p45"/>
            <p:cNvSpPr/>
            <p:nvPr/>
          </p:nvSpPr>
          <p:spPr>
            <a:xfrm>
              <a:off x="7468478" y="3889081"/>
              <a:ext cx="138704" cy="130978"/>
            </a:xfrm>
            <a:custGeom>
              <a:avLst/>
              <a:gdLst/>
              <a:ahLst/>
              <a:cxnLst/>
              <a:rect l="l" t="t" r="r" b="b"/>
              <a:pathLst>
                <a:path w="754" h="712" extrusionOk="0">
                  <a:moveTo>
                    <a:pt x="212" y="0"/>
                  </a:moveTo>
                  <a:cubicBezTo>
                    <a:pt x="140" y="176"/>
                    <a:pt x="64" y="355"/>
                    <a:pt x="0" y="536"/>
                  </a:cubicBezTo>
                  <a:cubicBezTo>
                    <a:pt x="176" y="603"/>
                    <a:pt x="354" y="662"/>
                    <a:pt x="536" y="712"/>
                  </a:cubicBezTo>
                  <a:cubicBezTo>
                    <a:pt x="605" y="530"/>
                    <a:pt x="675" y="349"/>
                    <a:pt x="753" y="171"/>
                  </a:cubicBezTo>
                  <a:cubicBezTo>
                    <a:pt x="572" y="126"/>
                    <a:pt x="391" y="70"/>
                    <a:pt x="212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4" name="Google Shape;5094;p45"/>
            <p:cNvSpPr/>
            <p:nvPr/>
          </p:nvSpPr>
          <p:spPr>
            <a:xfrm>
              <a:off x="7781390" y="3948132"/>
              <a:ext cx="113686" cy="107983"/>
            </a:xfrm>
            <a:custGeom>
              <a:avLst/>
              <a:gdLst/>
              <a:ahLst/>
              <a:cxnLst/>
              <a:rect l="l" t="t" r="r" b="b"/>
              <a:pathLst>
                <a:path w="618" h="587" extrusionOk="0">
                  <a:moveTo>
                    <a:pt x="1" y="0"/>
                  </a:moveTo>
                  <a:lnTo>
                    <a:pt x="1" y="0"/>
                  </a:lnTo>
                  <a:cubicBezTo>
                    <a:pt x="18" y="195"/>
                    <a:pt x="34" y="391"/>
                    <a:pt x="51" y="580"/>
                  </a:cubicBezTo>
                  <a:cubicBezTo>
                    <a:pt x="139" y="584"/>
                    <a:pt x="227" y="586"/>
                    <a:pt x="314" y="586"/>
                  </a:cubicBezTo>
                  <a:cubicBezTo>
                    <a:pt x="415" y="586"/>
                    <a:pt x="516" y="584"/>
                    <a:pt x="617" y="578"/>
                  </a:cubicBezTo>
                  <a:cubicBezTo>
                    <a:pt x="595" y="385"/>
                    <a:pt x="578" y="195"/>
                    <a:pt x="564" y="3"/>
                  </a:cubicBezTo>
                  <a:cubicBezTo>
                    <a:pt x="488" y="7"/>
                    <a:pt x="413" y="9"/>
                    <a:pt x="338" y="9"/>
                  </a:cubicBezTo>
                  <a:cubicBezTo>
                    <a:pt x="225" y="9"/>
                    <a:pt x="113" y="5"/>
                    <a:pt x="1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5" name="Google Shape;5095;p45"/>
            <p:cNvSpPr/>
            <p:nvPr/>
          </p:nvSpPr>
          <p:spPr>
            <a:xfrm>
              <a:off x="8048864" y="3602108"/>
              <a:ext cx="15085" cy="23914"/>
            </a:xfrm>
            <a:custGeom>
              <a:avLst/>
              <a:gdLst/>
              <a:ahLst/>
              <a:cxnLst/>
              <a:rect l="l" t="t" r="r" b="b"/>
              <a:pathLst>
                <a:path w="82" h="130" extrusionOk="0">
                  <a:moveTo>
                    <a:pt x="62" y="1"/>
                  </a:moveTo>
                  <a:lnTo>
                    <a:pt x="0" y="6"/>
                  </a:lnTo>
                  <a:cubicBezTo>
                    <a:pt x="28" y="46"/>
                    <a:pt x="53" y="87"/>
                    <a:pt x="81" y="129"/>
                  </a:cubicBezTo>
                  <a:cubicBezTo>
                    <a:pt x="73" y="85"/>
                    <a:pt x="67" y="40"/>
                    <a:pt x="62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6" name="Google Shape;5096;p45"/>
            <p:cNvSpPr/>
            <p:nvPr/>
          </p:nvSpPr>
          <p:spPr>
            <a:xfrm>
              <a:off x="8019063" y="3907109"/>
              <a:ext cx="128034" cy="128402"/>
            </a:xfrm>
            <a:custGeom>
              <a:avLst/>
              <a:gdLst/>
              <a:ahLst/>
              <a:cxnLst/>
              <a:rect l="l" t="t" r="r" b="b"/>
              <a:pathLst>
                <a:path w="696" h="698" extrusionOk="0">
                  <a:moveTo>
                    <a:pt x="545" y="0"/>
                  </a:moveTo>
                  <a:cubicBezTo>
                    <a:pt x="369" y="56"/>
                    <a:pt x="182" y="103"/>
                    <a:pt x="0" y="139"/>
                  </a:cubicBezTo>
                  <a:cubicBezTo>
                    <a:pt x="48" y="324"/>
                    <a:pt x="98" y="511"/>
                    <a:pt x="151" y="697"/>
                  </a:cubicBezTo>
                  <a:cubicBezTo>
                    <a:pt x="332" y="658"/>
                    <a:pt x="514" y="614"/>
                    <a:pt x="695" y="558"/>
                  </a:cubicBezTo>
                  <a:cubicBezTo>
                    <a:pt x="639" y="371"/>
                    <a:pt x="592" y="184"/>
                    <a:pt x="545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7" name="Google Shape;5097;p45"/>
            <p:cNvSpPr/>
            <p:nvPr/>
          </p:nvSpPr>
          <p:spPr>
            <a:xfrm>
              <a:off x="8048864" y="3601740"/>
              <a:ext cx="15085" cy="24282"/>
            </a:xfrm>
            <a:custGeom>
              <a:avLst/>
              <a:gdLst/>
              <a:ahLst/>
              <a:cxnLst/>
              <a:rect l="l" t="t" r="r" b="b"/>
              <a:pathLst>
                <a:path w="82" h="132" extrusionOk="0">
                  <a:moveTo>
                    <a:pt x="62" y="0"/>
                  </a:moveTo>
                  <a:lnTo>
                    <a:pt x="0" y="8"/>
                  </a:lnTo>
                  <a:cubicBezTo>
                    <a:pt x="28" y="48"/>
                    <a:pt x="53" y="89"/>
                    <a:pt x="81" y="131"/>
                  </a:cubicBezTo>
                  <a:cubicBezTo>
                    <a:pt x="73" y="87"/>
                    <a:pt x="70" y="39"/>
                    <a:pt x="62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8" name="Google Shape;5098;p45"/>
            <p:cNvSpPr/>
            <p:nvPr/>
          </p:nvSpPr>
          <p:spPr>
            <a:xfrm>
              <a:off x="8220312" y="3820281"/>
              <a:ext cx="149373" cy="138704"/>
            </a:xfrm>
            <a:custGeom>
              <a:avLst/>
              <a:gdLst/>
              <a:ahLst/>
              <a:cxnLst/>
              <a:rect l="l" t="t" r="r" b="b"/>
              <a:pathLst>
                <a:path w="812" h="754" extrusionOk="0">
                  <a:moveTo>
                    <a:pt x="502" y="1"/>
                  </a:moveTo>
                  <a:cubicBezTo>
                    <a:pt x="338" y="98"/>
                    <a:pt x="170" y="185"/>
                    <a:pt x="0" y="263"/>
                  </a:cubicBezTo>
                  <a:lnTo>
                    <a:pt x="313" y="754"/>
                  </a:lnTo>
                  <a:cubicBezTo>
                    <a:pt x="483" y="673"/>
                    <a:pt x="647" y="586"/>
                    <a:pt x="812" y="489"/>
                  </a:cubicBezTo>
                  <a:cubicBezTo>
                    <a:pt x="706" y="327"/>
                    <a:pt x="603" y="165"/>
                    <a:pt x="502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9" name="Google Shape;5099;p45"/>
            <p:cNvSpPr/>
            <p:nvPr/>
          </p:nvSpPr>
          <p:spPr>
            <a:xfrm>
              <a:off x="7283601" y="2651231"/>
              <a:ext cx="76158" cy="66225"/>
            </a:xfrm>
            <a:custGeom>
              <a:avLst/>
              <a:gdLst/>
              <a:ahLst/>
              <a:cxnLst/>
              <a:rect l="l" t="t" r="r" b="b"/>
              <a:pathLst>
                <a:path w="414" h="360" extrusionOk="0">
                  <a:moveTo>
                    <a:pt x="400" y="0"/>
                  </a:moveTo>
                  <a:cubicBezTo>
                    <a:pt x="355" y="6"/>
                    <a:pt x="308" y="12"/>
                    <a:pt x="266" y="23"/>
                  </a:cubicBezTo>
                  <a:lnTo>
                    <a:pt x="199" y="37"/>
                  </a:lnTo>
                  <a:lnTo>
                    <a:pt x="135" y="56"/>
                  </a:lnTo>
                  <a:cubicBezTo>
                    <a:pt x="118" y="65"/>
                    <a:pt x="90" y="67"/>
                    <a:pt x="70" y="70"/>
                  </a:cubicBezTo>
                  <a:cubicBezTo>
                    <a:pt x="48" y="76"/>
                    <a:pt x="31" y="84"/>
                    <a:pt x="20" y="106"/>
                  </a:cubicBezTo>
                  <a:cubicBezTo>
                    <a:pt x="9" y="123"/>
                    <a:pt x="4" y="148"/>
                    <a:pt x="1" y="179"/>
                  </a:cubicBezTo>
                  <a:cubicBezTo>
                    <a:pt x="1" y="207"/>
                    <a:pt x="1" y="240"/>
                    <a:pt x="9" y="291"/>
                  </a:cubicBezTo>
                  <a:lnTo>
                    <a:pt x="29" y="316"/>
                  </a:lnTo>
                  <a:cubicBezTo>
                    <a:pt x="70" y="335"/>
                    <a:pt x="104" y="346"/>
                    <a:pt x="132" y="352"/>
                  </a:cubicBezTo>
                  <a:cubicBezTo>
                    <a:pt x="147" y="358"/>
                    <a:pt x="163" y="360"/>
                    <a:pt x="177" y="360"/>
                  </a:cubicBezTo>
                  <a:cubicBezTo>
                    <a:pt x="189" y="360"/>
                    <a:pt x="200" y="359"/>
                    <a:pt x="210" y="357"/>
                  </a:cubicBezTo>
                  <a:cubicBezTo>
                    <a:pt x="232" y="349"/>
                    <a:pt x="246" y="338"/>
                    <a:pt x="257" y="318"/>
                  </a:cubicBezTo>
                  <a:cubicBezTo>
                    <a:pt x="269" y="296"/>
                    <a:pt x="274" y="277"/>
                    <a:pt x="288" y="260"/>
                  </a:cubicBezTo>
                  <a:lnTo>
                    <a:pt x="324" y="204"/>
                  </a:lnTo>
                  <a:lnTo>
                    <a:pt x="355" y="145"/>
                  </a:lnTo>
                  <a:cubicBezTo>
                    <a:pt x="377" y="106"/>
                    <a:pt x="397" y="65"/>
                    <a:pt x="414" y="23"/>
                  </a:cubicBezTo>
                  <a:lnTo>
                    <a:pt x="4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0" name="Google Shape;5100;p45"/>
            <p:cNvSpPr/>
            <p:nvPr/>
          </p:nvSpPr>
          <p:spPr>
            <a:xfrm>
              <a:off x="7764466" y="3308144"/>
              <a:ext cx="76710" cy="66225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402" y="0"/>
                  </a:moveTo>
                  <a:cubicBezTo>
                    <a:pt x="358" y="6"/>
                    <a:pt x="308" y="11"/>
                    <a:pt x="266" y="23"/>
                  </a:cubicBezTo>
                  <a:lnTo>
                    <a:pt x="199" y="37"/>
                  </a:lnTo>
                  <a:lnTo>
                    <a:pt x="137" y="56"/>
                  </a:lnTo>
                  <a:cubicBezTo>
                    <a:pt x="121" y="64"/>
                    <a:pt x="93" y="67"/>
                    <a:pt x="71" y="70"/>
                  </a:cubicBezTo>
                  <a:cubicBezTo>
                    <a:pt x="51" y="76"/>
                    <a:pt x="31" y="84"/>
                    <a:pt x="23" y="106"/>
                  </a:cubicBezTo>
                  <a:cubicBezTo>
                    <a:pt x="12" y="123"/>
                    <a:pt x="4" y="148"/>
                    <a:pt x="1" y="179"/>
                  </a:cubicBezTo>
                  <a:cubicBezTo>
                    <a:pt x="1" y="207"/>
                    <a:pt x="1" y="240"/>
                    <a:pt x="12" y="290"/>
                  </a:cubicBezTo>
                  <a:lnTo>
                    <a:pt x="29" y="316"/>
                  </a:lnTo>
                  <a:cubicBezTo>
                    <a:pt x="71" y="335"/>
                    <a:pt x="107" y="346"/>
                    <a:pt x="135" y="352"/>
                  </a:cubicBezTo>
                  <a:cubicBezTo>
                    <a:pt x="150" y="358"/>
                    <a:pt x="166" y="360"/>
                    <a:pt x="180" y="360"/>
                  </a:cubicBezTo>
                  <a:cubicBezTo>
                    <a:pt x="191" y="360"/>
                    <a:pt x="201" y="359"/>
                    <a:pt x="210" y="357"/>
                  </a:cubicBezTo>
                  <a:cubicBezTo>
                    <a:pt x="235" y="349"/>
                    <a:pt x="249" y="338"/>
                    <a:pt x="260" y="318"/>
                  </a:cubicBezTo>
                  <a:cubicBezTo>
                    <a:pt x="269" y="296"/>
                    <a:pt x="277" y="277"/>
                    <a:pt x="291" y="260"/>
                  </a:cubicBezTo>
                  <a:lnTo>
                    <a:pt x="324" y="204"/>
                  </a:lnTo>
                  <a:lnTo>
                    <a:pt x="358" y="145"/>
                  </a:lnTo>
                  <a:cubicBezTo>
                    <a:pt x="377" y="106"/>
                    <a:pt x="400" y="64"/>
                    <a:pt x="416" y="23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1" name="Google Shape;5101;p45"/>
            <p:cNvSpPr/>
            <p:nvPr/>
          </p:nvSpPr>
          <p:spPr>
            <a:xfrm>
              <a:off x="7456153" y="3562189"/>
              <a:ext cx="76526" cy="66225"/>
            </a:xfrm>
            <a:custGeom>
              <a:avLst/>
              <a:gdLst/>
              <a:ahLst/>
              <a:cxnLst/>
              <a:rect l="l" t="t" r="r" b="b"/>
              <a:pathLst>
                <a:path w="416" h="360" extrusionOk="0">
                  <a:moveTo>
                    <a:pt x="399" y="0"/>
                  </a:moveTo>
                  <a:cubicBezTo>
                    <a:pt x="354" y="6"/>
                    <a:pt x="307" y="11"/>
                    <a:pt x="265" y="23"/>
                  </a:cubicBezTo>
                  <a:lnTo>
                    <a:pt x="198" y="37"/>
                  </a:lnTo>
                  <a:lnTo>
                    <a:pt x="137" y="56"/>
                  </a:lnTo>
                  <a:cubicBezTo>
                    <a:pt x="117" y="64"/>
                    <a:pt x="95" y="67"/>
                    <a:pt x="70" y="70"/>
                  </a:cubicBezTo>
                  <a:cubicBezTo>
                    <a:pt x="48" y="76"/>
                    <a:pt x="31" y="84"/>
                    <a:pt x="20" y="106"/>
                  </a:cubicBezTo>
                  <a:cubicBezTo>
                    <a:pt x="11" y="123"/>
                    <a:pt x="3" y="148"/>
                    <a:pt x="0" y="179"/>
                  </a:cubicBezTo>
                  <a:cubicBezTo>
                    <a:pt x="0" y="207"/>
                    <a:pt x="0" y="240"/>
                    <a:pt x="11" y="290"/>
                  </a:cubicBezTo>
                  <a:lnTo>
                    <a:pt x="28" y="316"/>
                  </a:lnTo>
                  <a:cubicBezTo>
                    <a:pt x="70" y="335"/>
                    <a:pt x="103" y="346"/>
                    <a:pt x="131" y="352"/>
                  </a:cubicBezTo>
                  <a:cubicBezTo>
                    <a:pt x="147" y="358"/>
                    <a:pt x="162" y="360"/>
                    <a:pt x="177" y="360"/>
                  </a:cubicBezTo>
                  <a:cubicBezTo>
                    <a:pt x="188" y="360"/>
                    <a:pt x="199" y="359"/>
                    <a:pt x="209" y="357"/>
                  </a:cubicBezTo>
                  <a:cubicBezTo>
                    <a:pt x="234" y="349"/>
                    <a:pt x="248" y="338"/>
                    <a:pt x="257" y="318"/>
                  </a:cubicBezTo>
                  <a:cubicBezTo>
                    <a:pt x="268" y="296"/>
                    <a:pt x="276" y="276"/>
                    <a:pt x="290" y="260"/>
                  </a:cubicBezTo>
                  <a:lnTo>
                    <a:pt x="324" y="204"/>
                  </a:lnTo>
                  <a:lnTo>
                    <a:pt x="354" y="145"/>
                  </a:lnTo>
                  <a:cubicBezTo>
                    <a:pt x="377" y="106"/>
                    <a:pt x="396" y="64"/>
                    <a:pt x="416" y="23"/>
                  </a:cubicBezTo>
                  <a:lnTo>
                    <a:pt x="399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2" name="Google Shape;5102;p45"/>
            <p:cNvSpPr/>
            <p:nvPr/>
          </p:nvSpPr>
          <p:spPr>
            <a:xfrm>
              <a:off x="7209282" y="2938021"/>
              <a:ext cx="76158" cy="66409"/>
            </a:xfrm>
            <a:custGeom>
              <a:avLst/>
              <a:gdLst/>
              <a:ahLst/>
              <a:cxnLst/>
              <a:rect l="l" t="t" r="r" b="b"/>
              <a:pathLst>
                <a:path w="414" h="361" extrusionOk="0">
                  <a:moveTo>
                    <a:pt x="399" y="1"/>
                  </a:moveTo>
                  <a:cubicBezTo>
                    <a:pt x="352" y="4"/>
                    <a:pt x="307" y="12"/>
                    <a:pt x="265" y="23"/>
                  </a:cubicBezTo>
                  <a:lnTo>
                    <a:pt x="198" y="37"/>
                  </a:lnTo>
                  <a:lnTo>
                    <a:pt x="134" y="57"/>
                  </a:lnTo>
                  <a:cubicBezTo>
                    <a:pt x="117" y="65"/>
                    <a:pt x="92" y="68"/>
                    <a:pt x="70" y="71"/>
                  </a:cubicBezTo>
                  <a:cubicBezTo>
                    <a:pt x="48" y="73"/>
                    <a:pt x="31" y="85"/>
                    <a:pt x="20" y="107"/>
                  </a:cubicBezTo>
                  <a:cubicBezTo>
                    <a:pt x="9" y="124"/>
                    <a:pt x="3" y="149"/>
                    <a:pt x="0" y="179"/>
                  </a:cubicBezTo>
                  <a:cubicBezTo>
                    <a:pt x="0" y="207"/>
                    <a:pt x="0" y="241"/>
                    <a:pt x="9" y="291"/>
                  </a:cubicBezTo>
                  <a:lnTo>
                    <a:pt x="28" y="316"/>
                  </a:lnTo>
                  <a:cubicBezTo>
                    <a:pt x="70" y="336"/>
                    <a:pt x="103" y="347"/>
                    <a:pt x="131" y="352"/>
                  </a:cubicBezTo>
                  <a:cubicBezTo>
                    <a:pt x="145" y="358"/>
                    <a:pt x="159" y="360"/>
                    <a:pt x="172" y="360"/>
                  </a:cubicBezTo>
                  <a:cubicBezTo>
                    <a:pt x="186" y="360"/>
                    <a:pt x="198" y="358"/>
                    <a:pt x="209" y="355"/>
                  </a:cubicBezTo>
                  <a:cubicBezTo>
                    <a:pt x="232" y="350"/>
                    <a:pt x="246" y="338"/>
                    <a:pt x="257" y="319"/>
                  </a:cubicBezTo>
                  <a:cubicBezTo>
                    <a:pt x="268" y="297"/>
                    <a:pt x="274" y="277"/>
                    <a:pt x="288" y="260"/>
                  </a:cubicBezTo>
                  <a:lnTo>
                    <a:pt x="324" y="207"/>
                  </a:lnTo>
                  <a:lnTo>
                    <a:pt x="355" y="149"/>
                  </a:lnTo>
                  <a:cubicBezTo>
                    <a:pt x="377" y="110"/>
                    <a:pt x="396" y="68"/>
                    <a:pt x="413" y="26"/>
                  </a:cubicBezTo>
                  <a:lnTo>
                    <a:pt x="3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3" name="Google Shape;5103;p45"/>
            <p:cNvSpPr/>
            <p:nvPr/>
          </p:nvSpPr>
          <p:spPr>
            <a:xfrm>
              <a:off x="7744046" y="3637611"/>
              <a:ext cx="76526" cy="65857"/>
            </a:xfrm>
            <a:custGeom>
              <a:avLst/>
              <a:gdLst/>
              <a:ahLst/>
              <a:cxnLst/>
              <a:rect l="l" t="t" r="r" b="b"/>
              <a:pathLst>
                <a:path w="416" h="358" extrusionOk="0">
                  <a:moveTo>
                    <a:pt x="402" y="0"/>
                  </a:moveTo>
                  <a:cubicBezTo>
                    <a:pt x="357" y="3"/>
                    <a:pt x="310" y="9"/>
                    <a:pt x="265" y="20"/>
                  </a:cubicBezTo>
                  <a:lnTo>
                    <a:pt x="198" y="34"/>
                  </a:lnTo>
                  <a:lnTo>
                    <a:pt x="137" y="56"/>
                  </a:lnTo>
                  <a:cubicBezTo>
                    <a:pt x="120" y="62"/>
                    <a:pt x="92" y="65"/>
                    <a:pt x="70" y="70"/>
                  </a:cubicBezTo>
                  <a:cubicBezTo>
                    <a:pt x="50" y="73"/>
                    <a:pt x="31" y="84"/>
                    <a:pt x="22" y="104"/>
                  </a:cubicBezTo>
                  <a:cubicBezTo>
                    <a:pt x="11" y="120"/>
                    <a:pt x="3" y="145"/>
                    <a:pt x="0" y="176"/>
                  </a:cubicBezTo>
                  <a:cubicBezTo>
                    <a:pt x="0" y="204"/>
                    <a:pt x="0" y="240"/>
                    <a:pt x="11" y="288"/>
                  </a:cubicBezTo>
                  <a:lnTo>
                    <a:pt x="28" y="313"/>
                  </a:lnTo>
                  <a:cubicBezTo>
                    <a:pt x="70" y="332"/>
                    <a:pt x="106" y="344"/>
                    <a:pt x="134" y="352"/>
                  </a:cubicBezTo>
                  <a:cubicBezTo>
                    <a:pt x="148" y="356"/>
                    <a:pt x="162" y="357"/>
                    <a:pt x="175" y="357"/>
                  </a:cubicBezTo>
                  <a:cubicBezTo>
                    <a:pt x="188" y="357"/>
                    <a:pt x="200" y="356"/>
                    <a:pt x="209" y="355"/>
                  </a:cubicBezTo>
                  <a:cubicBezTo>
                    <a:pt x="235" y="349"/>
                    <a:pt x="248" y="338"/>
                    <a:pt x="260" y="316"/>
                  </a:cubicBezTo>
                  <a:cubicBezTo>
                    <a:pt x="268" y="296"/>
                    <a:pt x="276" y="274"/>
                    <a:pt x="290" y="257"/>
                  </a:cubicBezTo>
                  <a:lnTo>
                    <a:pt x="324" y="201"/>
                  </a:lnTo>
                  <a:lnTo>
                    <a:pt x="357" y="143"/>
                  </a:lnTo>
                  <a:cubicBezTo>
                    <a:pt x="377" y="104"/>
                    <a:pt x="399" y="62"/>
                    <a:pt x="416" y="20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4" name="Google Shape;5104;p45"/>
            <p:cNvSpPr/>
            <p:nvPr/>
          </p:nvSpPr>
          <p:spPr>
            <a:xfrm>
              <a:off x="7464247" y="3282022"/>
              <a:ext cx="76710" cy="66225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402" y="0"/>
                  </a:moveTo>
                  <a:cubicBezTo>
                    <a:pt x="355" y="3"/>
                    <a:pt x="308" y="11"/>
                    <a:pt x="266" y="22"/>
                  </a:cubicBezTo>
                  <a:lnTo>
                    <a:pt x="199" y="36"/>
                  </a:lnTo>
                  <a:lnTo>
                    <a:pt x="137" y="56"/>
                  </a:lnTo>
                  <a:cubicBezTo>
                    <a:pt x="121" y="64"/>
                    <a:pt x="93" y="67"/>
                    <a:pt x="70" y="70"/>
                  </a:cubicBezTo>
                  <a:cubicBezTo>
                    <a:pt x="51" y="73"/>
                    <a:pt x="31" y="84"/>
                    <a:pt x="23" y="106"/>
                  </a:cubicBezTo>
                  <a:cubicBezTo>
                    <a:pt x="12" y="123"/>
                    <a:pt x="4" y="148"/>
                    <a:pt x="1" y="179"/>
                  </a:cubicBezTo>
                  <a:cubicBezTo>
                    <a:pt x="1" y="206"/>
                    <a:pt x="1" y="240"/>
                    <a:pt x="12" y="290"/>
                  </a:cubicBezTo>
                  <a:lnTo>
                    <a:pt x="29" y="313"/>
                  </a:lnTo>
                  <a:cubicBezTo>
                    <a:pt x="70" y="335"/>
                    <a:pt x="107" y="346"/>
                    <a:pt x="135" y="352"/>
                  </a:cubicBezTo>
                  <a:cubicBezTo>
                    <a:pt x="149" y="357"/>
                    <a:pt x="163" y="359"/>
                    <a:pt x="175" y="359"/>
                  </a:cubicBezTo>
                  <a:cubicBezTo>
                    <a:pt x="188" y="359"/>
                    <a:pt x="200" y="357"/>
                    <a:pt x="210" y="354"/>
                  </a:cubicBezTo>
                  <a:cubicBezTo>
                    <a:pt x="235" y="349"/>
                    <a:pt x="249" y="338"/>
                    <a:pt x="260" y="318"/>
                  </a:cubicBezTo>
                  <a:cubicBezTo>
                    <a:pt x="269" y="296"/>
                    <a:pt x="277" y="276"/>
                    <a:pt x="291" y="259"/>
                  </a:cubicBezTo>
                  <a:lnTo>
                    <a:pt x="324" y="204"/>
                  </a:lnTo>
                  <a:lnTo>
                    <a:pt x="355" y="142"/>
                  </a:lnTo>
                  <a:cubicBezTo>
                    <a:pt x="377" y="106"/>
                    <a:pt x="400" y="64"/>
                    <a:pt x="416" y="22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5" name="Google Shape;5105;p45"/>
            <p:cNvSpPr/>
            <p:nvPr/>
          </p:nvSpPr>
          <p:spPr>
            <a:xfrm>
              <a:off x="7162005" y="3260315"/>
              <a:ext cx="76710" cy="65857"/>
            </a:xfrm>
            <a:custGeom>
              <a:avLst/>
              <a:gdLst/>
              <a:ahLst/>
              <a:cxnLst/>
              <a:rect l="l" t="t" r="r" b="b"/>
              <a:pathLst>
                <a:path w="417" h="358" extrusionOk="0">
                  <a:moveTo>
                    <a:pt x="402" y="1"/>
                  </a:moveTo>
                  <a:cubicBezTo>
                    <a:pt x="358" y="4"/>
                    <a:pt x="313" y="9"/>
                    <a:pt x="266" y="20"/>
                  </a:cubicBezTo>
                  <a:lnTo>
                    <a:pt x="201" y="34"/>
                  </a:lnTo>
                  <a:lnTo>
                    <a:pt x="137" y="57"/>
                  </a:lnTo>
                  <a:cubicBezTo>
                    <a:pt x="121" y="62"/>
                    <a:pt x="95" y="65"/>
                    <a:pt x="70" y="71"/>
                  </a:cubicBezTo>
                  <a:cubicBezTo>
                    <a:pt x="51" y="73"/>
                    <a:pt x="34" y="85"/>
                    <a:pt x="23" y="104"/>
                  </a:cubicBezTo>
                  <a:cubicBezTo>
                    <a:pt x="12" y="121"/>
                    <a:pt x="6" y="146"/>
                    <a:pt x="1" y="177"/>
                  </a:cubicBezTo>
                  <a:cubicBezTo>
                    <a:pt x="1" y="205"/>
                    <a:pt x="1" y="241"/>
                    <a:pt x="12" y="288"/>
                  </a:cubicBezTo>
                  <a:lnTo>
                    <a:pt x="28" y="313"/>
                  </a:lnTo>
                  <a:cubicBezTo>
                    <a:pt x="70" y="333"/>
                    <a:pt x="107" y="344"/>
                    <a:pt x="134" y="352"/>
                  </a:cubicBezTo>
                  <a:cubicBezTo>
                    <a:pt x="148" y="357"/>
                    <a:pt x="162" y="358"/>
                    <a:pt x="175" y="358"/>
                  </a:cubicBezTo>
                  <a:cubicBezTo>
                    <a:pt x="188" y="358"/>
                    <a:pt x="200" y="357"/>
                    <a:pt x="210" y="355"/>
                  </a:cubicBezTo>
                  <a:cubicBezTo>
                    <a:pt x="235" y="347"/>
                    <a:pt x="249" y="338"/>
                    <a:pt x="260" y="316"/>
                  </a:cubicBezTo>
                  <a:cubicBezTo>
                    <a:pt x="271" y="297"/>
                    <a:pt x="277" y="274"/>
                    <a:pt x="291" y="258"/>
                  </a:cubicBezTo>
                  <a:lnTo>
                    <a:pt x="327" y="205"/>
                  </a:lnTo>
                  <a:lnTo>
                    <a:pt x="358" y="146"/>
                  </a:lnTo>
                  <a:cubicBezTo>
                    <a:pt x="377" y="107"/>
                    <a:pt x="399" y="65"/>
                    <a:pt x="416" y="23"/>
                  </a:cubicBezTo>
                  <a:lnTo>
                    <a:pt x="4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6" name="Google Shape;5106;p45"/>
            <p:cNvSpPr/>
            <p:nvPr/>
          </p:nvSpPr>
          <p:spPr>
            <a:xfrm>
              <a:off x="7516123" y="2977020"/>
              <a:ext cx="76710" cy="66409"/>
            </a:xfrm>
            <a:custGeom>
              <a:avLst/>
              <a:gdLst/>
              <a:ahLst/>
              <a:cxnLst/>
              <a:rect l="l" t="t" r="r" b="b"/>
              <a:pathLst>
                <a:path w="417" h="361" extrusionOk="0">
                  <a:moveTo>
                    <a:pt x="402" y="1"/>
                  </a:moveTo>
                  <a:cubicBezTo>
                    <a:pt x="352" y="6"/>
                    <a:pt x="307" y="12"/>
                    <a:pt x="266" y="23"/>
                  </a:cubicBezTo>
                  <a:lnTo>
                    <a:pt x="201" y="37"/>
                  </a:lnTo>
                  <a:lnTo>
                    <a:pt x="137" y="57"/>
                  </a:lnTo>
                  <a:cubicBezTo>
                    <a:pt x="120" y="65"/>
                    <a:pt x="95" y="68"/>
                    <a:pt x="70" y="71"/>
                  </a:cubicBezTo>
                  <a:cubicBezTo>
                    <a:pt x="51" y="76"/>
                    <a:pt x="34" y="85"/>
                    <a:pt x="23" y="107"/>
                  </a:cubicBezTo>
                  <a:cubicBezTo>
                    <a:pt x="12" y="124"/>
                    <a:pt x="6" y="149"/>
                    <a:pt x="0" y="179"/>
                  </a:cubicBezTo>
                  <a:cubicBezTo>
                    <a:pt x="0" y="207"/>
                    <a:pt x="0" y="244"/>
                    <a:pt x="12" y="291"/>
                  </a:cubicBezTo>
                  <a:lnTo>
                    <a:pt x="28" y="316"/>
                  </a:lnTo>
                  <a:cubicBezTo>
                    <a:pt x="70" y="336"/>
                    <a:pt x="107" y="347"/>
                    <a:pt x="134" y="352"/>
                  </a:cubicBezTo>
                  <a:cubicBezTo>
                    <a:pt x="150" y="359"/>
                    <a:pt x="165" y="361"/>
                    <a:pt x="179" y="361"/>
                  </a:cubicBezTo>
                  <a:cubicBezTo>
                    <a:pt x="191" y="361"/>
                    <a:pt x="201" y="359"/>
                    <a:pt x="210" y="358"/>
                  </a:cubicBezTo>
                  <a:cubicBezTo>
                    <a:pt x="235" y="350"/>
                    <a:pt x="249" y="338"/>
                    <a:pt x="260" y="319"/>
                  </a:cubicBezTo>
                  <a:cubicBezTo>
                    <a:pt x="271" y="297"/>
                    <a:pt x="277" y="277"/>
                    <a:pt x="291" y="260"/>
                  </a:cubicBezTo>
                  <a:lnTo>
                    <a:pt x="327" y="205"/>
                  </a:lnTo>
                  <a:lnTo>
                    <a:pt x="358" y="146"/>
                  </a:lnTo>
                  <a:cubicBezTo>
                    <a:pt x="377" y="107"/>
                    <a:pt x="399" y="65"/>
                    <a:pt x="416" y="23"/>
                  </a:cubicBezTo>
                  <a:lnTo>
                    <a:pt x="4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7" name="Google Shape;5107;p45"/>
            <p:cNvSpPr/>
            <p:nvPr/>
          </p:nvSpPr>
          <p:spPr>
            <a:xfrm>
              <a:off x="8020535" y="3615537"/>
              <a:ext cx="76710" cy="66225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400" y="0"/>
                  </a:moveTo>
                  <a:cubicBezTo>
                    <a:pt x="355" y="3"/>
                    <a:pt x="308" y="12"/>
                    <a:pt x="266" y="23"/>
                  </a:cubicBezTo>
                  <a:lnTo>
                    <a:pt x="199" y="37"/>
                  </a:lnTo>
                  <a:lnTo>
                    <a:pt x="135" y="56"/>
                  </a:lnTo>
                  <a:cubicBezTo>
                    <a:pt x="118" y="65"/>
                    <a:pt x="90" y="67"/>
                    <a:pt x="71" y="70"/>
                  </a:cubicBezTo>
                  <a:cubicBezTo>
                    <a:pt x="48" y="73"/>
                    <a:pt x="32" y="84"/>
                    <a:pt x="20" y="106"/>
                  </a:cubicBezTo>
                  <a:cubicBezTo>
                    <a:pt x="9" y="123"/>
                    <a:pt x="4" y="148"/>
                    <a:pt x="1" y="179"/>
                  </a:cubicBezTo>
                  <a:cubicBezTo>
                    <a:pt x="1" y="207"/>
                    <a:pt x="1" y="240"/>
                    <a:pt x="9" y="291"/>
                  </a:cubicBezTo>
                  <a:lnTo>
                    <a:pt x="29" y="313"/>
                  </a:lnTo>
                  <a:cubicBezTo>
                    <a:pt x="71" y="335"/>
                    <a:pt x="104" y="346"/>
                    <a:pt x="132" y="352"/>
                  </a:cubicBezTo>
                  <a:cubicBezTo>
                    <a:pt x="146" y="358"/>
                    <a:pt x="160" y="360"/>
                    <a:pt x="173" y="360"/>
                  </a:cubicBezTo>
                  <a:cubicBezTo>
                    <a:pt x="186" y="360"/>
                    <a:pt x="199" y="358"/>
                    <a:pt x="210" y="355"/>
                  </a:cubicBezTo>
                  <a:cubicBezTo>
                    <a:pt x="232" y="349"/>
                    <a:pt x="246" y="338"/>
                    <a:pt x="258" y="318"/>
                  </a:cubicBezTo>
                  <a:cubicBezTo>
                    <a:pt x="269" y="296"/>
                    <a:pt x="274" y="277"/>
                    <a:pt x="288" y="260"/>
                  </a:cubicBezTo>
                  <a:lnTo>
                    <a:pt x="324" y="204"/>
                  </a:lnTo>
                  <a:lnTo>
                    <a:pt x="355" y="143"/>
                  </a:lnTo>
                  <a:cubicBezTo>
                    <a:pt x="377" y="106"/>
                    <a:pt x="397" y="65"/>
                    <a:pt x="417" y="23"/>
                  </a:cubicBezTo>
                  <a:lnTo>
                    <a:pt x="400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8" name="Google Shape;5108;p45"/>
            <p:cNvSpPr/>
            <p:nvPr/>
          </p:nvSpPr>
          <p:spPr>
            <a:xfrm>
              <a:off x="7228230" y="3076173"/>
              <a:ext cx="2199764" cy="1176592"/>
            </a:xfrm>
            <a:custGeom>
              <a:avLst/>
              <a:gdLst/>
              <a:ahLst/>
              <a:cxnLst/>
              <a:rect l="l" t="t" r="r" b="b"/>
              <a:pathLst>
                <a:path w="11958" h="6396" extrusionOk="0">
                  <a:moveTo>
                    <a:pt x="11670" y="0"/>
                  </a:moveTo>
                  <a:lnTo>
                    <a:pt x="11070" y="59"/>
                  </a:lnTo>
                  <a:cubicBezTo>
                    <a:pt x="11327" y="2927"/>
                    <a:pt x="9232" y="5474"/>
                    <a:pt x="6361" y="5767"/>
                  </a:cubicBezTo>
                  <a:cubicBezTo>
                    <a:pt x="6179" y="5785"/>
                    <a:pt x="5999" y="5794"/>
                    <a:pt x="5820" y="5794"/>
                  </a:cubicBezTo>
                  <a:cubicBezTo>
                    <a:pt x="3174" y="5794"/>
                    <a:pt x="903" y="3809"/>
                    <a:pt x="597" y="1130"/>
                  </a:cubicBezTo>
                  <a:lnTo>
                    <a:pt x="0" y="1192"/>
                  </a:lnTo>
                  <a:cubicBezTo>
                    <a:pt x="340" y="4180"/>
                    <a:pt x="2868" y="6395"/>
                    <a:pt x="5818" y="6395"/>
                  </a:cubicBezTo>
                  <a:cubicBezTo>
                    <a:pt x="6019" y="6395"/>
                    <a:pt x="6221" y="6385"/>
                    <a:pt x="6425" y="6364"/>
                  </a:cubicBezTo>
                  <a:cubicBezTo>
                    <a:pt x="9625" y="6037"/>
                    <a:pt x="11957" y="3195"/>
                    <a:pt x="116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9" name="Google Shape;5109;p45"/>
            <p:cNvSpPr/>
            <p:nvPr/>
          </p:nvSpPr>
          <p:spPr>
            <a:xfrm>
              <a:off x="7228230" y="3076173"/>
              <a:ext cx="2199764" cy="1176592"/>
            </a:xfrm>
            <a:custGeom>
              <a:avLst/>
              <a:gdLst/>
              <a:ahLst/>
              <a:cxnLst/>
              <a:rect l="l" t="t" r="r" b="b"/>
              <a:pathLst>
                <a:path w="11958" h="6396" extrusionOk="0">
                  <a:moveTo>
                    <a:pt x="11670" y="0"/>
                  </a:moveTo>
                  <a:lnTo>
                    <a:pt x="11489" y="17"/>
                  </a:lnTo>
                  <a:cubicBezTo>
                    <a:pt x="11642" y="3005"/>
                    <a:pt x="9430" y="5622"/>
                    <a:pt x="6425" y="5929"/>
                  </a:cubicBezTo>
                  <a:cubicBezTo>
                    <a:pt x="6230" y="5949"/>
                    <a:pt x="6037" y="5958"/>
                    <a:pt x="5845" y="5958"/>
                  </a:cubicBezTo>
                  <a:cubicBezTo>
                    <a:pt x="3076" y="5958"/>
                    <a:pt x="691" y="3929"/>
                    <a:pt x="268" y="1164"/>
                  </a:cubicBezTo>
                  <a:lnTo>
                    <a:pt x="0" y="1192"/>
                  </a:lnTo>
                  <a:cubicBezTo>
                    <a:pt x="340" y="4180"/>
                    <a:pt x="2868" y="6395"/>
                    <a:pt x="5818" y="6395"/>
                  </a:cubicBezTo>
                  <a:cubicBezTo>
                    <a:pt x="6019" y="6395"/>
                    <a:pt x="6221" y="6385"/>
                    <a:pt x="6425" y="6364"/>
                  </a:cubicBezTo>
                  <a:cubicBezTo>
                    <a:pt x="9625" y="6037"/>
                    <a:pt x="11957" y="3195"/>
                    <a:pt x="1167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0" name="Google Shape;5110;p45"/>
            <p:cNvSpPr/>
            <p:nvPr/>
          </p:nvSpPr>
          <p:spPr>
            <a:xfrm>
              <a:off x="7338052" y="3086843"/>
              <a:ext cx="1973864" cy="1055364"/>
            </a:xfrm>
            <a:custGeom>
              <a:avLst/>
              <a:gdLst/>
              <a:ahLst/>
              <a:cxnLst/>
              <a:rect l="l" t="t" r="r" b="b"/>
              <a:pathLst>
                <a:path w="10730" h="5737" extrusionOk="0">
                  <a:moveTo>
                    <a:pt x="10473" y="1"/>
                  </a:moveTo>
                  <a:lnTo>
                    <a:pt x="10055" y="43"/>
                  </a:lnTo>
                  <a:cubicBezTo>
                    <a:pt x="10286" y="2679"/>
                    <a:pt x="8361" y="5020"/>
                    <a:pt x="5722" y="5290"/>
                  </a:cubicBezTo>
                  <a:cubicBezTo>
                    <a:pt x="5556" y="5307"/>
                    <a:pt x="5390" y="5316"/>
                    <a:pt x="5227" y="5316"/>
                  </a:cubicBezTo>
                  <a:cubicBezTo>
                    <a:pt x="2794" y="5316"/>
                    <a:pt x="706" y="3493"/>
                    <a:pt x="419" y="1030"/>
                  </a:cubicBezTo>
                  <a:lnTo>
                    <a:pt x="0" y="1072"/>
                  </a:lnTo>
                  <a:cubicBezTo>
                    <a:pt x="306" y="3751"/>
                    <a:pt x="2577" y="5736"/>
                    <a:pt x="5223" y="5736"/>
                  </a:cubicBezTo>
                  <a:cubicBezTo>
                    <a:pt x="5402" y="5736"/>
                    <a:pt x="5582" y="5727"/>
                    <a:pt x="5764" y="5709"/>
                  </a:cubicBezTo>
                  <a:cubicBezTo>
                    <a:pt x="8635" y="5416"/>
                    <a:pt x="10730" y="2869"/>
                    <a:pt x="104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1" name="Google Shape;5111;p45"/>
            <p:cNvSpPr/>
            <p:nvPr/>
          </p:nvSpPr>
          <p:spPr>
            <a:xfrm>
              <a:off x="7414946" y="3094569"/>
              <a:ext cx="1815477" cy="970192"/>
            </a:xfrm>
            <a:custGeom>
              <a:avLst/>
              <a:gdLst/>
              <a:ahLst/>
              <a:cxnLst/>
              <a:rect l="l" t="t" r="r" b="b"/>
              <a:pathLst>
                <a:path w="9869" h="5274" extrusionOk="0">
                  <a:moveTo>
                    <a:pt x="9637" y="1"/>
                  </a:moveTo>
                  <a:lnTo>
                    <a:pt x="1" y="983"/>
                  </a:lnTo>
                  <a:cubicBezTo>
                    <a:pt x="286" y="3446"/>
                    <a:pt x="2374" y="5274"/>
                    <a:pt x="4805" y="5274"/>
                  </a:cubicBezTo>
                  <a:cubicBezTo>
                    <a:pt x="4970" y="5274"/>
                    <a:pt x="5137" y="5266"/>
                    <a:pt x="5304" y="5248"/>
                  </a:cubicBezTo>
                  <a:cubicBezTo>
                    <a:pt x="7943" y="4981"/>
                    <a:pt x="9868" y="2637"/>
                    <a:pt x="9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2" name="Google Shape;5112;p45"/>
            <p:cNvSpPr/>
            <p:nvPr/>
          </p:nvSpPr>
          <p:spPr>
            <a:xfrm>
              <a:off x="7711118" y="3094569"/>
              <a:ext cx="1519305" cy="970376"/>
            </a:xfrm>
            <a:custGeom>
              <a:avLst/>
              <a:gdLst/>
              <a:ahLst/>
              <a:cxnLst/>
              <a:rect l="l" t="t" r="r" b="b"/>
              <a:pathLst>
                <a:path w="8259" h="5275" extrusionOk="0">
                  <a:moveTo>
                    <a:pt x="8027" y="1"/>
                  </a:moveTo>
                  <a:lnTo>
                    <a:pt x="7335" y="71"/>
                  </a:lnTo>
                  <a:cubicBezTo>
                    <a:pt x="7260" y="2459"/>
                    <a:pt x="5432" y="4481"/>
                    <a:pt x="2986" y="4732"/>
                  </a:cubicBezTo>
                  <a:cubicBezTo>
                    <a:pt x="2817" y="4750"/>
                    <a:pt x="2649" y="4758"/>
                    <a:pt x="2483" y="4758"/>
                  </a:cubicBezTo>
                  <a:cubicBezTo>
                    <a:pt x="1585" y="4758"/>
                    <a:pt x="735" y="4509"/>
                    <a:pt x="1" y="4071"/>
                  </a:cubicBezTo>
                  <a:lnTo>
                    <a:pt x="1" y="4071"/>
                  </a:lnTo>
                  <a:cubicBezTo>
                    <a:pt x="859" y="4824"/>
                    <a:pt x="1981" y="5275"/>
                    <a:pt x="3187" y="5275"/>
                  </a:cubicBezTo>
                  <a:cubicBezTo>
                    <a:pt x="3354" y="5275"/>
                    <a:pt x="3522" y="5266"/>
                    <a:pt x="3692" y="5248"/>
                  </a:cubicBezTo>
                  <a:cubicBezTo>
                    <a:pt x="6333" y="4978"/>
                    <a:pt x="8258" y="2637"/>
                    <a:pt x="8027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3" name="Google Shape;5113;p45"/>
            <p:cNvSpPr/>
            <p:nvPr/>
          </p:nvSpPr>
          <p:spPr>
            <a:xfrm>
              <a:off x="7299605" y="3527237"/>
              <a:ext cx="143855" cy="146982"/>
            </a:xfrm>
            <a:custGeom>
              <a:avLst/>
              <a:gdLst/>
              <a:ahLst/>
              <a:cxnLst/>
              <a:rect l="l" t="t" r="r" b="b"/>
              <a:pathLst>
                <a:path w="782" h="799" extrusionOk="0">
                  <a:moveTo>
                    <a:pt x="536" y="1"/>
                  </a:moveTo>
                  <a:cubicBezTo>
                    <a:pt x="360" y="90"/>
                    <a:pt x="179" y="182"/>
                    <a:pt x="0" y="271"/>
                  </a:cubicBezTo>
                  <a:cubicBezTo>
                    <a:pt x="70" y="453"/>
                    <a:pt x="154" y="628"/>
                    <a:pt x="243" y="798"/>
                  </a:cubicBezTo>
                  <a:cubicBezTo>
                    <a:pt x="421" y="706"/>
                    <a:pt x="603" y="620"/>
                    <a:pt x="781" y="531"/>
                  </a:cubicBezTo>
                  <a:cubicBezTo>
                    <a:pt x="689" y="358"/>
                    <a:pt x="606" y="182"/>
                    <a:pt x="536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4" name="Google Shape;5114;p45"/>
            <p:cNvSpPr/>
            <p:nvPr/>
          </p:nvSpPr>
          <p:spPr>
            <a:xfrm>
              <a:off x="7461120" y="3767485"/>
              <a:ext cx="144959" cy="164274"/>
            </a:xfrm>
            <a:custGeom>
              <a:avLst/>
              <a:gdLst/>
              <a:ahLst/>
              <a:cxnLst/>
              <a:rect l="l" t="t" r="r" b="b"/>
              <a:pathLst>
                <a:path w="788" h="893" extrusionOk="0">
                  <a:moveTo>
                    <a:pt x="403" y="0"/>
                  </a:moveTo>
                  <a:cubicBezTo>
                    <a:pt x="269" y="154"/>
                    <a:pt x="138" y="304"/>
                    <a:pt x="1" y="458"/>
                  </a:cubicBezTo>
                  <a:cubicBezTo>
                    <a:pt x="124" y="611"/>
                    <a:pt x="255" y="759"/>
                    <a:pt x="392" y="893"/>
                  </a:cubicBezTo>
                  <a:lnTo>
                    <a:pt x="788" y="444"/>
                  </a:lnTo>
                  <a:cubicBezTo>
                    <a:pt x="654" y="304"/>
                    <a:pt x="523" y="159"/>
                    <a:pt x="403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5" name="Google Shape;5115;p45"/>
            <p:cNvSpPr/>
            <p:nvPr/>
          </p:nvSpPr>
          <p:spPr>
            <a:xfrm>
              <a:off x="7707071" y="3969655"/>
              <a:ext cx="134657" cy="160779"/>
            </a:xfrm>
            <a:custGeom>
              <a:avLst/>
              <a:gdLst/>
              <a:ahLst/>
              <a:cxnLst/>
              <a:rect l="l" t="t" r="r" b="b"/>
              <a:pathLst>
                <a:path w="732" h="874" extrusionOk="0">
                  <a:moveTo>
                    <a:pt x="226" y="0"/>
                  </a:moveTo>
                  <a:lnTo>
                    <a:pt x="0" y="572"/>
                  </a:lnTo>
                  <a:cubicBezTo>
                    <a:pt x="162" y="681"/>
                    <a:pt x="335" y="781"/>
                    <a:pt x="508" y="874"/>
                  </a:cubicBezTo>
                  <a:lnTo>
                    <a:pt x="731" y="310"/>
                  </a:lnTo>
                  <a:cubicBezTo>
                    <a:pt x="558" y="218"/>
                    <a:pt x="385" y="112"/>
                    <a:pt x="22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6" name="Google Shape;5116;p45"/>
            <p:cNvSpPr/>
            <p:nvPr/>
          </p:nvSpPr>
          <p:spPr>
            <a:xfrm>
              <a:off x="8039114" y="4109646"/>
              <a:ext cx="117181" cy="131714"/>
            </a:xfrm>
            <a:custGeom>
              <a:avLst/>
              <a:gdLst/>
              <a:ahLst/>
              <a:cxnLst/>
              <a:rect l="l" t="t" r="r" b="b"/>
              <a:pathLst>
                <a:path w="637" h="716" extrusionOk="0">
                  <a:moveTo>
                    <a:pt x="64" y="1"/>
                  </a:moveTo>
                  <a:cubicBezTo>
                    <a:pt x="39" y="202"/>
                    <a:pt x="17" y="400"/>
                    <a:pt x="0" y="604"/>
                  </a:cubicBezTo>
                  <a:cubicBezTo>
                    <a:pt x="190" y="648"/>
                    <a:pt x="380" y="687"/>
                    <a:pt x="575" y="715"/>
                  </a:cubicBezTo>
                  <a:cubicBezTo>
                    <a:pt x="595" y="517"/>
                    <a:pt x="611" y="316"/>
                    <a:pt x="636" y="118"/>
                  </a:cubicBezTo>
                  <a:cubicBezTo>
                    <a:pt x="438" y="87"/>
                    <a:pt x="249" y="48"/>
                    <a:pt x="64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7" name="Google Shape;5117;p45"/>
            <p:cNvSpPr/>
            <p:nvPr/>
          </p:nvSpPr>
          <p:spPr>
            <a:xfrm>
              <a:off x="8325904" y="4132825"/>
              <a:ext cx="113134" cy="118653"/>
            </a:xfrm>
            <a:custGeom>
              <a:avLst/>
              <a:gdLst/>
              <a:ahLst/>
              <a:cxnLst/>
              <a:rect l="l" t="t" r="r" b="b"/>
              <a:pathLst>
                <a:path w="615" h="645" extrusionOk="0">
                  <a:moveTo>
                    <a:pt x="584" y="1"/>
                  </a:moveTo>
                  <a:cubicBezTo>
                    <a:pt x="520" y="9"/>
                    <a:pt x="458" y="17"/>
                    <a:pt x="394" y="20"/>
                  </a:cubicBezTo>
                  <a:cubicBezTo>
                    <a:pt x="263" y="34"/>
                    <a:pt x="129" y="42"/>
                    <a:pt x="1" y="45"/>
                  </a:cubicBezTo>
                  <a:cubicBezTo>
                    <a:pt x="6" y="243"/>
                    <a:pt x="18" y="447"/>
                    <a:pt x="31" y="645"/>
                  </a:cubicBezTo>
                  <a:cubicBezTo>
                    <a:pt x="171" y="639"/>
                    <a:pt x="313" y="631"/>
                    <a:pt x="458" y="617"/>
                  </a:cubicBezTo>
                  <a:cubicBezTo>
                    <a:pt x="509" y="614"/>
                    <a:pt x="562" y="606"/>
                    <a:pt x="615" y="600"/>
                  </a:cubicBezTo>
                  <a:cubicBezTo>
                    <a:pt x="601" y="399"/>
                    <a:pt x="589" y="201"/>
                    <a:pt x="584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8" name="Google Shape;5118;p45"/>
            <p:cNvSpPr/>
            <p:nvPr/>
          </p:nvSpPr>
          <p:spPr>
            <a:xfrm>
              <a:off x="8615453" y="4048573"/>
              <a:ext cx="142751" cy="141831"/>
            </a:xfrm>
            <a:custGeom>
              <a:avLst/>
              <a:gdLst/>
              <a:ahLst/>
              <a:cxnLst/>
              <a:rect l="l" t="t" r="r" b="b"/>
              <a:pathLst>
                <a:path w="776" h="771" extrusionOk="0">
                  <a:moveTo>
                    <a:pt x="539" y="1"/>
                  </a:moveTo>
                  <a:cubicBezTo>
                    <a:pt x="366" y="85"/>
                    <a:pt x="184" y="157"/>
                    <a:pt x="0" y="221"/>
                  </a:cubicBezTo>
                  <a:cubicBezTo>
                    <a:pt x="76" y="406"/>
                    <a:pt x="156" y="590"/>
                    <a:pt x="235" y="771"/>
                  </a:cubicBezTo>
                  <a:cubicBezTo>
                    <a:pt x="421" y="710"/>
                    <a:pt x="603" y="634"/>
                    <a:pt x="776" y="551"/>
                  </a:cubicBezTo>
                  <a:cubicBezTo>
                    <a:pt x="698" y="369"/>
                    <a:pt x="617" y="185"/>
                    <a:pt x="539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9" name="Google Shape;5119;p45"/>
            <p:cNvSpPr/>
            <p:nvPr/>
          </p:nvSpPr>
          <p:spPr>
            <a:xfrm>
              <a:off x="8882191" y="3878780"/>
              <a:ext cx="147534" cy="158203"/>
            </a:xfrm>
            <a:custGeom>
              <a:avLst/>
              <a:gdLst/>
              <a:ahLst/>
              <a:cxnLst/>
              <a:rect l="l" t="t" r="r" b="b"/>
              <a:pathLst>
                <a:path w="802" h="860" extrusionOk="0">
                  <a:moveTo>
                    <a:pt x="447" y="1"/>
                  </a:moveTo>
                  <a:cubicBezTo>
                    <a:pt x="302" y="132"/>
                    <a:pt x="154" y="257"/>
                    <a:pt x="1" y="377"/>
                  </a:cubicBezTo>
                  <a:cubicBezTo>
                    <a:pt x="110" y="539"/>
                    <a:pt x="230" y="701"/>
                    <a:pt x="352" y="860"/>
                  </a:cubicBezTo>
                  <a:cubicBezTo>
                    <a:pt x="509" y="745"/>
                    <a:pt x="659" y="620"/>
                    <a:pt x="802" y="489"/>
                  </a:cubicBezTo>
                  <a:cubicBezTo>
                    <a:pt x="679" y="327"/>
                    <a:pt x="562" y="168"/>
                    <a:pt x="447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0" name="Google Shape;5120;p45"/>
            <p:cNvSpPr/>
            <p:nvPr/>
          </p:nvSpPr>
          <p:spPr>
            <a:xfrm>
              <a:off x="9085465" y="3649385"/>
              <a:ext cx="156180" cy="142383"/>
            </a:xfrm>
            <a:custGeom>
              <a:avLst/>
              <a:gdLst/>
              <a:ahLst/>
              <a:cxnLst/>
              <a:rect l="l" t="t" r="r" b="b"/>
              <a:pathLst>
                <a:path w="849" h="774" extrusionOk="0">
                  <a:moveTo>
                    <a:pt x="316" y="1"/>
                  </a:moveTo>
                  <a:cubicBezTo>
                    <a:pt x="218" y="171"/>
                    <a:pt x="115" y="338"/>
                    <a:pt x="1" y="497"/>
                  </a:cubicBezTo>
                  <a:cubicBezTo>
                    <a:pt x="179" y="592"/>
                    <a:pt x="355" y="681"/>
                    <a:pt x="536" y="773"/>
                  </a:cubicBezTo>
                  <a:cubicBezTo>
                    <a:pt x="648" y="614"/>
                    <a:pt x="754" y="447"/>
                    <a:pt x="849" y="277"/>
                  </a:cubicBezTo>
                  <a:cubicBezTo>
                    <a:pt x="667" y="190"/>
                    <a:pt x="489" y="98"/>
                    <a:pt x="316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1" name="Google Shape;5121;p45"/>
            <p:cNvSpPr/>
            <p:nvPr/>
          </p:nvSpPr>
          <p:spPr>
            <a:xfrm>
              <a:off x="9201910" y="3422013"/>
              <a:ext cx="139808" cy="134657"/>
            </a:xfrm>
            <a:custGeom>
              <a:avLst/>
              <a:gdLst/>
              <a:ahLst/>
              <a:cxnLst/>
              <a:rect l="l" t="t" r="r" b="b"/>
              <a:pathLst>
                <a:path w="760" h="732" extrusionOk="0">
                  <a:moveTo>
                    <a:pt x="182" y="1"/>
                  </a:moveTo>
                  <a:cubicBezTo>
                    <a:pt x="132" y="188"/>
                    <a:pt x="71" y="372"/>
                    <a:pt x="1" y="553"/>
                  </a:cubicBezTo>
                  <a:cubicBezTo>
                    <a:pt x="193" y="617"/>
                    <a:pt x="386" y="676"/>
                    <a:pt x="578" y="732"/>
                  </a:cubicBezTo>
                  <a:cubicBezTo>
                    <a:pt x="648" y="550"/>
                    <a:pt x="707" y="366"/>
                    <a:pt x="760" y="176"/>
                  </a:cubicBezTo>
                  <a:cubicBezTo>
                    <a:pt x="567" y="121"/>
                    <a:pt x="375" y="62"/>
                    <a:pt x="182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2" name="Google Shape;5122;p45"/>
            <p:cNvSpPr/>
            <p:nvPr/>
          </p:nvSpPr>
          <p:spPr>
            <a:xfrm>
              <a:off x="9258385" y="3204392"/>
              <a:ext cx="119756" cy="107983"/>
            </a:xfrm>
            <a:custGeom>
              <a:avLst/>
              <a:gdLst/>
              <a:ahLst/>
              <a:cxnLst/>
              <a:rect l="l" t="t" r="r" b="b"/>
              <a:pathLst>
                <a:path w="651" h="587" extrusionOk="0">
                  <a:moveTo>
                    <a:pt x="651" y="1"/>
                  </a:moveTo>
                  <a:cubicBezTo>
                    <a:pt x="453" y="1"/>
                    <a:pt x="252" y="1"/>
                    <a:pt x="51" y="4"/>
                  </a:cubicBezTo>
                  <a:cubicBezTo>
                    <a:pt x="48" y="199"/>
                    <a:pt x="29" y="394"/>
                    <a:pt x="1" y="587"/>
                  </a:cubicBezTo>
                  <a:cubicBezTo>
                    <a:pt x="202" y="584"/>
                    <a:pt x="403" y="584"/>
                    <a:pt x="606" y="584"/>
                  </a:cubicBezTo>
                  <a:cubicBezTo>
                    <a:pt x="629" y="391"/>
                    <a:pt x="648" y="196"/>
                    <a:pt x="651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3" name="Google Shape;5123;p45"/>
            <p:cNvSpPr/>
            <p:nvPr/>
          </p:nvSpPr>
          <p:spPr>
            <a:xfrm>
              <a:off x="7687571" y="3392212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4" y="1"/>
                  </a:moveTo>
                  <a:cubicBezTo>
                    <a:pt x="112" y="45"/>
                    <a:pt x="95" y="93"/>
                    <a:pt x="78" y="132"/>
                  </a:cubicBezTo>
                  <a:lnTo>
                    <a:pt x="53" y="199"/>
                  </a:lnTo>
                  <a:lnTo>
                    <a:pt x="37" y="266"/>
                  </a:lnTo>
                  <a:cubicBezTo>
                    <a:pt x="28" y="288"/>
                    <a:pt x="17" y="311"/>
                    <a:pt x="9" y="333"/>
                  </a:cubicBezTo>
                  <a:cubicBezTo>
                    <a:pt x="0" y="352"/>
                    <a:pt x="0" y="375"/>
                    <a:pt x="11" y="394"/>
                  </a:cubicBezTo>
                  <a:cubicBezTo>
                    <a:pt x="25" y="417"/>
                    <a:pt x="42" y="436"/>
                    <a:pt x="67" y="456"/>
                  </a:cubicBezTo>
                  <a:cubicBezTo>
                    <a:pt x="92" y="472"/>
                    <a:pt x="123" y="492"/>
                    <a:pt x="170" y="511"/>
                  </a:cubicBezTo>
                  <a:lnTo>
                    <a:pt x="204" y="506"/>
                  </a:lnTo>
                  <a:cubicBezTo>
                    <a:pt x="249" y="483"/>
                    <a:pt x="276" y="458"/>
                    <a:pt x="296" y="436"/>
                  </a:cubicBezTo>
                  <a:cubicBezTo>
                    <a:pt x="321" y="417"/>
                    <a:pt x="332" y="391"/>
                    <a:pt x="343" y="372"/>
                  </a:cubicBezTo>
                  <a:cubicBezTo>
                    <a:pt x="349" y="350"/>
                    <a:pt x="346" y="327"/>
                    <a:pt x="335" y="308"/>
                  </a:cubicBezTo>
                  <a:cubicBezTo>
                    <a:pt x="324" y="291"/>
                    <a:pt x="310" y="269"/>
                    <a:pt x="302" y="249"/>
                  </a:cubicBezTo>
                  <a:lnTo>
                    <a:pt x="274" y="185"/>
                  </a:lnTo>
                  <a:lnTo>
                    <a:pt x="240" y="126"/>
                  </a:lnTo>
                  <a:cubicBezTo>
                    <a:pt x="218" y="85"/>
                    <a:pt x="193" y="45"/>
                    <a:pt x="165" y="4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4" name="Google Shape;5124;p45"/>
            <p:cNvSpPr/>
            <p:nvPr/>
          </p:nvSpPr>
          <p:spPr>
            <a:xfrm>
              <a:off x="8530649" y="3334266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29" y="1"/>
                  </a:moveTo>
                  <a:cubicBezTo>
                    <a:pt x="107" y="48"/>
                    <a:pt x="90" y="93"/>
                    <a:pt x="73" y="135"/>
                  </a:cubicBezTo>
                  <a:lnTo>
                    <a:pt x="48" y="201"/>
                  </a:lnTo>
                  <a:lnTo>
                    <a:pt x="32" y="268"/>
                  </a:lnTo>
                  <a:cubicBezTo>
                    <a:pt x="29" y="288"/>
                    <a:pt x="18" y="313"/>
                    <a:pt x="6" y="333"/>
                  </a:cubicBezTo>
                  <a:cubicBezTo>
                    <a:pt x="1" y="355"/>
                    <a:pt x="1" y="374"/>
                    <a:pt x="9" y="397"/>
                  </a:cubicBezTo>
                  <a:cubicBezTo>
                    <a:pt x="23" y="416"/>
                    <a:pt x="43" y="439"/>
                    <a:pt x="65" y="455"/>
                  </a:cubicBezTo>
                  <a:cubicBezTo>
                    <a:pt x="90" y="472"/>
                    <a:pt x="121" y="494"/>
                    <a:pt x="171" y="511"/>
                  </a:cubicBezTo>
                  <a:lnTo>
                    <a:pt x="202" y="508"/>
                  </a:lnTo>
                  <a:cubicBezTo>
                    <a:pt x="246" y="483"/>
                    <a:pt x="274" y="458"/>
                    <a:pt x="297" y="439"/>
                  </a:cubicBezTo>
                  <a:cubicBezTo>
                    <a:pt x="322" y="416"/>
                    <a:pt x="330" y="394"/>
                    <a:pt x="341" y="372"/>
                  </a:cubicBezTo>
                  <a:cubicBezTo>
                    <a:pt x="350" y="349"/>
                    <a:pt x="344" y="330"/>
                    <a:pt x="336" y="307"/>
                  </a:cubicBezTo>
                  <a:cubicBezTo>
                    <a:pt x="325" y="291"/>
                    <a:pt x="311" y="271"/>
                    <a:pt x="299" y="249"/>
                  </a:cubicBezTo>
                  <a:lnTo>
                    <a:pt x="272" y="188"/>
                  </a:lnTo>
                  <a:lnTo>
                    <a:pt x="241" y="129"/>
                  </a:lnTo>
                  <a:cubicBezTo>
                    <a:pt x="216" y="87"/>
                    <a:pt x="191" y="48"/>
                    <a:pt x="163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5" name="Google Shape;5125;p45"/>
            <p:cNvSpPr/>
            <p:nvPr/>
          </p:nvSpPr>
          <p:spPr>
            <a:xfrm>
              <a:off x="8581973" y="3746330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2" y="1"/>
                  </a:moveTo>
                  <a:cubicBezTo>
                    <a:pt x="112" y="45"/>
                    <a:pt x="93" y="93"/>
                    <a:pt x="76" y="135"/>
                  </a:cubicBezTo>
                  <a:lnTo>
                    <a:pt x="51" y="199"/>
                  </a:lnTo>
                  <a:lnTo>
                    <a:pt x="34" y="266"/>
                  </a:lnTo>
                  <a:cubicBezTo>
                    <a:pt x="29" y="288"/>
                    <a:pt x="18" y="308"/>
                    <a:pt x="6" y="333"/>
                  </a:cubicBezTo>
                  <a:cubicBezTo>
                    <a:pt x="1" y="352"/>
                    <a:pt x="1" y="375"/>
                    <a:pt x="9" y="394"/>
                  </a:cubicBezTo>
                  <a:cubicBezTo>
                    <a:pt x="23" y="416"/>
                    <a:pt x="43" y="436"/>
                    <a:pt x="65" y="456"/>
                  </a:cubicBezTo>
                  <a:cubicBezTo>
                    <a:pt x="90" y="472"/>
                    <a:pt x="121" y="492"/>
                    <a:pt x="171" y="511"/>
                  </a:cubicBezTo>
                  <a:lnTo>
                    <a:pt x="202" y="506"/>
                  </a:lnTo>
                  <a:cubicBezTo>
                    <a:pt x="246" y="483"/>
                    <a:pt x="274" y="458"/>
                    <a:pt x="297" y="436"/>
                  </a:cubicBezTo>
                  <a:cubicBezTo>
                    <a:pt x="322" y="416"/>
                    <a:pt x="330" y="391"/>
                    <a:pt x="341" y="372"/>
                  </a:cubicBezTo>
                  <a:cubicBezTo>
                    <a:pt x="350" y="350"/>
                    <a:pt x="344" y="330"/>
                    <a:pt x="336" y="308"/>
                  </a:cubicBezTo>
                  <a:cubicBezTo>
                    <a:pt x="325" y="291"/>
                    <a:pt x="311" y="269"/>
                    <a:pt x="299" y="249"/>
                  </a:cubicBezTo>
                  <a:lnTo>
                    <a:pt x="272" y="185"/>
                  </a:lnTo>
                  <a:lnTo>
                    <a:pt x="241" y="126"/>
                  </a:lnTo>
                  <a:cubicBezTo>
                    <a:pt x="216" y="84"/>
                    <a:pt x="191" y="45"/>
                    <a:pt x="163" y="4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6" name="Google Shape;5126;p45"/>
            <p:cNvSpPr/>
            <p:nvPr/>
          </p:nvSpPr>
          <p:spPr>
            <a:xfrm>
              <a:off x="7896915" y="3616456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29" y="1"/>
                  </a:moveTo>
                  <a:cubicBezTo>
                    <a:pt x="104" y="48"/>
                    <a:pt x="90" y="93"/>
                    <a:pt x="73" y="135"/>
                  </a:cubicBezTo>
                  <a:lnTo>
                    <a:pt x="48" y="202"/>
                  </a:lnTo>
                  <a:lnTo>
                    <a:pt x="31" y="269"/>
                  </a:lnTo>
                  <a:cubicBezTo>
                    <a:pt x="28" y="288"/>
                    <a:pt x="17" y="311"/>
                    <a:pt x="6" y="333"/>
                  </a:cubicBezTo>
                  <a:cubicBezTo>
                    <a:pt x="1" y="355"/>
                    <a:pt x="1" y="375"/>
                    <a:pt x="9" y="397"/>
                  </a:cubicBezTo>
                  <a:cubicBezTo>
                    <a:pt x="23" y="417"/>
                    <a:pt x="42" y="439"/>
                    <a:pt x="65" y="456"/>
                  </a:cubicBezTo>
                  <a:cubicBezTo>
                    <a:pt x="90" y="472"/>
                    <a:pt x="120" y="495"/>
                    <a:pt x="171" y="512"/>
                  </a:cubicBezTo>
                  <a:lnTo>
                    <a:pt x="201" y="509"/>
                  </a:lnTo>
                  <a:cubicBezTo>
                    <a:pt x="246" y="484"/>
                    <a:pt x="274" y="459"/>
                    <a:pt x="296" y="439"/>
                  </a:cubicBezTo>
                  <a:cubicBezTo>
                    <a:pt x="321" y="417"/>
                    <a:pt x="330" y="394"/>
                    <a:pt x="341" y="372"/>
                  </a:cubicBezTo>
                  <a:cubicBezTo>
                    <a:pt x="349" y="350"/>
                    <a:pt x="344" y="330"/>
                    <a:pt x="335" y="308"/>
                  </a:cubicBezTo>
                  <a:cubicBezTo>
                    <a:pt x="324" y="291"/>
                    <a:pt x="310" y="272"/>
                    <a:pt x="299" y="249"/>
                  </a:cubicBezTo>
                  <a:lnTo>
                    <a:pt x="274" y="188"/>
                  </a:lnTo>
                  <a:lnTo>
                    <a:pt x="243" y="129"/>
                  </a:lnTo>
                  <a:cubicBezTo>
                    <a:pt x="218" y="87"/>
                    <a:pt x="196" y="48"/>
                    <a:pt x="168" y="7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7" name="Google Shape;5127;p45"/>
            <p:cNvSpPr/>
            <p:nvPr/>
          </p:nvSpPr>
          <p:spPr>
            <a:xfrm>
              <a:off x="8807873" y="3535883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2" y="1"/>
                  </a:moveTo>
                  <a:cubicBezTo>
                    <a:pt x="112" y="46"/>
                    <a:pt x="92" y="93"/>
                    <a:pt x="76" y="135"/>
                  </a:cubicBezTo>
                  <a:lnTo>
                    <a:pt x="51" y="199"/>
                  </a:lnTo>
                  <a:lnTo>
                    <a:pt x="34" y="266"/>
                  </a:lnTo>
                  <a:cubicBezTo>
                    <a:pt x="28" y="288"/>
                    <a:pt x="17" y="311"/>
                    <a:pt x="6" y="333"/>
                  </a:cubicBezTo>
                  <a:cubicBezTo>
                    <a:pt x="0" y="353"/>
                    <a:pt x="0" y="375"/>
                    <a:pt x="9" y="394"/>
                  </a:cubicBezTo>
                  <a:cubicBezTo>
                    <a:pt x="23" y="417"/>
                    <a:pt x="42" y="436"/>
                    <a:pt x="65" y="456"/>
                  </a:cubicBezTo>
                  <a:cubicBezTo>
                    <a:pt x="90" y="472"/>
                    <a:pt x="120" y="492"/>
                    <a:pt x="171" y="512"/>
                  </a:cubicBezTo>
                  <a:lnTo>
                    <a:pt x="201" y="506"/>
                  </a:lnTo>
                  <a:cubicBezTo>
                    <a:pt x="246" y="484"/>
                    <a:pt x="274" y="459"/>
                    <a:pt x="296" y="436"/>
                  </a:cubicBezTo>
                  <a:cubicBezTo>
                    <a:pt x="321" y="417"/>
                    <a:pt x="330" y="392"/>
                    <a:pt x="341" y="372"/>
                  </a:cubicBezTo>
                  <a:cubicBezTo>
                    <a:pt x="349" y="350"/>
                    <a:pt x="344" y="327"/>
                    <a:pt x="335" y="308"/>
                  </a:cubicBezTo>
                  <a:cubicBezTo>
                    <a:pt x="324" y="291"/>
                    <a:pt x="310" y="269"/>
                    <a:pt x="299" y="249"/>
                  </a:cubicBezTo>
                  <a:lnTo>
                    <a:pt x="271" y="185"/>
                  </a:lnTo>
                  <a:lnTo>
                    <a:pt x="240" y="127"/>
                  </a:lnTo>
                  <a:cubicBezTo>
                    <a:pt x="215" y="85"/>
                    <a:pt x="190" y="46"/>
                    <a:pt x="162" y="4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8" name="Google Shape;5128;p45"/>
            <p:cNvSpPr/>
            <p:nvPr/>
          </p:nvSpPr>
          <p:spPr>
            <a:xfrm>
              <a:off x="8340805" y="3583160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2" y="1"/>
                  </a:moveTo>
                  <a:cubicBezTo>
                    <a:pt x="112" y="48"/>
                    <a:pt x="93" y="93"/>
                    <a:pt x="76" y="135"/>
                  </a:cubicBezTo>
                  <a:lnTo>
                    <a:pt x="51" y="202"/>
                  </a:lnTo>
                  <a:lnTo>
                    <a:pt x="34" y="268"/>
                  </a:lnTo>
                  <a:cubicBezTo>
                    <a:pt x="29" y="288"/>
                    <a:pt x="17" y="313"/>
                    <a:pt x="6" y="333"/>
                  </a:cubicBezTo>
                  <a:cubicBezTo>
                    <a:pt x="1" y="355"/>
                    <a:pt x="1" y="374"/>
                    <a:pt x="9" y="397"/>
                  </a:cubicBezTo>
                  <a:cubicBezTo>
                    <a:pt x="23" y="416"/>
                    <a:pt x="43" y="439"/>
                    <a:pt x="65" y="455"/>
                  </a:cubicBezTo>
                  <a:cubicBezTo>
                    <a:pt x="90" y="472"/>
                    <a:pt x="121" y="494"/>
                    <a:pt x="171" y="511"/>
                  </a:cubicBezTo>
                  <a:lnTo>
                    <a:pt x="202" y="508"/>
                  </a:lnTo>
                  <a:cubicBezTo>
                    <a:pt x="246" y="483"/>
                    <a:pt x="274" y="458"/>
                    <a:pt x="296" y="439"/>
                  </a:cubicBezTo>
                  <a:cubicBezTo>
                    <a:pt x="322" y="416"/>
                    <a:pt x="330" y="394"/>
                    <a:pt x="341" y="372"/>
                  </a:cubicBezTo>
                  <a:cubicBezTo>
                    <a:pt x="349" y="349"/>
                    <a:pt x="344" y="330"/>
                    <a:pt x="335" y="310"/>
                  </a:cubicBezTo>
                  <a:cubicBezTo>
                    <a:pt x="324" y="291"/>
                    <a:pt x="310" y="271"/>
                    <a:pt x="299" y="249"/>
                  </a:cubicBezTo>
                  <a:lnTo>
                    <a:pt x="271" y="188"/>
                  </a:lnTo>
                  <a:lnTo>
                    <a:pt x="241" y="129"/>
                  </a:lnTo>
                  <a:cubicBezTo>
                    <a:pt x="216" y="87"/>
                    <a:pt x="190" y="48"/>
                    <a:pt x="163" y="6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9" name="Google Shape;5129;p45"/>
            <p:cNvSpPr/>
            <p:nvPr/>
          </p:nvSpPr>
          <p:spPr>
            <a:xfrm>
              <a:off x="8154088" y="3836654"/>
              <a:ext cx="64201" cy="94186"/>
            </a:xfrm>
            <a:custGeom>
              <a:avLst/>
              <a:gdLst/>
              <a:ahLst/>
              <a:cxnLst/>
              <a:rect l="l" t="t" r="r" b="b"/>
              <a:pathLst>
                <a:path w="349" h="512" extrusionOk="0">
                  <a:moveTo>
                    <a:pt x="131" y="1"/>
                  </a:moveTo>
                  <a:cubicBezTo>
                    <a:pt x="112" y="48"/>
                    <a:pt x="95" y="93"/>
                    <a:pt x="76" y="135"/>
                  </a:cubicBezTo>
                  <a:lnTo>
                    <a:pt x="53" y="202"/>
                  </a:lnTo>
                  <a:lnTo>
                    <a:pt x="34" y="266"/>
                  </a:lnTo>
                  <a:cubicBezTo>
                    <a:pt x="28" y="288"/>
                    <a:pt x="17" y="308"/>
                    <a:pt x="6" y="333"/>
                  </a:cubicBezTo>
                  <a:cubicBezTo>
                    <a:pt x="0" y="355"/>
                    <a:pt x="0" y="375"/>
                    <a:pt x="11" y="397"/>
                  </a:cubicBezTo>
                  <a:cubicBezTo>
                    <a:pt x="25" y="416"/>
                    <a:pt x="42" y="439"/>
                    <a:pt x="67" y="456"/>
                  </a:cubicBezTo>
                  <a:cubicBezTo>
                    <a:pt x="89" y="472"/>
                    <a:pt x="123" y="495"/>
                    <a:pt x="170" y="511"/>
                  </a:cubicBezTo>
                  <a:lnTo>
                    <a:pt x="201" y="509"/>
                  </a:lnTo>
                  <a:cubicBezTo>
                    <a:pt x="248" y="483"/>
                    <a:pt x="276" y="458"/>
                    <a:pt x="296" y="439"/>
                  </a:cubicBezTo>
                  <a:cubicBezTo>
                    <a:pt x="321" y="416"/>
                    <a:pt x="332" y="391"/>
                    <a:pt x="341" y="372"/>
                  </a:cubicBezTo>
                  <a:cubicBezTo>
                    <a:pt x="349" y="350"/>
                    <a:pt x="346" y="330"/>
                    <a:pt x="335" y="308"/>
                  </a:cubicBezTo>
                  <a:cubicBezTo>
                    <a:pt x="324" y="291"/>
                    <a:pt x="310" y="271"/>
                    <a:pt x="299" y="249"/>
                  </a:cubicBezTo>
                  <a:lnTo>
                    <a:pt x="276" y="188"/>
                  </a:lnTo>
                  <a:lnTo>
                    <a:pt x="243" y="126"/>
                  </a:lnTo>
                  <a:cubicBezTo>
                    <a:pt x="221" y="84"/>
                    <a:pt x="195" y="48"/>
                    <a:pt x="168" y="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0" name="Google Shape;5130;p45"/>
            <p:cNvSpPr/>
            <p:nvPr/>
          </p:nvSpPr>
          <p:spPr>
            <a:xfrm>
              <a:off x="8102212" y="3368666"/>
              <a:ext cx="64385" cy="93634"/>
            </a:xfrm>
            <a:custGeom>
              <a:avLst/>
              <a:gdLst/>
              <a:ahLst/>
              <a:cxnLst/>
              <a:rect l="l" t="t" r="r" b="b"/>
              <a:pathLst>
                <a:path w="350" h="509" extrusionOk="0">
                  <a:moveTo>
                    <a:pt x="132" y="1"/>
                  </a:moveTo>
                  <a:cubicBezTo>
                    <a:pt x="106" y="45"/>
                    <a:pt x="93" y="90"/>
                    <a:pt x="76" y="132"/>
                  </a:cubicBezTo>
                  <a:lnTo>
                    <a:pt x="51" y="199"/>
                  </a:lnTo>
                  <a:lnTo>
                    <a:pt x="34" y="266"/>
                  </a:lnTo>
                  <a:cubicBezTo>
                    <a:pt x="28" y="285"/>
                    <a:pt x="17" y="307"/>
                    <a:pt x="6" y="333"/>
                  </a:cubicBezTo>
                  <a:cubicBezTo>
                    <a:pt x="0" y="352"/>
                    <a:pt x="0" y="374"/>
                    <a:pt x="9" y="394"/>
                  </a:cubicBezTo>
                  <a:cubicBezTo>
                    <a:pt x="23" y="416"/>
                    <a:pt x="42" y="436"/>
                    <a:pt x="65" y="452"/>
                  </a:cubicBezTo>
                  <a:cubicBezTo>
                    <a:pt x="90" y="472"/>
                    <a:pt x="120" y="492"/>
                    <a:pt x="171" y="508"/>
                  </a:cubicBezTo>
                  <a:lnTo>
                    <a:pt x="201" y="505"/>
                  </a:lnTo>
                  <a:cubicBezTo>
                    <a:pt x="246" y="480"/>
                    <a:pt x="274" y="458"/>
                    <a:pt x="296" y="436"/>
                  </a:cubicBezTo>
                  <a:cubicBezTo>
                    <a:pt x="321" y="416"/>
                    <a:pt x="330" y="391"/>
                    <a:pt x="341" y="369"/>
                  </a:cubicBezTo>
                  <a:cubicBezTo>
                    <a:pt x="349" y="349"/>
                    <a:pt x="344" y="327"/>
                    <a:pt x="335" y="307"/>
                  </a:cubicBezTo>
                  <a:cubicBezTo>
                    <a:pt x="324" y="291"/>
                    <a:pt x="310" y="268"/>
                    <a:pt x="299" y="249"/>
                  </a:cubicBezTo>
                  <a:lnTo>
                    <a:pt x="271" y="185"/>
                  </a:lnTo>
                  <a:lnTo>
                    <a:pt x="240" y="126"/>
                  </a:lnTo>
                  <a:cubicBezTo>
                    <a:pt x="215" y="84"/>
                    <a:pt x="190" y="45"/>
                    <a:pt x="162" y="3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1" name="Google Shape;5131;p45"/>
            <p:cNvSpPr/>
            <p:nvPr/>
          </p:nvSpPr>
          <p:spPr>
            <a:xfrm>
              <a:off x="8941794" y="3280918"/>
              <a:ext cx="64385" cy="93634"/>
            </a:xfrm>
            <a:custGeom>
              <a:avLst/>
              <a:gdLst/>
              <a:ahLst/>
              <a:cxnLst/>
              <a:rect l="l" t="t" r="r" b="b"/>
              <a:pathLst>
                <a:path w="350" h="509" extrusionOk="0">
                  <a:moveTo>
                    <a:pt x="132" y="0"/>
                  </a:moveTo>
                  <a:cubicBezTo>
                    <a:pt x="112" y="45"/>
                    <a:pt x="95" y="90"/>
                    <a:pt x="76" y="132"/>
                  </a:cubicBezTo>
                  <a:lnTo>
                    <a:pt x="54" y="199"/>
                  </a:lnTo>
                  <a:lnTo>
                    <a:pt x="34" y="265"/>
                  </a:lnTo>
                  <a:cubicBezTo>
                    <a:pt x="28" y="285"/>
                    <a:pt x="17" y="310"/>
                    <a:pt x="6" y="330"/>
                  </a:cubicBezTo>
                  <a:cubicBezTo>
                    <a:pt x="1" y="352"/>
                    <a:pt x="1" y="372"/>
                    <a:pt x="12" y="394"/>
                  </a:cubicBezTo>
                  <a:cubicBezTo>
                    <a:pt x="26" y="413"/>
                    <a:pt x="42" y="436"/>
                    <a:pt x="67" y="452"/>
                  </a:cubicBezTo>
                  <a:cubicBezTo>
                    <a:pt x="90" y="469"/>
                    <a:pt x="123" y="491"/>
                    <a:pt x="171" y="508"/>
                  </a:cubicBezTo>
                  <a:lnTo>
                    <a:pt x="201" y="505"/>
                  </a:lnTo>
                  <a:cubicBezTo>
                    <a:pt x="249" y="480"/>
                    <a:pt x="277" y="455"/>
                    <a:pt x="296" y="436"/>
                  </a:cubicBezTo>
                  <a:cubicBezTo>
                    <a:pt x="321" y="413"/>
                    <a:pt x="333" y="391"/>
                    <a:pt x="341" y="369"/>
                  </a:cubicBezTo>
                  <a:cubicBezTo>
                    <a:pt x="349" y="349"/>
                    <a:pt x="346" y="327"/>
                    <a:pt x="335" y="307"/>
                  </a:cubicBezTo>
                  <a:cubicBezTo>
                    <a:pt x="324" y="288"/>
                    <a:pt x="310" y="268"/>
                    <a:pt x="299" y="246"/>
                  </a:cubicBezTo>
                  <a:lnTo>
                    <a:pt x="271" y="185"/>
                  </a:lnTo>
                  <a:lnTo>
                    <a:pt x="240" y="126"/>
                  </a:lnTo>
                  <a:cubicBezTo>
                    <a:pt x="215" y="84"/>
                    <a:pt x="193" y="45"/>
                    <a:pt x="165" y="3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2" name="Google Shape;5132;p45"/>
            <p:cNvSpPr/>
            <p:nvPr/>
          </p:nvSpPr>
          <p:spPr>
            <a:xfrm>
              <a:off x="5763008" y="3677162"/>
              <a:ext cx="1483433" cy="830936"/>
            </a:xfrm>
            <a:custGeom>
              <a:avLst/>
              <a:gdLst/>
              <a:ahLst/>
              <a:cxnLst/>
              <a:rect l="l" t="t" r="r" b="b"/>
              <a:pathLst>
                <a:path w="8064" h="4517" extrusionOk="0">
                  <a:moveTo>
                    <a:pt x="7656" y="0"/>
                  </a:moveTo>
                  <a:lnTo>
                    <a:pt x="612" y="1922"/>
                  </a:lnTo>
                  <a:lnTo>
                    <a:pt x="1" y="2171"/>
                  </a:lnTo>
                  <a:lnTo>
                    <a:pt x="254" y="3596"/>
                  </a:lnTo>
                  <a:cubicBezTo>
                    <a:pt x="282" y="3761"/>
                    <a:pt x="419" y="3881"/>
                    <a:pt x="586" y="3900"/>
                  </a:cubicBezTo>
                  <a:lnTo>
                    <a:pt x="4503" y="4511"/>
                  </a:lnTo>
                  <a:cubicBezTo>
                    <a:pt x="4539" y="4515"/>
                    <a:pt x="4574" y="4516"/>
                    <a:pt x="4610" y="4516"/>
                  </a:cubicBezTo>
                  <a:cubicBezTo>
                    <a:pt x="4893" y="4516"/>
                    <a:pt x="5162" y="4408"/>
                    <a:pt x="5368" y="4210"/>
                  </a:cubicBezTo>
                  <a:lnTo>
                    <a:pt x="7854" y="1549"/>
                  </a:lnTo>
                  <a:cubicBezTo>
                    <a:pt x="8010" y="1395"/>
                    <a:pt x="8063" y="1169"/>
                    <a:pt x="7993" y="963"/>
                  </a:cubicBezTo>
                  <a:lnTo>
                    <a:pt x="76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3" name="Google Shape;5133;p45"/>
            <p:cNvSpPr/>
            <p:nvPr/>
          </p:nvSpPr>
          <p:spPr>
            <a:xfrm>
              <a:off x="5834936" y="4050780"/>
              <a:ext cx="50956" cy="346576"/>
            </a:xfrm>
            <a:custGeom>
              <a:avLst/>
              <a:gdLst/>
              <a:ahLst/>
              <a:cxnLst/>
              <a:rect l="l" t="t" r="r" b="b"/>
              <a:pathLst>
                <a:path w="277" h="1884" extrusionOk="0">
                  <a:moveTo>
                    <a:pt x="25" y="0"/>
                  </a:moveTo>
                  <a:lnTo>
                    <a:pt x="25" y="0"/>
                  </a:lnTo>
                  <a:cubicBezTo>
                    <a:pt x="0" y="622"/>
                    <a:pt x="39" y="1247"/>
                    <a:pt x="148" y="1861"/>
                  </a:cubicBezTo>
                  <a:cubicBezTo>
                    <a:pt x="165" y="1864"/>
                    <a:pt x="179" y="1864"/>
                    <a:pt x="195" y="1869"/>
                  </a:cubicBezTo>
                  <a:lnTo>
                    <a:pt x="276" y="1883"/>
                  </a:lnTo>
                  <a:cubicBezTo>
                    <a:pt x="165" y="1264"/>
                    <a:pt x="120" y="633"/>
                    <a:pt x="148" y="6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4" name="Google Shape;5134;p45"/>
            <p:cNvSpPr/>
            <p:nvPr/>
          </p:nvSpPr>
          <p:spPr>
            <a:xfrm>
              <a:off x="5913853" y="4033304"/>
              <a:ext cx="64937" cy="378401"/>
            </a:xfrm>
            <a:custGeom>
              <a:avLst/>
              <a:gdLst/>
              <a:ahLst/>
              <a:cxnLst/>
              <a:rect l="l" t="t" r="r" b="b"/>
              <a:pathLst>
                <a:path w="353" h="2057" extrusionOk="0">
                  <a:moveTo>
                    <a:pt x="132" y="0"/>
                  </a:moveTo>
                  <a:lnTo>
                    <a:pt x="132" y="0"/>
                  </a:lnTo>
                  <a:cubicBezTo>
                    <a:pt x="1" y="673"/>
                    <a:pt x="31" y="1378"/>
                    <a:pt x="216" y="2037"/>
                  </a:cubicBezTo>
                  <a:lnTo>
                    <a:pt x="352" y="2056"/>
                  </a:lnTo>
                  <a:cubicBezTo>
                    <a:pt x="160" y="1398"/>
                    <a:pt x="124" y="698"/>
                    <a:pt x="255" y="25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5" name="Google Shape;5135;p45"/>
            <p:cNvSpPr/>
            <p:nvPr/>
          </p:nvSpPr>
          <p:spPr>
            <a:xfrm>
              <a:off x="6070953" y="4009574"/>
              <a:ext cx="56107" cy="425126"/>
            </a:xfrm>
            <a:custGeom>
              <a:avLst/>
              <a:gdLst/>
              <a:ahLst/>
              <a:cxnLst/>
              <a:rect l="l" t="t" r="r" b="b"/>
              <a:pathLst>
                <a:path w="305" h="2311" extrusionOk="0">
                  <a:moveTo>
                    <a:pt x="59" y="1"/>
                  </a:moveTo>
                  <a:lnTo>
                    <a:pt x="59" y="1"/>
                  </a:lnTo>
                  <a:cubicBezTo>
                    <a:pt x="0" y="763"/>
                    <a:pt x="40" y="1535"/>
                    <a:pt x="176" y="2291"/>
                  </a:cubicBezTo>
                  <a:lnTo>
                    <a:pt x="305" y="2311"/>
                  </a:lnTo>
                  <a:cubicBezTo>
                    <a:pt x="168" y="1552"/>
                    <a:pt x="126" y="777"/>
                    <a:pt x="182" y="9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6" name="Google Shape;5136;p45"/>
            <p:cNvSpPr/>
            <p:nvPr/>
          </p:nvSpPr>
          <p:spPr>
            <a:xfrm>
              <a:off x="6154654" y="4058322"/>
              <a:ext cx="62730" cy="390910"/>
            </a:xfrm>
            <a:custGeom>
              <a:avLst/>
              <a:gdLst/>
              <a:ahLst/>
              <a:cxnLst/>
              <a:rect l="l" t="t" r="r" b="b"/>
              <a:pathLst>
                <a:path w="341" h="2125" extrusionOk="0">
                  <a:moveTo>
                    <a:pt x="142" y="1"/>
                  </a:moveTo>
                  <a:cubicBezTo>
                    <a:pt x="0" y="693"/>
                    <a:pt x="22" y="1418"/>
                    <a:pt x="204" y="2102"/>
                  </a:cubicBezTo>
                  <a:lnTo>
                    <a:pt x="341" y="2124"/>
                  </a:lnTo>
                  <a:cubicBezTo>
                    <a:pt x="154" y="1443"/>
                    <a:pt x="126" y="718"/>
                    <a:pt x="265" y="23"/>
                  </a:cubicBezTo>
                  <a:lnTo>
                    <a:pt x="142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7" name="Google Shape;5137;p45"/>
            <p:cNvSpPr/>
            <p:nvPr/>
          </p:nvSpPr>
          <p:spPr>
            <a:xfrm>
              <a:off x="6410171" y="4110198"/>
              <a:ext cx="65857" cy="379504"/>
            </a:xfrm>
            <a:custGeom>
              <a:avLst/>
              <a:gdLst/>
              <a:ahLst/>
              <a:cxnLst/>
              <a:rect l="l" t="t" r="r" b="b"/>
              <a:pathLst>
                <a:path w="358" h="2063" extrusionOk="0">
                  <a:moveTo>
                    <a:pt x="37" y="1"/>
                  </a:moveTo>
                  <a:lnTo>
                    <a:pt x="37" y="1"/>
                  </a:lnTo>
                  <a:cubicBezTo>
                    <a:pt x="0" y="681"/>
                    <a:pt x="67" y="1373"/>
                    <a:pt x="224" y="2040"/>
                  </a:cubicBezTo>
                  <a:lnTo>
                    <a:pt x="358" y="2062"/>
                  </a:lnTo>
                  <a:cubicBezTo>
                    <a:pt x="193" y="1393"/>
                    <a:pt x="126" y="695"/>
                    <a:pt x="160" y="6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8" name="Google Shape;5138;p45"/>
            <p:cNvSpPr/>
            <p:nvPr/>
          </p:nvSpPr>
          <p:spPr>
            <a:xfrm>
              <a:off x="6535446" y="4090699"/>
              <a:ext cx="63833" cy="417400"/>
            </a:xfrm>
            <a:custGeom>
              <a:avLst/>
              <a:gdLst/>
              <a:ahLst/>
              <a:cxnLst/>
              <a:rect l="l" t="t" r="r" b="b"/>
              <a:pathLst>
                <a:path w="347" h="2269" extrusionOk="0">
                  <a:moveTo>
                    <a:pt x="123" y="1"/>
                  </a:moveTo>
                  <a:lnTo>
                    <a:pt x="0" y="15"/>
                  </a:lnTo>
                  <a:lnTo>
                    <a:pt x="221" y="2252"/>
                  </a:lnTo>
                  <a:lnTo>
                    <a:pt x="304" y="2266"/>
                  </a:lnTo>
                  <a:cubicBezTo>
                    <a:pt x="318" y="2269"/>
                    <a:pt x="332" y="2269"/>
                    <a:pt x="346" y="2269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9" name="Google Shape;5139;p45"/>
            <p:cNvSpPr/>
            <p:nvPr/>
          </p:nvSpPr>
          <p:spPr>
            <a:xfrm>
              <a:off x="6646188" y="4043054"/>
              <a:ext cx="90139" cy="436347"/>
            </a:xfrm>
            <a:custGeom>
              <a:avLst/>
              <a:gdLst/>
              <a:ahLst/>
              <a:cxnLst/>
              <a:rect l="l" t="t" r="r" b="b"/>
              <a:pathLst>
                <a:path w="490" h="2372" extrusionOk="0">
                  <a:moveTo>
                    <a:pt x="121" y="0"/>
                  </a:moveTo>
                  <a:lnTo>
                    <a:pt x="1" y="31"/>
                  </a:lnTo>
                  <a:cubicBezTo>
                    <a:pt x="191" y="798"/>
                    <a:pt x="316" y="1582"/>
                    <a:pt x="372" y="2372"/>
                  </a:cubicBezTo>
                  <a:cubicBezTo>
                    <a:pt x="414" y="2347"/>
                    <a:pt x="453" y="2321"/>
                    <a:pt x="489" y="2291"/>
                  </a:cubicBezTo>
                  <a:cubicBezTo>
                    <a:pt x="430" y="1521"/>
                    <a:pt x="305" y="748"/>
                    <a:pt x="12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0" name="Google Shape;5140;p45"/>
            <p:cNvSpPr/>
            <p:nvPr/>
          </p:nvSpPr>
          <p:spPr>
            <a:xfrm>
              <a:off x="6753987" y="4048573"/>
              <a:ext cx="66409" cy="351727"/>
            </a:xfrm>
            <a:custGeom>
              <a:avLst/>
              <a:gdLst/>
              <a:ahLst/>
              <a:cxnLst/>
              <a:rect l="l" t="t" r="r" b="b"/>
              <a:pathLst>
                <a:path w="361" h="1912" extrusionOk="0">
                  <a:moveTo>
                    <a:pt x="123" y="1"/>
                  </a:moveTo>
                  <a:lnTo>
                    <a:pt x="1" y="26"/>
                  </a:lnTo>
                  <a:cubicBezTo>
                    <a:pt x="123" y="645"/>
                    <a:pt x="204" y="1276"/>
                    <a:pt x="243" y="1912"/>
                  </a:cubicBezTo>
                  <a:lnTo>
                    <a:pt x="361" y="1786"/>
                  </a:lnTo>
                  <a:cubicBezTo>
                    <a:pt x="319" y="1187"/>
                    <a:pt x="238" y="590"/>
                    <a:pt x="12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1" name="Google Shape;5141;p45"/>
            <p:cNvSpPr/>
            <p:nvPr/>
          </p:nvSpPr>
          <p:spPr>
            <a:xfrm>
              <a:off x="6893611" y="3846955"/>
              <a:ext cx="77630" cy="392197"/>
            </a:xfrm>
            <a:custGeom>
              <a:avLst/>
              <a:gdLst/>
              <a:ahLst/>
              <a:cxnLst/>
              <a:rect l="l" t="t" r="r" b="b"/>
              <a:pathLst>
                <a:path w="422" h="2132" extrusionOk="0">
                  <a:moveTo>
                    <a:pt x="120" y="1"/>
                  </a:moveTo>
                  <a:lnTo>
                    <a:pt x="0" y="28"/>
                  </a:lnTo>
                  <a:cubicBezTo>
                    <a:pt x="148" y="720"/>
                    <a:pt x="254" y="1423"/>
                    <a:pt x="307" y="2132"/>
                  </a:cubicBezTo>
                  <a:lnTo>
                    <a:pt x="422" y="2006"/>
                  </a:lnTo>
                  <a:cubicBezTo>
                    <a:pt x="366" y="1331"/>
                    <a:pt x="266" y="662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2" name="Google Shape;5142;p45"/>
            <p:cNvSpPr/>
            <p:nvPr/>
          </p:nvSpPr>
          <p:spPr>
            <a:xfrm>
              <a:off x="6963883" y="3832606"/>
              <a:ext cx="55555" cy="355774"/>
            </a:xfrm>
            <a:custGeom>
              <a:avLst/>
              <a:gdLst/>
              <a:ahLst/>
              <a:cxnLst/>
              <a:rect l="l" t="t" r="r" b="b"/>
              <a:pathLst>
                <a:path w="302" h="1934" extrusionOk="0">
                  <a:moveTo>
                    <a:pt x="123" y="0"/>
                  </a:moveTo>
                  <a:lnTo>
                    <a:pt x="1" y="20"/>
                  </a:lnTo>
                  <a:cubicBezTo>
                    <a:pt x="121" y="651"/>
                    <a:pt x="179" y="1292"/>
                    <a:pt x="179" y="1934"/>
                  </a:cubicBezTo>
                  <a:lnTo>
                    <a:pt x="302" y="1803"/>
                  </a:lnTo>
                  <a:cubicBezTo>
                    <a:pt x="291" y="1200"/>
                    <a:pt x="232" y="592"/>
                    <a:pt x="12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3" name="Google Shape;5143;p45"/>
            <p:cNvSpPr/>
            <p:nvPr/>
          </p:nvSpPr>
          <p:spPr>
            <a:xfrm>
              <a:off x="7102955" y="3689855"/>
              <a:ext cx="82413" cy="318430"/>
            </a:xfrm>
            <a:custGeom>
              <a:avLst/>
              <a:gdLst/>
              <a:ahLst/>
              <a:cxnLst/>
              <a:rect l="l" t="t" r="r" b="b"/>
              <a:pathLst>
                <a:path w="448" h="1731" extrusionOk="0">
                  <a:moveTo>
                    <a:pt x="121" y="1"/>
                  </a:moveTo>
                  <a:lnTo>
                    <a:pt x="1" y="32"/>
                  </a:lnTo>
                  <a:cubicBezTo>
                    <a:pt x="157" y="590"/>
                    <a:pt x="271" y="1159"/>
                    <a:pt x="335" y="1731"/>
                  </a:cubicBezTo>
                  <a:lnTo>
                    <a:pt x="447" y="1613"/>
                  </a:lnTo>
                  <a:cubicBezTo>
                    <a:pt x="383" y="1069"/>
                    <a:pt x="274" y="528"/>
                    <a:pt x="12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4" name="Google Shape;5144;p45"/>
            <p:cNvSpPr/>
            <p:nvPr/>
          </p:nvSpPr>
          <p:spPr>
            <a:xfrm>
              <a:off x="5749763" y="3617008"/>
              <a:ext cx="1433949" cy="593999"/>
            </a:xfrm>
            <a:custGeom>
              <a:avLst/>
              <a:gdLst/>
              <a:ahLst/>
              <a:cxnLst/>
              <a:rect l="l" t="t" r="r" b="b"/>
              <a:pathLst>
                <a:path w="7795" h="3229" extrusionOk="0">
                  <a:moveTo>
                    <a:pt x="2985" y="1"/>
                  </a:moveTo>
                  <a:cubicBezTo>
                    <a:pt x="2935" y="1"/>
                    <a:pt x="2885" y="18"/>
                    <a:pt x="2846" y="48"/>
                  </a:cubicBezTo>
                  <a:lnTo>
                    <a:pt x="140" y="2280"/>
                  </a:lnTo>
                  <a:cubicBezTo>
                    <a:pt x="0" y="2392"/>
                    <a:pt x="67" y="2618"/>
                    <a:pt x="240" y="2643"/>
                  </a:cubicBezTo>
                  <a:lnTo>
                    <a:pt x="4427" y="3223"/>
                  </a:lnTo>
                  <a:cubicBezTo>
                    <a:pt x="4459" y="3227"/>
                    <a:pt x="4491" y="3229"/>
                    <a:pt x="4523" y="3229"/>
                  </a:cubicBezTo>
                  <a:cubicBezTo>
                    <a:pt x="4710" y="3229"/>
                    <a:pt x="4888" y="3159"/>
                    <a:pt x="5024" y="3030"/>
                  </a:cubicBezTo>
                  <a:lnTo>
                    <a:pt x="7658" y="553"/>
                  </a:lnTo>
                  <a:cubicBezTo>
                    <a:pt x="7795" y="428"/>
                    <a:pt x="7711" y="202"/>
                    <a:pt x="7524" y="196"/>
                  </a:cubicBezTo>
                  <a:lnTo>
                    <a:pt x="29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5" name="Google Shape;5145;p45"/>
            <p:cNvSpPr/>
            <p:nvPr/>
          </p:nvSpPr>
          <p:spPr>
            <a:xfrm>
              <a:off x="5779012" y="3620687"/>
              <a:ext cx="1392926" cy="584617"/>
            </a:xfrm>
            <a:custGeom>
              <a:avLst/>
              <a:gdLst/>
              <a:ahLst/>
              <a:cxnLst/>
              <a:rect l="l" t="t" r="r" b="b"/>
              <a:pathLst>
                <a:path w="7572" h="3178" extrusionOk="0">
                  <a:moveTo>
                    <a:pt x="3579" y="357"/>
                  </a:moveTo>
                  <a:cubicBezTo>
                    <a:pt x="3582" y="374"/>
                    <a:pt x="3588" y="388"/>
                    <a:pt x="3593" y="405"/>
                  </a:cubicBezTo>
                  <a:cubicBezTo>
                    <a:pt x="3582" y="394"/>
                    <a:pt x="3577" y="380"/>
                    <a:pt x="3565" y="371"/>
                  </a:cubicBezTo>
                  <a:cubicBezTo>
                    <a:pt x="3571" y="366"/>
                    <a:pt x="3577" y="363"/>
                    <a:pt x="3579" y="357"/>
                  </a:cubicBezTo>
                  <a:close/>
                  <a:moveTo>
                    <a:pt x="3761" y="572"/>
                  </a:moveTo>
                  <a:cubicBezTo>
                    <a:pt x="3771" y="599"/>
                    <a:pt x="3777" y="623"/>
                    <a:pt x="3785" y="647"/>
                  </a:cubicBezTo>
                  <a:lnTo>
                    <a:pt x="3785" y="647"/>
                  </a:lnTo>
                  <a:cubicBezTo>
                    <a:pt x="3783" y="645"/>
                    <a:pt x="3779" y="644"/>
                    <a:pt x="3777" y="642"/>
                  </a:cubicBezTo>
                  <a:cubicBezTo>
                    <a:pt x="3775" y="617"/>
                    <a:pt x="3766" y="597"/>
                    <a:pt x="3761" y="572"/>
                  </a:cubicBezTo>
                  <a:close/>
                  <a:moveTo>
                    <a:pt x="3828" y="893"/>
                  </a:moveTo>
                  <a:cubicBezTo>
                    <a:pt x="3842" y="904"/>
                    <a:pt x="3856" y="921"/>
                    <a:pt x="3869" y="938"/>
                  </a:cubicBezTo>
                  <a:cubicBezTo>
                    <a:pt x="3889" y="1005"/>
                    <a:pt x="3911" y="1072"/>
                    <a:pt x="3931" y="1141"/>
                  </a:cubicBezTo>
                  <a:cubicBezTo>
                    <a:pt x="3911" y="1161"/>
                    <a:pt x="3889" y="1180"/>
                    <a:pt x="3869" y="1197"/>
                  </a:cubicBezTo>
                  <a:cubicBezTo>
                    <a:pt x="3858" y="1097"/>
                    <a:pt x="3844" y="993"/>
                    <a:pt x="3828" y="893"/>
                  </a:cubicBezTo>
                  <a:close/>
                  <a:moveTo>
                    <a:pt x="4079" y="1161"/>
                  </a:moveTo>
                  <a:lnTo>
                    <a:pt x="4140" y="1225"/>
                  </a:lnTo>
                  <a:cubicBezTo>
                    <a:pt x="4123" y="1228"/>
                    <a:pt x="4107" y="1228"/>
                    <a:pt x="4087" y="1228"/>
                  </a:cubicBezTo>
                  <a:cubicBezTo>
                    <a:pt x="4082" y="1211"/>
                    <a:pt x="4079" y="1189"/>
                    <a:pt x="4070" y="1172"/>
                  </a:cubicBezTo>
                  <a:cubicBezTo>
                    <a:pt x="4073" y="1169"/>
                    <a:pt x="4079" y="1166"/>
                    <a:pt x="4079" y="1161"/>
                  </a:cubicBezTo>
                  <a:close/>
                  <a:moveTo>
                    <a:pt x="3501" y="486"/>
                  </a:moveTo>
                  <a:cubicBezTo>
                    <a:pt x="3557" y="558"/>
                    <a:pt x="3613" y="631"/>
                    <a:pt x="3671" y="701"/>
                  </a:cubicBezTo>
                  <a:cubicBezTo>
                    <a:pt x="3710" y="876"/>
                    <a:pt x="3736" y="1058"/>
                    <a:pt x="3755" y="1242"/>
                  </a:cubicBezTo>
                  <a:lnTo>
                    <a:pt x="3579" y="1242"/>
                  </a:lnTo>
                  <a:cubicBezTo>
                    <a:pt x="3579" y="1242"/>
                    <a:pt x="3579" y="1239"/>
                    <a:pt x="3582" y="1239"/>
                  </a:cubicBezTo>
                  <a:lnTo>
                    <a:pt x="3490" y="1155"/>
                  </a:lnTo>
                  <a:cubicBezTo>
                    <a:pt x="3473" y="1172"/>
                    <a:pt x="3457" y="1192"/>
                    <a:pt x="3440" y="1211"/>
                  </a:cubicBezTo>
                  <a:lnTo>
                    <a:pt x="3431" y="1088"/>
                  </a:lnTo>
                  <a:cubicBezTo>
                    <a:pt x="3392" y="1091"/>
                    <a:pt x="3356" y="1091"/>
                    <a:pt x="3317" y="1094"/>
                  </a:cubicBezTo>
                  <a:cubicBezTo>
                    <a:pt x="3325" y="1055"/>
                    <a:pt x="3334" y="1013"/>
                    <a:pt x="3345" y="966"/>
                  </a:cubicBezTo>
                  <a:cubicBezTo>
                    <a:pt x="3429" y="1021"/>
                    <a:pt x="3521" y="1069"/>
                    <a:pt x="3618" y="1091"/>
                  </a:cubicBezTo>
                  <a:lnTo>
                    <a:pt x="3680" y="1111"/>
                  </a:lnTo>
                  <a:lnTo>
                    <a:pt x="3694" y="1044"/>
                  </a:lnTo>
                  <a:cubicBezTo>
                    <a:pt x="3705" y="988"/>
                    <a:pt x="3671" y="932"/>
                    <a:pt x="3624" y="907"/>
                  </a:cubicBezTo>
                  <a:lnTo>
                    <a:pt x="3602" y="957"/>
                  </a:lnTo>
                  <a:cubicBezTo>
                    <a:pt x="3524" y="929"/>
                    <a:pt x="3448" y="882"/>
                    <a:pt x="3378" y="834"/>
                  </a:cubicBezTo>
                  <a:cubicBezTo>
                    <a:pt x="3415" y="706"/>
                    <a:pt x="3454" y="586"/>
                    <a:pt x="3501" y="486"/>
                  </a:cubicBezTo>
                  <a:close/>
                  <a:moveTo>
                    <a:pt x="3482" y="1367"/>
                  </a:moveTo>
                  <a:cubicBezTo>
                    <a:pt x="3473" y="1370"/>
                    <a:pt x="3468" y="1370"/>
                    <a:pt x="3459" y="1370"/>
                  </a:cubicBezTo>
                  <a:cubicBezTo>
                    <a:pt x="3465" y="1370"/>
                    <a:pt x="3465" y="1367"/>
                    <a:pt x="3465" y="1367"/>
                  </a:cubicBezTo>
                  <a:close/>
                  <a:moveTo>
                    <a:pt x="3437" y="1217"/>
                  </a:moveTo>
                  <a:lnTo>
                    <a:pt x="3437" y="1217"/>
                  </a:lnTo>
                  <a:cubicBezTo>
                    <a:pt x="3376" y="1284"/>
                    <a:pt x="3314" y="1351"/>
                    <a:pt x="3250" y="1418"/>
                  </a:cubicBezTo>
                  <a:lnTo>
                    <a:pt x="3247" y="1418"/>
                  </a:lnTo>
                  <a:cubicBezTo>
                    <a:pt x="3259" y="1370"/>
                    <a:pt x="3270" y="1320"/>
                    <a:pt x="3278" y="1270"/>
                  </a:cubicBezTo>
                  <a:cubicBezTo>
                    <a:pt x="3284" y="1256"/>
                    <a:pt x="3286" y="1239"/>
                    <a:pt x="3289" y="1225"/>
                  </a:cubicBezTo>
                  <a:cubicBezTo>
                    <a:pt x="3339" y="1222"/>
                    <a:pt x="3387" y="1222"/>
                    <a:pt x="3437" y="1217"/>
                  </a:cubicBezTo>
                  <a:close/>
                  <a:moveTo>
                    <a:pt x="3775" y="1412"/>
                  </a:moveTo>
                  <a:cubicBezTo>
                    <a:pt x="3775" y="1423"/>
                    <a:pt x="3777" y="1434"/>
                    <a:pt x="3777" y="1440"/>
                  </a:cubicBezTo>
                  <a:lnTo>
                    <a:pt x="3733" y="1440"/>
                  </a:lnTo>
                  <a:cubicBezTo>
                    <a:pt x="3747" y="1434"/>
                    <a:pt x="3761" y="1423"/>
                    <a:pt x="3775" y="1412"/>
                  </a:cubicBezTo>
                  <a:close/>
                  <a:moveTo>
                    <a:pt x="4001" y="1362"/>
                  </a:moveTo>
                  <a:cubicBezTo>
                    <a:pt x="4012" y="1392"/>
                    <a:pt x="4023" y="1426"/>
                    <a:pt x="4031" y="1459"/>
                  </a:cubicBezTo>
                  <a:cubicBezTo>
                    <a:pt x="3987" y="1454"/>
                    <a:pt x="3942" y="1454"/>
                    <a:pt x="3897" y="1451"/>
                  </a:cubicBezTo>
                  <a:cubicBezTo>
                    <a:pt x="3892" y="1423"/>
                    <a:pt x="3889" y="1392"/>
                    <a:pt x="3889" y="1365"/>
                  </a:cubicBezTo>
                  <a:cubicBezTo>
                    <a:pt x="3928" y="1365"/>
                    <a:pt x="3962" y="1362"/>
                    <a:pt x="4001" y="1362"/>
                  </a:cubicBezTo>
                  <a:close/>
                  <a:moveTo>
                    <a:pt x="3166" y="0"/>
                  </a:moveTo>
                  <a:lnTo>
                    <a:pt x="3166" y="0"/>
                  </a:lnTo>
                  <a:cubicBezTo>
                    <a:pt x="3247" y="129"/>
                    <a:pt x="3331" y="254"/>
                    <a:pt x="3423" y="380"/>
                  </a:cubicBezTo>
                  <a:cubicBezTo>
                    <a:pt x="3359" y="489"/>
                    <a:pt x="3312" y="620"/>
                    <a:pt x="3272" y="765"/>
                  </a:cubicBezTo>
                  <a:cubicBezTo>
                    <a:pt x="3261" y="756"/>
                    <a:pt x="3250" y="745"/>
                    <a:pt x="3236" y="740"/>
                  </a:cubicBezTo>
                  <a:cubicBezTo>
                    <a:pt x="2999" y="550"/>
                    <a:pt x="2762" y="360"/>
                    <a:pt x="2533" y="168"/>
                  </a:cubicBezTo>
                  <a:lnTo>
                    <a:pt x="2433" y="251"/>
                  </a:lnTo>
                  <a:cubicBezTo>
                    <a:pt x="2670" y="449"/>
                    <a:pt x="2913" y="650"/>
                    <a:pt x="3161" y="840"/>
                  </a:cubicBezTo>
                  <a:cubicBezTo>
                    <a:pt x="3186" y="860"/>
                    <a:pt x="3208" y="879"/>
                    <a:pt x="3236" y="899"/>
                  </a:cubicBezTo>
                  <a:cubicBezTo>
                    <a:pt x="3219" y="968"/>
                    <a:pt x="3203" y="1044"/>
                    <a:pt x="3189" y="1116"/>
                  </a:cubicBezTo>
                  <a:cubicBezTo>
                    <a:pt x="3094" y="1119"/>
                    <a:pt x="2999" y="1120"/>
                    <a:pt x="2905" y="1120"/>
                  </a:cubicBezTo>
                  <a:cubicBezTo>
                    <a:pt x="2435" y="1120"/>
                    <a:pt x="1969" y="1086"/>
                    <a:pt x="1507" y="1019"/>
                  </a:cubicBezTo>
                  <a:lnTo>
                    <a:pt x="1381" y="1122"/>
                  </a:lnTo>
                  <a:cubicBezTo>
                    <a:pt x="1889" y="1203"/>
                    <a:pt x="2405" y="1245"/>
                    <a:pt x="2921" y="1245"/>
                  </a:cubicBezTo>
                  <a:cubicBezTo>
                    <a:pt x="3005" y="1245"/>
                    <a:pt x="3083" y="1245"/>
                    <a:pt x="3166" y="1242"/>
                  </a:cubicBezTo>
                  <a:lnTo>
                    <a:pt x="3166" y="1242"/>
                  </a:lnTo>
                  <a:cubicBezTo>
                    <a:pt x="3166" y="1247"/>
                    <a:pt x="3164" y="1253"/>
                    <a:pt x="3164" y="1258"/>
                  </a:cubicBezTo>
                  <a:cubicBezTo>
                    <a:pt x="3150" y="1328"/>
                    <a:pt x="3136" y="1395"/>
                    <a:pt x="3122" y="1457"/>
                  </a:cubicBezTo>
                  <a:cubicBezTo>
                    <a:pt x="2562" y="1564"/>
                    <a:pt x="1991" y="1616"/>
                    <a:pt x="1418" y="1616"/>
                  </a:cubicBezTo>
                  <a:cubicBezTo>
                    <a:pt x="1214" y="1616"/>
                    <a:pt x="1010" y="1609"/>
                    <a:pt x="806" y="1596"/>
                  </a:cubicBezTo>
                  <a:lnTo>
                    <a:pt x="667" y="1713"/>
                  </a:lnTo>
                  <a:cubicBezTo>
                    <a:pt x="907" y="1730"/>
                    <a:pt x="1149" y="1741"/>
                    <a:pt x="1392" y="1741"/>
                  </a:cubicBezTo>
                  <a:cubicBezTo>
                    <a:pt x="1964" y="1741"/>
                    <a:pt x="2533" y="1691"/>
                    <a:pt x="3094" y="1588"/>
                  </a:cubicBezTo>
                  <a:lnTo>
                    <a:pt x="3094" y="1588"/>
                  </a:lnTo>
                  <a:cubicBezTo>
                    <a:pt x="3091" y="1593"/>
                    <a:pt x="3091" y="1604"/>
                    <a:pt x="3088" y="1610"/>
                  </a:cubicBezTo>
                  <a:cubicBezTo>
                    <a:pt x="2533" y="1828"/>
                    <a:pt x="1967" y="2037"/>
                    <a:pt x="1406" y="2224"/>
                  </a:cubicBezTo>
                  <a:cubicBezTo>
                    <a:pt x="960" y="2374"/>
                    <a:pt x="488" y="2525"/>
                    <a:pt x="0" y="2595"/>
                  </a:cubicBezTo>
                  <a:cubicBezTo>
                    <a:pt x="25" y="2614"/>
                    <a:pt x="56" y="2625"/>
                    <a:pt x="95" y="2634"/>
                  </a:cubicBezTo>
                  <a:lnTo>
                    <a:pt x="321" y="2665"/>
                  </a:lnTo>
                  <a:cubicBezTo>
                    <a:pt x="711" y="2584"/>
                    <a:pt x="1088" y="2461"/>
                    <a:pt x="1448" y="2341"/>
                  </a:cubicBezTo>
                  <a:cubicBezTo>
                    <a:pt x="1933" y="2176"/>
                    <a:pt x="2422" y="1998"/>
                    <a:pt x="2901" y="1814"/>
                  </a:cubicBezTo>
                  <a:lnTo>
                    <a:pt x="2901" y="1814"/>
                  </a:lnTo>
                  <a:cubicBezTo>
                    <a:pt x="2567" y="2174"/>
                    <a:pt x="2226" y="2525"/>
                    <a:pt x="1883" y="2877"/>
                  </a:cubicBezTo>
                  <a:lnTo>
                    <a:pt x="2037" y="2899"/>
                  </a:lnTo>
                  <a:cubicBezTo>
                    <a:pt x="2363" y="2567"/>
                    <a:pt x="2684" y="2229"/>
                    <a:pt x="2999" y="1895"/>
                  </a:cubicBezTo>
                  <a:lnTo>
                    <a:pt x="2999" y="1895"/>
                  </a:lnTo>
                  <a:cubicBezTo>
                    <a:pt x="2874" y="2257"/>
                    <a:pt x="2731" y="2620"/>
                    <a:pt x="2578" y="2974"/>
                  </a:cubicBezTo>
                  <a:lnTo>
                    <a:pt x="2706" y="2991"/>
                  </a:lnTo>
                  <a:cubicBezTo>
                    <a:pt x="2887" y="2572"/>
                    <a:pt x="3052" y="2146"/>
                    <a:pt x="3194" y="1713"/>
                  </a:cubicBezTo>
                  <a:cubicBezTo>
                    <a:pt x="3194" y="1708"/>
                    <a:pt x="3200" y="1705"/>
                    <a:pt x="3200" y="1699"/>
                  </a:cubicBezTo>
                  <a:cubicBezTo>
                    <a:pt x="3214" y="1691"/>
                    <a:pt x="3228" y="1688"/>
                    <a:pt x="3245" y="1680"/>
                  </a:cubicBezTo>
                  <a:cubicBezTo>
                    <a:pt x="3373" y="1630"/>
                    <a:pt x="3498" y="1577"/>
                    <a:pt x="3618" y="1518"/>
                  </a:cubicBezTo>
                  <a:lnTo>
                    <a:pt x="3618" y="1518"/>
                  </a:lnTo>
                  <a:lnTo>
                    <a:pt x="3613" y="1560"/>
                  </a:lnTo>
                  <a:cubicBezTo>
                    <a:pt x="3680" y="1565"/>
                    <a:pt x="3744" y="1568"/>
                    <a:pt x="3808" y="1574"/>
                  </a:cubicBezTo>
                  <a:cubicBezTo>
                    <a:pt x="3816" y="1652"/>
                    <a:pt x="3822" y="1733"/>
                    <a:pt x="3830" y="1811"/>
                  </a:cubicBezTo>
                  <a:cubicBezTo>
                    <a:pt x="3847" y="2006"/>
                    <a:pt x="3861" y="2190"/>
                    <a:pt x="3886" y="2369"/>
                  </a:cubicBezTo>
                  <a:cubicBezTo>
                    <a:pt x="3917" y="2628"/>
                    <a:pt x="3948" y="2893"/>
                    <a:pt x="3976" y="3158"/>
                  </a:cubicBezTo>
                  <a:lnTo>
                    <a:pt x="4098" y="3178"/>
                  </a:lnTo>
                  <a:cubicBezTo>
                    <a:pt x="4070" y="2902"/>
                    <a:pt x="4040" y="2625"/>
                    <a:pt x="4003" y="2349"/>
                  </a:cubicBezTo>
                  <a:cubicBezTo>
                    <a:pt x="3984" y="2174"/>
                    <a:pt x="3967" y="1992"/>
                    <a:pt x="3948" y="1797"/>
                  </a:cubicBezTo>
                  <a:cubicBezTo>
                    <a:pt x="3942" y="1722"/>
                    <a:pt x="3934" y="1649"/>
                    <a:pt x="3931" y="1577"/>
                  </a:cubicBezTo>
                  <a:lnTo>
                    <a:pt x="3931" y="1577"/>
                  </a:lnTo>
                  <a:cubicBezTo>
                    <a:pt x="3987" y="1579"/>
                    <a:pt x="4040" y="1582"/>
                    <a:pt x="4095" y="1582"/>
                  </a:cubicBezTo>
                  <a:cubicBezTo>
                    <a:pt x="4235" y="2006"/>
                    <a:pt x="4391" y="2427"/>
                    <a:pt x="4559" y="2835"/>
                  </a:cubicBezTo>
                  <a:cubicBezTo>
                    <a:pt x="4600" y="2932"/>
                    <a:pt x="4642" y="3038"/>
                    <a:pt x="4687" y="3142"/>
                  </a:cubicBezTo>
                  <a:cubicBezTo>
                    <a:pt x="4726" y="3125"/>
                    <a:pt x="4762" y="3103"/>
                    <a:pt x="4796" y="3080"/>
                  </a:cubicBezTo>
                  <a:cubicBezTo>
                    <a:pt x="4751" y="2983"/>
                    <a:pt x="4712" y="2885"/>
                    <a:pt x="4670" y="2787"/>
                  </a:cubicBezTo>
                  <a:cubicBezTo>
                    <a:pt x="4511" y="2391"/>
                    <a:pt x="4360" y="1992"/>
                    <a:pt x="4224" y="1588"/>
                  </a:cubicBezTo>
                  <a:lnTo>
                    <a:pt x="4224" y="1588"/>
                  </a:lnTo>
                  <a:cubicBezTo>
                    <a:pt x="4358" y="1590"/>
                    <a:pt x="4486" y="1593"/>
                    <a:pt x="4617" y="1593"/>
                  </a:cubicBezTo>
                  <a:cubicBezTo>
                    <a:pt x="5267" y="1593"/>
                    <a:pt x="5920" y="1537"/>
                    <a:pt x="6562" y="1434"/>
                  </a:cubicBezTo>
                  <a:lnTo>
                    <a:pt x="6723" y="1281"/>
                  </a:lnTo>
                  <a:lnTo>
                    <a:pt x="6723" y="1281"/>
                  </a:lnTo>
                  <a:cubicBezTo>
                    <a:pt x="6026" y="1409"/>
                    <a:pt x="5315" y="1473"/>
                    <a:pt x="4608" y="1473"/>
                  </a:cubicBezTo>
                  <a:cubicBezTo>
                    <a:pt x="4467" y="1473"/>
                    <a:pt x="4326" y="1470"/>
                    <a:pt x="4185" y="1465"/>
                  </a:cubicBezTo>
                  <a:cubicBezTo>
                    <a:pt x="4171" y="1426"/>
                    <a:pt x="4162" y="1387"/>
                    <a:pt x="4148" y="1353"/>
                  </a:cubicBezTo>
                  <a:cubicBezTo>
                    <a:pt x="4210" y="1351"/>
                    <a:pt x="4277" y="1342"/>
                    <a:pt x="4338" y="1337"/>
                  </a:cubicBezTo>
                  <a:cubicBezTo>
                    <a:pt x="4338" y="1378"/>
                    <a:pt x="4344" y="1423"/>
                    <a:pt x="4344" y="1465"/>
                  </a:cubicBezTo>
                  <a:lnTo>
                    <a:pt x="4464" y="1457"/>
                  </a:lnTo>
                  <a:cubicBezTo>
                    <a:pt x="4461" y="1412"/>
                    <a:pt x="4461" y="1367"/>
                    <a:pt x="4458" y="1323"/>
                  </a:cubicBezTo>
                  <a:cubicBezTo>
                    <a:pt x="4483" y="1317"/>
                    <a:pt x="4511" y="1314"/>
                    <a:pt x="4533" y="1312"/>
                  </a:cubicBezTo>
                  <a:lnTo>
                    <a:pt x="4533" y="1312"/>
                  </a:lnTo>
                  <a:cubicBezTo>
                    <a:pt x="4531" y="1328"/>
                    <a:pt x="4528" y="1345"/>
                    <a:pt x="4528" y="1365"/>
                  </a:cubicBezTo>
                  <a:lnTo>
                    <a:pt x="4637" y="1384"/>
                  </a:lnTo>
                  <a:cubicBezTo>
                    <a:pt x="4639" y="1356"/>
                    <a:pt x="4645" y="1325"/>
                    <a:pt x="4651" y="1298"/>
                  </a:cubicBezTo>
                  <a:cubicBezTo>
                    <a:pt x="5605" y="1166"/>
                    <a:pt x="6553" y="860"/>
                    <a:pt x="7541" y="486"/>
                  </a:cubicBezTo>
                  <a:cubicBezTo>
                    <a:pt x="7566" y="441"/>
                    <a:pt x="7572" y="391"/>
                    <a:pt x="7560" y="346"/>
                  </a:cubicBezTo>
                  <a:lnTo>
                    <a:pt x="7560" y="346"/>
                  </a:lnTo>
                  <a:cubicBezTo>
                    <a:pt x="6570" y="723"/>
                    <a:pt x="5627" y="1033"/>
                    <a:pt x="4673" y="1169"/>
                  </a:cubicBezTo>
                  <a:cubicBezTo>
                    <a:pt x="4748" y="793"/>
                    <a:pt x="4874" y="424"/>
                    <a:pt x="5041" y="76"/>
                  </a:cubicBezTo>
                  <a:lnTo>
                    <a:pt x="4905" y="70"/>
                  </a:lnTo>
                  <a:cubicBezTo>
                    <a:pt x="4737" y="424"/>
                    <a:pt x="4614" y="804"/>
                    <a:pt x="4545" y="1186"/>
                  </a:cubicBezTo>
                  <a:cubicBezTo>
                    <a:pt x="4511" y="1189"/>
                    <a:pt x="4475" y="1192"/>
                    <a:pt x="4444" y="1200"/>
                  </a:cubicBezTo>
                  <a:cubicBezTo>
                    <a:pt x="4441" y="821"/>
                    <a:pt x="4472" y="433"/>
                    <a:pt x="4533" y="56"/>
                  </a:cubicBezTo>
                  <a:lnTo>
                    <a:pt x="4408" y="51"/>
                  </a:lnTo>
                  <a:cubicBezTo>
                    <a:pt x="4344" y="433"/>
                    <a:pt x="4316" y="823"/>
                    <a:pt x="4319" y="1211"/>
                  </a:cubicBezTo>
                  <a:cubicBezTo>
                    <a:pt x="4296" y="1214"/>
                    <a:pt x="4277" y="1214"/>
                    <a:pt x="4254" y="1217"/>
                  </a:cubicBezTo>
                  <a:lnTo>
                    <a:pt x="4280" y="1189"/>
                  </a:lnTo>
                  <a:cubicBezTo>
                    <a:pt x="4179" y="1088"/>
                    <a:pt x="4079" y="988"/>
                    <a:pt x="3984" y="879"/>
                  </a:cubicBezTo>
                  <a:cubicBezTo>
                    <a:pt x="3939" y="728"/>
                    <a:pt x="3897" y="581"/>
                    <a:pt x="3856" y="430"/>
                  </a:cubicBezTo>
                  <a:lnTo>
                    <a:pt x="3736" y="461"/>
                  </a:lnTo>
                  <a:cubicBezTo>
                    <a:pt x="3716" y="380"/>
                    <a:pt x="3691" y="302"/>
                    <a:pt x="3660" y="223"/>
                  </a:cubicBezTo>
                  <a:lnTo>
                    <a:pt x="3632" y="143"/>
                  </a:lnTo>
                  <a:lnTo>
                    <a:pt x="3565" y="198"/>
                  </a:lnTo>
                  <a:cubicBezTo>
                    <a:pt x="3540" y="221"/>
                    <a:pt x="3515" y="243"/>
                    <a:pt x="3496" y="271"/>
                  </a:cubicBezTo>
                  <a:cubicBezTo>
                    <a:pt x="3431" y="184"/>
                    <a:pt x="3373" y="98"/>
                    <a:pt x="3317" y="6"/>
                  </a:cubicBezTo>
                  <a:lnTo>
                    <a:pt x="3166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6" name="Google Shape;5146;p45"/>
            <p:cNvSpPr/>
            <p:nvPr/>
          </p:nvSpPr>
          <p:spPr>
            <a:xfrm>
              <a:off x="6043175" y="3643314"/>
              <a:ext cx="823394" cy="478473"/>
            </a:xfrm>
            <a:custGeom>
              <a:avLst/>
              <a:gdLst/>
              <a:ahLst/>
              <a:cxnLst/>
              <a:rect l="l" t="t" r="r" b="b"/>
              <a:pathLst>
                <a:path w="4476" h="2601" extrusionOk="0">
                  <a:moveTo>
                    <a:pt x="3095" y="0"/>
                  </a:moveTo>
                  <a:lnTo>
                    <a:pt x="1" y="1052"/>
                  </a:lnTo>
                  <a:lnTo>
                    <a:pt x="1382" y="2600"/>
                  </a:lnTo>
                  <a:lnTo>
                    <a:pt x="4476" y="1548"/>
                  </a:lnTo>
                  <a:lnTo>
                    <a:pt x="30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7" name="Google Shape;5147;p45"/>
            <p:cNvSpPr/>
            <p:nvPr/>
          </p:nvSpPr>
          <p:spPr>
            <a:xfrm>
              <a:off x="6093028" y="3672012"/>
              <a:ext cx="724241" cy="420895"/>
            </a:xfrm>
            <a:custGeom>
              <a:avLst/>
              <a:gdLst/>
              <a:ahLst/>
              <a:cxnLst/>
              <a:rect l="l" t="t" r="r" b="b"/>
              <a:pathLst>
                <a:path w="3937" h="2288" extrusionOk="0">
                  <a:moveTo>
                    <a:pt x="2720" y="0"/>
                  </a:moveTo>
                  <a:lnTo>
                    <a:pt x="0" y="929"/>
                  </a:lnTo>
                  <a:lnTo>
                    <a:pt x="1214" y="2288"/>
                  </a:lnTo>
                  <a:lnTo>
                    <a:pt x="3937" y="1364"/>
                  </a:lnTo>
                  <a:lnTo>
                    <a:pt x="27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8" name="Google Shape;5148;p45"/>
            <p:cNvSpPr/>
            <p:nvPr/>
          </p:nvSpPr>
          <p:spPr>
            <a:xfrm>
              <a:off x="6167899" y="3720208"/>
              <a:ext cx="577075" cy="325605"/>
            </a:xfrm>
            <a:custGeom>
              <a:avLst/>
              <a:gdLst/>
              <a:ahLst/>
              <a:cxnLst/>
              <a:rect l="l" t="t" r="r" b="b"/>
              <a:pathLst>
                <a:path w="3137" h="1770" extrusionOk="0">
                  <a:moveTo>
                    <a:pt x="1873" y="1"/>
                  </a:moveTo>
                  <a:lnTo>
                    <a:pt x="168" y="578"/>
                  </a:lnTo>
                  <a:cubicBezTo>
                    <a:pt x="207" y="628"/>
                    <a:pt x="216" y="684"/>
                    <a:pt x="179" y="740"/>
                  </a:cubicBezTo>
                  <a:cubicBezTo>
                    <a:pt x="143" y="793"/>
                    <a:pt x="76" y="835"/>
                    <a:pt x="1" y="863"/>
                  </a:cubicBezTo>
                  <a:lnTo>
                    <a:pt x="760" y="1713"/>
                  </a:lnTo>
                  <a:cubicBezTo>
                    <a:pt x="823" y="1694"/>
                    <a:pt x="894" y="1683"/>
                    <a:pt x="965" y="1683"/>
                  </a:cubicBezTo>
                  <a:cubicBezTo>
                    <a:pt x="985" y="1683"/>
                    <a:pt x="1005" y="1684"/>
                    <a:pt x="1025" y="1686"/>
                  </a:cubicBezTo>
                  <a:cubicBezTo>
                    <a:pt x="1119" y="1694"/>
                    <a:pt x="1189" y="1727"/>
                    <a:pt x="1225" y="1769"/>
                  </a:cubicBezTo>
                  <a:lnTo>
                    <a:pt x="2930" y="1189"/>
                  </a:lnTo>
                  <a:cubicBezTo>
                    <a:pt x="2891" y="1147"/>
                    <a:pt x="2885" y="1091"/>
                    <a:pt x="2919" y="1038"/>
                  </a:cubicBezTo>
                  <a:cubicBezTo>
                    <a:pt x="2958" y="980"/>
                    <a:pt x="3042" y="932"/>
                    <a:pt x="3136" y="904"/>
                  </a:cubicBezTo>
                  <a:lnTo>
                    <a:pt x="2375" y="48"/>
                  </a:lnTo>
                  <a:cubicBezTo>
                    <a:pt x="2304" y="77"/>
                    <a:pt x="2221" y="93"/>
                    <a:pt x="2139" y="93"/>
                  </a:cubicBezTo>
                  <a:cubicBezTo>
                    <a:pt x="2118" y="93"/>
                    <a:pt x="2097" y="92"/>
                    <a:pt x="2076" y="90"/>
                  </a:cubicBezTo>
                  <a:cubicBezTo>
                    <a:pt x="1979" y="79"/>
                    <a:pt x="1909" y="45"/>
                    <a:pt x="1873" y="1"/>
                  </a:cubicBezTo>
                  <a:close/>
                </a:path>
              </a:pathLst>
            </a:custGeom>
            <a:solidFill>
              <a:srgbClr val="C94D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9" name="Google Shape;5149;p45"/>
            <p:cNvSpPr/>
            <p:nvPr/>
          </p:nvSpPr>
          <p:spPr>
            <a:xfrm>
              <a:off x="6555497" y="3700709"/>
              <a:ext cx="27778" cy="17108"/>
            </a:xfrm>
            <a:custGeom>
              <a:avLst/>
              <a:gdLst/>
              <a:ahLst/>
              <a:cxnLst/>
              <a:rect l="l" t="t" r="r" b="b"/>
              <a:pathLst>
                <a:path w="151" h="93" extrusionOk="0">
                  <a:moveTo>
                    <a:pt x="112" y="1"/>
                  </a:moveTo>
                  <a:lnTo>
                    <a:pt x="0" y="34"/>
                  </a:lnTo>
                  <a:lnTo>
                    <a:pt x="39" y="93"/>
                  </a:lnTo>
                  <a:lnTo>
                    <a:pt x="151" y="56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0" name="Google Shape;5150;p45"/>
            <p:cNvSpPr/>
            <p:nvPr/>
          </p:nvSpPr>
          <p:spPr>
            <a:xfrm>
              <a:off x="6324446" y="4048205"/>
              <a:ext cx="28513" cy="16556"/>
            </a:xfrm>
            <a:custGeom>
              <a:avLst/>
              <a:gdLst/>
              <a:ahLst/>
              <a:cxnLst/>
              <a:rect l="l" t="t" r="r" b="b"/>
              <a:pathLst>
                <a:path w="155" h="90" extrusionOk="0">
                  <a:moveTo>
                    <a:pt x="115" y="0"/>
                  </a:moveTo>
                  <a:lnTo>
                    <a:pt x="1" y="34"/>
                  </a:lnTo>
                  <a:lnTo>
                    <a:pt x="42" y="89"/>
                  </a:lnTo>
                  <a:lnTo>
                    <a:pt x="154" y="5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1" name="Google Shape;5151;p45"/>
            <p:cNvSpPr/>
            <p:nvPr/>
          </p:nvSpPr>
          <p:spPr>
            <a:xfrm>
              <a:off x="6740190" y="3908581"/>
              <a:ext cx="28329" cy="16556"/>
            </a:xfrm>
            <a:custGeom>
              <a:avLst/>
              <a:gdLst/>
              <a:ahLst/>
              <a:cxnLst/>
              <a:rect l="l" t="t" r="r" b="b"/>
              <a:pathLst>
                <a:path w="154" h="90" extrusionOk="0">
                  <a:moveTo>
                    <a:pt x="115" y="0"/>
                  </a:moveTo>
                  <a:lnTo>
                    <a:pt x="0" y="34"/>
                  </a:lnTo>
                  <a:lnTo>
                    <a:pt x="42" y="90"/>
                  </a:lnTo>
                  <a:lnTo>
                    <a:pt x="154" y="56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2" name="Google Shape;5152;p45"/>
            <p:cNvSpPr/>
            <p:nvPr/>
          </p:nvSpPr>
          <p:spPr>
            <a:xfrm>
              <a:off x="6140305" y="3841804"/>
              <a:ext cx="28329" cy="17108"/>
            </a:xfrm>
            <a:custGeom>
              <a:avLst/>
              <a:gdLst/>
              <a:ahLst/>
              <a:cxnLst/>
              <a:rect l="l" t="t" r="r" b="b"/>
              <a:pathLst>
                <a:path w="154" h="93" extrusionOk="0">
                  <a:moveTo>
                    <a:pt x="112" y="1"/>
                  </a:moveTo>
                  <a:lnTo>
                    <a:pt x="0" y="34"/>
                  </a:lnTo>
                  <a:lnTo>
                    <a:pt x="39" y="93"/>
                  </a:lnTo>
                  <a:lnTo>
                    <a:pt x="154" y="56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3" name="Google Shape;5153;p45"/>
            <p:cNvSpPr/>
            <p:nvPr/>
          </p:nvSpPr>
          <p:spPr>
            <a:xfrm>
              <a:off x="5793361" y="3818258"/>
              <a:ext cx="1453080" cy="689841"/>
            </a:xfrm>
            <a:custGeom>
              <a:avLst/>
              <a:gdLst/>
              <a:ahLst/>
              <a:cxnLst/>
              <a:rect l="l" t="t" r="r" b="b"/>
              <a:pathLst>
                <a:path w="7899" h="3750" extrusionOk="0">
                  <a:moveTo>
                    <a:pt x="7759" y="0"/>
                  </a:moveTo>
                  <a:cubicBezTo>
                    <a:pt x="6924" y="910"/>
                    <a:pt x="6037" y="1769"/>
                    <a:pt x="5094" y="2564"/>
                  </a:cubicBezTo>
                  <a:cubicBezTo>
                    <a:pt x="4907" y="2723"/>
                    <a:pt x="4707" y="2885"/>
                    <a:pt x="4467" y="2946"/>
                  </a:cubicBezTo>
                  <a:cubicBezTo>
                    <a:pt x="4372" y="2972"/>
                    <a:pt x="4275" y="2982"/>
                    <a:pt x="4177" y="2982"/>
                  </a:cubicBezTo>
                  <a:cubicBezTo>
                    <a:pt x="4075" y="2982"/>
                    <a:pt x="3972" y="2972"/>
                    <a:pt x="3870" y="2960"/>
                  </a:cubicBezTo>
                  <a:cubicBezTo>
                    <a:pt x="2570" y="2832"/>
                    <a:pt x="1272" y="2620"/>
                    <a:pt x="0" y="2324"/>
                  </a:cubicBezTo>
                  <a:lnTo>
                    <a:pt x="0" y="2324"/>
                  </a:lnTo>
                  <a:lnTo>
                    <a:pt x="89" y="2829"/>
                  </a:lnTo>
                  <a:cubicBezTo>
                    <a:pt x="117" y="2994"/>
                    <a:pt x="254" y="3114"/>
                    <a:pt x="421" y="3133"/>
                  </a:cubicBezTo>
                  <a:lnTo>
                    <a:pt x="4338" y="3744"/>
                  </a:lnTo>
                  <a:cubicBezTo>
                    <a:pt x="4374" y="3748"/>
                    <a:pt x="4409" y="3749"/>
                    <a:pt x="4445" y="3749"/>
                  </a:cubicBezTo>
                  <a:cubicBezTo>
                    <a:pt x="4727" y="3749"/>
                    <a:pt x="4997" y="3641"/>
                    <a:pt x="5203" y="3437"/>
                  </a:cubicBezTo>
                  <a:lnTo>
                    <a:pt x="7689" y="782"/>
                  </a:lnTo>
                  <a:cubicBezTo>
                    <a:pt x="7845" y="628"/>
                    <a:pt x="7898" y="402"/>
                    <a:pt x="7828" y="196"/>
                  </a:cubicBezTo>
                  <a:lnTo>
                    <a:pt x="7759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4" name="Google Shape;5154;p45"/>
            <p:cNvSpPr/>
            <p:nvPr/>
          </p:nvSpPr>
          <p:spPr>
            <a:xfrm>
              <a:off x="5986333" y="3585552"/>
              <a:ext cx="602645" cy="854299"/>
            </a:xfrm>
            <a:custGeom>
              <a:avLst/>
              <a:gdLst/>
              <a:ahLst/>
              <a:cxnLst/>
              <a:rect l="l" t="t" r="r" b="b"/>
              <a:pathLst>
                <a:path w="3276" h="4644" extrusionOk="0">
                  <a:moveTo>
                    <a:pt x="3134" y="0"/>
                  </a:moveTo>
                  <a:cubicBezTo>
                    <a:pt x="3104" y="0"/>
                    <a:pt x="3075" y="11"/>
                    <a:pt x="3052" y="35"/>
                  </a:cubicBezTo>
                  <a:lnTo>
                    <a:pt x="42" y="2869"/>
                  </a:lnTo>
                  <a:cubicBezTo>
                    <a:pt x="14" y="2897"/>
                    <a:pt x="0" y="2936"/>
                    <a:pt x="3" y="2976"/>
                  </a:cubicBezTo>
                  <a:lnTo>
                    <a:pt x="168" y="4532"/>
                  </a:lnTo>
                  <a:cubicBezTo>
                    <a:pt x="176" y="4596"/>
                    <a:pt x="226" y="4644"/>
                    <a:pt x="290" y="4644"/>
                  </a:cubicBezTo>
                  <a:lnTo>
                    <a:pt x="304" y="4644"/>
                  </a:lnTo>
                  <a:cubicBezTo>
                    <a:pt x="374" y="4638"/>
                    <a:pt x="421" y="4574"/>
                    <a:pt x="416" y="4510"/>
                  </a:cubicBezTo>
                  <a:lnTo>
                    <a:pt x="254" y="3009"/>
                  </a:lnTo>
                  <a:lnTo>
                    <a:pt x="3220" y="216"/>
                  </a:lnTo>
                  <a:cubicBezTo>
                    <a:pt x="3270" y="172"/>
                    <a:pt x="3275" y="91"/>
                    <a:pt x="3225" y="41"/>
                  </a:cubicBezTo>
                  <a:cubicBezTo>
                    <a:pt x="3202" y="14"/>
                    <a:pt x="3168" y="0"/>
                    <a:pt x="3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5" name="Google Shape;5155;p45"/>
            <p:cNvSpPr/>
            <p:nvPr/>
          </p:nvSpPr>
          <p:spPr>
            <a:xfrm>
              <a:off x="6289494" y="3624918"/>
              <a:ext cx="603197" cy="876006"/>
            </a:xfrm>
            <a:custGeom>
              <a:avLst/>
              <a:gdLst/>
              <a:ahLst/>
              <a:cxnLst/>
              <a:rect l="l" t="t" r="r" b="b"/>
              <a:pathLst>
                <a:path w="3279" h="4762" extrusionOk="0">
                  <a:moveTo>
                    <a:pt x="3139" y="0"/>
                  </a:moveTo>
                  <a:cubicBezTo>
                    <a:pt x="3109" y="0"/>
                    <a:pt x="3079" y="11"/>
                    <a:pt x="3056" y="33"/>
                  </a:cubicBezTo>
                  <a:lnTo>
                    <a:pt x="43" y="2862"/>
                  </a:lnTo>
                  <a:cubicBezTo>
                    <a:pt x="15" y="2887"/>
                    <a:pt x="1" y="2923"/>
                    <a:pt x="6" y="2962"/>
                  </a:cubicBezTo>
                  <a:lnTo>
                    <a:pt x="168" y="4647"/>
                  </a:lnTo>
                  <a:cubicBezTo>
                    <a:pt x="177" y="4709"/>
                    <a:pt x="230" y="4759"/>
                    <a:pt x="291" y="4759"/>
                  </a:cubicBezTo>
                  <a:cubicBezTo>
                    <a:pt x="294" y="4759"/>
                    <a:pt x="299" y="4759"/>
                    <a:pt x="305" y="4762"/>
                  </a:cubicBezTo>
                  <a:cubicBezTo>
                    <a:pt x="375" y="4756"/>
                    <a:pt x="425" y="4695"/>
                    <a:pt x="417" y="4625"/>
                  </a:cubicBezTo>
                  <a:lnTo>
                    <a:pt x="255" y="3004"/>
                  </a:lnTo>
                  <a:lnTo>
                    <a:pt x="3223" y="214"/>
                  </a:lnTo>
                  <a:cubicBezTo>
                    <a:pt x="3273" y="170"/>
                    <a:pt x="3279" y="89"/>
                    <a:pt x="3231" y="41"/>
                  </a:cubicBezTo>
                  <a:cubicBezTo>
                    <a:pt x="3208" y="15"/>
                    <a:pt x="3173" y="0"/>
                    <a:pt x="3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6" name="Google Shape;5156;p45"/>
            <p:cNvSpPr/>
            <p:nvPr/>
          </p:nvSpPr>
          <p:spPr>
            <a:xfrm>
              <a:off x="6103329" y="3723704"/>
              <a:ext cx="1000361" cy="398084"/>
            </a:xfrm>
            <a:custGeom>
              <a:avLst/>
              <a:gdLst/>
              <a:ahLst/>
              <a:cxnLst/>
              <a:rect l="l" t="t" r="r" b="b"/>
              <a:pathLst>
                <a:path w="5438" h="2164" extrusionOk="0">
                  <a:moveTo>
                    <a:pt x="129" y="1"/>
                  </a:moveTo>
                  <a:cubicBezTo>
                    <a:pt x="61" y="1"/>
                    <a:pt x="6" y="50"/>
                    <a:pt x="3" y="118"/>
                  </a:cubicBezTo>
                  <a:cubicBezTo>
                    <a:pt x="0" y="188"/>
                    <a:pt x="48" y="247"/>
                    <a:pt x="117" y="249"/>
                  </a:cubicBezTo>
                  <a:lnTo>
                    <a:pt x="5125" y="553"/>
                  </a:lnTo>
                  <a:lnTo>
                    <a:pt x="5184" y="2046"/>
                  </a:lnTo>
                  <a:cubicBezTo>
                    <a:pt x="5184" y="2113"/>
                    <a:pt x="5239" y="2163"/>
                    <a:pt x="5306" y="2163"/>
                  </a:cubicBezTo>
                  <a:lnTo>
                    <a:pt x="5318" y="2163"/>
                  </a:lnTo>
                  <a:cubicBezTo>
                    <a:pt x="5382" y="2160"/>
                    <a:pt x="5438" y="2105"/>
                    <a:pt x="5435" y="2035"/>
                  </a:cubicBezTo>
                  <a:lnTo>
                    <a:pt x="5373" y="431"/>
                  </a:lnTo>
                  <a:cubicBezTo>
                    <a:pt x="5373" y="369"/>
                    <a:pt x="5320" y="316"/>
                    <a:pt x="5256" y="314"/>
                  </a:cubicBezTo>
                  <a:lnTo>
                    <a:pt x="134" y="1"/>
                  </a:lnTo>
                  <a:cubicBezTo>
                    <a:pt x="132" y="1"/>
                    <a:pt x="130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7" name="Google Shape;5157;p45"/>
            <p:cNvSpPr/>
            <p:nvPr/>
          </p:nvSpPr>
          <p:spPr>
            <a:xfrm>
              <a:off x="5886260" y="3891473"/>
              <a:ext cx="1004960" cy="452535"/>
            </a:xfrm>
            <a:custGeom>
              <a:avLst/>
              <a:gdLst/>
              <a:ahLst/>
              <a:cxnLst/>
              <a:rect l="l" t="t" r="r" b="b"/>
              <a:pathLst>
                <a:path w="5463" h="2460" extrusionOk="0">
                  <a:moveTo>
                    <a:pt x="127" y="0"/>
                  </a:moveTo>
                  <a:cubicBezTo>
                    <a:pt x="62" y="0"/>
                    <a:pt x="14" y="48"/>
                    <a:pt x="8" y="113"/>
                  </a:cubicBezTo>
                  <a:cubicBezTo>
                    <a:pt x="0" y="183"/>
                    <a:pt x="50" y="241"/>
                    <a:pt x="120" y="247"/>
                  </a:cubicBezTo>
                  <a:lnTo>
                    <a:pt x="5206" y="671"/>
                  </a:lnTo>
                  <a:lnTo>
                    <a:pt x="5206" y="2336"/>
                  </a:lnTo>
                  <a:cubicBezTo>
                    <a:pt x="5206" y="2403"/>
                    <a:pt x="5259" y="2459"/>
                    <a:pt x="5329" y="2459"/>
                  </a:cubicBezTo>
                  <a:cubicBezTo>
                    <a:pt x="5396" y="2459"/>
                    <a:pt x="5454" y="2403"/>
                    <a:pt x="5463" y="2331"/>
                  </a:cubicBezTo>
                  <a:lnTo>
                    <a:pt x="5463" y="551"/>
                  </a:lnTo>
                  <a:cubicBezTo>
                    <a:pt x="5463" y="490"/>
                    <a:pt x="5410" y="437"/>
                    <a:pt x="5345" y="428"/>
                  </a:cubicBezTo>
                  <a:lnTo>
                    <a:pt x="142" y="1"/>
                  </a:lnTo>
                  <a:cubicBezTo>
                    <a:pt x="137" y="1"/>
                    <a:pt x="13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8" name="Google Shape;5158;p45"/>
            <p:cNvSpPr/>
            <p:nvPr/>
          </p:nvSpPr>
          <p:spPr>
            <a:xfrm>
              <a:off x="7224183" y="3736581"/>
              <a:ext cx="607796" cy="945542"/>
            </a:xfrm>
            <a:custGeom>
              <a:avLst/>
              <a:gdLst/>
              <a:ahLst/>
              <a:cxnLst/>
              <a:rect l="l" t="t" r="r" b="b"/>
              <a:pathLst>
                <a:path w="3304" h="5140" extrusionOk="0">
                  <a:moveTo>
                    <a:pt x="2419" y="1"/>
                  </a:moveTo>
                  <a:lnTo>
                    <a:pt x="380" y="1881"/>
                  </a:lnTo>
                  <a:lnTo>
                    <a:pt x="0" y="4808"/>
                  </a:lnTo>
                  <a:lnTo>
                    <a:pt x="357" y="5140"/>
                  </a:lnTo>
                  <a:lnTo>
                    <a:pt x="2823" y="4339"/>
                  </a:lnTo>
                  <a:cubicBezTo>
                    <a:pt x="3122" y="4247"/>
                    <a:pt x="3303" y="3934"/>
                    <a:pt x="3239" y="3625"/>
                  </a:cubicBezTo>
                  <a:lnTo>
                    <a:pt x="2528" y="204"/>
                  </a:lnTo>
                  <a:lnTo>
                    <a:pt x="2419" y="1"/>
                  </a:lnTo>
                  <a:close/>
                </a:path>
              </a:pathLst>
            </a:custGeom>
            <a:solidFill>
              <a:srgbClr val="8E9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9" name="Google Shape;5159;p45"/>
            <p:cNvSpPr/>
            <p:nvPr/>
          </p:nvSpPr>
          <p:spPr>
            <a:xfrm>
              <a:off x="7592098" y="3785329"/>
              <a:ext cx="221853" cy="720745"/>
            </a:xfrm>
            <a:custGeom>
              <a:avLst/>
              <a:gdLst/>
              <a:ahLst/>
              <a:cxnLst/>
              <a:rect l="l" t="t" r="r" b="b"/>
              <a:pathLst>
                <a:path w="1206" h="3918" extrusionOk="0">
                  <a:moveTo>
                    <a:pt x="132" y="1"/>
                  </a:moveTo>
                  <a:lnTo>
                    <a:pt x="0" y="124"/>
                  </a:lnTo>
                  <a:cubicBezTo>
                    <a:pt x="480" y="1348"/>
                    <a:pt x="843" y="2620"/>
                    <a:pt x="1074" y="3918"/>
                  </a:cubicBezTo>
                  <a:cubicBezTo>
                    <a:pt x="1130" y="3859"/>
                    <a:pt x="1175" y="3789"/>
                    <a:pt x="1206" y="3711"/>
                  </a:cubicBezTo>
                  <a:cubicBezTo>
                    <a:pt x="966" y="2442"/>
                    <a:pt x="606" y="1198"/>
                    <a:pt x="1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0" name="Google Shape;5160;p45"/>
            <p:cNvSpPr/>
            <p:nvPr/>
          </p:nvSpPr>
          <p:spPr>
            <a:xfrm>
              <a:off x="7502326" y="3867558"/>
              <a:ext cx="224428" cy="682114"/>
            </a:xfrm>
            <a:custGeom>
              <a:avLst/>
              <a:gdLst/>
              <a:ahLst/>
              <a:cxnLst/>
              <a:rect l="l" t="t" r="r" b="b"/>
              <a:pathLst>
                <a:path w="1220" h="3708" extrusionOk="0">
                  <a:moveTo>
                    <a:pt x="131" y="0"/>
                  </a:moveTo>
                  <a:lnTo>
                    <a:pt x="0" y="123"/>
                  </a:lnTo>
                  <a:cubicBezTo>
                    <a:pt x="497" y="1278"/>
                    <a:pt x="854" y="2478"/>
                    <a:pt x="1060" y="3708"/>
                  </a:cubicBezTo>
                  <a:lnTo>
                    <a:pt x="1219" y="3655"/>
                  </a:lnTo>
                  <a:cubicBezTo>
                    <a:pt x="1007" y="2399"/>
                    <a:pt x="642" y="1177"/>
                    <a:pt x="13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1" name="Google Shape;5161;p45"/>
            <p:cNvSpPr/>
            <p:nvPr/>
          </p:nvSpPr>
          <p:spPr>
            <a:xfrm>
              <a:off x="7451370" y="3977381"/>
              <a:ext cx="159859" cy="609819"/>
            </a:xfrm>
            <a:custGeom>
              <a:avLst/>
              <a:gdLst/>
              <a:ahLst/>
              <a:cxnLst/>
              <a:rect l="l" t="t" r="r" b="b"/>
              <a:pathLst>
                <a:path w="869" h="3315" extrusionOk="0">
                  <a:moveTo>
                    <a:pt x="157" y="0"/>
                  </a:moveTo>
                  <a:lnTo>
                    <a:pt x="1" y="59"/>
                  </a:lnTo>
                  <a:cubicBezTo>
                    <a:pt x="389" y="1113"/>
                    <a:pt x="626" y="2204"/>
                    <a:pt x="701" y="3314"/>
                  </a:cubicBezTo>
                  <a:lnTo>
                    <a:pt x="869" y="3261"/>
                  </a:lnTo>
                  <a:cubicBezTo>
                    <a:pt x="790" y="2148"/>
                    <a:pt x="553" y="1058"/>
                    <a:pt x="15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2" name="Google Shape;5162;p45"/>
            <p:cNvSpPr/>
            <p:nvPr/>
          </p:nvSpPr>
          <p:spPr>
            <a:xfrm>
              <a:off x="7343755" y="4126754"/>
              <a:ext cx="135025" cy="503124"/>
            </a:xfrm>
            <a:custGeom>
              <a:avLst/>
              <a:gdLst/>
              <a:ahLst/>
              <a:cxnLst/>
              <a:rect l="l" t="t" r="r" b="b"/>
              <a:pathLst>
                <a:path w="734" h="2735" extrusionOk="0">
                  <a:moveTo>
                    <a:pt x="151" y="0"/>
                  </a:moveTo>
                  <a:lnTo>
                    <a:pt x="0" y="75"/>
                  </a:lnTo>
                  <a:cubicBezTo>
                    <a:pt x="405" y="901"/>
                    <a:pt x="530" y="1827"/>
                    <a:pt x="566" y="2734"/>
                  </a:cubicBezTo>
                  <a:lnTo>
                    <a:pt x="734" y="2684"/>
                  </a:lnTo>
                  <a:cubicBezTo>
                    <a:pt x="695" y="1772"/>
                    <a:pt x="561" y="843"/>
                    <a:pt x="15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3" name="Google Shape;5163;p45"/>
            <p:cNvSpPr/>
            <p:nvPr/>
          </p:nvSpPr>
          <p:spPr>
            <a:xfrm>
              <a:off x="6886988" y="3720760"/>
              <a:ext cx="812540" cy="961362"/>
            </a:xfrm>
            <a:custGeom>
              <a:avLst/>
              <a:gdLst/>
              <a:ahLst/>
              <a:cxnLst/>
              <a:rect l="l" t="t" r="r" b="b"/>
              <a:pathLst>
                <a:path w="4417" h="5226" extrusionOk="0">
                  <a:moveTo>
                    <a:pt x="2232" y="0"/>
                  </a:moveTo>
                  <a:cubicBezTo>
                    <a:pt x="2095" y="0"/>
                    <a:pt x="1978" y="84"/>
                    <a:pt x="1925" y="207"/>
                  </a:cubicBezTo>
                  <a:lnTo>
                    <a:pt x="84" y="4771"/>
                  </a:lnTo>
                  <a:cubicBezTo>
                    <a:pt x="0" y="4988"/>
                    <a:pt x="156" y="5226"/>
                    <a:pt x="391" y="5226"/>
                  </a:cubicBezTo>
                  <a:lnTo>
                    <a:pt x="2185" y="5226"/>
                  </a:lnTo>
                  <a:cubicBezTo>
                    <a:pt x="2319" y="5226"/>
                    <a:pt x="2438" y="5142"/>
                    <a:pt x="2491" y="5019"/>
                  </a:cubicBezTo>
                  <a:lnTo>
                    <a:pt x="4330" y="455"/>
                  </a:lnTo>
                  <a:cubicBezTo>
                    <a:pt x="4416" y="237"/>
                    <a:pt x="4257" y="0"/>
                    <a:pt x="4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4" name="Google Shape;5164;p45"/>
            <p:cNvSpPr/>
            <p:nvPr/>
          </p:nvSpPr>
          <p:spPr>
            <a:xfrm>
              <a:off x="7004537" y="3819729"/>
              <a:ext cx="577994" cy="763792"/>
            </a:xfrm>
            <a:custGeom>
              <a:avLst/>
              <a:gdLst/>
              <a:ahLst/>
              <a:cxnLst/>
              <a:rect l="l" t="t" r="r" b="b"/>
              <a:pathLst>
                <a:path w="3142" h="4152" extrusionOk="0">
                  <a:moveTo>
                    <a:pt x="1705" y="1"/>
                  </a:moveTo>
                  <a:cubicBezTo>
                    <a:pt x="1618" y="1"/>
                    <a:pt x="1537" y="65"/>
                    <a:pt x="1507" y="163"/>
                  </a:cubicBezTo>
                  <a:lnTo>
                    <a:pt x="59" y="3795"/>
                  </a:lnTo>
                  <a:cubicBezTo>
                    <a:pt x="0" y="3965"/>
                    <a:pt x="103" y="4152"/>
                    <a:pt x="257" y="4152"/>
                  </a:cubicBezTo>
                  <a:lnTo>
                    <a:pt x="1437" y="4152"/>
                  </a:lnTo>
                  <a:cubicBezTo>
                    <a:pt x="1526" y="4152"/>
                    <a:pt x="1604" y="4088"/>
                    <a:pt x="1635" y="3990"/>
                  </a:cubicBezTo>
                  <a:lnTo>
                    <a:pt x="3083" y="358"/>
                  </a:lnTo>
                  <a:cubicBezTo>
                    <a:pt x="3141" y="188"/>
                    <a:pt x="3038" y="1"/>
                    <a:pt x="28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5" name="Google Shape;5165;p45"/>
            <p:cNvSpPr/>
            <p:nvPr/>
          </p:nvSpPr>
          <p:spPr>
            <a:xfrm>
              <a:off x="7097804" y="3899751"/>
              <a:ext cx="387231" cy="595103"/>
            </a:xfrm>
            <a:custGeom>
              <a:avLst/>
              <a:gdLst/>
              <a:ahLst/>
              <a:cxnLst/>
              <a:rect l="l" t="t" r="r" b="b"/>
              <a:pathLst>
                <a:path w="2105" h="3235" extrusionOk="0">
                  <a:moveTo>
                    <a:pt x="1304" y="1"/>
                  </a:moveTo>
                  <a:cubicBezTo>
                    <a:pt x="1253" y="1"/>
                    <a:pt x="1209" y="34"/>
                    <a:pt x="1192" y="90"/>
                  </a:cubicBezTo>
                  <a:lnTo>
                    <a:pt x="34" y="3031"/>
                  </a:lnTo>
                  <a:cubicBezTo>
                    <a:pt x="1" y="3128"/>
                    <a:pt x="62" y="3234"/>
                    <a:pt x="146" y="3234"/>
                  </a:cubicBezTo>
                  <a:lnTo>
                    <a:pt x="804" y="3234"/>
                  </a:lnTo>
                  <a:cubicBezTo>
                    <a:pt x="852" y="3234"/>
                    <a:pt x="899" y="3198"/>
                    <a:pt x="916" y="3142"/>
                  </a:cubicBezTo>
                  <a:lnTo>
                    <a:pt x="2074" y="202"/>
                  </a:lnTo>
                  <a:cubicBezTo>
                    <a:pt x="2104" y="104"/>
                    <a:pt x="2046" y="1"/>
                    <a:pt x="196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6" name="Google Shape;5166;p45"/>
            <p:cNvSpPr/>
            <p:nvPr/>
          </p:nvSpPr>
          <p:spPr>
            <a:xfrm>
              <a:off x="7179481" y="3937646"/>
              <a:ext cx="224980" cy="496133"/>
            </a:xfrm>
            <a:custGeom>
              <a:avLst/>
              <a:gdLst/>
              <a:ahLst/>
              <a:cxnLst/>
              <a:rect l="l" t="t" r="r" b="b"/>
              <a:pathLst>
                <a:path w="1223" h="2697" extrusionOk="0">
                  <a:moveTo>
                    <a:pt x="1079" y="0"/>
                  </a:moveTo>
                  <a:cubicBezTo>
                    <a:pt x="1029" y="0"/>
                    <a:pt x="982" y="32"/>
                    <a:pt x="963" y="80"/>
                  </a:cubicBezTo>
                  <a:lnTo>
                    <a:pt x="28" y="2526"/>
                  </a:lnTo>
                  <a:cubicBezTo>
                    <a:pt x="0" y="2588"/>
                    <a:pt x="37" y="2660"/>
                    <a:pt x="98" y="2685"/>
                  </a:cubicBezTo>
                  <a:cubicBezTo>
                    <a:pt x="115" y="2694"/>
                    <a:pt x="129" y="2696"/>
                    <a:pt x="143" y="2696"/>
                  </a:cubicBezTo>
                  <a:cubicBezTo>
                    <a:pt x="193" y="2696"/>
                    <a:pt x="240" y="2668"/>
                    <a:pt x="260" y="2615"/>
                  </a:cubicBezTo>
                  <a:lnTo>
                    <a:pt x="1194" y="172"/>
                  </a:lnTo>
                  <a:cubicBezTo>
                    <a:pt x="1222" y="107"/>
                    <a:pt x="1186" y="35"/>
                    <a:pt x="1125" y="10"/>
                  </a:cubicBezTo>
                  <a:cubicBezTo>
                    <a:pt x="1110" y="3"/>
                    <a:pt x="1094" y="0"/>
                    <a:pt x="10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7" name="Google Shape;5167;p45"/>
            <p:cNvSpPr/>
            <p:nvPr/>
          </p:nvSpPr>
          <p:spPr>
            <a:xfrm>
              <a:off x="7353505" y="3956226"/>
              <a:ext cx="477922" cy="705293"/>
            </a:xfrm>
            <a:custGeom>
              <a:avLst/>
              <a:gdLst/>
              <a:ahLst/>
              <a:cxnLst/>
              <a:rect l="l" t="t" r="r" b="b"/>
              <a:pathLst>
                <a:path w="2598" h="3834" extrusionOk="0">
                  <a:moveTo>
                    <a:pt x="2026" y="1"/>
                  </a:moveTo>
                  <a:cubicBezTo>
                    <a:pt x="2028" y="411"/>
                    <a:pt x="2014" y="827"/>
                    <a:pt x="1995" y="1239"/>
                  </a:cubicBezTo>
                  <a:cubicBezTo>
                    <a:pt x="1981" y="1468"/>
                    <a:pt x="1964" y="1705"/>
                    <a:pt x="1875" y="1917"/>
                  </a:cubicBezTo>
                  <a:cubicBezTo>
                    <a:pt x="1769" y="2177"/>
                    <a:pt x="1568" y="2383"/>
                    <a:pt x="1370" y="2579"/>
                  </a:cubicBezTo>
                  <a:cubicBezTo>
                    <a:pt x="926" y="3011"/>
                    <a:pt x="472" y="3429"/>
                    <a:pt x="0" y="3834"/>
                  </a:cubicBezTo>
                  <a:lnTo>
                    <a:pt x="2120" y="3150"/>
                  </a:lnTo>
                  <a:cubicBezTo>
                    <a:pt x="2419" y="3047"/>
                    <a:pt x="2597" y="2740"/>
                    <a:pt x="2530" y="2428"/>
                  </a:cubicBezTo>
                  <a:lnTo>
                    <a:pt x="2026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8" name="Google Shape;5168;p45"/>
            <p:cNvSpPr/>
            <p:nvPr/>
          </p:nvSpPr>
          <p:spPr>
            <a:xfrm>
              <a:off x="6886437" y="3720760"/>
              <a:ext cx="813644" cy="961362"/>
            </a:xfrm>
            <a:custGeom>
              <a:avLst/>
              <a:gdLst/>
              <a:ahLst/>
              <a:cxnLst/>
              <a:rect l="l" t="t" r="r" b="b"/>
              <a:pathLst>
                <a:path w="4423" h="5226" extrusionOk="0">
                  <a:moveTo>
                    <a:pt x="3571" y="0"/>
                  </a:moveTo>
                  <a:cubicBezTo>
                    <a:pt x="3231" y="1077"/>
                    <a:pt x="2849" y="2143"/>
                    <a:pt x="2302" y="3125"/>
                  </a:cubicBezTo>
                  <a:cubicBezTo>
                    <a:pt x="2176" y="3351"/>
                    <a:pt x="2040" y="3580"/>
                    <a:pt x="1861" y="3767"/>
                  </a:cubicBezTo>
                  <a:cubicBezTo>
                    <a:pt x="1520" y="4126"/>
                    <a:pt x="1021" y="4325"/>
                    <a:pt x="528" y="4325"/>
                  </a:cubicBezTo>
                  <a:cubicBezTo>
                    <a:pt x="444" y="4325"/>
                    <a:pt x="360" y="4320"/>
                    <a:pt x="277" y="4308"/>
                  </a:cubicBezTo>
                  <a:lnTo>
                    <a:pt x="87" y="4771"/>
                  </a:lnTo>
                  <a:cubicBezTo>
                    <a:pt x="0" y="4988"/>
                    <a:pt x="159" y="5226"/>
                    <a:pt x="394" y="5226"/>
                  </a:cubicBezTo>
                  <a:lnTo>
                    <a:pt x="2185" y="5226"/>
                  </a:lnTo>
                  <a:cubicBezTo>
                    <a:pt x="2322" y="5226"/>
                    <a:pt x="2441" y="5145"/>
                    <a:pt x="2492" y="5019"/>
                  </a:cubicBezTo>
                  <a:lnTo>
                    <a:pt x="4333" y="455"/>
                  </a:lnTo>
                  <a:cubicBezTo>
                    <a:pt x="4422" y="237"/>
                    <a:pt x="4260" y="0"/>
                    <a:pt x="402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9" name="Google Shape;5169;p45"/>
            <p:cNvSpPr/>
            <p:nvPr/>
          </p:nvSpPr>
          <p:spPr>
            <a:xfrm>
              <a:off x="5683906" y="3288092"/>
              <a:ext cx="1483433" cy="831304"/>
            </a:xfrm>
            <a:custGeom>
              <a:avLst/>
              <a:gdLst/>
              <a:ahLst/>
              <a:cxnLst/>
              <a:rect l="l" t="t" r="r" b="b"/>
              <a:pathLst>
                <a:path w="8064" h="4519" extrusionOk="0">
                  <a:moveTo>
                    <a:pt x="7656" y="1"/>
                  </a:moveTo>
                  <a:lnTo>
                    <a:pt x="612" y="1923"/>
                  </a:lnTo>
                  <a:lnTo>
                    <a:pt x="1" y="2171"/>
                  </a:lnTo>
                  <a:lnTo>
                    <a:pt x="258" y="3597"/>
                  </a:lnTo>
                  <a:cubicBezTo>
                    <a:pt x="283" y="3761"/>
                    <a:pt x="419" y="3884"/>
                    <a:pt x="587" y="3901"/>
                  </a:cubicBezTo>
                  <a:lnTo>
                    <a:pt x="4504" y="4514"/>
                  </a:lnTo>
                  <a:cubicBezTo>
                    <a:pt x="4537" y="4517"/>
                    <a:pt x="4570" y="4519"/>
                    <a:pt x="4602" y="4519"/>
                  </a:cubicBezTo>
                  <a:cubicBezTo>
                    <a:pt x="4888" y="4519"/>
                    <a:pt x="5163" y="4411"/>
                    <a:pt x="5368" y="4210"/>
                  </a:cubicBezTo>
                  <a:lnTo>
                    <a:pt x="7854" y="1552"/>
                  </a:lnTo>
                  <a:cubicBezTo>
                    <a:pt x="8010" y="1395"/>
                    <a:pt x="8063" y="1169"/>
                    <a:pt x="7994" y="963"/>
                  </a:cubicBezTo>
                  <a:lnTo>
                    <a:pt x="76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0" name="Google Shape;5170;p45"/>
            <p:cNvSpPr/>
            <p:nvPr/>
          </p:nvSpPr>
          <p:spPr>
            <a:xfrm>
              <a:off x="5755834" y="3661710"/>
              <a:ext cx="50956" cy="346576"/>
            </a:xfrm>
            <a:custGeom>
              <a:avLst/>
              <a:gdLst/>
              <a:ahLst/>
              <a:cxnLst/>
              <a:rect l="l" t="t" r="r" b="b"/>
              <a:pathLst>
                <a:path w="277" h="1884" extrusionOk="0">
                  <a:moveTo>
                    <a:pt x="26" y="0"/>
                  </a:moveTo>
                  <a:cubicBezTo>
                    <a:pt x="1" y="625"/>
                    <a:pt x="40" y="1250"/>
                    <a:pt x="148" y="1864"/>
                  </a:cubicBezTo>
                  <a:cubicBezTo>
                    <a:pt x="165" y="1867"/>
                    <a:pt x="179" y="1867"/>
                    <a:pt x="196" y="1870"/>
                  </a:cubicBezTo>
                  <a:lnTo>
                    <a:pt x="277" y="1884"/>
                  </a:lnTo>
                  <a:cubicBezTo>
                    <a:pt x="165" y="1264"/>
                    <a:pt x="123" y="637"/>
                    <a:pt x="148" y="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1" name="Google Shape;5171;p45"/>
            <p:cNvSpPr/>
            <p:nvPr/>
          </p:nvSpPr>
          <p:spPr>
            <a:xfrm>
              <a:off x="5834936" y="3644234"/>
              <a:ext cx="64753" cy="378952"/>
            </a:xfrm>
            <a:custGeom>
              <a:avLst/>
              <a:gdLst/>
              <a:ahLst/>
              <a:cxnLst/>
              <a:rect l="l" t="t" r="r" b="b"/>
              <a:pathLst>
                <a:path w="352" h="2060" extrusionOk="0">
                  <a:moveTo>
                    <a:pt x="134" y="1"/>
                  </a:moveTo>
                  <a:lnTo>
                    <a:pt x="134" y="1"/>
                  </a:lnTo>
                  <a:cubicBezTo>
                    <a:pt x="0" y="676"/>
                    <a:pt x="31" y="1379"/>
                    <a:pt x="218" y="2037"/>
                  </a:cubicBezTo>
                  <a:lnTo>
                    <a:pt x="352" y="2059"/>
                  </a:lnTo>
                  <a:cubicBezTo>
                    <a:pt x="162" y="1401"/>
                    <a:pt x="126" y="698"/>
                    <a:pt x="254" y="26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2" name="Google Shape;5172;p45"/>
            <p:cNvSpPr/>
            <p:nvPr/>
          </p:nvSpPr>
          <p:spPr>
            <a:xfrm>
              <a:off x="5992955" y="3620687"/>
              <a:ext cx="55555" cy="425678"/>
            </a:xfrm>
            <a:custGeom>
              <a:avLst/>
              <a:gdLst/>
              <a:ahLst/>
              <a:cxnLst/>
              <a:rect l="l" t="t" r="r" b="b"/>
              <a:pathLst>
                <a:path w="302" h="2314" extrusionOk="0">
                  <a:moveTo>
                    <a:pt x="59" y="0"/>
                  </a:moveTo>
                  <a:lnTo>
                    <a:pt x="59" y="0"/>
                  </a:lnTo>
                  <a:cubicBezTo>
                    <a:pt x="0" y="765"/>
                    <a:pt x="37" y="1535"/>
                    <a:pt x="173" y="2291"/>
                  </a:cubicBezTo>
                  <a:lnTo>
                    <a:pt x="302" y="2313"/>
                  </a:lnTo>
                  <a:cubicBezTo>
                    <a:pt x="162" y="1551"/>
                    <a:pt x="120" y="779"/>
                    <a:pt x="182" y="11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3" name="Google Shape;5173;p45"/>
            <p:cNvSpPr/>
            <p:nvPr/>
          </p:nvSpPr>
          <p:spPr>
            <a:xfrm>
              <a:off x="6076104" y="3669436"/>
              <a:ext cx="63281" cy="390726"/>
            </a:xfrm>
            <a:custGeom>
              <a:avLst/>
              <a:gdLst/>
              <a:ahLst/>
              <a:cxnLst/>
              <a:rect l="l" t="t" r="r" b="b"/>
              <a:pathLst>
                <a:path w="344" h="2124" extrusionOk="0">
                  <a:moveTo>
                    <a:pt x="143" y="0"/>
                  </a:moveTo>
                  <a:cubicBezTo>
                    <a:pt x="0" y="695"/>
                    <a:pt x="25" y="1420"/>
                    <a:pt x="207" y="2104"/>
                  </a:cubicBezTo>
                  <a:lnTo>
                    <a:pt x="343" y="2123"/>
                  </a:lnTo>
                  <a:cubicBezTo>
                    <a:pt x="151" y="1445"/>
                    <a:pt x="123" y="720"/>
                    <a:pt x="265" y="25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4" name="Google Shape;5174;p45"/>
            <p:cNvSpPr/>
            <p:nvPr/>
          </p:nvSpPr>
          <p:spPr>
            <a:xfrm>
              <a:off x="6332173" y="3721312"/>
              <a:ext cx="65305" cy="379320"/>
            </a:xfrm>
            <a:custGeom>
              <a:avLst/>
              <a:gdLst/>
              <a:ahLst/>
              <a:cxnLst/>
              <a:rect l="l" t="t" r="r" b="b"/>
              <a:pathLst>
                <a:path w="355" h="2062" extrusionOk="0">
                  <a:moveTo>
                    <a:pt x="34" y="0"/>
                  </a:moveTo>
                  <a:lnTo>
                    <a:pt x="34" y="0"/>
                  </a:lnTo>
                  <a:cubicBezTo>
                    <a:pt x="0" y="681"/>
                    <a:pt x="67" y="1375"/>
                    <a:pt x="224" y="2042"/>
                  </a:cubicBezTo>
                  <a:lnTo>
                    <a:pt x="355" y="2062"/>
                  </a:lnTo>
                  <a:cubicBezTo>
                    <a:pt x="187" y="1392"/>
                    <a:pt x="123" y="692"/>
                    <a:pt x="157" y="8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5" name="Google Shape;5175;p45"/>
            <p:cNvSpPr/>
            <p:nvPr/>
          </p:nvSpPr>
          <p:spPr>
            <a:xfrm>
              <a:off x="6457448" y="3702181"/>
              <a:ext cx="63281" cy="417032"/>
            </a:xfrm>
            <a:custGeom>
              <a:avLst/>
              <a:gdLst/>
              <a:ahLst/>
              <a:cxnLst/>
              <a:rect l="l" t="t" r="r" b="b"/>
              <a:pathLst>
                <a:path w="344" h="2267" extrusionOk="0">
                  <a:moveTo>
                    <a:pt x="120" y="1"/>
                  </a:moveTo>
                  <a:lnTo>
                    <a:pt x="0" y="15"/>
                  </a:lnTo>
                  <a:lnTo>
                    <a:pt x="218" y="2249"/>
                  </a:lnTo>
                  <a:lnTo>
                    <a:pt x="301" y="2263"/>
                  </a:lnTo>
                  <a:cubicBezTo>
                    <a:pt x="315" y="2266"/>
                    <a:pt x="329" y="2266"/>
                    <a:pt x="343" y="2266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6" name="Google Shape;5176;p45"/>
            <p:cNvSpPr/>
            <p:nvPr/>
          </p:nvSpPr>
          <p:spPr>
            <a:xfrm>
              <a:off x="6567638" y="3653984"/>
              <a:ext cx="90139" cy="436347"/>
            </a:xfrm>
            <a:custGeom>
              <a:avLst/>
              <a:gdLst/>
              <a:ahLst/>
              <a:cxnLst/>
              <a:rect l="l" t="t" r="r" b="b"/>
              <a:pathLst>
                <a:path w="490" h="2372" extrusionOk="0">
                  <a:moveTo>
                    <a:pt x="118" y="1"/>
                  </a:moveTo>
                  <a:lnTo>
                    <a:pt x="1" y="31"/>
                  </a:lnTo>
                  <a:cubicBezTo>
                    <a:pt x="188" y="799"/>
                    <a:pt x="313" y="1585"/>
                    <a:pt x="369" y="2372"/>
                  </a:cubicBezTo>
                  <a:cubicBezTo>
                    <a:pt x="411" y="2347"/>
                    <a:pt x="450" y="2325"/>
                    <a:pt x="489" y="2291"/>
                  </a:cubicBezTo>
                  <a:cubicBezTo>
                    <a:pt x="428" y="1521"/>
                    <a:pt x="302" y="751"/>
                    <a:pt x="118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7" name="Google Shape;5177;p45"/>
            <p:cNvSpPr/>
            <p:nvPr/>
          </p:nvSpPr>
          <p:spPr>
            <a:xfrm>
              <a:off x="6675437" y="3659686"/>
              <a:ext cx="65857" cy="351727"/>
            </a:xfrm>
            <a:custGeom>
              <a:avLst/>
              <a:gdLst/>
              <a:ahLst/>
              <a:cxnLst/>
              <a:rect l="l" t="t" r="r" b="b"/>
              <a:pathLst>
                <a:path w="358" h="1912" extrusionOk="0">
                  <a:moveTo>
                    <a:pt x="121" y="0"/>
                  </a:moveTo>
                  <a:lnTo>
                    <a:pt x="1" y="25"/>
                  </a:lnTo>
                  <a:cubicBezTo>
                    <a:pt x="121" y="648"/>
                    <a:pt x="202" y="1278"/>
                    <a:pt x="241" y="1911"/>
                  </a:cubicBezTo>
                  <a:lnTo>
                    <a:pt x="358" y="1786"/>
                  </a:lnTo>
                  <a:cubicBezTo>
                    <a:pt x="316" y="1186"/>
                    <a:pt x="238" y="586"/>
                    <a:pt x="12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8" name="Google Shape;5178;p45"/>
            <p:cNvSpPr/>
            <p:nvPr/>
          </p:nvSpPr>
          <p:spPr>
            <a:xfrm>
              <a:off x="6814509" y="3457885"/>
              <a:ext cx="77814" cy="391829"/>
            </a:xfrm>
            <a:custGeom>
              <a:avLst/>
              <a:gdLst/>
              <a:ahLst/>
              <a:cxnLst/>
              <a:rect l="l" t="t" r="r" b="b"/>
              <a:pathLst>
                <a:path w="423" h="2130" extrusionOk="0">
                  <a:moveTo>
                    <a:pt x="124" y="1"/>
                  </a:moveTo>
                  <a:lnTo>
                    <a:pt x="1" y="29"/>
                  </a:lnTo>
                  <a:cubicBezTo>
                    <a:pt x="152" y="718"/>
                    <a:pt x="255" y="1424"/>
                    <a:pt x="308" y="2130"/>
                  </a:cubicBezTo>
                  <a:lnTo>
                    <a:pt x="422" y="2010"/>
                  </a:lnTo>
                  <a:cubicBezTo>
                    <a:pt x="366" y="1332"/>
                    <a:pt x="266" y="662"/>
                    <a:pt x="12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9" name="Google Shape;5179;p45"/>
            <p:cNvSpPr/>
            <p:nvPr/>
          </p:nvSpPr>
          <p:spPr>
            <a:xfrm>
              <a:off x="6884965" y="3443536"/>
              <a:ext cx="55555" cy="356326"/>
            </a:xfrm>
            <a:custGeom>
              <a:avLst/>
              <a:gdLst/>
              <a:ahLst/>
              <a:cxnLst/>
              <a:rect l="l" t="t" r="r" b="b"/>
              <a:pathLst>
                <a:path w="302" h="1937" extrusionOk="0">
                  <a:moveTo>
                    <a:pt x="123" y="1"/>
                  </a:moveTo>
                  <a:lnTo>
                    <a:pt x="0" y="23"/>
                  </a:lnTo>
                  <a:cubicBezTo>
                    <a:pt x="120" y="654"/>
                    <a:pt x="179" y="1295"/>
                    <a:pt x="179" y="1937"/>
                  </a:cubicBezTo>
                  <a:lnTo>
                    <a:pt x="301" y="1803"/>
                  </a:lnTo>
                  <a:cubicBezTo>
                    <a:pt x="293" y="1198"/>
                    <a:pt x="234" y="595"/>
                    <a:pt x="12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0" name="Google Shape;5180;p45"/>
            <p:cNvSpPr/>
            <p:nvPr/>
          </p:nvSpPr>
          <p:spPr>
            <a:xfrm>
              <a:off x="7024957" y="3300417"/>
              <a:ext cx="82413" cy="318430"/>
            </a:xfrm>
            <a:custGeom>
              <a:avLst/>
              <a:gdLst/>
              <a:ahLst/>
              <a:cxnLst/>
              <a:rect l="l" t="t" r="r" b="b"/>
              <a:pathLst>
                <a:path w="448" h="1731" extrusionOk="0">
                  <a:moveTo>
                    <a:pt x="118" y="0"/>
                  </a:moveTo>
                  <a:lnTo>
                    <a:pt x="1" y="34"/>
                  </a:lnTo>
                  <a:cubicBezTo>
                    <a:pt x="157" y="592"/>
                    <a:pt x="268" y="1158"/>
                    <a:pt x="335" y="1730"/>
                  </a:cubicBezTo>
                  <a:lnTo>
                    <a:pt x="447" y="1613"/>
                  </a:lnTo>
                  <a:cubicBezTo>
                    <a:pt x="377" y="1069"/>
                    <a:pt x="268" y="531"/>
                    <a:pt x="11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1" name="Google Shape;5181;p45"/>
            <p:cNvSpPr/>
            <p:nvPr/>
          </p:nvSpPr>
          <p:spPr>
            <a:xfrm>
              <a:off x="5670661" y="3227570"/>
              <a:ext cx="1434133" cy="593999"/>
            </a:xfrm>
            <a:custGeom>
              <a:avLst/>
              <a:gdLst/>
              <a:ahLst/>
              <a:cxnLst/>
              <a:rect l="l" t="t" r="r" b="b"/>
              <a:pathLst>
                <a:path w="7796" h="3229" extrusionOk="0">
                  <a:moveTo>
                    <a:pt x="2985" y="0"/>
                  </a:moveTo>
                  <a:cubicBezTo>
                    <a:pt x="2938" y="0"/>
                    <a:pt x="2885" y="17"/>
                    <a:pt x="2846" y="48"/>
                  </a:cubicBezTo>
                  <a:lnTo>
                    <a:pt x="140" y="2280"/>
                  </a:lnTo>
                  <a:cubicBezTo>
                    <a:pt x="0" y="2397"/>
                    <a:pt x="67" y="2623"/>
                    <a:pt x="238" y="2648"/>
                  </a:cubicBezTo>
                  <a:lnTo>
                    <a:pt x="4428" y="3223"/>
                  </a:lnTo>
                  <a:cubicBezTo>
                    <a:pt x="4460" y="3227"/>
                    <a:pt x="4492" y="3229"/>
                    <a:pt x="4523" y="3229"/>
                  </a:cubicBezTo>
                  <a:cubicBezTo>
                    <a:pt x="4710" y="3229"/>
                    <a:pt x="4889" y="3159"/>
                    <a:pt x="5025" y="3030"/>
                  </a:cubicBezTo>
                  <a:lnTo>
                    <a:pt x="7658" y="555"/>
                  </a:lnTo>
                  <a:cubicBezTo>
                    <a:pt x="7795" y="430"/>
                    <a:pt x="7711" y="201"/>
                    <a:pt x="7524" y="196"/>
                  </a:cubicBezTo>
                  <a:lnTo>
                    <a:pt x="29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2" name="Google Shape;5182;p45"/>
            <p:cNvSpPr/>
            <p:nvPr/>
          </p:nvSpPr>
          <p:spPr>
            <a:xfrm>
              <a:off x="5700463" y="3231065"/>
              <a:ext cx="1392374" cy="585353"/>
            </a:xfrm>
            <a:custGeom>
              <a:avLst/>
              <a:gdLst/>
              <a:ahLst/>
              <a:cxnLst/>
              <a:rect l="l" t="t" r="r" b="b"/>
              <a:pathLst>
                <a:path w="7569" h="3182" extrusionOk="0">
                  <a:moveTo>
                    <a:pt x="3580" y="361"/>
                  </a:moveTo>
                  <a:cubicBezTo>
                    <a:pt x="3585" y="377"/>
                    <a:pt x="3591" y="391"/>
                    <a:pt x="3593" y="411"/>
                  </a:cubicBezTo>
                  <a:cubicBezTo>
                    <a:pt x="3585" y="400"/>
                    <a:pt x="3577" y="386"/>
                    <a:pt x="3566" y="375"/>
                  </a:cubicBezTo>
                  <a:cubicBezTo>
                    <a:pt x="3574" y="372"/>
                    <a:pt x="3577" y="364"/>
                    <a:pt x="3580" y="361"/>
                  </a:cubicBezTo>
                  <a:close/>
                  <a:moveTo>
                    <a:pt x="3761" y="578"/>
                  </a:moveTo>
                  <a:lnTo>
                    <a:pt x="3761" y="578"/>
                  </a:lnTo>
                  <a:cubicBezTo>
                    <a:pt x="3772" y="606"/>
                    <a:pt x="3780" y="628"/>
                    <a:pt x="3786" y="652"/>
                  </a:cubicBezTo>
                  <a:lnTo>
                    <a:pt x="3786" y="652"/>
                  </a:lnTo>
                  <a:cubicBezTo>
                    <a:pt x="3785" y="651"/>
                    <a:pt x="3783" y="650"/>
                    <a:pt x="3780" y="648"/>
                  </a:cubicBezTo>
                  <a:cubicBezTo>
                    <a:pt x="3775" y="623"/>
                    <a:pt x="3769" y="601"/>
                    <a:pt x="3761" y="578"/>
                  </a:cubicBezTo>
                  <a:close/>
                  <a:moveTo>
                    <a:pt x="3828" y="894"/>
                  </a:moveTo>
                  <a:cubicBezTo>
                    <a:pt x="3842" y="908"/>
                    <a:pt x="3856" y="927"/>
                    <a:pt x="3870" y="941"/>
                  </a:cubicBezTo>
                  <a:cubicBezTo>
                    <a:pt x="3892" y="1005"/>
                    <a:pt x="3912" y="1072"/>
                    <a:pt x="3934" y="1142"/>
                  </a:cubicBezTo>
                  <a:cubicBezTo>
                    <a:pt x="3912" y="1164"/>
                    <a:pt x="3889" y="1181"/>
                    <a:pt x="3870" y="1198"/>
                  </a:cubicBezTo>
                  <a:cubicBezTo>
                    <a:pt x="3858" y="1097"/>
                    <a:pt x="3845" y="997"/>
                    <a:pt x="3828" y="894"/>
                  </a:cubicBezTo>
                  <a:close/>
                  <a:moveTo>
                    <a:pt x="4079" y="1167"/>
                  </a:moveTo>
                  <a:lnTo>
                    <a:pt x="4143" y="1228"/>
                  </a:lnTo>
                  <a:cubicBezTo>
                    <a:pt x="4121" y="1228"/>
                    <a:pt x="4107" y="1234"/>
                    <a:pt x="4090" y="1234"/>
                  </a:cubicBezTo>
                  <a:cubicBezTo>
                    <a:pt x="4082" y="1214"/>
                    <a:pt x="4079" y="1195"/>
                    <a:pt x="4073" y="1178"/>
                  </a:cubicBezTo>
                  <a:cubicBezTo>
                    <a:pt x="4076" y="1173"/>
                    <a:pt x="4079" y="1170"/>
                    <a:pt x="4079" y="1167"/>
                  </a:cubicBezTo>
                  <a:close/>
                  <a:moveTo>
                    <a:pt x="3499" y="489"/>
                  </a:moveTo>
                  <a:cubicBezTo>
                    <a:pt x="3554" y="564"/>
                    <a:pt x="3610" y="637"/>
                    <a:pt x="3672" y="707"/>
                  </a:cubicBezTo>
                  <a:cubicBezTo>
                    <a:pt x="3708" y="880"/>
                    <a:pt x="3733" y="1061"/>
                    <a:pt x="3755" y="1248"/>
                  </a:cubicBezTo>
                  <a:lnTo>
                    <a:pt x="3577" y="1248"/>
                  </a:lnTo>
                  <a:cubicBezTo>
                    <a:pt x="3577" y="1248"/>
                    <a:pt x="3577" y="1242"/>
                    <a:pt x="3580" y="1242"/>
                  </a:cubicBezTo>
                  <a:lnTo>
                    <a:pt x="3490" y="1159"/>
                  </a:lnTo>
                  <a:cubicBezTo>
                    <a:pt x="3471" y="1178"/>
                    <a:pt x="3454" y="1198"/>
                    <a:pt x="3437" y="1214"/>
                  </a:cubicBezTo>
                  <a:lnTo>
                    <a:pt x="3429" y="1094"/>
                  </a:lnTo>
                  <a:cubicBezTo>
                    <a:pt x="3393" y="1097"/>
                    <a:pt x="3354" y="1097"/>
                    <a:pt x="3314" y="1100"/>
                  </a:cubicBezTo>
                  <a:cubicBezTo>
                    <a:pt x="3326" y="1058"/>
                    <a:pt x="3334" y="1014"/>
                    <a:pt x="3342" y="972"/>
                  </a:cubicBezTo>
                  <a:cubicBezTo>
                    <a:pt x="3426" y="1028"/>
                    <a:pt x="3518" y="1072"/>
                    <a:pt x="3616" y="1097"/>
                  </a:cubicBezTo>
                  <a:lnTo>
                    <a:pt x="3677" y="1114"/>
                  </a:lnTo>
                  <a:lnTo>
                    <a:pt x="3691" y="1047"/>
                  </a:lnTo>
                  <a:cubicBezTo>
                    <a:pt x="3702" y="991"/>
                    <a:pt x="3672" y="935"/>
                    <a:pt x="3621" y="913"/>
                  </a:cubicBezTo>
                  <a:lnTo>
                    <a:pt x="3602" y="961"/>
                  </a:lnTo>
                  <a:cubicBezTo>
                    <a:pt x="3521" y="933"/>
                    <a:pt x="3448" y="888"/>
                    <a:pt x="3379" y="838"/>
                  </a:cubicBezTo>
                  <a:cubicBezTo>
                    <a:pt x="3412" y="709"/>
                    <a:pt x="3451" y="592"/>
                    <a:pt x="3499" y="489"/>
                  </a:cubicBezTo>
                  <a:close/>
                  <a:moveTo>
                    <a:pt x="3482" y="1368"/>
                  </a:moveTo>
                  <a:cubicBezTo>
                    <a:pt x="3476" y="1373"/>
                    <a:pt x="3468" y="1373"/>
                    <a:pt x="3462" y="1373"/>
                  </a:cubicBezTo>
                  <a:cubicBezTo>
                    <a:pt x="3462" y="1373"/>
                    <a:pt x="3465" y="1373"/>
                    <a:pt x="3465" y="1368"/>
                  </a:cubicBezTo>
                  <a:close/>
                  <a:moveTo>
                    <a:pt x="3434" y="1220"/>
                  </a:moveTo>
                  <a:cubicBezTo>
                    <a:pt x="3376" y="1284"/>
                    <a:pt x="3312" y="1351"/>
                    <a:pt x="3250" y="1418"/>
                  </a:cubicBezTo>
                  <a:lnTo>
                    <a:pt x="3245" y="1418"/>
                  </a:lnTo>
                  <a:cubicBezTo>
                    <a:pt x="3259" y="1373"/>
                    <a:pt x="3267" y="1323"/>
                    <a:pt x="3278" y="1276"/>
                  </a:cubicBezTo>
                  <a:cubicBezTo>
                    <a:pt x="3281" y="1262"/>
                    <a:pt x="3284" y="1242"/>
                    <a:pt x="3287" y="1226"/>
                  </a:cubicBezTo>
                  <a:cubicBezTo>
                    <a:pt x="3337" y="1226"/>
                    <a:pt x="3384" y="1223"/>
                    <a:pt x="3434" y="1220"/>
                  </a:cubicBezTo>
                  <a:close/>
                  <a:moveTo>
                    <a:pt x="3772" y="1415"/>
                  </a:moveTo>
                  <a:cubicBezTo>
                    <a:pt x="3772" y="1424"/>
                    <a:pt x="3775" y="1435"/>
                    <a:pt x="3775" y="1443"/>
                  </a:cubicBezTo>
                  <a:cubicBezTo>
                    <a:pt x="3768" y="1445"/>
                    <a:pt x="3761" y="1445"/>
                    <a:pt x="3754" y="1445"/>
                  </a:cubicBezTo>
                  <a:cubicBezTo>
                    <a:pt x="3746" y="1445"/>
                    <a:pt x="3739" y="1445"/>
                    <a:pt x="3730" y="1443"/>
                  </a:cubicBezTo>
                  <a:cubicBezTo>
                    <a:pt x="3744" y="1435"/>
                    <a:pt x="3758" y="1424"/>
                    <a:pt x="3772" y="1415"/>
                  </a:cubicBezTo>
                  <a:close/>
                  <a:moveTo>
                    <a:pt x="4004" y="1365"/>
                  </a:moveTo>
                  <a:cubicBezTo>
                    <a:pt x="4009" y="1396"/>
                    <a:pt x="4020" y="1429"/>
                    <a:pt x="4034" y="1463"/>
                  </a:cubicBezTo>
                  <a:cubicBezTo>
                    <a:pt x="3990" y="1460"/>
                    <a:pt x="3942" y="1460"/>
                    <a:pt x="3898" y="1457"/>
                  </a:cubicBezTo>
                  <a:cubicBezTo>
                    <a:pt x="3895" y="1429"/>
                    <a:pt x="3892" y="1396"/>
                    <a:pt x="3892" y="1368"/>
                  </a:cubicBezTo>
                  <a:cubicBezTo>
                    <a:pt x="3928" y="1368"/>
                    <a:pt x="3965" y="1365"/>
                    <a:pt x="4004" y="1365"/>
                  </a:cubicBezTo>
                  <a:close/>
                  <a:moveTo>
                    <a:pt x="3167" y="1"/>
                  </a:moveTo>
                  <a:lnTo>
                    <a:pt x="3167" y="1"/>
                  </a:lnTo>
                  <a:cubicBezTo>
                    <a:pt x="3245" y="129"/>
                    <a:pt x="3328" y="255"/>
                    <a:pt x="3420" y="380"/>
                  </a:cubicBezTo>
                  <a:cubicBezTo>
                    <a:pt x="3356" y="489"/>
                    <a:pt x="3309" y="623"/>
                    <a:pt x="3270" y="765"/>
                  </a:cubicBezTo>
                  <a:cubicBezTo>
                    <a:pt x="3259" y="757"/>
                    <a:pt x="3250" y="749"/>
                    <a:pt x="3236" y="740"/>
                  </a:cubicBezTo>
                  <a:cubicBezTo>
                    <a:pt x="2999" y="553"/>
                    <a:pt x="2762" y="361"/>
                    <a:pt x="2531" y="168"/>
                  </a:cubicBezTo>
                  <a:lnTo>
                    <a:pt x="2430" y="252"/>
                  </a:lnTo>
                  <a:cubicBezTo>
                    <a:pt x="2667" y="450"/>
                    <a:pt x="2910" y="651"/>
                    <a:pt x="3158" y="841"/>
                  </a:cubicBezTo>
                  <a:cubicBezTo>
                    <a:pt x="3183" y="860"/>
                    <a:pt x="3208" y="880"/>
                    <a:pt x="3236" y="902"/>
                  </a:cubicBezTo>
                  <a:cubicBezTo>
                    <a:pt x="3217" y="972"/>
                    <a:pt x="3200" y="1044"/>
                    <a:pt x="3186" y="1117"/>
                  </a:cubicBezTo>
                  <a:cubicBezTo>
                    <a:pt x="3092" y="1120"/>
                    <a:pt x="2997" y="1121"/>
                    <a:pt x="2903" y="1121"/>
                  </a:cubicBezTo>
                  <a:cubicBezTo>
                    <a:pt x="2434" y="1121"/>
                    <a:pt x="1967" y="1086"/>
                    <a:pt x="1507" y="1019"/>
                  </a:cubicBezTo>
                  <a:lnTo>
                    <a:pt x="1381" y="1125"/>
                  </a:lnTo>
                  <a:cubicBezTo>
                    <a:pt x="1886" y="1203"/>
                    <a:pt x="2402" y="1245"/>
                    <a:pt x="2918" y="1245"/>
                  </a:cubicBezTo>
                  <a:cubicBezTo>
                    <a:pt x="3002" y="1245"/>
                    <a:pt x="3083" y="1245"/>
                    <a:pt x="3167" y="1242"/>
                  </a:cubicBezTo>
                  <a:lnTo>
                    <a:pt x="3167" y="1242"/>
                  </a:lnTo>
                  <a:cubicBezTo>
                    <a:pt x="3167" y="1251"/>
                    <a:pt x="3161" y="1253"/>
                    <a:pt x="3161" y="1259"/>
                  </a:cubicBezTo>
                  <a:cubicBezTo>
                    <a:pt x="3147" y="1329"/>
                    <a:pt x="3133" y="1396"/>
                    <a:pt x="3119" y="1460"/>
                  </a:cubicBezTo>
                  <a:cubicBezTo>
                    <a:pt x="2554" y="1566"/>
                    <a:pt x="1977" y="1618"/>
                    <a:pt x="1399" y="1618"/>
                  </a:cubicBezTo>
                  <a:cubicBezTo>
                    <a:pt x="1200" y="1618"/>
                    <a:pt x="1002" y="1612"/>
                    <a:pt x="804" y="1599"/>
                  </a:cubicBezTo>
                  <a:lnTo>
                    <a:pt x="664" y="1714"/>
                  </a:lnTo>
                  <a:cubicBezTo>
                    <a:pt x="907" y="1731"/>
                    <a:pt x="1147" y="1742"/>
                    <a:pt x="1390" y="1742"/>
                  </a:cubicBezTo>
                  <a:cubicBezTo>
                    <a:pt x="1961" y="1742"/>
                    <a:pt x="2531" y="1691"/>
                    <a:pt x="3091" y="1588"/>
                  </a:cubicBezTo>
                  <a:lnTo>
                    <a:pt x="3091" y="1588"/>
                  </a:lnTo>
                  <a:cubicBezTo>
                    <a:pt x="3089" y="1594"/>
                    <a:pt x="3089" y="1605"/>
                    <a:pt x="3086" y="1613"/>
                  </a:cubicBezTo>
                  <a:cubicBezTo>
                    <a:pt x="2531" y="1828"/>
                    <a:pt x="1967" y="2037"/>
                    <a:pt x="1403" y="2227"/>
                  </a:cubicBezTo>
                  <a:cubicBezTo>
                    <a:pt x="957" y="2375"/>
                    <a:pt x="488" y="2526"/>
                    <a:pt x="0" y="2595"/>
                  </a:cubicBezTo>
                  <a:cubicBezTo>
                    <a:pt x="23" y="2618"/>
                    <a:pt x="56" y="2626"/>
                    <a:pt x="92" y="2634"/>
                  </a:cubicBezTo>
                  <a:lnTo>
                    <a:pt x="321" y="2665"/>
                  </a:lnTo>
                  <a:cubicBezTo>
                    <a:pt x="712" y="2584"/>
                    <a:pt x="1088" y="2464"/>
                    <a:pt x="1445" y="2341"/>
                  </a:cubicBezTo>
                  <a:cubicBezTo>
                    <a:pt x="1931" y="2177"/>
                    <a:pt x="2419" y="1998"/>
                    <a:pt x="2902" y="1814"/>
                  </a:cubicBezTo>
                  <a:lnTo>
                    <a:pt x="2902" y="1814"/>
                  </a:lnTo>
                  <a:cubicBezTo>
                    <a:pt x="2567" y="2174"/>
                    <a:pt x="2224" y="2526"/>
                    <a:pt x="1883" y="2877"/>
                  </a:cubicBezTo>
                  <a:lnTo>
                    <a:pt x="2037" y="2899"/>
                  </a:lnTo>
                  <a:cubicBezTo>
                    <a:pt x="2360" y="2567"/>
                    <a:pt x="2681" y="2230"/>
                    <a:pt x="2999" y="1895"/>
                  </a:cubicBezTo>
                  <a:lnTo>
                    <a:pt x="2999" y="1895"/>
                  </a:lnTo>
                  <a:cubicBezTo>
                    <a:pt x="2874" y="2258"/>
                    <a:pt x="2729" y="2620"/>
                    <a:pt x="2575" y="2975"/>
                  </a:cubicBezTo>
                  <a:lnTo>
                    <a:pt x="2706" y="2994"/>
                  </a:lnTo>
                  <a:cubicBezTo>
                    <a:pt x="2888" y="2576"/>
                    <a:pt x="3049" y="2146"/>
                    <a:pt x="3195" y="1714"/>
                  </a:cubicBezTo>
                  <a:cubicBezTo>
                    <a:pt x="3195" y="1711"/>
                    <a:pt x="3197" y="1705"/>
                    <a:pt x="3197" y="1703"/>
                  </a:cubicBezTo>
                  <a:cubicBezTo>
                    <a:pt x="3211" y="1697"/>
                    <a:pt x="3225" y="1691"/>
                    <a:pt x="3242" y="1686"/>
                  </a:cubicBezTo>
                  <a:cubicBezTo>
                    <a:pt x="3370" y="1633"/>
                    <a:pt x="3496" y="1580"/>
                    <a:pt x="3616" y="1521"/>
                  </a:cubicBezTo>
                  <a:lnTo>
                    <a:pt x="3616" y="1521"/>
                  </a:lnTo>
                  <a:lnTo>
                    <a:pt x="3613" y="1563"/>
                  </a:lnTo>
                  <a:cubicBezTo>
                    <a:pt x="3677" y="1572"/>
                    <a:pt x="3741" y="1574"/>
                    <a:pt x="3808" y="1577"/>
                  </a:cubicBezTo>
                  <a:cubicBezTo>
                    <a:pt x="3814" y="1658"/>
                    <a:pt x="3822" y="1739"/>
                    <a:pt x="3828" y="1814"/>
                  </a:cubicBezTo>
                  <a:cubicBezTo>
                    <a:pt x="3845" y="2010"/>
                    <a:pt x="3858" y="2194"/>
                    <a:pt x="3884" y="2372"/>
                  </a:cubicBezTo>
                  <a:cubicBezTo>
                    <a:pt x="3914" y="2634"/>
                    <a:pt x="3948" y="2899"/>
                    <a:pt x="3976" y="3164"/>
                  </a:cubicBezTo>
                  <a:lnTo>
                    <a:pt x="4096" y="3181"/>
                  </a:lnTo>
                  <a:cubicBezTo>
                    <a:pt x="4068" y="2905"/>
                    <a:pt x="4037" y="2632"/>
                    <a:pt x="4004" y="2355"/>
                  </a:cubicBezTo>
                  <a:cubicBezTo>
                    <a:pt x="3981" y="2180"/>
                    <a:pt x="3965" y="1996"/>
                    <a:pt x="3948" y="1800"/>
                  </a:cubicBezTo>
                  <a:cubicBezTo>
                    <a:pt x="3939" y="1728"/>
                    <a:pt x="3934" y="1655"/>
                    <a:pt x="3928" y="1580"/>
                  </a:cubicBezTo>
                  <a:lnTo>
                    <a:pt x="3928" y="1580"/>
                  </a:lnTo>
                  <a:cubicBezTo>
                    <a:pt x="3984" y="1585"/>
                    <a:pt x="4037" y="1588"/>
                    <a:pt x="4093" y="1588"/>
                  </a:cubicBezTo>
                  <a:cubicBezTo>
                    <a:pt x="4232" y="2010"/>
                    <a:pt x="4389" y="2428"/>
                    <a:pt x="4556" y="2841"/>
                  </a:cubicBezTo>
                  <a:cubicBezTo>
                    <a:pt x="4598" y="2939"/>
                    <a:pt x="4640" y="3042"/>
                    <a:pt x="4687" y="3148"/>
                  </a:cubicBezTo>
                  <a:cubicBezTo>
                    <a:pt x="4723" y="3128"/>
                    <a:pt x="4760" y="3109"/>
                    <a:pt x="4793" y="3084"/>
                  </a:cubicBezTo>
                  <a:cubicBezTo>
                    <a:pt x="4748" y="2986"/>
                    <a:pt x="4709" y="2888"/>
                    <a:pt x="4668" y="2791"/>
                  </a:cubicBezTo>
                  <a:cubicBezTo>
                    <a:pt x="4509" y="2397"/>
                    <a:pt x="4358" y="1996"/>
                    <a:pt x="4221" y="1591"/>
                  </a:cubicBezTo>
                  <a:lnTo>
                    <a:pt x="4221" y="1591"/>
                  </a:lnTo>
                  <a:cubicBezTo>
                    <a:pt x="4355" y="1594"/>
                    <a:pt x="4483" y="1599"/>
                    <a:pt x="4617" y="1599"/>
                  </a:cubicBezTo>
                  <a:cubicBezTo>
                    <a:pt x="5265" y="1599"/>
                    <a:pt x="5917" y="1544"/>
                    <a:pt x="6559" y="1438"/>
                  </a:cubicBezTo>
                  <a:lnTo>
                    <a:pt x="6724" y="1284"/>
                  </a:lnTo>
                  <a:lnTo>
                    <a:pt x="6724" y="1284"/>
                  </a:lnTo>
                  <a:cubicBezTo>
                    <a:pt x="6031" y="1411"/>
                    <a:pt x="5324" y="1477"/>
                    <a:pt x="4623" y="1477"/>
                  </a:cubicBezTo>
                  <a:cubicBezTo>
                    <a:pt x="4476" y="1477"/>
                    <a:pt x="4330" y="1474"/>
                    <a:pt x="4185" y="1468"/>
                  </a:cubicBezTo>
                  <a:cubicBezTo>
                    <a:pt x="4171" y="1432"/>
                    <a:pt x="4160" y="1393"/>
                    <a:pt x="4146" y="1357"/>
                  </a:cubicBezTo>
                  <a:cubicBezTo>
                    <a:pt x="4207" y="1354"/>
                    <a:pt x="4274" y="1348"/>
                    <a:pt x="4338" y="1340"/>
                  </a:cubicBezTo>
                  <a:cubicBezTo>
                    <a:pt x="4338" y="1382"/>
                    <a:pt x="4341" y="1426"/>
                    <a:pt x="4341" y="1468"/>
                  </a:cubicBezTo>
                  <a:lnTo>
                    <a:pt x="4464" y="1463"/>
                  </a:lnTo>
                  <a:cubicBezTo>
                    <a:pt x="4458" y="1418"/>
                    <a:pt x="4458" y="1371"/>
                    <a:pt x="4456" y="1326"/>
                  </a:cubicBezTo>
                  <a:cubicBezTo>
                    <a:pt x="4481" y="1323"/>
                    <a:pt x="4509" y="1320"/>
                    <a:pt x="4534" y="1315"/>
                  </a:cubicBezTo>
                  <a:lnTo>
                    <a:pt x="4534" y="1315"/>
                  </a:lnTo>
                  <a:cubicBezTo>
                    <a:pt x="4528" y="1334"/>
                    <a:pt x="4525" y="1351"/>
                    <a:pt x="4525" y="1368"/>
                  </a:cubicBezTo>
                  <a:lnTo>
                    <a:pt x="4634" y="1387"/>
                  </a:lnTo>
                  <a:cubicBezTo>
                    <a:pt x="4637" y="1357"/>
                    <a:pt x="4642" y="1326"/>
                    <a:pt x="4648" y="1298"/>
                  </a:cubicBezTo>
                  <a:cubicBezTo>
                    <a:pt x="5602" y="1167"/>
                    <a:pt x="6551" y="860"/>
                    <a:pt x="7538" y="486"/>
                  </a:cubicBezTo>
                  <a:cubicBezTo>
                    <a:pt x="7563" y="442"/>
                    <a:pt x="7569" y="391"/>
                    <a:pt x="7561" y="347"/>
                  </a:cubicBezTo>
                  <a:lnTo>
                    <a:pt x="7561" y="347"/>
                  </a:lnTo>
                  <a:cubicBezTo>
                    <a:pt x="6570" y="723"/>
                    <a:pt x="5624" y="1033"/>
                    <a:pt x="4673" y="1170"/>
                  </a:cubicBezTo>
                  <a:cubicBezTo>
                    <a:pt x="4746" y="793"/>
                    <a:pt x="4871" y="428"/>
                    <a:pt x="5039" y="79"/>
                  </a:cubicBezTo>
                  <a:lnTo>
                    <a:pt x="4902" y="71"/>
                  </a:lnTo>
                  <a:cubicBezTo>
                    <a:pt x="4734" y="428"/>
                    <a:pt x="4612" y="804"/>
                    <a:pt x="4542" y="1187"/>
                  </a:cubicBezTo>
                  <a:cubicBezTo>
                    <a:pt x="4509" y="1189"/>
                    <a:pt x="4472" y="1195"/>
                    <a:pt x="4442" y="1200"/>
                  </a:cubicBezTo>
                  <a:cubicBezTo>
                    <a:pt x="4439" y="821"/>
                    <a:pt x="4469" y="433"/>
                    <a:pt x="4534" y="57"/>
                  </a:cubicBezTo>
                  <a:lnTo>
                    <a:pt x="4408" y="51"/>
                  </a:lnTo>
                  <a:cubicBezTo>
                    <a:pt x="4341" y="433"/>
                    <a:pt x="4313" y="824"/>
                    <a:pt x="4316" y="1212"/>
                  </a:cubicBezTo>
                  <a:cubicBezTo>
                    <a:pt x="4296" y="1214"/>
                    <a:pt x="4274" y="1214"/>
                    <a:pt x="4255" y="1217"/>
                  </a:cubicBezTo>
                  <a:lnTo>
                    <a:pt x="4277" y="1189"/>
                  </a:lnTo>
                  <a:cubicBezTo>
                    <a:pt x="4177" y="1089"/>
                    <a:pt x="4076" y="988"/>
                    <a:pt x="3981" y="880"/>
                  </a:cubicBezTo>
                  <a:cubicBezTo>
                    <a:pt x="3937" y="729"/>
                    <a:pt x="3895" y="581"/>
                    <a:pt x="3853" y="430"/>
                  </a:cubicBezTo>
                  <a:lnTo>
                    <a:pt x="3733" y="461"/>
                  </a:lnTo>
                  <a:cubicBezTo>
                    <a:pt x="3713" y="380"/>
                    <a:pt x="3688" y="302"/>
                    <a:pt x="3658" y="224"/>
                  </a:cubicBezTo>
                  <a:lnTo>
                    <a:pt x="3630" y="143"/>
                  </a:lnTo>
                  <a:lnTo>
                    <a:pt x="3563" y="199"/>
                  </a:lnTo>
                  <a:cubicBezTo>
                    <a:pt x="3538" y="221"/>
                    <a:pt x="3515" y="246"/>
                    <a:pt x="3493" y="274"/>
                  </a:cubicBezTo>
                  <a:cubicBezTo>
                    <a:pt x="3432" y="185"/>
                    <a:pt x="3370" y="99"/>
                    <a:pt x="3314" y="9"/>
                  </a:cubicBezTo>
                  <a:lnTo>
                    <a:pt x="3167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3" name="Google Shape;5183;p45"/>
            <p:cNvSpPr/>
            <p:nvPr/>
          </p:nvSpPr>
          <p:spPr>
            <a:xfrm>
              <a:off x="5964626" y="3254244"/>
              <a:ext cx="823946" cy="479025"/>
            </a:xfrm>
            <a:custGeom>
              <a:avLst/>
              <a:gdLst/>
              <a:ahLst/>
              <a:cxnLst/>
              <a:rect l="l" t="t" r="r" b="b"/>
              <a:pathLst>
                <a:path w="4479" h="2604" extrusionOk="0">
                  <a:moveTo>
                    <a:pt x="3092" y="0"/>
                  </a:moveTo>
                  <a:lnTo>
                    <a:pt x="1" y="1055"/>
                  </a:lnTo>
                  <a:lnTo>
                    <a:pt x="1382" y="2603"/>
                  </a:lnTo>
                  <a:lnTo>
                    <a:pt x="4479" y="1549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4" name="Google Shape;5184;p45"/>
            <p:cNvSpPr/>
            <p:nvPr/>
          </p:nvSpPr>
          <p:spPr>
            <a:xfrm>
              <a:off x="6014478" y="3283493"/>
              <a:ext cx="723873" cy="421079"/>
            </a:xfrm>
            <a:custGeom>
              <a:avLst/>
              <a:gdLst/>
              <a:ahLst/>
              <a:cxnLst/>
              <a:rect l="l" t="t" r="r" b="b"/>
              <a:pathLst>
                <a:path w="3935" h="2289" extrusionOk="0">
                  <a:moveTo>
                    <a:pt x="2718" y="0"/>
                  </a:moveTo>
                  <a:lnTo>
                    <a:pt x="1" y="924"/>
                  </a:lnTo>
                  <a:lnTo>
                    <a:pt x="1214" y="2288"/>
                  </a:lnTo>
                  <a:lnTo>
                    <a:pt x="3934" y="1359"/>
                  </a:lnTo>
                  <a:lnTo>
                    <a:pt x="27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5" name="Google Shape;5185;p45"/>
            <p:cNvSpPr/>
            <p:nvPr/>
          </p:nvSpPr>
          <p:spPr>
            <a:xfrm>
              <a:off x="6088981" y="3331138"/>
              <a:ext cx="577443" cy="325605"/>
            </a:xfrm>
            <a:custGeom>
              <a:avLst/>
              <a:gdLst/>
              <a:ahLst/>
              <a:cxnLst/>
              <a:rect l="l" t="t" r="r" b="b"/>
              <a:pathLst>
                <a:path w="3139" h="1770" extrusionOk="0">
                  <a:moveTo>
                    <a:pt x="1878" y="1"/>
                  </a:moveTo>
                  <a:lnTo>
                    <a:pt x="170" y="581"/>
                  </a:lnTo>
                  <a:cubicBezTo>
                    <a:pt x="209" y="629"/>
                    <a:pt x="218" y="684"/>
                    <a:pt x="179" y="740"/>
                  </a:cubicBezTo>
                  <a:cubicBezTo>
                    <a:pt x="142" y="793"/>
                    <a:pt x="78" y="835"/>
                    <a:pt x="0" y="863"/>
                  </a:cubicBezTo>
                  <a:lnTo>
                    <a:pt x="762" y="1714"/>
                  </a:lnTo>
                  <a:cubicBezTo>
                    <a:pt x="824" y="1694"/>
                    <a:pt x="898" y="1684"/>
                    <a:pt x="972" y="1684"/>
                  </a:cubicBezTo>
                  <a:cubicBezTo>
                    <a:pt x="991" y="1684"/>
                    <a:pt x="1009" y="1685"/>
                    <a:pt x="1027" y="1686"/>
                  </a:cubicBezTo>
                  <a:cubicBezTo>
                    <a:pt x="1119" y="1697"/>
                    <a:pt x="1189" y="1728"/>
                    <a:pt x="1225" y="1770"/>
                  </a:cubicBezTo>
                  <a:lnTo>
                    <a:pt x="2929" y="1192"/>
                  </a:lnTo>
                  <a:cubicBezTo>
                    <a:pt x="2890" y="1150"/>
                    <a:pt x="2885" y="1094"/>
                    <a:pt x="2918" y="1041"/>
                  </a:cubicBezTo>
                  <a:cubicBezTo>
                    <a:pt x="2957" y="983"/>
                    <a:pt x="3041" y="933"/>
                    <a:pt x="3139" y="905"/>
                  </a:cubicBezTo>
                  <a:lnTo>
                    <a:pt x="2380" y="51"/>
                  </a:lnTo>
                  <a:cubicBezTo>
                    <a:pt x="2305" y="78"/>
                    <a:pt x="2220" y="96"/>
                    <a:pt x="2137" y="96"/>
                  </a:cubicBezTo>
                  <a:cubicBezTo>
                    <a:pt x="2117" y="96"/>
                    <a:pt x="2098" y="95"/>
                    <a:pt x="2078" y="93"/>
                  </a:cubicBezTo>
                  <a:cubicBezTo>
                    <a:pt x="1981" y="82"/>
                    <a:pt x="1911" y="46"/>
                    <a:pt x="1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6" name="Google Shape;5186;p45"/>
            <p:cNvSpPr/>
            <p:nvPr/>
          </p:nvSpPr>
          <p:spPr>
            <a:xfrm>
              <a:off x="6476395" y="3311639"/>
              <a:ext cx="28329" cy="16740"/>
            </a:xfrm>
            <a:custGeom>
              <a:avLst/>
              <a:gdLst/>
              <a:ahLst/>
              <a:cxnLst/>
              <a:rect l="l" t="t" r="r" b="b"/>
              <a:pathLst>
                <a:path w="154" h="91" extrusionOk="0">
                  <a:moveTo>
                    <a:pt x="112" y="1"/>
                  </a:moveTo>
                  <a:lnTo>
                    <a:pt x="0" y="34"/>
                  </a:lnTo>
                  <a:lnTo>
                    <a:pt x="42" y="90"/>
                  </a:lnTo>
                  <a:lnTo>
                    <a:pt x="154" y="5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7" name="Google Shape;5187;p45"/>
            <p:cNvSpPr/>
            <p:nvPr/>
          </p:nvSpPr>
          <p:spPr>
            <a:xfrm>
              <a:off x="6245897" y="3659135"/>
              <a:ext cx="27962" cy="17108"/>
            </a:xfrm>
            <a:custGeom>
              <a:avLst/>
              <a:gdLst/>
              <a:ahLst/>
              <a:cxnLst/>
              <a:rect l="l" t="t" r="r" b="b"/>
              <a:pathLst>
                <a:path w="152" h="93" extrusionOk="0">
                  <a:moveTo>
                    <a:pt x="112" y="1"/>
                  </a:moveTo>
                  <a:lnTo>
                    <a:pt x="1" y="31"/>
                  </a:lnTo>
                  <a:lnTo>
                    <a:pt x="40" y="93"/>
                  </a:lnTo>
                  <a:lnTo>
                    <a:pt x="151" y="5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8" name="Google Shape;5188;p45"/>
            <p:cNvSpPr/>
            <p:nvPr/>
          </p:nvSpPr>
          <p:spPr>
            <a:xfrm>
              <a:off x="6661641" y="3519511"/>
              <a:ext cx="27962" cy="16556"/>
            </a:xfrm>
            <a:custGeom>
              <a:avLst/>
              <a:gdLst/>
              <a:ahLst/>
              <a:cxnLst/>
              <a:rect l="l" t="t" r="r" b="b"/>
              <a:pathLst>
                <a:path w="152" h="90" extrusionOk="0">
                  <a:moveTo>
                    <a:pt x="112" y="1"/>
                  </a:moveTo>
                  <a:lnTo>
                    <a:pt x="0" y="34"/>
                  </a:lnTo>
                  <a:lnTo>
                    <a:pt x="40" y="90"/>
                  </a:lnTo>
                  <a:lnTo>
                    <a:pt x="151" y="5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9" name="Google Shape;5189;p45"/>
            <p:cNvSpPr/>
            <p:nvPr/>
          </p:nvSpPr>
          <p:spPr>
            <a:xfrm>
              <a:off x="6061203" y="3453286"/>
              <a:ext cx="28329" cy="16188"/>
            </a:xfrm>
            <a:custGeom>
              <a:avLst/>
              <a:gdLst/>
              <a:ahLst/>
              <a:cxnLst/>
              <a:rect l="l" t="t" r="r" b="b"/>
              <a:pathLst>
                <a:path w="154" h="88" extrusionOk="0">
                  <a:moveTo>
                    <a:pt x="112" y="1"/>
                  </a:moveTo>
                  <a:lnTo>
                    <a:pt x="0" y="32"/>
                  </a:lnTo>
                  <a:lnTo>
                    <a:pt x="42" y="87"/>
                  </a:lnTo>
                  <a:lnTo>
                    <a:pt x="154" y="57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0" name="Google Shape;5190;p45"/>
            <p:cNvSpPr/>
            <p:nvPr/>
          </p:nvSpPr>
          <p:spPr>
            <a:xfrm>
              <a:off x="5714811" y="3428636"/>
              <a:ext cx="1453632" cy="690209"/>
            </a:xfrm>
            <a:custGeom>
              <a:avLst/>
              <a:gdLst/>
              <a:ahLst/>
              <a:cxnLst/>
              <a:rect l="l" t="t" r="r" b="b"/>
              <a:pathLst>
                <a:path w="7902" h="3752" extrusionOk="0">
                  <a:moveTo>
                    <a:pt x="7762" y="1"/>
                  </a:moveTo>
                  <a:cubicBezTo>
                    <a:pt x="6927" y="913"/>
                    <a:pt x="6037" y="1770"/>
                    <a:pt x="5097" y="2565"/>
                  </a:cubicBezTo>
                  <a:cubicBezTo>
                    <a:pt x="4908" y="2727"/>
                    <a:pt x="4709" y="2886"/>
                    <a:pt x="4470" y="2950"/>
                  </a:cubicBezTo>
                  <a:cubicBezTo>
                    <a:pt x="4375" y="2974"/>
                    <a:pt x="4278" y="2983"/>
                    <a:pt x="4179" y="2983"/>
                  </a:cubicBezTo>
                  <a:cubicBezTo>
                    <a:pt x="4077" y="2983"/>
                    <a:pt x="3974" y="2974"/>
                    <a:pt x="3873" y="2964"/>
                  </a:cubicBezTo>
                  <a:cubicBezTo>
                    <a:pt x="2573" y="2833"/>
                    <a:pt x="1275" y="2621"/>
                    <a:pt x="0" y="2325"/>
                  </a:cubicBezTo>
                  <a:lnTo>
                    <a:pt x="0" y="2325"/>
                  </a:lnTo>
                  <a:lnTo>
                    <a:pt x="92" y="2830"/>
                  </a:lnTo>
                  <a:cubicBezTo>
                    <a:pt x="120" y="2994"/>
                    <a:pt x="257" y="3117"/>
                    <a:pt x="424" y="3134"/>
                  </a:cubicBezTo>
                  <a:lnTo>
                    <a:pt x="4338" y="3748"/>
                  </a:lnTo>
                  <a:cubicBezTo>
                    <a:pt x="4371" y="3750"/>
                    <a:pt x="4404" y="3752"/>
                    <a:pt x="4437" y="3752"/>
                  </a:cubicBezTo>
                  <a:cubicBezTo>
                    <a:pt x="4723" y="3752"/>
                    <a:pt x="4998" y="3643"/>
                    <a:pt x="5203" y="3441"/>
                  </a:cubicBezTo>
                  <a:lnTo>
                    <a:pt x="7692" y="779"/>
                  </a:lnTo>
                  <a:cubicBezTo>
                    <a:pt x="7848" y="626"/>
                    <a:pt x="7901" y="400"/>
                    <a:pt x="7831" y="193"/>
                  </a:cubicBezTo>
                  <a:lnTo>
                    <a:pt x="7762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1" name="Google Shape;5191;p45"/>
            <p:cNvSpPr/>
            <p:nvPr/>
          </p:nvSpPr>
          <p:spPr>
            <a:xfrm>
              <a:off x="5907231" y="3196665"/>
              <a:ext cx="602645" cy="854667"/>
            </a:xfrm>
            <a:custGeom>
              <a:avLst/>
              <a:gdLst/>
              <a:ahLst/>
              <a:cxnLst/>
              <a:rect l="l" t="t" r="r" b="b"/>
              <a:pathLst>
                <a:path w="3276" h="4646" extrusionOk="0">
                  <a:moveTo>
                    <a:pt x="3135" y="1"/>
                  </a:moveTo>
                  <a:cubicBezTo>
                    <a:pt x="3105" y="1"/>
                    <a:pt x="3075" y="12"/>
                    <a:pt x="3053" y="34"/>
                  </a:cubicBezTo>
                  <a:lnTo>
                    <a:pt x="42" y="2872"/>
                  </a:lnTo>
                  <a:cubicBezTo>
                    <a:pt x="14" y="2900"/>
                    <a:pt x="0" y="2936"/>
                    <a:pt x="6" y="2975"/>
                  </a:cubicBezTo>
                  <a:lnTo>
                    <a:pt x="168" y="4534"/>
                  </a:lnTo>
                  <a:cubicBezTo>
                    <a:pt x="176" y="4596"/>
                    <a:pt x="229" y="4646"/>
                    <a:pt x="291" y="4646"/>
                  </a:cubicBezTo>
                  <a:cubicBezTo>
                    <a:pt x="296" y="4646"/>
                    <a:pt x="299" y="4645"/>
                    <a:pt x="302" y="4645"/>
                  </a:cubicBezTo>
                  <a:cubicBezTo>
                    <a:pt x="303" y="4645"/>
                    <a:pt x="304" y="4645"/>
                    <a:pt x="305" y="4646"/>
                  </a:cubicBezTo>
                  <a:cubicBezTo>
                    <a:pt x="374" y="4638"/>
                    <a:pt x="425" y="4576"/>
                    <a:pt x="416" y="4509"/>
                  </a:cubicBezTo>
                  <a:lnTo>
                    <a:pt x="254" y="3011"/>
                  </a:lnTo>
                  <a:lnTo>
                    <a:pt x="3220" y="216"/>
                  </a:lnTo>
                  <a:cubicBezTo>
                    <a:pt x="3273" y="171"/>
                    <a:pt x="3276" y="90"/>
                    <a:pt x="3228" y="43"/>
                  </a:cubicBezTo>
                  <a:cubicBezTo>
                    <a:pt x="3203" y="15"/>
                    <a:pt x="3169" y="1"/>
                    <a:pt x="3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2" name="Google Shape;5192;p45"/>
            <p:cNvSpPr/>
            <p:nvPr/>
          </p:nvSpPr>
          <p:spPr>
            <a:xfrm>
              <a:off x="6210577" y="3236216"/>
              <a:ext cx="603197" cy="876190"/>
            </a:xfrm>
            <a:custGeom>
              <a:avLst/>
              <a:gdLst/>
              <a:ahLst/>
              <a:cxnLst/>
              <a:rect l="l" t="t" r="r" b="b"/>
              <a:pathLst>
                <a:path w="3279" h="4763" extrusionOk="0">
                  <a:moveTo>
                    <a:pt x="3138" y="0"/>
                  </a:moveTo>
                  <a:cubicBezTo>
                    <a:pt x="3108" y="0"/>
                    <a:pt x="3078" y="11"/>
                    <a:pt x="3055" y="34"/>
                  </a:cubicBezTo>
                  <a:lnTo>
                    <a:pt x="45" y="2860"/>
                  </a:lnTo>
                  <a:cubicBezTo>
                    <a:pt x="14" y="2885"/>
                    <a:pt x="0" y="2924"/>
                    <a:pt x="6" y="2964"/>
                  </a:cubicBezTo>
                  <a:lnTo>
                    <a:pt x="170" y="4646"/>
                  </a:lnTo>
                  <a:cubicBezTo>
                    <a:pt x="176" y="4710"/>
                    <a:pt x="229" y="4757"/>
                    <a:pt x="290" y="4757"/>
                  </a:cubicBezTo>
                  <a:cubicBezTo>
                    <a:pt x="296" y="4757"/>
                    <a:pt x="299" y="4757"/>
                    <a:pt x="304" y="4763"/>
                  </a:cubicBezTo>
                  <a:cubicBezTo>
                    <a:pt x="374" y="4755"/>
                    <a:pt x="424" y="4696"/>
                    <a:pt x="416" y="4626"/>
                  </a:cubicBezTo>
                  <a:lnTo>
                    <a:pt x="257" y="3003"/>
                  </a:lnTo>
                  <a:lnTo>
                    <a:pt x="3222" y="213"/>
                  </a:lnTo>
                  <a:cubicBezTo>
                    <a:pt x="3273" y="168"/>
                    <a:pt x="3278" y="90"/>
                    <a:pt x="3231" y="40"/>
                  </a:cubicBezTo>
                  <a:cubicBezTo>
                    <a:pt x="3207" y="14"/>
                    <a:pt x="3173" y="0"/>
                    <a:pt x="3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3" name="Google Shape;5193;p45"/>
            <p:cNvSpPr/>
            <p:nvPr/>
          </p:nvSpPr>
          <p:spPr>
            <a:xfrm>
              <a:off x="6024780" y="3335185"/>
              <a:ext cx="1000913" cy="398084"/>
            </a:xfrm>
            <a:custGeom>
              <a:avLst/>
              <a:gdLst/>
              <a:ahLst/>
              <a:cxnLst/>
              <a:rect l="l" t="t" r="r" b="b"/>
              <a:pathLst>
                <a:path w="5441" h="2164" extrusionOk="0">
                  <a:moveTo>
                    <a:pt x="127" y="1"/>
                  </a:moveTo>
                  <a:cubicBezTo>
                    <a:pt x="61" y="1"/>
                    <a:pt x="8" y="49"/>
                    <a:pt x="3" y="116"/>
                  </a:cubicBezTo>
                  <a:cubicBezTo>
                    <a:pt x="0" y="185"/>
                    <a:pt x="51" y="244"/>
                    <a:pt x="120" y="249"/>
                  </a:cubicBezTo>
                  <a:lnTo>
                    <a:pt x="5128" y="551"/>
                  </a:lnTo>
                  <a:lnTo>
                    <a:pt x="5187" y="2043"/>
                  </a:lnTo>
                  <a:cubicBezTo>
                    <a:pt x="5187" y="2110"/>
                    <a:pt x="5242" y="2163"/>
                    <a:pt x="5309" y="2163"/>
                  </a:cubicBezTo>
                  <a:lnTo>
                    <a:pt x="5318" y="2163"/>
                  </a:lnTo>
                  <a:cubicBezTo>
                    <a:pt x="5385" y="2158"/>
                    <a:pt x="5440" y="2102"/>
                    <a:pt x="5438" y="2032"/>
                  </a:cubicBezTo>
                  <a:lnTo>
                    <a:pt x="5374" y="428"/>
                  </a:lnTo>
                  <a:cubicBezTo>
                    <a:pt x="5374" y="367"/>
                    <a:pt x="5320" y="314"/>
                    <a:pt x="5259" y="311"/>
                  </a:cubicBezTo>
                  <a:lnTo>
                    <a:pt x="137" y="1"/>
                  </a:lnTo>
                  <a:cubicBezTo>
                    <a:pt x="134" y="1"/>
                    <a:pt x="130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4" name="Google Shape;5194;p45"/>
            <p:cNvSpPr/>
            <p:nvPr/>
          </p:nvSpPr>
          <p:spPr>
            <a:xfrm>
              <a:off x="5808262" y="3502587"/>
              <a:ext cx="1004408" cy="452351"/>
            </a:xfrm>
            <a:custGeom>
              <a:avLst/>
              <a:gdLst/>
              <a:ahLst/>
              <a:cxnLst/>
              <a:rect l="l" t="t" r="r" b="b"/>
              <a:pathLst>
                <a:path w="5460" h="2459" extrusionOk="0">
                  <a:moveTo>
                    <a:pt x="131" y="0"/>
                  </a:moveTo>
                  <a:cubicBezTo>
                    <a:pt x="64" y="0"/>
                    <a:pt x="14" y="46"/>
                    <a:pt x="6" y="112"/>
                  </a:cubicBezTo>
                  <a:cubicBezTo>
                    <a:pt x="0" y="182"/>
                    <a:pt x="47" y="241"/>
                    <a:pt x="117" y="249"/>
                  </a:cubicBezTo>
                  <a:lnTo>
                    <a:pt x="5206" y="670"/>
                  </a:lnTo>
                  <a:lnTo>
                    <a:pt x="5206" y="2338"/>
                  </a:lnTo>
                  <a:cubicBezTo>
                    <a:pt x="5206" y="2403"/>
                    <a:pt x="5259" y="2458"/>
                    <a:pt x="5329" y="2458"/>
                  </a:cubicBezTo>
                  <a:cubicBezTo>
                    <a:pt x="5393" y="2458"/>
                    <a:pt x="5449" y="2403"/>
                    <a:pt x="5460" y="2330"/>
                  </a:cubicBezTo>
                  <a:lnTo>
                    <a:pt x="5460" y="553"/>
                  </a:lnTo>
                  <a:cubicBezTo>
                    <a:pt x="5460" y="489"/>
                    <a:pt x="5407" y="436"/>
                    <a:pt x="5345" y="430"/>
                  </a:cubicBezTo>
                  <a:lnTo>
                    <a:pt x="142" y="1"/>
                  </a:lnTo>
                  <a:cubicBezTo>
                    <a:pt x="138" y="0"/>
                    <a:pt x="135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3A270654-FCA9-49CA-8E26-51EFC7F208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6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37160" y="855345"/>
            <a:ext cx="12254865" cy="6857365"/>
          </a:xfrm>
          <a:prstGeom prst="rect">
            <a:avLst/>
          </a:prstGeom>
          <a:solidFill>
            <a:schemeClr val="accent1">
              <a:lumMod val="40000"/>
              <a:lumOff val="6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0110" y="1889125"/>
            <a:ext cx="842708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OR SHOULDN’T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" y="1198880"/>
            <a:ext cx="11793220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give lucky money during Tet.</a:t>
            </a:r>
          </a:p>
        </p:txBody>
      </p:sp>
      <p:sp>
        <p:nvSpPr>
          <p:cNvPr id="4" name="Rectangles 3"/>
          <p:cNvSpPr/>
          <p:nvPr/>
        </p:nvSpPr>
        <p:spPr>
          <a:xfrm>
            <a:off x="1475740" y="2421255"/>
            <a:ext cx="2242185" cy="2242185"/>
          </a:xfrm>
          <a:prstGeom prst="rect">
            <a:avLst/>
          </a:prstGeom>
          <a:effectLst>
            <a:outerShdw blurRad="76200" dist="50800" dir="5400000" sx="105000" sy="105000" algn="ctr" rotWithShape="0">
              <a:srgbClr val="000000">
                <a:alpha val="44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SHOULD</a:t>
            </a:r>
          </a:p>
        </p:txBody>
      </p:sp>
      <p:sp>
        <p:nvSpPr>
          <p:cNvPr id="6" name="Rectangles 5"/>
          <p:cNvSpPr/>
          <p:nvPr/>
        </p:nvSpPr>
        <p:spPr>
          <a:xfrm>
            <a:off x="8461375" y="2421255"/>
            <a:ext cx="2242185" cy="2242185"/>
          </a:xfrm>
          <a:prstGeom prst="rect">
            <a:avLst/>
          </a:prstGeom>
          <a:effectLst>
            <a:outerShdw blurRad="76200" dist="50800" dir="5400000" sx="105000" sy="105000" algn="ctr" rotWithShape="0">
              <a:srgbClr val="000000">
                <a:alpha val="44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SHOULDN’T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812800" y="4865851"/>
            <a:ext cx="10403840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should give lucky money during Tet.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FF1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780" y="1197294"/>
            <a:ext cx="11793220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wear black clothes during Tet.</a:t>
            </a:r>
          </a:p>
        </p:txBody>
      </p:sp>
      <p:sp>
        <p:nvSpPr>
          <p:cNvPr id="4" name="Rectangles 3"/>
          <p:cNvSpPr/>
          <p:nvPr/>
        </p:nvSpPr>
        <p:spPr>
          <a:xfrm>
            <a:off x="1475740" y="2421255"/>
            <a:ext cx="2242185" cy="2242185"/>
          </a:xfrm>
          <a:prstGeom prst="rect">
            <a:avLst/>
          </a:prstGeom>
          <a:effectLst>
            <a:outerShdw blurRad="76200" dist="50800" dir="5400000" sx="105000" sy="105000" algn="ctr" rotWithShape="0">
              <a:srgbClr val="000000">
                <a:alpha val="44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SHOULD</a:t>
            </a:r>
          </a:p>
        </p:txBody>
      </p:sp>
      <p:sp>
        <p:nvSpPr>
          <p:cNvPr id="6" name="Rectangles 5"/>
          <p:cNvSpPr/>
          <p:nvPr/>
        </p:nvSpPr>
        <p:spPr>
          <a:xfrm>
            <a:off x="8461375" y="2421255"/>
            <a:ext cx="2242185" cy="2242185"/>
          </a:xfrm>
          <a:prstGeom prst="rect">
            <a:avLst/>
          </a:prstGeom>
          <a:effectLst>
            <a:outerShdw blurRad="76200" dist="50800" dir="5400000" sx="105000" sy="105000" algn="ctr" rotWithShape="0">
              <a:srgbClr val="000000">
                <a:alpha val="44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SHOULDN’T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575310" y="4865851"/>
            <a:ext cx="11056620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You shouldn’t wear black clothes during Tet.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FF1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" y="1198880"/>
            <a:ext cx="11793220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say bad or unlucky words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Rectangles 3"/>
          <p:cNvSpPr/>
          <p:nvPr/>
        </p:nvSpPr>
        <p:spPr>
          <a:xfrm>
            <a:off x="1475740" y="2421255"/>
            <a:ext cx="2242185" cy="2242185"/>
          </a:xfrm>
          <a:prstGeom prst="rect">
            <a:avLst/>
          </a:prstGeom>
          <a:effectLst>
            <a:outerShdw blurRad="76200" dist="50800" dir="5400000" sx="105000" sy="105000" algn="ctr" rotWithShape="0">
              <a:srgbClr val="000000">
                <a:alpha val="44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SHOULD</a:t>
            </a:r>
          </a:p>
        </p:txBody>
      </p:sp>
      <p:sp>
        <p:nvSpPr>
          <p:cNvPr id="6" name="Rectangles 5"/>
          <p:cNvSpPr/>
          <p:nvPr/>
        </p:nvSpPr>
        <p:spPr>
          <a:xfrm>
            <a:off x="8461375" y="2421255"/>
            <a:ext cx="2242185" cy="2242185"/>
          </a:xfrm>
          <a:prstGeom prst="rect">
            <a:avLst/>
          </a:prstGeom>
          <a:effectLst>
            <a:outerShdw blurRad="76200" dist="50800" dir="5400000" sx="105000" sy="105000" algn="ctr" rotWithShape="0">
              <a:srgbClr val="000000">
                <a:alpha val="44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SHOULDN’T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690880" y="4948555"/>
            <a:ext cx="11056620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You shouldn’t say bad or </a:t>
            </a:r>
          </a:p>
          <a:p>
            <a:pPr algn="ctr"/>
            <a:r>
              <a:rPr lang="en-US" sz="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unlucky words.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FF1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2540" y="-190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5627" y="1322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605" y="1122680"/>
            <a:ext cx="11793220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visit your relatives.</a:t>
            </a:r>
          </a:p>
        </p:txBody>
      </p:sp>
      <p:sp>
        <p:nvSpPr>
          <p:cNvPr id="4" name="Rectangles 3"/>
          <p:cNvSpPr/>
          <p:nvPr/>
        </p:nvSpPr>
        <p:spPr>
          <a:xfrm>
            <a:off x="1384300" y="2345055"/>
            <a:ext cx="2242185" cy="2242185"/>
          </a:xfrm>
          <a:prstGeom prst="rect">
            <a:avLst/>
          </a:prstGeom>
          <a:effectLst>
            <a:outerShdw blurRad="76200" dist="50800" dir="5400000" sx="105000" sy="105000" algn="ctr" rotWithShape="0">
              <a:srgbClr val="000000">
                <a:alpha val="44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SHOULD</a:t>
            </a:r>
          </a:p>
        </p:txBody>
      </p:sp>
      <p:sp>
        <p:nvSpPr>
          <p:cNvPr id="6" name="Rectangles 5"/>
          <p:cNvSpPr/>
          <p:nvPr/>
        </p:nvSpPr>
        <p:spPr>
          <a:xfrm>
            <a:off x="8369935" y="2345055"/>
            <a:ext cx="2242185" cy="2242185"/>
          </a:xfrm>
          <a:prstGeom prst="rect">
            <a:avLst/>
          </a:prstGeom>
          <a:effectLst>
            <a:outerShdw blurRad="76200" dist="50800" dir="5400000" sx="105000" sy="105000" algn="ctr" rotWithShape="0">
              <a:srgbClr val="000000">
                <a:alpha val="44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SHOULDN’T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763905" y="5085715"/>
            <a:ext cx="11056620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should visit your relatives.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FF1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" y="1198880"/>
            <a:ext cx="11793220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break dishes. </a:t>
            </a:r>
          </a:p>
        </p:txBody>
      </p:sp>
      <p:sp>
        <p:nvSpPr>
          <p:cNvPr id="4" name="Rectangles 3"/>
          <p:cNvSpPr/>
          <p:nvPr/>
        </p:nvSpPr>
        <p:spPr>
          <a:xfrm>
            <a:off x="1475740" y="2421255"/>
            <a:ext cx="2242185" cy="2242185"/>
          </a:xfrm>
          <a:prstGeom prst="rect">
            <a:avLst/>
          </a:prstGeom>
          <a:effectLst>
            <a:outerShdw blurRad="76200" dist="50800" dir="5400000" sx="105000" sy="105000" algn="ctr" rotWithShape="0">
              <a:srgbClr val="000000">
                <a:alpha val="44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SHOULD</a:t>
            </a:r>
          </a:p>
        </p:txBody>
      </p:sp>
      <p:sp>
        <p:nvSpPr>
          <p:cNvPr id="6" name="Rectangles 5"/>
          <p:cNvSpPr/>
          <p:nvPr/>
        </p:nvSpPr>
        <p:spPr>
          <a:xfrm>
            <a:off x="8461375" y="2421255"/>
            <a:ext cx="2242185" cy="2242185"/>
          </a:xfrm>
          <a:prstGeom prst="rect">
            <a:avLst/>
          </a:prstGeom>
          <a:effectLst>
            <a:outerShdw blurRad="76200" dist="50800" dir="5400000" sx="105000" sy="105000" algn="ctr" rotWithShape="0">
              <a:srgbClr val="000000">
                <a:alpha val="44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SHOULDN’T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690880" y="4948555"/>
            <a:ext cx="11056620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You shouldn’t break dishes.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FF1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780" y="1289999"/>
            <a:ext cx="11793220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make a wish.</a:t>
            </a:r>
          </a:p>
        </p:txBody>
      </p:sp>
      <p:sp>
        <p:nvSpPr>
          <p:cNvPr id="4" name="Rectangles 3"/>
          <p:cNvSpPr/>
          <p:nvPr/>
        </p:nvSpPr>
        <p:spPr>
          <a:xfrm>
            <a:off x="1475740" y="2421255"/>
            <a:ext cx="2242185" cy="2242185"/>
          </a:xfrm>
          <a:prstGeom prst="rect">
            <a:avLst/>
          </a:prstGeom>
          <a:effectLst>
            <a:outerShdw blurRad="76200" dist="50800" dir="5400000" sx="105000" sy="105000" algn="ctr" rotWithShape="0">
              <a:srgbClr val="000000">
                <a:alpha val="44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SHOULD</a:t>
            </a:r>
          </a:p>
        </p:txBody>
      </p:sp>
      <p:sp>
        <p:nvSpPr>
          <p:cNvPr id="6" name="Rectangles 5"/>
          <p:cNvSpPr/>
          <p:nvPr/>
        </p:nvSpPr>
        <p:spPr>
          <a:xfrm>
            <a:off x="8461375" y="2421255"/>
            <a:ext cx="2242185" cy="2242185"/>
          </a:xfrm>
          <a:prstGeom prst="rect">
            <a:avLst/>
          </a:prstGeom>
          <a:effectLst>
            <a:outerShdw blurRad="76200" dist="50800" dir="5400000" sx="105000" sy="105000" algn="ctr" rotWithShape="0">
              <a:srgbClr val="000000">
                <a:alpha val="44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SHOULDN’T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575310" y="5099371"/>
            <a:ext cx="11056620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should make a wish.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FF1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ết: Vietnamese Lunar New Year by Slidesgo">
  <a:themeElements>
    <a:clrScheme name="Simple Light">
      <a:dk1>
        <a:srgbClr val="000000"/>
      </a:dk1>
      <a:lt1>
        <a:srgbClr val="FFFFFF"/>
      </a:lt1>
      <a:dk2>
        <a:srgbClr val="FFEDDE"/>
      </a:dk2>
      <a:lt2>
        <a:srgbClr val="FBDEBF"/>
      </a:lt2>
      <a:accent1>
        <a:srgbClr val="FFD7D5"/>
      </a:accent1>
      <a:accent2>
        <a:srgbClr val="EF9F9C"/>
      </a:accent2>
      <a:accent3>
        <a:srgbClr val="EA7E6C"/>
      </a:accent3>
      <a:accent4>
        <a:srgbClr val="D35742"/>
      </a:accent4>
      <a:accent5>
        <a:srgbClr val="A5AA77"/>
      </a:accent5>
      <a:accent6>
        <a:srgbClr val="8E9153"/>
      </a:accent6>
      <a:hlink>
        <a:srgbClr val="D357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438</Words>
  <Application>Microsoft Office PowerPoint</Application>
  <PresentationFormat>Widescreen</PresentationFormat>
  <Paragraphs>112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Calibri</vt:lpstr>
      <vt:lpstr>Calibri Light</vt:lpstr>
      <vt:lpstr>Comic Sans MS</vt:lpstr>
      <vt:lpstr>Myriad Pro</vt:lpstr>
      <vt:lpstr>Patrick Hand</vt:lpstr>
      <vt:lpstr>Patrick Hand SC</vt:lpstr>
      <vt:lpstr>Raleway</vt:lpstr>
      <vt:lpstr>Wingdings 2</vt:lpstr>
      <vt:lpstr>Yeseva One</vt:lpstr>
      <vt:lpstr>Office Theme</vt:lpstr>
      <vt:lpstr>1_English Language Grammar Rules by Slidesgo</vt:lpstr>
      <vt:lpstr>Tết: Vietnamese Lunar New Year by Slidesgo</vt:lpstr>
      <vt:lpstr>PowerPoint Presentation</vt:lpstr>
      <vt:lpstr>Warm-up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238</cp:revision>
  <dcterms:created xsi:type="dcterms:W3CDTF">2020-12-09T02:04:00Z</dcterms:created>
  <dcterms:modified xsi:type="dcterms:W3CDTF">2024-12-25T16:09:06Z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B5508E7D6522433CBE3B3E969D015EBA</vt:lpwstr>
  </property>
  <property fmtid="{D5CDD505-2E9C-101B-9397-08002B2CF9AE}" pid="3" name="KSOProductBuildVer">
    <vt:lpwstr>1033-11.2.0.11537</vt:lpwstr>
  </property>
</Properties>
</file>