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3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7B21C-3160-4E0E-87FA-30293F02BBC8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31CAF-3E12-4474-B3D9-11E7E5771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389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346F4-1EB5-4675-A627-22A13613F46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2509"/>
            <a:ext cx="6324600" cy="820315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3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200" b="1" dirty="0" smtClean="0">
                <a:solidFill>
                  <a:srgbClr val="003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33: </a:t>
            </a:r>
            <a:r>
              <a:rPr lang="en-US" sz="3200" b="1" dirty="0">
                <a:solidFill>
                  <a:srgbClr val="003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DẠNG SINH HỌC</a:t>
            </a:r>
            <a:endParaRPr lang="vi-VN" sz="3200" b="1" dirty="0">
              <a:solidFill>
                <a:srgbClr val="003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8370" name="Picture 2" descr="Các công ước về bảo tồn đa dạng sinh học trên thế giới - Bảo vệ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614909"/>
            <a:ext cx="6324600" cy="82031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 33: ĐA DẠNG SINH HỌC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3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325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57200" y="762000"/>
            <a:ext cx="830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Vai trò của đa dạng sinh học: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Đa dạng sinh học là nguồn tài nguyên quý giá đối với tự nhiên và con người.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Đối với tự nhiên: Đa dạng sinh học giúp bảo vệ đất, chắn sóng, chắn gió,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điều hòa khí hậu, duy trì sự ổn định hệ sinh thái.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n sát hình 33.7, em hãy chỉ ra giá trị thực tiễn mà đa dạng sinh họ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867400"/>
            <a:ext cx="8382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 hãy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 ra giá trị thực tiễn mà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đa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dạng sinh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lại cho con người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1066800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Đối với con người: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Đảm bảo phát triển bền vững của con người thông qua việc cung cấp ổn định nguồn nước, lương thực, thực phẩm; tạo môi trường sống thuận lợi cho con người.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Giúp con người thích ứng với biến đổi khí hậu.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ời đồn trường sinh, săn mua tắc kè hàng trăm triệu đồng/con | Kinh tế |  Báo Nghệ An điện t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14400"/>
            <a:ext cx="4876800" cy="3048000"/>
          </a:xfrm>
          <a:prstGeom prst="rect">
            <a:avLst/>
          </a:prstGeom>
          <a:noFill/>
        </p:spPr>
      </p:pic>
      <p:pic>
        <p:nvPicPr>
          <p:cNvPr id="1028" name="Picture 4" descr="6 khả năng thú vị của tắc kè - VnExpr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14400"/>
            <a:ext cx="4419600" cy="3124200"/>
          </a:xfrm>
          <a:prstGeom prst="rect">
            <a:avLst/>
          </a:prstGeom>
          <a:noFill/>
        </p:spPr>
      </p:pic>
      <p:pic>
        <p:nvPicPr>
          <p:cNvPr id="1032" name="Picture 8" descr="Top 30 hình nền tắc kè hoa sặc sỡ ấn tượng cho máy tí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962400"/>
            <a:ext cx="4354286" cy="2895600"/>
          </a:xfrm>
          <a:prstGeom prst="rect">
            <a:avLst/>
          </a:prstGeom>
          <a:noFill/>
        </p:spPr>
      </p:pic>
      <p:pic>
        <p:nvPicPr>
          <p:cNvPr id="1034" name="Picture 10" descr="Vén màn bí ẩn đằng sau tắc kè hoa được tạo từ... 2 người phụ nữ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4800600" cy="2895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228600"/>
            <a:ext cx="8763000" cy="82031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0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Những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360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con tắc kè này có điểm gì khác nhau? Điều gì cho chúng trở nên khác nhau đến vậy?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3600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1"/>
            <a:ext cx="7772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Đa dạng sinh học là gì?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Ngày Quốc tế Đa dạng sinh học năm 2021 “Chúng ta là một phần của giải pháp  - Vì thiên nhiê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Ngày Quốc tế Đa dạng sinh học năm 2021 “Chúng ta là một phần của giải pháp  - Vì thiên nhiê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Ngày Quốc tế Đa dạng sinh học năm 2021 “Chúng ta là một phần của giải pháp  - Vì thiên nhiê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2" name="Picture 8" descr="Hưởng ứng ngày Quốc tế đa dạng sinh học 22/5: “Đa dạng sinh học cho phát  triển bền vững” - Sở tài nguyên và môi trường vĩnh phú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534400" cy="5638800"/>
          </a:xfrm>
          <a:prstGeom prst="rect">
            <a:avLst/>
          </a:prstGeom>
          <a:noFill/>
        </p:spPr>
      </p:pic>
      <p:pic>
        <p:nvPicPr>
          <p:cNvPr id="31754" name="Picture 10" descr="Bảo tồn đa dạng sinh học - Từ chủ trương tới hành động | Tạp chí Tuyên giá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610600" cy="5715000"/>
          </a:xfrm>
          <a:prstGeom prst="rect">
            <a:avLst/>
          </a:prstGeom>
          <a:noFill/>
        </p:spPr>
      </p:pic>
      <p:sp>
        <p:nvSpPr>
          <p:cNvPr id="31756" name="AutoShape 12" descr="Ngày Quốc tế Đa dạng sinh học năm 2021 “Chúng ta là một phần của giải pháp  - Vì thiên nhiê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AutoShape 14" descr="Ngày Quốc tế Đa dạng sinh học năm 2021 “Chúng ta là một phần của giải pháp  - Vì thiên nhiê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60" name="Picture 16" descr="Đa dạng sinh học là gì? Tìm hiểu sự đa dạng sinh học ở Việt N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143000"/>
            <a:ext cx="9144000" cy="5715000"/>
          </a:xfrm>
          <a:prstGeom prst="rect">
            <a:avLst/>
          </a:prstGeom>
          <a:noFill/>
        </p:spPr>
      </p:pic>
      <p:pic>
        <p:nvPicPr>
          <p:cNvPr id="31762" name="Picture 18" descr="Đa dạng sinh học – thực phẩm, sức khỏe của chúng ta hôm nay và mai sa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ài 57: Đa dạng sinh học - Hoc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ý thuyết bài Đa dạng sinh học - Lib24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Đoạn văn tiếng Anh viết về sa mạc (3 mẫu) - Tin Tức Giáo Dục Học Tập Ti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876800" cy="4724400"/>
          </a:xfrm>
          <a:prstGeom prst="rect">
            <a:avLst/>
          </a:prstGeom>
          <a:noFill/>
        </p:spPr>
      </p:pic>
      <p:pic>
        <p:nvPicPr>
          <p:cNvPr id="34820" name="Picture 4" descr="Bài 57: Đa dạng sinh học - Hoc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57200"/>
            <a:ext cx="4419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4800" y="381000"/>
            <a:ext cx="845820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Đa dạng sinh học được thể hiện rõ nét nhất ở đặc điểm nào? Cho ví dụ.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Dựa vào đâu người ta chia thành các đa dạng sinh học?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28600" y="25146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Sinh vật trên trái đất rất đa dạng và phong phú vì số lượng loài nhiều, số cá thể trong loài, môi trường sống khác nhau.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5814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Dựa vào điều kiện khí hậu, đa dạng sinh học được chia theo các khu vực sau: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Đa dạng sinh học ở hoang mạc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Đa dạng sinh học vùng đài nguyên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Đa dạng sinh học rừng mưa nhiệt đới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Đa dạng sinh học vùng ôn đới ....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Vai trò của đa dạng sinh học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Ngày Quốc tế Đa dạng sinh học năm 2021 “Chúng ta là một phần của giải pháp  - Vì thiên nhiê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Ngày Quốc tế Đa dạng sinh học năm 2021 “Chúng ta là một phần của giải pháp  - Vì thiên nhiê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Ngày Quốc tế Đa dạng sinh học năm 2021 “Chúng ta là một phần của giải pháp  - Vì thiên nhiê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AutoShape 12" descr="Ngày Quốc tế Đa dạng sinh học năm 2021 “Chúng ta là một phần của giải pháp  - Vì thiên nhiê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AutoShape 14" descr="Ngày Quốc tế Đa dạng sinh học năm 2021 “Chúng ta là một phần của giải pháp  - Vì thiên nhiê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Lưới thức ăn | Kiến thức Wiki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399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257800"/>
            <a:ext cx="8382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Em hãy cho biết 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vai trò của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đa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dạng sinh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trong tự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nhiên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ây thuốc Việt Nam – đa dạng và nhiều tiềm năng | Tạp chí Sức Khỏe Vi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572000" cy="4286250"/>
          </a:xfrm>
          <a:prstGeom prst="rect">
            <a:avLst/>
          </a:prstGeom>
          <a:noFill/>
        </p:spPr>
      </p:pic>
      <p:pic>
        <p:nvPicPr>
          <p:cNvPr id="2052" name="Picture 4" descr="Hiện trạng đa dạng sinh học và các vấn đề ưu tiên trong quản lý đa dạng  sinh học tại Việt 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"/>
            <a:ext cx="4648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325</Words>
  <Application>Microsoft Office PowerPoint</Application>
  <PresentationFormat>On-screen Show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BÀI 33: ĐA DẠNG SINH HỌC</vt:lpstr>
      <vt:lpstr>Slide 2</vt:lpstr>
      <vt:lpstr>1. Đa dạng sinh học là gì?</vt:lpstr>
      <vt:lpstr>Slide 4</vt:lpstr>
      <vt:lpstr>Slide 5</vt:lpstr>
      <vt:lpstr>Slide 6</vt:lpstr>
      <vt:lpstr>Slide 7</vt:lpstr>
      <vt:lpstr>2. Vai trò của đa dạng sinh học 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TỔNG KẾT ĐỘNG VẬT KHÔNG XƯƠNG SỐNG</dc:title>
  <dc:creator>Admin</dc:creator>
  <cp:lastModifiedBy>Admin</cp:lastModifiedBy>
  <cp:revision>7</cp:revision>
  <dcterms:created xsi:type="dcterms:W3CDTF">2021-12-27T03:15:48Z</dcterms:created>
  <dcterms:modified xsi:type="dcterms:W3CDTF">2022-02-28T01:53:47Z</dcterms:modified>
</cp:coreProperties>
</file>