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1"/>
  </p:notesMasterIdLst>
  <p:sldIdLst>
    <p:sldId id="257" r:id="rId2"/>
    <p:sldId id="258" r:id="rId3"/>
    <p:sldId id="259" r:id="rId4"/>
    <p:sldId id="11089010" r:id="rId5"/>
    <p:sldId id="314" r:id="rId6"/>
    <p:sldId id="11089007" r:id="rId7"/>
    <p:sldId id="11088915" r:id="rId8"/>
    <p:sldId id="11088917" r:id="rId9"/>
    <p:sldId id="11088918" r:id="rId10"/>
    <p:sldId id="269" r:id="rId11"/>
    <p:sldId id="271" r:id="rId12"/>
    <p:sldId id="11088923" r:id="rId13"/>
    <p:sldId id="382" r:id="rId14"/>
    <p:sldId id="383" r:id="rId15"/>
    <p:sldId id="385" r:id="rId16"/>
    <p:sldId id="384" r:id="rId17"/>
    <p:sldId id="386" r:id="rId18"/>
    <p:sldId id="1488" r:id="rId19"/>
    <p:sldId id="11088927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FFD4"/>
    <a:srgbClr val="FF9F1C"/>
    <a:srgbClr val="29CEFE"/>
    <a:srgbClr val="FF5F34"/>
    <a:srgbClr val="FF005F"/>
    <a:srgbClr val="FF0088"/>
    <a:srgbClr val="75D202"/>
    <a:srgbClr val="C830F7"/>
    <a:srgbClr val="D5E3CF"/>
    <a:srgbClr val="EB7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CE1B9-0EBB-4ED8-99FC-16C73D04E787}" type="datetimeFigureOut">
              <a:rPr lang="vi-VN" smtClean="0"/>
              <a:t>29/08/2025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347E3-E39E-4E52-B48E-630C720A21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3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1800" dirty="0">
                <a:solidFill>
                  <a:srgbClr val="498DF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+Hình 65 những hàng xe ô tô dài vô tận trên bãi biển vào một ngày nghỉ cuối tuần, phía xa là những tòa nhà sầm uất → đó là sự phát triển của ngành công nghiệp chế tạo ô tô, đồng thời thúc đẩy ngành luyện thép, chế biến cao su, xăng dầu, xây dựng đường xá, cầu cống,.. phát triển; nhiều khách sạn, nhà hàng, bãi đỗ xe cũng mọc lên giải quyết việc làm cho hàng triệu người lao động.    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1800" dirty="0">
                <a:solidFill>
                  <a:srgbClr val="498DF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+Hình 66 phía xa là những tòa nhà cao chọc trời được xây dựng trong những năm 20 của thế kỉ XX.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vi-VN" sz="1800" dirty="0">
                <a:solidFill>
                  <a:srgbClr val="498DF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 cho thấy sự phồn vinh của các ngành kinh tế Mĩ, thành thị sầm uất, nhà cao tầng mọc lên nhiều.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660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" name="Google Shape;20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sz="1800" dirty="0">
                <a:solidFill>
                  <a:srgbClr val="0E57C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 ảnh người khổng lồ tượng trưng cho nhà nước, 2 tay nắm tất cả các ngành đầu mối, mạch máu kinh tế, nhằm khôi phục và phát triển kinh tế, ổn định chính trị xã hội.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2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sz="1800" dirty="0">
                <a:solidFill>
                  <a:srgbClr val="0E57C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 ảnh người khổng lồ tượng trưng cho nhà nước, 2 tay nắm tất cả các ngành đầu mối, mạch máu kinh tế, nhằm khôi phục và phát triển kinh tế, ổn định chính trị xã hội.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986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033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A285C-CBA9-4357-AC6B-B3AE52533A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7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9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Google Shape;8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4" name="Google Shape;8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85" name="Google Shape;8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12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476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3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24" name="Google Shape;2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7" name="Google Shape;3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4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4" name="Google Shape;4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68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3" name="Google Shape;5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4" name="Google Shape;5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Google Shape;6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5" name="Google Shape;6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6" name="Google Shape;6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1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pPr/>
              <a:t>8/29/2025</a:t>
            </a:fld>
            <a:endParaRPr lang="en-US" dirty="0"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26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CDE23C7-78A4-413A-A84B-93D4CC0A9EB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7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CDE23C7-78A4-413A-A84B-93D4CC0A9EB1}" type="datetimeFigureOut">
              <a:rPr lang="en-US" smtClean="0"/>
              <a:pPr/>
              <a:t>8/29/2025</a:t>
            </a:fld>
            <a:endParaRPr lang="en-US" dirty="0"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Google Shape;15;p32" descr="100+ hình nền powerpoint giáo dục - hinhanhsieudep.net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1"/>
            <a:ext cx="12192000" cy="6883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801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5" r:id="rId4"/>
    <p:sldLayoutId id="2147483706" r:id="rId5"/>
    <p:sldLayoutId id="2147483707" r:id="rId6"/>
    <p:sldLayoutId id="2147483709" r:id="rId7"/>
    <p:sldLayoutId id="2147483710" r:id="rId8"/>
    <p:sldLayoutId id="2147483711" r:id="rId9"/>
    <p:sldLayoutId id="2147483712" r:id="rId10"/>
    <p:sldLayoutId id="2147483716" r:id="rId11"/>
    <p:sldLayoutId id="2147483718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body" idx="1"/>
          </p:nvPr>
        </p:nvSpPr>
        <p:spPr>
          <a:xfrm>
            <a:off x="4800600" y="3733800"/>
            <a:ext cx="5410200" cy="239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139700">
              <a:spcBef>
                <a:spcPts val="0"/>
              </a:spcBef>
              <a:buSzPts val="3200"/>
              <a:buNone/>
            </a:pP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2" descr="Kết quả hình ảnh cho hinh nuoc m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5" y="1852862"/>
            <a:ext cx="5450305" cy="4764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 descr="Kết quả hình ảnh cho hinh nuoc mi"/>
          <p:cNvSpPr txBox="1"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 b="1">
              <a:solidFill>
                <a:schemeClr val="dk1"/>
              </a:solidFill>
            </a:endParaRPr>
          </a:p>
        </p:txBody>
      </p:sp>
      <p:pic>
        <p:nvPicPr>
          <p:cNvPr id="106" name="Google Shape;106;p2" descr="Kết quả hình ảnh cho hinh nuoc m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1199" y="1852862"/>
            <a:ext cx="6136105" cy="476450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 txBox="1">
            <a:spLocks noGrp="1"/>
          </p:cNvSpPr>
          <p:nvPr>
            <p:ph type="title"/>
          </p:nvPr>
        </p:nvSpPr>
        <p:spPr>
          <a:xfrm>
            <a:off x="356937" y="288758"/>
            <a:ext cx="11478126" cy="1295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FF3300"/>
            </a:solidFill>
            <a:prstDash val="solid"/>
            <a:miter lim="524288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buClr>
                <a:schemeClr val="dk2"/>
              </a:buClr>
              <a:buSzPts val="2800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nhớ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7700" y="460375"/>
            <a:ext cx="4419600" cy="2590800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 lim="524288"/>
            <a:headEnd type="none" w="sm" len="sm"/>
            <a:tailEnd type="none" w="sm" len="sm"/>
          </a:ln>
        </p:spPr>
      </p:pic>
      <p:sp>
        <p:nvSpPr>
          <p:cNvPr id="204" name="Google Shape;204;p21"/>
          <p:cNvSpPr txBox="1"/>
          <p:nvPr/>
        </p:nvSpPr>
        <p:spPr>
          <a:xfrm>
            <a:off x="5700965" y="460375"/>
            <a:ext cx="5638800" cy="6120523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7250" tIns="43625" rIns="87250" bIns="43625" anchor="t" anchorCtr="0">
            <a:spAutoFit/>
          </a:bodyPr>
          <a:lstStyle/>
          <a:p>
            <a:pPr algn="just">
              <a:buClr>
                <a:srgbClr val="FF3300"/>
              </a:buClr>
              <a:buSzPts val="2400"/>
            </a:pPr>
            <a:r>
              <a:rPr lang="en-US" sz="2800" dirty="0" err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2800" dirty="0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sách</a:t>
            </a:r>
            <a:r>
              <a:rPr lang="en-US" sz="2800" dirty="0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rgbClr val="FF33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r>
              <a:rPr lang="en-US" sz="28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bao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biện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pháp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nhằm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quyết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nạn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thất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nghiệp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triển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tế-tài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phủ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Ru-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dơ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ban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đạo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luật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nghiệp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nông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nghiệp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quy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chặt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chẽ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kiểm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soát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nước.Nhà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tăng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cường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hệ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thống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xuất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trợ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thất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nghiệp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tạo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thêm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ổn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xã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205" name="Google Shape;20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00" y="3215160"/>
            <a:ext cx="4419600" cy="35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/>
          <p:nvPr/>
        </p:nvSpPr>
        <p:spPr>
          <a:xfrm>
            <a:off x="1309437" y="2759076"/>
            <a:ext cx="2362200" cy="40005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FF33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US" sz="2000" b="1" dirty="0">
                <a:solidFill>
                  <a:schemeClr val="dk1"/>
                </a:solidFill>
              </a:rPr>
              <a:t>Ru-</a:t>
            </a:r>
            <a:r>
              <a:rPr lang="en-US" sz="2000" b="1" dirty="0" err="1">
                <a:solidFill>
                  <a:schemeClr val="dk1"/>
                </a:solidFill>
              </a:rPr>
              <a:t>dơ</a:t>
            </a:r>
            <a:r>
              <a:rPr lang="en-US" sz="2000" b="1" dirty="0">
                <a:solidFill>
                  <a:schemeClr val="dk1"/>
                </a:solidFill>
              </a:rPr>
              <a:t>-</a:t>
            </a:r>
            <a:r>
              <a:rPr lang="en-US" sz="2000" b="1" dirty="0" err="1">
                <a:solidFill>
                  <a:schemeClr val="dk1"/>
                </a:solidFill>
              </a:rPr>
              <a:t>ven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1614" y="531812"/>
            <a:ext cx="4724400" cy="5791200"/>
          </a:xfrm>
          <a:prstGeom prst="rect">
            <a:avLst/>
          </a:prstGeom>
          <a:noFill/>
          <a:ln w="57150" cap="flat" cmpd="thinThick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23" name="Google Shape;223;p23"/>
          <p:cNvSpPr txBox="1"/>
          <p:nvPr/>
        </p:nvSpPr>
        <p:spPr>
          <a:xfrm>
            <a:off x="385010" y="610901"/>
            <a:ext cx="5255377" cy="5689635"/>
          </a:xfrm>
          <a:prstGeom prst="rect">
            <a:avLst/>
          </a:prstGeom>
          <a:noFill/>
          <a:ln w="76200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7250" tIns="43625" rIns="87250" bIns="43625" anchor="t" anchorCtr="0">
            <a:spAutoFit/>
          </a:bodyPr>
          <a:lstStyle/>
          <a:p>
            <a:pPr algn="just">
              <a:buClr>
                <a:schemeClr val="dk1"/>
              </a:buClr>
              <a:buSzPts val="2400"/>
            </a:pPr>
            <a:r>
              <a:rPr lang="en-US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Ru-</a:t>
            </a: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dơ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ven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(1882 – 1945),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tổng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thống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32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Hoa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duy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trúng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cử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nhiệm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liên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Niu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Oóc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Liên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xướng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chặt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chẽ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chống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xít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II.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tổng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thống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Nô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-ben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hòa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mất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tháng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trúng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cử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nhiệm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224" name="Google Shape;224;p23"/>
          <p:cNvSpPr txBox="1"/>
          <p:nvPr/>
        </p:nvSpPr>
        <p:spPr>
          <a:xfrm>
            <a:off x="7050087" y="6249987"/>
            <a:ext cx="2362200" cy="40005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FF33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000"/>
            </a:pPr>
            <a:r>
              <a:rPr lang="en-US" sz="2000" b="1">
                <a:solidFill>
                  <a:schemeClr val="dk1"/>
                </a:solidFill>
              </a:rPr>
              <a:t>Ru-dơ-ven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35;p25">
            <a:extLst>
              <a:ext uri="{FF2B5EF4-FFF2-40B4-BE49-F238E27FC236}">
                <a16:creationId xmlns:a16="http://schemas.microsoft.com/office/drawing/2014/main" id="{3532B123-B8FB-1220-FB04-AA2C870007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860" y="867277"/>
            <a:ext cx="3511174" cy="33888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6;p25">
            <a:extLst>
              <a:ext uri="{FF2B5EF4-FFF2-40B4-BE49-F238E27FC236}">
                <a16:creationId xmlns:a16="http://schemas.microsoft.com/office/drawing/2014/main" id="{CE04786C-AAA6-89B2-FA7D-D22F72BA5557}"/>
              </a:ext>
            </a:extLst>
          </p:cNvPr>
          <p:cNvSpPr txBox="1"/>
          <p:nvPr/>
        </p:nvSpPr>
        <p:spPr>
          <a:xfrm>
            <a:off x="399131" y="4256172"/>
            <a:ext cx="3425929" cy="2073057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FFFF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7250" tIns="43625" rIns="87250" bIns="436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None/>
            </a:pP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đương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mô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tả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sách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khổng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lồ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tượng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trưng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</a:t>
            </a:r>
            <a:r>
              <a:rPr lang="en-US" sz="2000" b="1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20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n-US" sz="20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8" name="Google Shape;241;p26" descr="Untitled-3">
            <a:extLst>
              <a:ext uri="{FF2B5EF4-FFF2-40B4-BE49-F238E27FC236}">
                <a16:creationId xmlns:a16="http://schemas.microsoft.com/office/drawing/2014/main" id="{D395B482-BCFD-747B-E30E-3C0F3A312B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2095" y="867277"/>
            <a:ext cx="3190332" cy="4014504"/>
          </a:xfrm>
          <a:prstGeom prst="rect">
            <a:avLst/>
          </a:prstGeom>
          <a:noFill/>
          <a:ln w="28575" cap="flat" cmpd="sng">
            <a:solidFill>
              <a:srgbClr val="FF33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9" name="Google Shape;266;p26">
            <a:extLst>
              <a:ext uri="{FF2B5EF4-FFF2-40B4-BE49-F238E27FC236}">
                <a16:creationId xmlns:a16="http://schemas.microsoft.com/office/drawing/2014/main" id="{A6A8B63F-A788-8384-F424-D8A1E188B1D1}"/>
              </a:ext>
            </a:extLst>
          </p:cNvPr>
          <p:cNvSpPr txBox="1"/>
          <p:nvPr/>
        </p:nvSpPr>
        <p:spPr>
          <a:xfrm>
            <a:off x="8785185" y="5407589"/>
            <a:ext cx="3190331" cy="711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FF33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Biểu</a:t>
            </a:r>
            <a:r>
              <a:rPr lang="en-US" sz="2000" b="1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lang="en-US" sz="2000" b="1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  <a:r>
              <a:rPr lang="en-US" sz="2000" b="1" i="0" u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lang="en-US" sz="2000" b="1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phát</a:t>
            </a:r>
            <a:r>
              <a:rPr lang="en-US" sz="2000" b="1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triển</a:t>
            </a:r>
            <a:r>
              <a:rPr lang="en-US" sz="2000" b="1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kinh</a:t>
            </a:r>
            <a:r>
              <a:rPr lang="en-US" sz="2000" b="1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tế</a:t>
            </a:r>
            <a:r>
              <a:rPr lang="en-US" sz="2000" b="1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Mĩ</a:t>
            </a:r>
            <a:r>
              <a:rPr lang="en-US" sz="2000" b="1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sz="2000" b="1" i="0" u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2000" b="1" i="0" u="none" dirty="0">
                <a:solidFill>
                  <a:schemeClr val="bg1"/>
                </a:solidFill>
                <a:sym typeface="Arial"/>
              </a:rPr>
              <a:t> 1933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255E2C-C4BC-98DE-8F6A-717B2CC2493F}"/>
              </a:ext>
            </a:extLst>
          </p:cNvPr>
          <p:cNvSpPr txBox="1"/>
          <p:nvPr/>
        </p:nvSpPr>
        <p:spPr>
          <a:xfrm>
            <a:off x="3920332" y="867277"/>
            <a:ext cx="468122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Nội dung</a:t>
            </a:r>
          </a:p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Ban hành các đạo luật về phục hưng công nghiệp, nông nghiệp, ngân hàng.</a:t>
            </a:r>
          </a:p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Phục hồi sự phát triển của các ngành kinh tế-tài chính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9D4E23-CEFC-7D82-B6DA-A10E033FF3C9}"/>
              </a:ext>
            </a:extLst>
          </p:cNvPr>
          <p:cNvSpPr txBox="1"/>
          <p:nvPr/>
        </p:nvSpPr>
        <p:spPr>
          <a:xfrm>
            <a:off x="3920331" y="3973234"/>
            <a:ext cx="46812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Tác dụng</a:t>
            </a:r>
          </a:p>
          <a:p>
            <a:pPr algn="just"/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Góp phần giải quyết những khó khăn của nền kinh tế.</a:t>
            </a:r>
          </a:p>
          <a:p>
            <a:r>
              <a:rPr lang="vi-VN" sz="280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Đưa nước Mĩ thoát dần khỏi khủng hoảng</a:t>
            </a:r>
            <a:endParaRPr lang="vi-VN" sz="2800" dirty="0">
              <a:solidFill>
                <a:srgbClr val="FFF683"/>
              </a:solidFill>
            </a:endParaRPr>
          </a:p>
        </p:txBody>
      </p:sp>
      <p:pic>
        <p:nvPicPr>
          <p:cNvPr id="2" name="Google Shape;356;p9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D3F24C08-4204-2DEB-40AF-D8B80C3272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0084" y="341469"/>
            <a:ext cx="1197099" cy="1051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432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CB2F104-1563-D16B-5189-BA091B34437A}"/>
              </a:ext>
            </a:extLst>
          </p:cNvPr>
          <p:cNvGrpSpPr>
            <a:grpSpLocks/>
          </p:cNvGrpSpPr>
          <p:nvPr/>
        </p:nvGrpSpPr>
        <p:grpSpPr bwMode="auto">
          <a:xfrm>
            <a:off x="0" y="1064955"/>
            <a:ext cx="12192000" cy="1327870"/>
            <a:chOff x="160" y="1353"/>
            <a:chExt cx="4734" cy="1132"/>
          </a:xfrm>
          <a:solidFill>
            <a:srgbClr val="CCECFF"/>
          </a:solidFill>
        </p:grpSpPr>
        <p:sp>
          <p:nvSpPr>
            <p:cNvPr id="46118" name="Rectangle 3" descr="Parchment">
              <a:extLst>
                <a:ext uri="{FF2B5EF4-FFF2-40B4-BE49-F238E27FC236}">
                  <a16:creationId xmlns:a16="http://schemas.microsoft.com/office/drawing/2014/main" id="{A90C570C-8DC1-CFBE-49E3-24CB7919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" y="1438"/>
              <a:ext cx="72" cy="324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9" name="AutoShape 4" descr="Parchment">
              <a:extLst>
                <a:ext uri="{FF2B5EF4-FFF2-40B4-BE49-F238E27FC236}">
                  <a16:creationId xmlns:a16="http://schemas.microsoft.com/office/drawing/2014/main" id="{C0CF3942-526E-EE9E-FCE7-393582276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" y="1353"/>
              <a:ext cx="4734" cy="1132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1. 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Năm 1928, so với tổng sản lượng công nghiệp thế giới, sản lượng công nghiệp của Mĩ chiếm:</a:t>
              </a: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779EDFCD-9ED4-4903-E4FD-30CE01DBCF7A}"/>
              </a:ext>
            </a:extLst>
          </p:cNvPr>
          <p:cNvGrpSpPr>
            <a:grpSpLocks/>
          </p:cNvGrpSpPr>
          <p:nvPr/>
        </p:nvGrpSpPr>
        <p:grpSpPr bwMode="auto">
          <a:xfrm>
            <a:off x="901" y="3370558"/>
            <a:ext cx="12191099" cy="486141"/>
            <a:chOff x="-68" y="2038"/>
            <a:chExt cx="4854" cy="3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6" name="Rectangle 6" descr="Water droplets">
              <a:extLst>
                <a:ext uri="{FF2B5EF4-FFF2-40B4-BE49-F238E27FC236}">
                  <a16:creationId xmlns:a16="http://schemas.microsoft.com/office/drawing/2014/main" id="{F1A30562-5E33-7DC3-1486-4144FDA4C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8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7" name="AutoShape 7" descr="Water droplets">
              <a:extLst>
                <a:ext uri="{FF2B5EF4-FFF2-40B4-BE49-F238E27FC236}">
                  <a16:creationId xmlns:a16="http://schemas.microsoft.com/office/drawing/2014/main" id="{8A07C24C-BB5C-A060-64CD-C01B6DFFF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" y="2080"/>
              <a:ext cx="4854" cy="26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48%</a:t>
              </a:r>
            </a:p>
          </p:txBody>
        </p:sp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6207C534-294D-FACD-CDE0-61A1C3D9B783}"/>
              </a:ext>
            </a:extLst>
          </p:cNvPr>
          <p:cNvGrpSpPr>
            <a:grpSpLocks/>
          </p:cNvGrpSpPr>
          <p:nvPr/>
        </p:nvGrpSpPr>
        <p:grpSpPr bwMode="auto">
          <a:xfrm>
            <a:off x="0" y="4128944"/>
            <a:ext cx="12192000" cy="467910"/>
            <a:chOff x="104" y="2038"/>
            <a:chExt cx="4782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4" name="Rectangle 9" descr="Water droplets">
              <a:extLst>
                <a:ext uri="{FF2B5EF4-FFF2-40B4-BE49-F238E27FC236}">
                  <a16:creationId xmlns:a16="http://schemas.microsoft.com/office/drawing/2014/main" id="{5D31AB97-4EE8-D316-D07D-0B079454D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8"/>
              <a:ext cx="72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5" name="AutoShape 10" descr="Water droplets">
              <a:extLst>
                <a:ext uri="{FF2B5EF4-FFF2-40B4-BE49-F238E27FC236}">
                  <a16:creationId xmlns:a16="http://schemas.microsoft.com/office/drawing/2014/main" id="{945100E9-0CE5-44E1-466B-984239846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" y="2068"/>
              <a:ext cx="4782" cy="26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84%</a:t>
              </a:r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321BC7B8-BC58-4BE8-99F0-B85403D94FE3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578462"/>
            <a:ext cx="3860800" cy="683706"/>
            <a:chOff x="153" y="1974"/>
            <a:chExt cx="4733" cy="431"/>
          </a:xfrm>
        </p:grpSpPr>
        <p:sp>
          <p:nvSpPr>
            <p:cNvPr id="27659" name="Rectangle 12">
              <a:extLst>
                <a:ext uri="{FF2B5EF4-FFF2-40B4-BE49-F238E27FC236}">
                  <a16:creationId xmlns:a16="http://schemas.microsoft.com/office/drawing/2014/main" id="{E750EE99-151D-DEF1-C02B-68C9FA806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1974"/>
              <a:ext cx="226" cy="369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3200">
                <a:latin typeface="MS Song"/>
              </a:endParaRPr>
            </a:p>
          </p:txBody>
        </p:sp>
        <p:sp>
          <p:nvSpPr>
            <p:cNvPr id="27660" name="AutoShape 13">
              <a:extLst>
                <a:ext uri="{FF2B5EF4-FFF2-40B4-BE49-F238E27FC236}">
                  <a16:creationId xmlns:a16="http://schemas.microsoft.com/office/drawing/2014/main" id="{597BEB91-EC51-0D7C-1919-787A67D16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" y="1997"/>
              <a:ext cx="4733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án: B</a:t>
              </a: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C830C309-DCF6-BF45-D8FC-A837F081CC0C}"/>
              </a:ext>
            </a:extLst>
          </p:cNvPr>
          <p:cNvGrpSpPr>
            <a:grpSpLocks/>
          </p:cNvGrpSpPr>
          <p:nvPr/>
        </p:nvGrpSpPr>
        <p:grpSpPr bwMode="auto">
          <a:xfrm>
            <a:off x="901" y="2633613"/>
            <a:ext cx="12191099" cy="466542"/>
            <a:chOff x="32" y="2039"/>
            <a:chExt cx="4854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0" name="Rectangle 15" descr="Water droplets">
              <a:extLst>
                <a:ext uri="{FF2B5EF4-FFF2-40B4-BE49-F238E27FC236}">
                  <a16:creationId xmlns:a16="http://schemas.microsoft.com/office/drawing/2014/main" id="{362BF825-2FD0-56B5-3828-5563EF997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9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1" name="AutoShape 16" descr="Water droplets">
              <a:extLst>
                <a:ext uri="{FF2B5EF4-FFF2-40B4-BE49-F238E27FC236}">
                  <a16:creationId xmlns:a16="http://schemas.microsoft.com/office/drawing/2014/main" id="{01C13DE9-6EF7-7974-B50D-55603E59C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" y="2068"/>
              <a:ext cx="4854" cy="265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18%</a:t>
              </a:r>
            </a:p>
          </p:txBody>
        </p:sp>
      </p:grpSp>
      <p:sp>
        <p:nvSpPr>
          <p:cNvPr id="24607" name="Rectangle 31">
            <a:extLst>
              <a:ext uri="{FF2B5EF4-FFF2-40B4-BE49-F238E27FC236}">
                <a16:creationId xmlns:a16="http://schemas.microsoft.com/office/drawing/2014/main" id="{B5D39B98-BEFA-937E-BFFD-34009F52A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1" y="6283974"/>
            <a:ext cx="2207684" cy="574438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121909" tIns="60953" rIns="121909" bIns="60953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933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pSp>
        <p:nvGrpSpPr>
          <p:cNvPr id="7" name="Group 32">
            <a:extLst>
              <a:ext uri="{FF2B5EF4-FFF2-40B4-BE49-F238E27FC236}">
                <a16:creationId xmlns:a16="http://schemas.microsoft.com/office/drawing/2014/main" id="{44A7C769-E735-19CE-0933-BAD975E06E02}"/>
              </a:ext>
            </a:extLst>
          </p:cNvPr>
          <p:cNvGrpSpPr>
            <a:grpSpLocks/>
          </p:cNvGrpSpPr>
          <p:nvPr/>
        </p:nvGrpSpPr>
        <p:grpSpPr bwMode="auto">
          <a:xfrm>
            <a:off x="1090" y="4868813"/>
            <a:ext cx="12190911" cy="466542"/>
            <a:chOff x="-18" y="2039"/>
            <a:chExt cx="4904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08" name="Rectangle 33" descr="Water droplets">
              <a:extLst>
                <a:ext uri="{FF2B5EF4-FFF2-40B4-BE49-F238E27FC236}">
                  <a16:creationId xmlns:a16="http://schemas.microsoft.com/office/drawing/2014/main" id="{645B72BF-341A-0A80-860C-BF31F426B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9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09" name="AutoShape 34" descr="Water droplets">
              <a:extLst>
                <a:ext uri="{FF2B5EF4-FFF2-40B4-BE49-F238E27FC236}">
                  <a16:creationId xmlns:a16="http://schemas.microsoft.com/office/drawing/2014/main" id="{541898F3-60B5-9021-3882-CB4F2FD0B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" y="2068"/>
              <a:ext cx="4904" cy="265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98%</a:t>
              </a:r>
            </a:p>
          </p:txBody>
        </p:sp>
      </p:grpSp>
      <p:sp>
        <p:nvSpPr>
          <p:cNvPr id="27657" name="Text Box 36">
            <a:extLst>
              <a:ext uri="{FF2B5EF4-FFF2-40B4-BE49-F238E27FC236}">
                <a16:creationId xmlns:a16="http://schemas.microsoft.com/office/drawing/2014/main" id="{103F7894-B2A5-4DA3-3A53-8395EBBB6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200" y="6477001"/>
            <a:ext cx="1422400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3" rIns="121909" bIns="6095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3200">
              <a:latin typeface="MS Song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42CDCA-0B8B-5DA5-8360-AC254EF88B7F}"/>
              </a:ext>
            </a:extLst>
          </p:cNvPr>
          <p:cNvSpPr txBox="1"/>
          <p:nvPr/>
        </p:nvSpPr>
        <p:spPr>
          <a:xfrm>
            <a:off x="2743200" y="1"/>
            <a:ext cx="5892800" cy="83099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0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B896D85-AA5E-6666-B2C4-57282E83B403}"/>
              </a:ext>
            </a:extLst>
          </p:cNvPr>
          <p:cNvGrpSpPr>
            <a:grpSpLocks/>
          </p:cNvGrpSpPr>
          <p:nvPr/>
        </p:nvGrpSpPr>
        <p:grpSpPr bwMode="auto">
          <a:xfrm>
            <a:off x="0" y="1164662"/>
            <a:ext cx="12192000" cy="823467"/>
            <a:chOff x="160" y="1438"/>
            <a:chExt cx="4734" cy="702"/>
          </a:xfrm>
          <a:solidFill>
            <a:srgbClr val="CCECFF"/>
          </a:solidFill>
        </p:grpSpPr>
        <p:sp>
          <p:nvSpPr>
            <p:cNvPr id="46118" name="Rectangle 3" descr="Parchment">
              <a:extLst>
                <a:ext uri="{FF2B5EF4-FFF2-40B4-BE49-F238E27FC236}">
                  <a16:creationId xmlns:a16="http://schemas.microsoft.com/office/drawing/2014/main" id="{15EA8B65-D858-FF04-C3D4-A585EAC0D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" y="1438"/>
              <a:ext cx="72" cy="324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9" name="AutoShape 4" descr="Parchment">
              <a:extLst>
                <a:ext uri="{FF2B5EF4-FFF2-40B4-BE49-F238E27FC236}">
                  <a16:creationId xmlns:a16="http://schemas.microsoft.com/office/drawing/2014/main" id="{BD8F9517-7E12-56FB-94DC-05548955C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" y="1530"/>
              <a:ext cx="4734" cy="610"/>
            </a:xfrm>
            <a:prstGeom prst="roundRect">
              <a:avLst>
                <a:gd name="adj" fmla="val 16667"/>
              </a:avLst>
            </a:prstGeom>
            <a:grpFill/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2. 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Đâu là biện pháp Mĩ không dùng để phát triển kinh tế?</a:t>
              </a: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96AC73AA-8D8B-CCF8-9F4D-BBF6AF932158}"/>
              </a:ext>
            </a:extLst>
          </p:cNvPr>
          <p:cNvGrpSpPr>
            <a:grpSpLocks/>
          </p:cNvGrpSpPr>
          <p:nvPr/>
        </p:nvGrpSpPr>
        <p:grpSpPr bwMode="auto">
          <a:xfrm>
            <a:off x="901" y="3370558"/>
            <a:ext cx="12191099" cy="486141"/>
            <a:chOff x="-68" y="2038"/>
            <a:chExt cx="4854" cy="3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6" name="Rectangle 6" descr="Water droplets">
              <a:extLst>
                <a:ext uri="{FF2B5EF4-FFF2-40B4-BE49-F238E27FC236}">
                  <a16:creationId xmlns:a16="http://schemas.microsoft.com/office/drawing/2014/main" id="{AC996AF7-3CD0-54D5-BF67-86F7FB1B4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8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7" name="AutoShape 7" descr="Water droplets">
              <a:extLst>
                <a:ext uri="{FF2B5EF4-FFF2-40B4-BE49-F238E27FC236}">
                  <a16:creationId xmlns:a16="http://schemas.microsoft.com/office/drawing/2014/main" id="{97EED61B-E713-08C2-34FB-EDFB9E272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" y="2080"/>
              <a:ext cx="4854" cy="26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Tăng cường độ lao động và bóc lột công nhân.</a:t>
              </a:r>
              <a:endParaRPr lang="en-US" sz="1867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449024A7-32F4-A5C2-05C6-BCCE3CC58BD6}"/>
              </a:ext>
            </a:extLst>
          </p:cNvPr>
          <p:cNvGrpSpPr>
            <a:grpSpLocks/>
          </p:cNvGrpSpPr>
          <p:nvPr/>
        </p:nvGrpSpPr>
        <p:grpSpPr bwMode="auto">
          <a:xfrm>
            <a:off x="0" y="4128944"/>
            <a:ext cx="12192000" cy="467910"/>
            <a:chOff x="104" y="2038"/>
            <a:chExt cx="4782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4" name="Rectangle 9" descr="Water droplets">
              <a:extLst>
                <a:ext uri="{FF2B5EF4-FFF2-40B4-BE49-F238E27FC236}">
                  <a16:creationId xmlns:a16="http://schemas.microsoft.com/office/drawing/2014/main" id="{A45ABF89-8D57-8D5D-A64C-314FCCCE2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8"/>
              <a:ext cx="72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5" name="AutoShape 10" descr="Water droplets">
              <a:extLst>
                <a:ext uri="{FF2B5EF4-FFF2-40B4-BE49-F238E27FC236}">
                  <a16:creationId xmlns:a16="http://schemas.microsoft.com/office/drawing/2014/main" id="{9A94A684-53AE-CB94-AD09-673AD7CED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" y="2068"/>
              <a:ext cx="4782" cy="26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867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Tăng cường gây chiến tranh xâm lược thuộc địa</a:t>
              </a:r>
              <a:r>
                <a:rPr lang="vi-VN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1867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F3E4A3D4-9D42-4134-E414-14C90C08B66A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578462"/>
            <a:ext cx="3860800" cy="683706"/>
            <a:chOff x="153" y="1974"/>
            <a:chExt cx="4733" cy="431"/>
          </a:xfrm>
        </p:grpSpPr>
        <p:sp>
          <p:nvSpPr>
            <p:cNvPr id="28683" name="Rectangle 12">
              <a:extLst>
                <a:ext uri="{FF2B5EF4-FFF2-40B4-BE49-F238E27FC236}">
                  <a16:creationId xmlns:a16="http://schemas.microsoft.com/office/drawing/2014/main" id="{07F857C3-7904-2F28-CE78-ED819EB2A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1974"/>
              <a:ext cx="226" cy="369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3200">
                <a:latin typeface="MS Song"/>
              </a:endParaRPr>
            </a:p>
          </p:txBody>
        </p:sp>
        <p:sp>
          <p:nvSpPr>
            <p:cNvPr id="28684" name="AutoShape 13">
              <a:extLst>
                <a:ext uri="{FF2B5EF4-FFF2-40B4-BE49-F238E27FC236}">
                  <a16:creationId xmlns:a16="http://schemas.microsoft.com/office/drawing/2014/main" id="{E8110D39-E2F7-E7A3-9F94-22426218D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" y="1997"/>
              <a:ext cx="4733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án: C</a:t>
              </a: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75B4404C-2269-036B-880A-B82461FEA021}"/>
              </a:ext>
            </a:extLst>
          </p:cNvPr>
          <p:cNvGrpSpPr>
            <a:grpSpLocks/>
          </p:cNvGrpSpPr>
          <p:nvPr/>
        </p:nvGrpSpPr>
        <p:grpSpPr bwMode="auto">
          <a:xfrm>
            <a:off x="901" y="2633613"/>
            <a:ext cx="12191099" cy="466542"/>
            <a:chOff x="32" y="2039"/>
            <a:chExt cx="4854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0" name="Rectangle 15" descr="Water droplets">
              <a:extLst>
                <a:ext uri="{FF2B5EF4-FFF2-40B4-BE49-F238E27FC236}">
                  <a16:creationId xmlns:a16="http://schemas.microsoft.com/office/drawing/2014/main" id="{5148D918-A672-44BF-E867-F54DB6E1F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9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1" name="AutoShape 16" descr="Water droplets">
              <a:extLst>
                <a:ext uri="{FF2B5EF4-FFF2-40B4-BE49-F238E27FC236}">
                  <a16:creationId xmlns:a16="http://schemas.microsoft.com/office/drawing/2014/main" id="{1739A298-7D19-891C-E6D7-0D9CDA3E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" y="2068"/>
              <a:ext cx="4854" cy="265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Cải tiến kĩ thuật</a:t>
              </a:r>
              <a:endParaRPr lang="en-US" sz="1867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607" name="Rectangle 31">
            <a:extLst>
              <a:ext uri="{FF2B5EF4-FFF2-40B4-BE49-F238E27FC236}">
                <a16:creationId xmlns:a16="http://schemas.microsoft.com/office/drawing/2014/main" id="{8AE3B328-A494-D1F1-ADA6-A857A3F94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1" y="6283974"/>
            <a:ext cx="2207684" cy="574438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121909" tIns="60953" rIns="121909" bIns="60953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933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pSp>
        <p:nvGrpSpPr>
          <p:cNvPr id="7" name="Group 32">
            <a:extLst>
              <a:ext uri="{FF2B5EF4-FFF2-40B4-BE49-F238E27FC236}">
                <a16:creationId xmlns:a16="http://schemas.microsoft.com/office/drawing/2014/main" id="{DC30DEF7-C9C5-C262-C848-EC3845FDDF81}"/>
              </a:ext>
            </a:extLst>
          </p:cNvPr>
          <p:cNvGrpSpPr>
            <a:grpSpLocks/>
          </p:cNvGrpSpPr>
          <p:nvPr/>
        </p:nvGrpSpPr>
        <p:grpSpPr bwMode="auto">
          <a:xfrm>
            <a:off x="1090" y="4868813"/>
            <a:ext cx="12190911" cy="466542"/>
            <a:chOff x="-18" y="2039"/>
            <a:chExt cx="4904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08" name="Rectangle 33" descr="Water droplets">
              <a:extLst>
                <a:ext uri="{FF2B5EF4-FFF2-40B4-BE49-F238E27FC236}">
                  <a16:creationId xmlns:a16="http://schemas.microsoft.com/office/drawing/2014/main" id="{7A8766D8-E5E7-F290-C472-A19C17554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9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09" name="AutoShape 34" descr="Water droplets">
              <a:extLst>
                <a:ext uri="{FF2B5EF4-FFF2-40B4-BE49-F238E27FC236}">
                  <a16:creationId xmlns:a16="http://schemas.microsoft.com/office/drawing/2014/main" id="{420C8EC5-FD45-7F2D-9143-F8567BBBE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" y="2068"/>
              <a:ext cx="4904" cy="265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Sản xuất dây chuyền</a:t>
              </a:r>
              <a:endParaRPr lang="en-US" sz="1867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681" name="Text Box 36">
            <a:extLst>
              <a:ext uri="{FF2B5EF4-FFF2-40B4-BE49-F238E27FC236}">
                <a16:creationId xmlns:a16="http://schemas.microsoft.com/office/drawing/2014/main" id="{5996552A-4480-0D81-EC2C-0E34FDFB2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200" y="6477001"/>
            <a:ext cx="1422400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3" rIns="121909" bIns="6095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3200">
              <a:latin typeface="MS Song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6EA160-0123-F606-C0A0-8295E0019C00}"/>
              </a:ext>
            </a:extLst>
          </p:cNvPr>
          <p:cNvSpPr txBox="1"/>
          <p:nvPr/>
        </p:nvSpPr>
        <p:spPr>
          <a:xfrm>
            <a:off x="2743200" y="1"/>
            <a:ext cx="5892800" cy="83099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0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048DADD-3754-4065-9D13-13DF1F722CBD}"/>
              </a:ext>
            </a:extLst>
          </p:cNvPr>
          <p:cNvGrpSpPr>
            <a:grpSpLocks/>
          </p:cNvGrpSpPr>
          <p:nvPr/>
        </p:nvGrpSpPr>
        <p:grpSpPr bwMode="auto">
          <a:xfrm>
            <a:off x="0" y="966419"/>
            <a:ext cx="12192000" cy="1327870"/>
            <a:chOff x="160" y="1269"/>
            <a:chExt cx="4734" cy="1132"/>
          </a:xfrm>
          <a:solidFill>
            <a:srgbClr val="CCECFF"/>
          </a:solidFill>
        </p:grpSpPr>
        <p:sp>
          <p:nvSpPr>
            <p:cNvPr id="46118" name="Rectangle 3" descr="Parchment">
              <a:extLst>
                <a:ext uri="{FF2B5EF4-FFF2-40B4-BE49-F238E27FC236}">
                  <a16:creationId xmlns:a16="http://schemas.microsoft.com/office/drawing/2014/main" id="{1DFCB77B-E919-02E0-727A-137756092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" y="1438"/>
              <a:ext cx="72" cy="324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9" name="AutoShape 4" descr="Parchment">
              <a:extLst>
                <a:ext uri="{FF2B5EF4-FFF2-40B4-BE49-F238E27FC236}">
                  <a16:creationId xmlns:a16="http://schemas.microsoft.com/office/drawing/2014/main" id="{3E4F1F68-711C-D89D-2F81-ACE64805A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" y="1269"/>
              <a:ext cx="4734" cy="1132"/>
            </a:xfrm>
            <a:prstGeom prst="roundRect">
              <a:avLst>
                <a:gd name="adj" fmla="val 16667"/>
              </a:avLst>
            </a:prstGeom>
            <a:grpFill/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3. 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Tổng thống </a:t>
              </a:r>
              <a:r>
                <a:rPr lang="vi-VN" sz="36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Rudơven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đã làm gì để đưa nước Mĩ thoát khỏi khủng hoảng?</a:t>
              </a: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5521EEF7-8CC0-3AB5-C124-6486F41F7FDE}"/>
              </a:ext>
            </a:extLst>
          </p:cNvPr>
          <p:cNvGrpSpPr>
            <a:grpSpLocks/>
          </p:cNvGrpSpPr>
          <p:nvPr/>
        </p:nvGrpSpPr>
        <p:grpSpPr bwMode="auto">
          <a:xfrm>
            <a:off x="901" y="3370558"/>
            <a:ext cx="12191099" cy="486141"/>
            <a:chOff x="-68" y="2038"/>
            <a:chExt cx="4854" cy="3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6" name="Rectangle 6" descr="Water droplets">
              <a:extLst>
                <a:ext uri="{FF2B5EF4-FFF2-40B4-BE49-F238E27FC236}">
                  <a16:creationId xmlns:a16="http://schemas.microsoft.com/office/drawing/2014/main" id="{D482BC0B-9FBD-515B-1C1C-85563A6F5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8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7" name="AutoShape 7" descr="Water droplets">
              <a:extLst>
                <a:ext uri="{FF2B5EF4-FFF2-40B4-BE49-F238E27FC236}">
                  <a16:creationId xmlns:a16="http://schemas.microsoft.com/office/drawing/2014/main" id="{795C6C9D-6086-76AC-C9F7-9D6EEB1E0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" y="2080"/>
              <a:ext cx="4854" cy="26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Tiến hành chiến tranh xâm lược với Mĩ </a:t>
              </a:r>
              <a:r>
                <a:rPr lang="vi-VN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Latinh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1867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A035F1C8-B2E5-27CF-DFB8-F6C40E35E2D9}"/>
              </a:ext>
            </a:extLst>
          </p:cNvPr>
          <p:cNvGrpSpPr>
            <a:grpSpLocks/>
          </p:cNvGrpSpPr>
          <p:nvPr/>
        </p:nvGrpSpPr>
        <p:grpSpPr bwMode="auto">
          <a:xfrm>
            <a:off x="0" y="4128944"/>
            <a:ext cx="12192000" cy="467910"/>
            <a:chOff x="104" y="2038"/>
            <a:chExt cx="4782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4" name="Rectangle 9" descr="Water droplets">
              <a:extLst>
                <a:ext uri="{FF2B5EF4-FFF2-40B4-BE49-F238E27FC236}">
                  <a16:creationId xmlns:a16="http://schemas.microsoft.com/office/drawing/2014/main" id="{C15FB8B2-13F5-E01B-BD4A-4E584173B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8"/>
              <a:ext cx="72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5" name="AutoShape 10" descr="Water droplets">
              <a:extLst>
                <a:ext uri="{FF2B5EF4-FFF2-40B4-BE49-F238E27FC236}">
                  <a16:creationId xmlns:a16="http://schemas.microsoft.com/office/drawing/2014/main" id="{407A7DD5-2B00-E4AF-FBD1-683881781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" y="2068"/>
              <a:ext cx="4782" cy="26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Xuất khẩu hàng hóa sang các nước Mĩ </a:t>
              </a:r>
              <a:r>
                <a:rPr lang="vi-VN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Latinh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1867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81CFF338-1BF1-CCB6-61B2-42DF54758817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578462"/>
            <a:ext cx="3860800" cy="683706"/>
            <a:chOff x="153" y="1974"/>
            <a:chExt cx="4733" cy="431"/>
          </a:xfrm>
        </p:grpSpPr>
        <p:sp>
          <p:nvSpPr>
            <p:cNvPr id="29707" name="Rectangle 12">
              <a:extLst>
                <a:ext uri="{FF2B5EF4-FFF2-40B4-BE49-F238E27FC236}">
                  <a16:creationId xmlns:a16="http://schemas.microsoft.com/office/drawing/2014/main" id="{E0B6E212-9C0B-AE47-2700-DDCBA4B77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1974"/>
              <a:ext cx="226" cy="369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3200">
                <a:latin typeface="MS Song"/>
              </a:endParaRPr>
            </a:p>
          </p:txBody>
        </p:sp>
        <p:sp>
          <p:nvSpPr>
            <p:cNvPr id="29708" name="AutoShape 13">
              <a:extLst>
                <a:ext uri="{FF2B5EF4-FFF2-40B4-BE49-F238E27FC236}">
                  <a16:creationId xmlns:a16="http://schemas.microsoft.com/office/drawing/2014/main" id="{1E36A235-E6D6-6780-0D91-5D20F34E0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" y="1997"/>
              <a:ext cx="4733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án: D</a:t>
              </a: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D902D834-ED02-6F12-6BA5-26AD413B72FB}"/>
              </a:ext>
            </a:extLst>
          </p:cNvPr>
          <p:cNvGrpSpPr>
            <a:grpSpLocks/>
          </p:cNvGrpSpPr>
          <p:nvPr/>
        </p:nvGrpSpPr>
        <p:grpSpPr bwMode="auto">
          <a:xfrm>
            <a:off x="901" y="2633613"/>
            <a:ext cx="12191099" cy="466542"/>
            <a:chOff x="32" y="2039"/>
            <a:chExt cx="4854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0" name="Rectangle 15" descr="Water droplets">
              <a:extLst>
                <a:ext uri="{FF2B5EF4-FFF2-40B4-BE49-F238E27FC236}">
                  <a16:creationId xmlns:a16="http://schemas.microsoft.com/office/drawing/2014/main" id="{5B4134D4-EFC3-69DE-A9A9-D39018668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9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1" name="AutoShape 16" descr="Water droplets">
              <a:extLst>
                <a:ext uri="{FF2B5EF4-FFF2-40B4-BE49-F238E27FC236}">
                  <a16:creationId xmlns:a16="http://schemas.microsoft.com/office/drawing/2014/main" id="{5F0F1402-DCC7-A85B-0525-E6277FB20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" y="2068"/>
              <a:ext cx="4854" cy="265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Tuyên chiến với Đức, Ý.</a:t>
              </a:r>
            </a:p>
          </p:txBody>
        </p:sp>
      </p:grpSp>
      <p:sp>
        <p:nvSpPr>
          <p:cNvPr id="24607" name="Rectangle 31">
            <a:extLst>
              <a:ext uri="{FF2B5EF4-FFF2-40B4-BE49-F238E27FC236}">
                <a16:creationId xmlns:a16="http://schemas.microsoft.com/office/drawing/2014/main" id="{941119FA-0CC6-532B-AA6E-719B35DD4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1" y="6283974"/>
            <a:ext cx="2207684" cy="574438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121909" tIns="60953" rIns="121909" bIns="60953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933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pSp>
        <p:nvGrpSpPr>
          <p:cNvPr id="7" name="Group 32">
            <a:extLst>
              <a:ext uri="{FF2B5EF4-FFF2-40B4-BE49-F238E27FC236}">
                <a16:creationId xmlns:a16="http://schemas.microsoft.com/office/drawing/2014/main" id="{E49218A0-1CC9-335C-99FE-FC7DFD14A0DE}"/>
              </a:ext>
            </a:extLst>
          </p:cNvPr>
          <p:cNvGrpSpPr>
            <a:grpSpLocks/>
          </p:cNvGrpSpPr>
          <p:nvPr/>
        </p:nvGrpSpPr>
        <p:grpSpPr bwMode="auto">
          <a:xfrm>
            <a:off x="1090" y="4868813"/>
            <a:ext cx="12190911" cy="466542"/>
            <a:chOff x="-18" y="2039"/>
            <a:chExt cx="4904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08" name="Rectangle 33" descr="Water droplets">
              <a:extLst>
                <a:ext uri="{FF2B5EF4-FFF2-40B4-BE49-F238E27FC236}">
                  <a16:creationId xmlns:a16="http://schemas.microsoft.com/office/drawing/2014/main" id="{4B1A5010-4727-2D82-24BD-41ED8E260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9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09" name="AutoShape 34" descr="Water droplets">
              <a:extLst>
                <a:ext uri="{FF2B5EF4-FFF2-40B4-BE49-F238E27FC236}">
                  <a16:creationId xmlns:a16="http://schemas.microsoft.com/office/drawing/2014/main" id="{006A93C8-82BE-22A7-9F6E-7917C2817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" y="2068"/>
              <a:ext cx="4904" cy="265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dirty="0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1867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Thực hiện chính sách mới</a:t>
              </a:r>
              <a:r>
                <a:rPr lang="vi-VN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9705" name="Text Box 36">
            <a:extLst>
              <a:ext uri="{FF2B5EF4-FFF2-40B4-BE49-F238E27FC236}">
                <a16:creationId xmlns:a16="http://schemas.microsoft.com/office/drawing/2014/main" id="{27D7C5B6-F416-7951-24A2-ED053FA0F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200" y="6477001"/>
            <a:ext cx="1422400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3" rIns="121909" bIns="6095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3200">
              <a:latin typeface="MS Song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BC0E01-84A8-10CC-9D82-7F390BC3502A}"/>
              </a:ext>
            </a:extLst>
          </p:cNvPr>
          <p:cNvSpPr txBox="1"/>
          <p:nvPr/>
        </p:nvSpPr>
        <p:spPr>
          <a:xfrm>
            <a:off x="2743200" y="1"/>
            <a:ext cx="5892800" cy="83099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0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FFF3AA-5FB6-2551-5373-D7CCF999D8E8}"/>
              </a:ext>
            </a:extLst>
          </p:cNvPr>
          <p:cNvGrpSpPr>
            <a:grpSpLocks/>
          </p:cNvGrpSpPr>
          <p:nvPr/>
        </p:nvGrpSpPr>
        <p:grpSpPr bwMode="auto">
          <a:xfrm>
            <a:off x="0" y="941786"/>
            <a:ext cx="12192000" cy="1373618"/>
            <a:chOff x="160" y="1248"/>
            <a:chExt cx="4734" cy="1171"/>
          </a:xfrm>
          <a:solidFill>
            <a:srgbClr val="CCECFF"/>
          </a:solidFill>
        </p:grpSpPr>
        <p:sp>
          <p:nvSpPr>
            <p:cNvPr id="46118" name="Rectangle 3" descr="Parchment">
              <a:extLst>
                <a:ext uri="{FF2B5EF4-FFF2-40B4-BE49-F238E27FC236}">
                  <a16:creationId xmlns:a16="http://schemas.microsoft.com/office/drawing/2014/main" id="{022EE233-6C4C-ECF2-C30B-0D728CC5A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" y="1438"/>
              <a:ext cx="72" cy="324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9" name="AutoShape 4" descr="Parchment">
              <a:extLst>
                <a:ext uri="{FF2B5EF4-FFF2-40B4-BE49-F238E27FC236}">
                  <a16:creationId xmlns:a16="http://schemas.microsoft.com/office/drawing/2014/main" id="{CD492A09-491E-4305-7060-8C89D49FD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" y="1248"/>
              <a:ext cx="4734" cy="1171"/>
            </a:xfrm>
            <a:prstGeom prst="roundRect">
              <a:avLst>
                <a:gd name="adj" fmla="val 16667"/>
              </a:avLst>
            </a:prstGeom>
            <a:grpFill/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3733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4. Biện pháp để Anh, Pháp, Mĩ thoát khỏi cuộc khủng kinh tế 1929-1933 là </a:t>
              </a: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DB93AA07-03C4-1214-BF12-9BCB22F8E0F7}"/>
              </a:ext>
            </a:extLst>
          </p:cNvPr>
          <p:cNvGrpSpPr>
            <a:grpSpLocks/>
          </p:cNvGrpSpPr>
          <p:nvPr/>
        </p:nvGrpSpPr>
        <p:grpSpPr bwMode="auto">
          <a:xfrm>
            <a:off x="901" y="3370558"/>
            <a:ext cx="12191099" cy="486141"/>
            <a:chOff x="-68" y="2038"/>
            <a:chExt cx="4854" cy="3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6" name="Rectangle 6" descr="Water droplets">
              <a:extLst>
                <a:ext uri="{FF2B5EF4-FFF2-40B4-BE49-F238E27FC236}">
                  <a16:creationId xmlns:a16="http://schemas.microsoft.com/office/drawing/2014/main" id="{EE63C330-9377-B567-A013-C5F0E1835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8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7" name="AutoShape 7" descr="Water droplets">
              <a:extLst>
                <a:ext uri="{FF2B5EF4-FFF2-40B4-BE49-F238E27FC236}">
                  <a16:creationId xmlns:a16="http://schemas.microsoft.com/office/drawing/2014/main" id="{D369F568-2CF8-7918-B7C4-7CE1115A3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" y="2080"/>
              <a:ext cx="4854" cy="26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Thiết lập chế độ độc tài phát xít. </a:t>
              </a:r>
            </a:p>
          </p:txBody>
        </p:sp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3A5FCACD-AB8A-4CEF-6471-E4CFDB7E9A51}"/>
              </a:ext>
            </a:extLst>
          </p:cNvPr>
          <p:cNvGrpSpPr>
            <a:grpSpLocks/>
          </p:cNvGrpSpPr>
          <p:nvPr/>
        </p:nvGrpSpPr>
        <p:grpSpPr bwMode="auto">
          <a:xfrm>
            <a:off x="0" y="4128944"/>
            <a:ext cx="12192000" cy="467910"/>
            <a:chOff x="104" y="2038"/>
            <a:chExt cx="4782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4" name="Rectangle 9" descr="Water droplets">
              <a:extLst>
                <a:ext uri="{FF2B5EF4-FFF2-40B4-BE49-F238E27FC236}">
                  <a16:creationId xmlns:a16="http://schemas.microsoft.com/office/drawing/2014/main" id="{AB69CDC3-2974-3FB2-22CE-9ECC2EBB2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8"/>
              <a:ext cx="72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5" name="AutoShape 10" descr="Water droplets">
              <a:extLst>
                <a:ext uri="{FF2B5EF4-FFF2-40B4-BE49-F238E27FC236}">
                  <a16:creationId xmlns:a16="http://schemas.microsoft.com/office/drawing/2014/main" id="{70A80469-128B-22FA-E9DB-A5A09A591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" y="2068"/>
              <a:ext cx="4782" cy="26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Cải cách bộ máy nhà nước. </a:t>
              </a:r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29825A43-4109-FFCD-5E28-CE713798A076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578462"/>
            <a:ext cx="3860800" cy="683706"/>
            <a:chOff x="153" y="1974"/>
            <a:chExt cx="4733" cy="431"/>
          </a:xfrm>
        </p:grpSpPr>
        <p:sp>
          <p:nvSpPr>
            <p:cNvPr id="30731" name="Rectangle 12">
              <a:extLst>
                <a:ext uri="{FF2B5EF4-FFF2-40B4-BE49-F238E27FC236}">
                  <a16:creationId xmlns:a16="http://schemas.microsoft.com/office/drawing/2014/main" id="{0378D6F7-C30B-31A7-8702-F388B220E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1974"/>
              <a:ext cx="226" cy="369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3200">
                <a:latin typeface="MS Song"/>
              </a:endParaRPr>
            </a:p>
          </p:txBody>
        </p:sp>
        <p:sp>
          <p:nvSpPr>
            <p:cNvPr id="30732" name="AutoShape 13">
              <a:extLst>
                <a:ext uri="{FF2B5EF4-FFF2-40B4-BE49-F238E27FC236}">
                  <a16:creationId xmlns:a16="http://schemas.microsoft.com/office/drawing/2014/main" id="{47FBA683-7205-A905-1799-E1BCF8DF0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" y="1997"/>
              <a:ext cx="4733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án: A</a:t>
              </a: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3ADDDB8D-459F-448A-58D0-0B5FBD4E35D5}"/>
              </a:ext>
            </a:extLst>
          </p:cNvPr>
          <p:cNvGrpSpPr>
            <a:grpSpLocks/>
          </p:cNvGrpSpPr>
          <p:nvPr/>
        </p:nvGrpSpPr>
        <p:grpSpPr bwMode="auto">
          <a:xfrm>
            <a:off x="901" y="2633613"/>
            <a:ext cx="12191099" cy="466542"/>
            <a:chOff x="32" y="2039"/>
            <a:chExt cx="4854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0" name="Rectangle 15" descr="Water droplets">
              <a:extLst>
                <a:ext uri="{FF2B5EF4-FFF2-40B4-BE49-F238E27FC236}">
                  <a16:creationId xmlns:a16="http://schemas.microsoft.com/office/drawing/2014/main" id="{C3636480-643B-77FC-7F1F-64B3FC784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9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1" name="AutoShape 16" descr="Water droplets">
              <a:extLst>
                <a:ext uri="{FF2B5EF4-FFF2-40B4-BE49-F238E27FC236}">
                  <a16:creationId xmlns:a16="http://schemas.microsoft.com/office/drawing/2014/main" id="{8745762A-3AD2-6831-5BAF-A0EF9042D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" y="2068"/>
              <a:ext cx="4854" cy="265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Cải cách kinh tế - xã hội. </a:t>
              </a:r>
            </a:p>
          </p:txBody>
        </p:sp>
      </p:grpSp>
      <p:sp>
        <p:nvSpPr>
          <p:cNvPr id="24607" name="Rectangle 31">
            <a:extLst>
              <a:ext uri="{FF2B5EF4-FFF2-40B4-BE49-F238E27FC236}">
                <a16:creationId xmlns:a16="http://schemas.microsoft.com/office/drawing/2014/main" id="{C32B54F6-23CE-3C08-484A-DE14B3215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1" y="6283974"/>
            <a:ext cx="2207684" cy="574438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121909" tIns="60953" rIns="121909" bIns="60953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933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pSp>
        <p:nvGrpSpPr>
          <p:cNvPr id="7" name="Group 32">
            <a:extLst>
              <a:ext uri="{FF2B5EF4-FFF2-40B4-BE49-F238E27FC236}">
                <a16:creationId xmlns:a16="http://schemas.microsoft.com/office/drawing/2014/main" id="{B79F466D-13CA-5C29-8D84-11C3C7B56E36}"/>
              </a:ext>
            </a:extLst>
          </p:cNvPr>
          <p:cNvGrpSpPr>
            <a:grpSpLocks/>
          </p:cNvGrpSpPr>
          <p:nvPr/>
        </p:nvGrpSpPr>
        <p:grpSpPr bwMode="auto">
          <a:xfrm>
            <a:off x="1090" y="4868813"/>
            <a:ext cx="12190911" cy="466542"/>
            <a:chOff x="-18" y="2039"/>
            <a:chExt cx="4904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08" name="Rectangle 33" descr="Water droplets">
              <a:extLst>
                <a:ext uri="{FF2B5EF4-FFF2-40B4-BE49-F238E27FC236}">
                  <a16:creationId xmlns:a16="http://schemas.microsoft.com/office/drawing/2014/main" id="{C3BC54B4-E876-326F-577B-D87B04DFB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9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09" name="AutoShape 34" descr="Water droplets">
              <a:extLst>
                <a:ext uri="{FF2B5EF4-FFF2-40B4-BE49-F238E27FC236}">
                  <a16:creationId xmlns:a16="http://schemas.microsoft.com/office/drawing/2014/main" id="{3726B3D9-21E7-AC5C-858D-B050E2413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" y="2068"/>
              <a:ext cx="4904" cy="265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Áp dụng chính sách kinh tế mới. </a:t>
              </a:r>
            </a:p>
          </p:txBody>
        </p:sp>
      </p:grpSp>
      <p:sp>
        <p:nvSpPr>
          <p:cNvPr id="30729" name="Text Box 36">
            <a:extLst>
              <a:ext uri="{FF2B5EF4-FFF2-40B4-BE49-F238E27FC236}">
                <a16:creationId xmlns:a16="http://schemas.microsoft.com/office/drawing/2014/main" id="{4991C354-719D-02BE-336E-79CC10E15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200" y="6477001"/>
            <a:ext cx="1422400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3" rIns="121909" bIns="6095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3200">
              <a:latin typeface="MS Song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2950F3-1E14-ECDC-84C5-7FF67980C118}"/>
              </a:ext>
            </a:extLst>
          </p:cNvPr>
          <p:cNvSpPr txBox="1"/>
          <p:nvPr/>
        </p:nvSpPr>
        <p:spPr>
          <a:xfrm>
            <a:off x="2743200" y="1"/>
            <a:ext cx="5892800" cy="83099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0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3906060-DFAD-B31A-C397-5B8479C91528}"/>
              </a:ext>
            </a:extLst>
          </p:cNvPr>
          <p:cNvGrpSpPr>
            <a:grpSpLocks/>
          </p:cNvGrpSpPr>
          <p:nvPr/>
        </p:nvGrpSpPr>
        <p:grpSpPr bwMode="auto">
          <a:xfrm>
            <a:off x="0" y="962902"/>
            <a:ext cx="12192000" cy="1327870"/>
            <a:chOff x="160" y="1266"/>
            <a:chExt cx="4734" cy="1132"/>
          </a:xfrm>
          <a:solidFill>
            <a:srgbClr val="CCECFF"/>
          </a:solidFill>
        </p:grpSpPr>
        <p:sp>
          <p:nvSpPr>
            <p:cNvPr id="46118" name="Rectangle 3" descr="Parchment">
              <a:extLst>
                <a:ext uri="{FF2B5EF4-FFF2-40B4-BE49-F238E27FC236}">
                  <a16:creationId xmlns:a16="http://schemas.microsoft.com/office/drawing/2014/main" id="{51EA73A6-1001-EB84-D480-428DB0622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" y="1438"/>
              <a:ext cx="72" cy="324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9" name="AutoShape 4" descr="Parchment">
              <a:extLst>
                <a:ext uri="{FF2B5EF4-FFF2-40B4-BE49-F238E27FC236}">
                  <a16:creationId xmlns:a16="http://schemas.microsoft.com/office/drawing/2014/main" id="{759D04A6-8F43-0D8E-D212-895AB8629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" y="1266"/>
              <a:ext cx="4734" cy="1132"/>
            </a:xfrm>
            <a:prstGeom prst="roundRect">
              <a:avLst>
                <a:gd name="adj" fmla="val 16667"/>
              </a:avLst>
            </a:prstGeom>
            <a:grpFill/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5. </a:t>
              </a:r>
              <a:r>
                <a:rPr lang="vi-VN" sz="3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Sau khi thực hiện chính sách mới, nền kinh tế Mĩ có những nét mới nào?	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A45AD011-B0E6-762A-74A3-55A5C8C51EF3}"/>
              </a:ext>
            </a:extLst>
          </p:cNvPr>
          <p:cNvGrpSpPr>
            <a:grpSpLocks/>
          </p:cNvGrpSpPr>
          <p:nvPr/>
        </p:nvGrpSpPr>
        <p:grpSpPr bwMode="auto">
          <a:xfrm>
            <a:off x="901" y="3370558"/>
            <a:ext cx="12191099" cy="486141"/>
            <a:chOff x="-68" y="2038"/>
            <a:chExt cx="4854" cy="3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6" name="Rectangle 6" descr="Water droplets">
              <a:extLst>
                <a:ext uri="{FF2B5EF4-FFF2-40B4-BE49-F238E27FC236}">
                  <a16:creationId xmlns:a16="http://schemas.microsoft.com/office/drawing/2014/main" id="{40429B49-2207-7EFD-8633-89E14E3F5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8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7" name="AutoShape 7" descr="Water droplets">
              <a:extLst>
                <a:ext uri="{FF2B5EF4-FFF2-40B4-BE49-F238E27FC236}">
                  <a16:creationId xmlns:a16="http://schemas.microsoft.com/office/drawing/2014/main" id="{5D6DAC67-0928-E76E-2296-8CCE03536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" y="2080"/>
              <a:ext cx="4854" cy="26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Nền kinh tế phát triển theo quy luật thị trường.</a:t>
              </a:r>
            </a:p>
          </p:txBody>
        </p:sp>
      </p:grpSp>
      <p:grpSp>
        <p:nvGrpSpPr>
          <p:cNvPr id="4" name="Group 8">
            <a:extLst>
              <a:ext uri="{FF2B5EF4-FFF2-40B4-BE49-F238E27FC236}">
                <a16:creationId xmlns:a16="http://schemas.microsoft.com/office/drawing/2014/main" id="{05BDB041-2301-09FA-B361-34DA230694B9}"/>
              </a:ext>
            </a:extLst>
          </p:cNvPr>
          <p:cNvGrpSpPr>
            <a:grpSpLocks/>
          </p:cNvGrpSpPr>
          <p:nvPr/>
        </p:nvGrpSpPr>
        <p:grpSpPr bwMode="auto">
          <a:xfrm>
            <a:off x="0" y="4128944"/>
            <a:ext cx="12192000" cy="467910"/>
            <a:chOff x="104" y="2038"/>
            <a:chExt cx="4782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4" name="Rectangle 9" descr="Water droplets">
              <a:extLst>
                <a:ext uri="{FF2B5EF4-FFF2-40B4-BE49-F238E27FC236}">
                  <a16:creationId xmlns:a16="http://schemas.microsoft.com/office/drawing/2014/main" id="{E8E3CE98-E2FC-0F0F-2CCA-B130FD771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8"/>
              <a:ext cx="72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5" name="AutoShape 10" descr="Water droplets">
              <a:extLst>
                <a:ext uri="{FF2B5EF4-FFF2-40B4-BE49-F238E27FC236}">
                  <a16:creationId xmlns:a16="http://schemas.microsoft.com/office/drawing/2014/main" id="{05280B60-E3CD-9070-24F6-78871A815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" y="2068"/>
              <a:ext cx="4782" cy="26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Nhà nước hoạch định nền kinh tế một cách chặt chẽ.</a:t>
              </a:r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1DB73D50-2FF4-EAE5-34EB-E8C6786B2D36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578462"/>
            <a:ext cx="3860800" cy="683706"/>
            <a:chOff x="153" y="1974"/>
            <a:chExt cx="4733" cy="431"/>
          </a:xfrm>
        </p:grpSpPr>
        <p:sp>
          <p:nvSpPr>
            <p:cNvPr id="31755" name="Rectangle 12">
              <a:extLst>
                <a:ext uri="{FF2B5EF4-FFF2-40B4-BE49-F238E27FC236}">
                  <a16:creationId xmlns:a16="http://schemas.microsoft.com/office/drawing/2014/main" id="{86466F87-246A-6D22-084E-26E631F96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1974"/>
              <a:ext cx="226" cy="369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vi-VN" sz="3200">
                <a:latin typeface="MS Song"/>
              </a:endParaRPr>
            </a:p>
          </p:txBody>
        </p:sp>
        <p:sp>
          <p:nvSpPr>
            <p:cNvPr id="31756" name="AutoShape 13">
              <a:extLst>
                <a:ext uri="{FF2B5EF4-FFF2-40B4-BE49-F238E27FC236}">
                  <a16:creationId xmlns:a16="http://schemas.microsoft.com/office/drawing/2014/main" id="{2BED4214-194E-80D7-4C73-7137E1DDB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" y="1997"/>
              <a:ext cx="4733" cy="40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án: D</a:t>
              </a: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id="{34C80BF2-D9D0-AAFD-9924-C4DC8B3B0B93}"/>
              </a:ext>
            </a:extLst>
          </p:cNvPr>
          <p:cNvGrpSpPr>
            <a:grpSpLocks/>
          </p:cNvGrpSpPr>
          <p:nvPr/>
        </p:nvGrpSpPr>
        <p:grpSpPr bwMode="auto">
          <a:xfrm>
            <a:off x="901" y="2633613"/>
            <a:ext cx="12191099" cy="466542"/>
            <a:chOff x="32" y="2039"/>
            <a:chExt cx="4854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10" name="Rectangle 15" descr="Water droplets">
              <a:extLst>
                <a:ext uri="{FF2B5EF4-FFF2-40B4-BE49-F238E27FC236}">
                  <a16:creationId xmlns:a16="http://schemas.microsoft.com/office/drawing/2014/main" id="{6CDB45F0-D69D-A038-E1F4-F6503A70E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9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11" name="AutoShape 16" descr="Water droplets">
              <a:extLst>
                <a:ext uri="{FF2B5EF4-FFF2-40B4-BE49-F238E27FC236}">
                  <a16:creationId xmlns:a16="http://schemas.microsoft.com/office/drawing/2014/main" id="{97FF622A-F83C-EFA0-1948-9C87AC654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" y="2068"/>
              <a:ext cx="4854" cy="265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Nền kinh tế do tư nhân Mĩ quản lý.</a:t>
              </a:r>
              <a:endParaRPr lang="en-US" sz="1867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607" name="Rectangle 31">
            <a:extLst>
              <a:ext uri="{FF2B5EF4-FFF2-40B4-BE49-F238E27FC236}">
                <a16:creationId xmlns:a16="http://schemas.microsoft.com/office/drawing/2014/main" id="{867BF016-813F-38BE-4BC5-DB8151CBC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1" y="6283974"/>
            <a:ext cx="2207684" cy="574438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121909" tIns="60953" rIns="121909" bIns="60953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933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pSp>
        <p:nvGrpSpPr>
          <p:cNvPr id="7" name="Group 32">
            <a:extLst>
              <a:ext uri="{FF2B5EF4-FFF2-40B4-BE49-F238E27FC236}">
                <a16:creationId xmlns:a16="http://schemas.microsoft.com/office/drawing/2014/main" id="{CE06B71C-0EF8-F9A5-D8E9-66116DF1F39A}"/>
              </a:ext>
            </a:extLst>
          </p:cNvPr>
          <p:cNvGrpSpPr>
            <a:grpSpLocks/>
          </p:cNvGrpSpPr>
          <p:nvPr/>
        </p:nvGrpSpPr>
        <p:grpSpPr bwMode="auto">
          <a:xfrm>
            <a:off x="1090" y="4868813"/>
            <a:ext cx="12190911" cy="466542"/>
            <a:chOff x="-18" y="2039"/>
            <a:chExt cx="4904" cy="29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108" name="Rectangle 33" descr="Water droplets">
              <a:extLst>
                <a:ext uri="{FF2B5EF4-FFF2-40B4-BE49-F238E27FC236}">
                  <a16:creationId xmlns:a16="http://schemas.microsoft.com/office/drawing/2014/main" id="{2B1565B0-49E5-9518-C99A-43B4455AB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039"/>
              <a:ext cx="74" cy="239"/>
            </a:xfrm>
            <a:prstGeom prst="rect">
              <a:avLst/>
            </a:prstGeom>
            <a:grpFill/>
            <a:ln w="9525" algn="ctr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 sz="1867" dirty="0">
                <a:latin typeface="MS Song"/>
              </a:endParaRPr>
            </a:p>
          </p:txBody>
        </p:sp>
        <p:sp>
          <p:nvSpPr>
            <p:cNvPr id="46109" name="AutoShape 34" descr="Water droplets">
              <a:extLst>
                <a:ext uri="{FF2B5EF4-FFF2-40B4-BE49-F238E27FC236}">
                  <a16:creationId xmlns:a16="http://schemas.microsoft.com/office/drawing/2014/main" id="{CEEA22DB-52BE-5FB7-4F68-75B5632F4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" y="2068"/>
              <a:ext cx="4904" cy="265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vi-VN" sz="1867" b="1" dirty="0"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1867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Nhà nước kiểm soát chặt chẽ nền kinh tế.</a:t>
              </a:r>
            </a:p>
          </p:txBody>
        </p:sp>
      </p:grpSp>
      <p:sp>
        <p:nvSpPr>
          <p:cNvPr id="31753" name="Text Box 36">
            <a:extLst>
              <a:ext uri="{FF2B5EF4-FFF2-40B4-BE49-F238E27FC236}">
                <a16:creationId xmlns:a16="http://schemas.microsoft.com/office/drawing/2014/main" id="{AEBD54C5-0AD0-0782-0FE1-E415B7E73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200" y="6477001"/>
            <a:ext cx="1422400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9" tIns="60953" rIns="121909" bIns="6095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 sz="3200">
              <a:latin typeface="MS Song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CCA66D-B5B4-489A-D516-95A940533EE9}"/>
              </a:ext>
            </a:extLst>
          </p:cNvPr>
          <p:cNvSpPr txBox="1"/>
          <p:nvPr/>
        </p:nvSpPr>
        <p:spPr>
          <a:xfrm>
            <a:off x="2743200" y="1"/>
            <a:ext cx="5892800" cy="83099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0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BF5E-83DF-88F1-C0A6-74AA87FA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F89ED0-47C7-3F88-4B74-E3B7B018FCFC}"/>
              </a:ext>
            </a:extLst>
          </p:cNvPr>
          <p:cNvSpPr txBox="1"/>
          <p:nvPr/>
        </p:nvSpPr>
        <p:spPr>
          <a:xfrm>
            <a:off x="1173078" y="1425993"/>
            <a:ext cx="10515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-203200">
              <a:lnSpc>
                <a:spcPct val="100000"/>
              </a:lnSpc>
              <a:spcBef>
                <a:spcPts val="640"/>
              </a:spcBef>
              <a:buSzPts val="3200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:Từ nội dung của Chính sách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mới,theo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em Việt Nam có thể học tập được gì trong công cuộc xây dựng và phát triển đất nước hiện nay?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1E8248-758F-2BF0-0629-E03DCC3002A9}"/>
              </a:ext>
            </a:extLst>
          </p:cNvPr>
          <p:cNvSpPr txBox="1"/>
          <p:nvPr/>
        </p:nvSpPr>
        <p:spPr>
          <a:xfrm>
            <a:off x="1173078" y="2887033"/>
            <a:ext cx="1051560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>
              <a:lnSpc>
                <a:spcPct val="100000"/>
              </a:lnSpc>
              <a:spcBef>
                <a:spcPts val="640"/>
              </a:spcBef>
              <a:buClr>
                <a:srgbClr val="FF0000"/>
              </a:buClr>
              <a:buSzPts val="3200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Tăng cường vai trò điều tiết của Nhà nước , chú ý đến giải quyết việc làm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>
              <a:lnSpc>
                <a:spcPct val="100000"/>
              </a:lnSpc>
              <a:spcBef>
                <a:spcPts val="640"/>
              </a:spcBef>
              <a:buClr>
                <a:srgbClr val="FF0000"/>
              </a:buClr>
              <a:buSzPts val="3200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Nhà nước đưa ra các chính sách mũi nhọn để phát triển nền kinh tế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>
              <a:lnSpc>
                <a:spcPct val="100000"/>
              </a:lnSpc>
              <a:spcBef>
                <a:spcPts val="640"/>
              </a:spcBef>
              <a:buClr>
                <a:srgbClr val="FF0000"/>
              </a:buClr>
              <a:buSzPts val="3200"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-Tăng cường quan hệ hợp tác.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1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3" name="Google Shape;413;p37"/>
          <p:cNvGraphicFramePr/>
          <p:nvPr/>
        </p:nvGraphicFramePr>
        <p:xfrm>
          <a:off x="381000" y="1143299"/>
          <a:ext cx="11430000" cy="548580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29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6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800" b="1" i="0" u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Nội</a:t>
                      </a:r>
                      <a:r>
                        <a:rPr lang="en-US" sz="2800" b="1" i="0" u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dung</a:t>
                      </a: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800" b="1" i="0" u="none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Chính sách Kinh tế mới</a:t>
                      </a:r>
                      <a:endParaRPr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800" b="1" i="0" u="none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Chính sách mới</a:t>
                      </a:r>
                      <a:endParaRPr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226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800" b="1" i="0" u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Biện</a:t>
                      </a:r>
                      <a:r>
                        <a:rPr lang="en-US" sz="2800" b="1" i="0" u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pháp</a:t>
                      </a: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800" b="0" i="0" u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-</a:t>
                      </a: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42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800" b="1" i="0" u="none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Kết quả</a:t>
                      </a:r>
                      <a:endParaRPr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42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800" b="1" i="0" u="none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Vai trò của Nhà nước</a:t>
                      </a:r>
                      <a:endParaRPr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4" name="Google Shape;414;p37"/>
          <p:cNvSpPr txBox="1"/>
          <p:nvPr/>
        </p:nvSpPr>
        <p:spPr>
          <a:xfrm>
            <a:off x="209550" y="228899"/>
            <a:ext cx="1177289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Lê-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CD4F79-7DAF-DF04-573C-3EA059BDCE28}"/>
              </a:ext>
            </a:extLst>
          </p:cNvPr>
          <p:cNvSpPr txBox="1"/>
          <p:nvPr/>
        </p:nvSpPr>
        <p:spPr>
          <a:xfrm>
            <a:off x="3152274" y="1684421"/>
            <a:ext cx="4764505" cy="349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vi-VN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Thu thuế lương thực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vi-VN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-Tập trung công nghiệp </a:t>
            </a:r>
            <a:r>
              <a:rPr lang="vi-VN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nặng,cho</a:t>
            </a:r>
            <a:r>
              <a:rPr lang="vi-VN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phép tư nhân mở các xí nghiệp vừa và nhỏ, kêu gọi đầu tư nước </a:t>
            </a:r>
            <a:r>
              <a:rPr lang="vi-VN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ngoài,tự</a:t>
            </a:r>
            <a:r>
              <a:rPr lang="vi-VN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do buôn bán..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762B1-00C8-26CE-368D-779CA22E99C4}"/>
              </a:ext>
            </a:extLst>
          </p:cNvPr>
          <p:cNvSpPr txBox="1"/>
          <p:nvPr/>
        </p:nvSpPr>
        <p:spPr>
          <a:xfrm>
            <a:off x="8085222" y="1876940"/>
            <a:ext cx="3725778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Phục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hồi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kinh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tế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đạo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quyết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thất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nghiệp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DDA6C-F253-6283-B38E-335A7D8DB177}"/>
              </a:ext>
            </a:extLst>
          </p:cNvPr>
          <p:cNvSpPr txBox="1"/>
          <p:nvPr/>
        </p:nvSpPr>
        <p:spPr>
          <a:xfrm>
            <a:off x="2983831" y="4692316"/>
            <a:ext cx="47645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Kinh tế nước Nga Xô viết  phục hồi và phát triển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75B63-6571-138E-06D9-1D2D393BB262}"/>
              </a:ext>
            </a:extLst>
          </p:cNvPr>
          <p:cNvSpPr txBox="1"/>
          <p:nvPr/>
        </p:nvSpPr>
        <p:spPr>
          <a:xfrm>
            <a:off x="7916779" y="4692316"/>
            <a:ext cx="3725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Nền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kinh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tế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Mĩ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phục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hồi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khủng</a:t>
            </a:r>
            <a:r>
              <a:rPr lang="en-US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3AC88-69F1-229F-4D9E-4D21BFF8B55B}"/>
              </a:ext>
            </a:extLst>
          </p:cNvPr>
          <p:cNvSpPr txBox="1"/>
          <p:nvPr/>
        </p:nvSpPr>
        <p:spPr>
          <a:xfrm>
            <a:off x="2983831" y="5675034"/>
            <a:ext cx="47645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Nhà nước can thiệp tích cực vào đời sống kinh tế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056D0A-8B18-086D-A478-72CF078BBCD3}"/>
              </a:ext>
            </a:extLst>
          </p:cNvPr>
          <p:cNvSpPr txBox="1"/>
          <p:nvPr/>
        </p:nvSpPr>
        <p:spPr>
          <a:xfrm>
            <a:off x="7916779" y="5675034"/>
            <a:ext cx="34650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u="none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Nhà nước nắm các mạch máu kinh tế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" descr="0ỹ"/>
          <p:cNvPicPr preferRelativeResize="0">
            <a:picLocks noGrp="1"/>
          </p:cNvPicPr>
          <p:nvPr>
            <p:ph type="title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5326" y="457200"/>
            <a:ext cx="11285621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4419600" y="0"/>
            <a:ext cx="303371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400" b="1">
                <a:solidFill>
                  <a:schemeClr val="dk1"/>
                </a:solidFill>
              </a:rPr>
              <a:t>LƯỢC ĐỒ CHÂU MĨ</a:t>
            </a:r>
            <a:endParaRPr/>
          </a:p>
        </p:txBody>
      </p:sp>
      <p:sp>
        <p:nvSpPr>
          <p:cNvPr id="114" name="Google Shape;114;p3"/>
          <p:cNvSpPr txBox="1"/>
          <p:nvPr/>
        </p:nvSpPr>
        <p:spPr>
          <a:xfrm>
            <a:off x="770021" y="4840873"/>
            <a:ext cx="4038600" cy="157003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indent="-152400">
              <a:buClr>
                <a:schemeClr val="dk1"/>
              </a:buClr>
              <a:buSzPts val="2400"/>
              <a:buFont typeface="Times New Roman"/>
              <a:buChar char="-"/>
            </a:pP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Gồm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bộ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phận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lãnh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thổ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dirty="0"/>
          </a:p>
          <a:p>
            <a:pPr>
              <a:buClr>
                <a:schemeClr val="dk1"/>
              </a:buClr>
              <a:buSzPts val="2400"/>
            </a:pP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Lục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địa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Bắc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Mĩ</a:t>
            </a:r>
            <a:endParaRPr dirty="0"/>
          </a:p>
          <a:p>
            <a:pPr>
              <a:buClr>
                <a:schemeClr val="dk1"/>
              </a:buClr>
              <a:buSzPts val="2400"/>
            </a:pP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Tiểu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bang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Alasca</a:t>
            </a:r>
            <a:endParaRPr dirty="0"/>
          </a:p>
          <a:p>
            <a:pPr>
              <a:buClr>
                <a:schemeClr val="dk1"/>
              </a:buClr>
              <a:buSzPts val="2400"/>
            </a:pP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Quần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đảo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Hawai</a:t>
            </a: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  <p:sp>
        <p:nvSpPr>
          <p:cNvPr id="116" name="Google Shape;116;p3"/>
          <p:cNvSpPr/>
          <p:nvPr/>
        </p:nvSpPr>
        <p:spPr>
          <a:xfrm>
            <a:off x="4211053" y="2130426"/>
            <a:ext cx="4788568" cy="1138237"/>
          </a:xfrm>
          <a:custGeom>
            <a:avLst/>
            <a:gdLst/>
            <a:ahLst/>
            <a:cxnLst/>
            <a:rect l="l" t="t" r="r" b="b"/>
            <a:pathLst>
              <a:path w="3178629" h="1138235" extrusionOk="0">
                <a:moveTo>
                  <a:pt x="406400" y="76108"/>
                </a:moveTo>
                <a:cubicBezTo>
                  <a:pt x="416076" y="51918"/>
                  <a:pt x="413751" y="17989"/>
                  <a:pt x="435429" y="3537"/>
                </a:cubicBezTo>
                <a:cubicBezTo>
                  <a:pt x="452027" y="-7528"/>
                  <a:pt x="475151" y="10193"/>
                  <a:pt x="493486" y="18051"/>
                </a:cubicBezTo>
                <a:cubicBezTo>
                  <a:pt x="509520" y="24923"/>
                  <a:pt x="521427" y="39279"/>
                  <a:pt x="537029" y="47080"/>
                </a:cubicBezTo>
                <a:cubicBezTo>
                  <a:pt x="572759" y="64945"/>
                  <a:pt x="634211" y="70534"/>
                  <a:pt x="667657" y="76108"/>
                </a:cubicBezTo>
                <a:cubicBezTo>
                  <a:pt x="752397" y="104356"/>
                  <a:pt x="670568" y="79594"/>
                  <a:pt x="798286" y="105137"/>
                </a:cubicBezTo>
                <a:cubicBezTo>
                  <a:pt x="817847" y="109049"/>
                  <a:pt x="836421" y="118629"/>
                  <a:pt x="856343" y="119651"/>
                </a:cubicBezTo>
                <a:cubicBezTo>
                  <a:pt x="1025523" y="128327"/>
                  <a:pt x="1195010" y="129328"/>
                  <a:pt x="1364343" y="134166"/>
                </a:cubicBezTo>
                <a:cubicBezTo>
                  <a:pt x="1441752" y="139004"/>
                  <a:pt x="1519360" y="141327"/>
                  <a:pt x="1596571" y="148680"/>
                </a:cubicBezTo>
                <a:cubicBezTo>
                  <a:pt x="1654017" y="154151"/>
                  <a:pt x="1701717" y="174052"/>
                  <a:pt x="1756229" y="192223"/>
                </a:cubicBezTo>
                <a:cubicBezTo>
                  <a:pt x="1770743" y="197061"/>
                  <a:pt x="1784769" y="203737"/>
                  <a:pt x="1799771" y="206737"/>
                </a:cubicBezTo>
                <a:cubicBezTo>
                  <a:pt x="1823962" y="211575"/>
                  <a:pt x="1848261" y="215899"/>
                  <a:pt x="1872343" y="221251"/>
                </a:cubicBezTo>
                <a:cubicBezTo>
                  <a:pt x="1891816" y="225578"/>
                  <a:pt x="1910723" y="232487"/>
                  <a:pt x="1930400" y="235766"/>
                </a:cubicBezTo>
                <a:cubicBezTo>
                  <a:pt x="1968875" y="242179"/>
                  <a:pt x="2007809" y="245442"/>
                  <a:pt x="2046514" y="250280"/>
                </a:cubicBezTo>
                <a:cubicBezTo>
                  <a:pt x="2017486" y="255118"/>
                  <a:pt x="1980238" y="243985"/>
                  <a:pt x="1959429" y="264794"/>
                </a:cubicBezTo>
                <a:cubicBezTo>
                  <a:pt x="1947094" y="277129"/>
                  <a:pt x="1986263" y="288811"/>
                  <a:pt x="2002971" y="293823"/>
                </a:cubicBezTo>
                <a:cubicBezTo>
                  <a:pt x="2035739" y="303653"/>
                  <a:pt x="2070704" y="303499"/>
                  <a:pt x="2104571" y="308337"/>
                </a:cubicBezTo>
                <a:cubicBezTo>
                  <a:pt x="2119085" y="313175"/>
                  <a:pt x="2141272" y="309167"/>
                  <a:pt x="2148114" y="322851"/>
                </a:cubicBezTo>
                <a:cubicBezTo>
                  <a:pt x="2170232" y="367085"/>
                  <a:pt x="2106645" y="375379"/>
                  <a:pt x="2090057" y="380908"/>
                </a:cubicBezTo>
                <a:cubicBezTo>
                  <a:pt x="2075543" y="390584"/>
                  <a:pt x="2055169" y="394791"/>
                  <a:pt x="2046514" y="409937"/>
                </a:cubicBezTo>
                <a:cubicBezTo>
                  <a:pt x="2017016" y="461559"/>
                  <a:pt x="2031631" y="481401"/>
                  <a:pt x="2046514" y="526051"/>
                </a:cubicBezTo>
                <a:cubicBezTo>
                  <a:pt x="2166697" y="485991"/>
                  <a:pt x="2108141" y="513996"/>
                  <a:pt x="2220686" y="438966"/>
                </a:cubicBezTo>
                <a:lnTo>
                  <a:pt x="2264229" y="409937"/>
                </a:lnTo>
                <a:cubicBezTo>
                  <a:pt x="2362249" y="442610"/>
                  <a:pt x="2254167" y="392331"/>
                  <a:pt x="2322286" y="511537"/>
                </a:cubicBezTo>
                <a:cubicBezTo>
                  <a:pt x="2329877" y="524821"/>
                  <a:pt x="2351315" y="521213"/>
                  <a:pt x="2365829" y="526051"/>
                </a:cubicBezTo>
                <a:cubicBezTo>
                  <a:pt x="2403269" y="520702"/>
                  <a:pt x="2470440" y="517289"/>
                  <a:pt x="2510971" y="497023"/>
                </a:cubicBezTo>
                <a:cubicBezTo>
                  <a:pt x="2526573" y="489222"/>
                  <a:pt x="2537457" y="471649"/>
                  <a:pt x="2554514" y="467994"/>
                </a:cubicBezTo>
                <a:cubicBezTo>
                  <a:pt x="2606766" y="456797"/>
                  <a:pt x="2660952" y="458318"/>
                  <a:pt x="2714171" y="453480"/>
                </a:cubicBezTo>
                <a:cubicBezTo>
                  <a:pt x="2743200" y="443804"/>
                  <a:pt x="2770894" y="428246"/>
                  <a:pt x="2801257" y="424451"/>
                </a:cubicBezTo>
                <a:cubicBezTo>
                  <a:pt x="2946573" y="406287"/>
                  <a:pt x="2878896" y="416349"/>
                  <a:pt x="3004457" y="395423"/>
                </a:cubicBezTo>
                <a:cubicBezTo>
                  <a:pt x="3114946" y="358593"/>
                  <a:pt x="3061538" y="372395"/>
                  <a:pt x="3164114" y="351880"/>
                </a:cubicBezTo>
                <a:cubicBezTo>
                  <a:pt x="3168952" y="366394"/>
                  <a:pt x="3178629" y="380123"/>
                  <a:pt x="3178629" y="395423"/>
                </a:cubicBezTo>
                <a:cubicBezTo>
                  <a:pt x="3178629" y="410723"/>
                  <a:pt x="3173672" y="427019"/>
                  <a:pt x="3164114" y="438966"/>
                </a:cubicBezTo>
                <a:cubicBezTo>
                  <a:pt x="3143652" y="464544"/>
                  <a:pt x="3105713" y="472947"/>
                  <a:pt x="3077029" y="482508"/>
                </a:cubicBezTo>
                <a:cubicBezTo>
                  <a:pt x="3062515" y="492184"/>
                  <a:pt x="3046887" y="500370"/>
                  <a:pt x="3033486" y="511537"/>
                </a:cubicBezTo>
                <a:cubicBezTo>
                  <a:pt x="3017717" y="524678"/>
                  <a:pt x="3007022" y="543694"/>
                  <a:pt x="2989943" y="555080"/>
                </a:cubicBezTo>
                <a:cubicBezTo>
                  <a:pt x="2977213" y="563567"/>
                  <a:pt x="2961522" y="567268"/>
                  <a:pt x="2946400" y="569594"/>
                </a:cubicBezTo>
                <a:cubicBezTo>
                  <a:pt x="2898343" y="576987"/>
                  <a:pt x="2849638" y="579270"/>
                  <a:pt x="2801257" y="584108"/>
                </a:cubicBezTo>
                <a:cubicBezTo>
                  <a:pt x="2777067" y="588946"/>
                  <a:pt x="2752486" y="592132"/>
                  <a:pt x="2728686" y="598623"/>
                </a:cubicBezTo>
                <a:cubicBezTo>
                  <a:pt x="2699165" y="606674"/>
                  <a:pt x="2641600" y="627651"/>
                  <a:pt x="2641600" y="627651"/>
                </a:cubicBezTo>
                <a:cubicBezTo>
                  <a:pt x="2629795" y="663067"/>
                  <a:pt x="2626194" y="686600"/>
                  <a:pt x="2598057" y="714737"/>
                </a:cubicBezTo>
                <a:cubicBezTo>
                  <a:pt x="2585722" y="727072"/>
                  <a:pt x="2569028" y="734090"/>
                  <a:pt x="2554514" y="743766"/>
                </a:cubicBezTo>
                <a:cubicBezTo>
                  <a:pt x="2544838" y="758280"/>
                  <a:pt x="2540000" y="777632"/>
                  <a:pt x="2525486" y="787308"/>
                </a:cubicBezTo>
                <a:cubicBezTo>
                  <a:pt x="2508888" y="798373"/>
                  <a:pt x="2486536" y="796091"/>
                  <a:pt x="2467429" y="801823"/>
                </a:cubicBezTo>
                <a:cubicBezTo>
                  <a:pt x="2467344" y="801848"/>
                  <a:pt x="2358613" y="838095"/>
                  <a:pt x="2336800" y="845366"/>
                </a:cubicBezTo>
                <a:cubicBezTo>
                  <a:pt x="2322286" y="850204"/>
                  <a:pt x="2305987" y="851394"/>
                  <a:pt x="2293257" y="859880"/>
                </a:cubicBezTo>
                <a:cubicBezTo>
                  <a:pt x="2278743" y="869556"/>
                  <a:pt x="2263115" y="877741"/>
                  <a:pt x="2249714" y="888908"/>
                </a:cubicBezTo>
                <a:cubicBezTo>
                  <a:pt x="2137946" y="982047"/>
                  <a:pt x="2270747" y="889399"/>
                  <a:pt x="2162629" y="961480"/>
                </a:cubicBezTo>
                <a:cubicBezTo>
                  <a:pt x="2157791" y="985670"/>
                  <a:pt x="2152170" y="1009717"/>
                  <a:pt x="2148114" y="1034051"/>
                </a:cubicBezTo>
                <a:cubicBezTo>
                  <a:pt x="2142490" y="1067796"/>
                  <a:pt x="2154126" y="1108283"/>
                  <a:pt x="2133600" y="1135651"/>
                </a:cubicBezTo>
                <a:cubicBezTo>
                  <a:pt x="2123133" y="1149606"/>
                  <a:pt x="2118193" y="1103005"/>
                  <a:pt x="2104571" y="1092108"/>
                </a:cubicBezTo>
                <a:cubicBezTo>
                  <a:pt x="2092624" y="1082551"/>
                  <a:pt x="2075543" y="1082432"/>
                  <a:pt x="2061029" y="1077594"/>
                </a:cubicBezTo>
                <a:cubicBezTo>
                  <a:pt x="2056191" y="1063080"/>
                  <a:pt x="2057332" y="1044869"/>
                  <a:pt x="2046514" y="1034051"/>
                </a:cubicBezTo>
                <a:cubicBezTo>
                  <a:pt x="2035696" y="1023233"/>
                  <a:pt x="2016655" y="1026379"/>
                  <a:pt x="2002971" y="1019537"/>
                </a:cubicBezTo>
                <a:cubicBezTo>
                  <a:pt x="1987369" y="1011736"/>
                  <a:pt x="1975031" y="998309"/>
                  <a:pt x="1959429" y="990508"/>
                </a:cubicBezTo>
                <a:cubicBezTo>
                  <a:pt x="1903586" y="962586"/>
                  <a:pt x="1797011" y="965187"/>
                  <a:pt x="1756229" y="961480"/>
                </a:cubicBezTo>
                <a:cubicBezTo>
                  <a:pt x="1518434" y="970287"/>
                  <a:pt x="1464602" y="945274"/>
                  <a:pt x="1306286" y="990508"/>
                </a:cubicBezTo>
                <a:cubicBezTo>
                  <a:pt x="1291575" y="994711"/>
                  <a:pt x="1276427" y="998181"/>
                  <a:pt x="1262743" y="1005023"/>
                </a:cubicBezTo>
                <a:cubicBezTo>
                  <a:pt x="1247141" y="1012824"/>
                  <a:pt x="1233714" y="1024375"/>
                  <a:pt x="1219200" y="1034051"/>
                </a:cubicBezTo>
                <a:cubicBezTo>
                  <a:pt x="1203729" y="1095937"/>
                  <a:pt x="1207853" y="1161091"/>
                  <a:pt x="1088571" y="1077594"/>
                </a:cubicBezTo>
                <a:cubicBezTo>
                  <a:pt x="1063503" y="1060047"/>
                  <a:pt x="1088572" y="1000184"/>
                  <a:pt x="1059543" y="990508"/>
                </a:cubicBezTo>
                <a:cubicBezTo>
                  <a:pt x="944538" y="952174"/>
                  <a:pt x="1002640" y="966510"/>
                  <a:pt x="885371" y="946966"/>
                </a:cubicBezTo>
                <a:cubicBezTo>
                  <a:pt x="870857" y="937290"/>
                  <a:pt x="857769" y="925022"/>
                  <a:pt x="841829" y="917937"/>
                </a:cubicBezTo>
                <a:cubicBezTo>
                  <a:pt x="813867" y="905509"/>
                  <a:pt x="783772" y="898584"/>
                  <a:pt x="754743" y="888908"/>
                </a:cubicBezTo>
                <a:cubicBezTo>
                  <a:pt x="651359" y="854447"/>
                  <a:pt x="726442" y="875566"/>
                  <a:pt x="522514" y="859880"/>
                </a:cubicBezTo>
                <a:cubicBezTo>
                  <a:pt x="493486" y="850204"/>
                  <a:pt x="460889" y="847824"/>
                  <a:pt x="435429" y="830851"/>
                </a:cubicBezTo>
                <a:cubicBezTo>
                  <a:pt x="391682" y="801687"/>
                  <a:pt x="390062" y="793556"/>
                  <a:pt x="333829" y="787308"/>
                </a:cubicBezTo>
                <a:cubicBezTo>
                  <a:pt x="266338" y="779809"/>
                  <a:pt x="198362" y="777632"/>
                  <a:pt x="130629" y="772794"/>
                </a:cubicBezTo>
                <a:cubicBezTo>
                  <a:pt x="47988" y="648834"/>
                  <a:pt x="171991" y="848405"/>
                  <a:pt x="87086" y="627651"/>
                </a:cubicBezTo>
                <a:cubicBezTo>
                  <a:pt x="74562" y="595089"/>
                  <a:pt x="40062" y="573663"/>
                  <a:pt x="29029" y="540566"/>
                </a:cubicBezTo>
                <a:cubicBezTo>
                  <a:pt x="8206" y="478099"/>
                  <a:pt x="18225" y="511866"/>
                  <a:pt x="0" y="438966"/>
                </a:cubicBezTo>
                <a:cubicBezTo>
                  <a:pt x="9676" y="424452"/>
                  <a:pt x="15408" y="406320"/>
                  <a:pt x="29029" y="395423"/>
                </a:cubicBezTo>
                <a:cubicBezTo>
                  <a:pt x="40976" y="385866"/>
                  <a:pt x="58887" y="387750"/>
                  <a:pt x="72571" y="380908"/>
                </a:cubicBezTo>
                <a:cubicBezTo>
                  <a:pt x="88173" y="373107"/>
                  <a:pt x="102713" y="363047"/>
                  <a:pt x="116114" y="351880"/>
                </a:cubicBezTo>
                <a:cubicBezTo>
                  <a:pt x="158022" y="316957"/>
                  <a:pt x="160143" y="307607"/>
                  <a:pt x="188686" y="264794"/>
                </a:cubicBezTo>
                <a:cubicBezTo>
                  <a:pt x="225166" y="155351"/>
                  <a:pt x="175957" y="290250"/>
                  <a:pt x="232229" y="177708"/>
                </a:cubicBezTo>
                <a:cubicBezTo>
                  <a:pt x="269913" y="102341"/>
                  <a:pt x="219071" y="161839"/>
                  <a:pt x="275771" y="105137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 b="1">
              <a:solidFill>
                <a:schemeClr val="dk1"/>
              </a:solidFill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2165684" y="677069"/>
            <a:ext cx="2770855" cy="928687"/>
          </a:xfrm>
          <a:custGeom>
            <a:avLst/>
            <a:gdLst/>
            <a:ahLst/>
            <a:cxnLst/>
            <a:rect l="l" t="t" r="r" b="b"/>
            <a:pathLst>
              <a:path w="1948071" h="928974" extrusionOk="0">
                <a:moveTo>
                  <a:pt x="1948071" y="304800"/>
                </a:moveTo>
                <a:cubicBezTo>
                  <a:pt x="1948071" y="285448"/>
                  <a:pt x="1899423" y="276209"/>
                  <a:pt x="1875500" y="261257"/>
                </a:cubicBezTo>
                <a:cubicBezTo>
                  <a:pt x="1860708" y="252012"/>
                  <a:pt x="1842854" y="245850"/>
                  <a:pt x="1831957" y="232229"/>
                </a:cubicBezTo>
                <a:cubicBezTo>
                  <a:pt x="1822400" y="220282"/>
                  <a:pt x="1829893" y="197579"/>
                  <a:pt x="1817443" y="188686"/>
                </a:cubicBezTo>
                <a:cubicBezTo>
                  <a:pt x="1792544" y="170901"/>
                  <a:pt x="1755817" y="176630"/>
                  <a:pt x="1730357" y="159657"/>
                </a:cubicBezTo>
                <a:cubicBezTo>
                  <a:pt x="1605570" y="76467"/>
                  <a:pt x="1763454" y="176206"/>
                  <a:pt x="1643271" y="116114"/>
                </a:cubicBezTo>
                <a:cubicBezTo>
                  <a:pt x="1627669" y="108313"/>
                  <a:pt x="1615668" y="94171"/>
                  <a:pt x="1599728" y="87086"/>
                </a:cubicBezTo>
                <a:cubicBezTo>
                  <a:pt x="1571767" y="74659"/>
                  <a:pt x="1541671" y="67733"/>
                  <a:pt x="1512643" y="58057"/>
                </a:cubicBezTo>
                <a:lnTo>
                  <a:pt x="1425557" y="29029"/>
                </a:lnTo>
                <a:lnTo>
                  <a:pt x="1382014" y="14514"/>
                </a:lnTo>
                <a:lnTo>
                  <a:pt x="1338471" y="0"/>
                </a:lnTo>
                <a:cubicBezTo>
                  <a:pt x="1163018" y="43862"/>
                  <a:pt x="1464213" y="-27702"/>
                  <a:pt x="1048186" y="29029"/>
                </a:cubicBezTo>
                <a:cubicBezTo>
                  <a:pt x="1017868" y="33163"/>
                  <a:pt x="990129" y="48381"/>
                  <a:pt x="961100" y="58057"/>
                </a:cubicBezTo>
                <a:lnTo>
                  <a:pt x="917557" y="72571"/>
                </a:lnTo>
                <a:cubicBezTo>
                  <a:pt x="903043" y="77409"/>
                  <a:pt x="889160" y="84922"/>
                  <a:pt x="874014" y="87086"/>
                </a:cubicBezTo>
                <a:lnTo>
                  <a:pt x="772414" y="101600"/>
                </a:lnTo>
                <a:cubicBezTo>
                  <a:pt x="777252" y="120952"/>
                  <a:pt x="775863" y="143059"/>
                  <a:pt x="786928" y="159657"/>
                </a:cubicBezTo>
                <a:cubicBezTo>
                  <a:pt x="796604" y="174171"/>
                  <a:pt x="817070" y="177519"/>
                  <a:pt x="830471" y="188686"/>
                </a:cubicBezTo>
                <a:cubicBezTo>
                  <a:pt x="846240" y="201827"/>
                  <a:pt x="859500" y="217715"/>
                  <a:pt x="874014" y="232229"/>
                </a:cubicBezTo>
                <a:cubicBezTo>
                  <a:pt x="775992" y="264902"/>
                  <a:pt x="896651" y="232229"/>
                  <a:pt x="743386" y="232229"/>
                </a:cubicBezTo>
                <a:cubicBezTo>
                  <a:pt x="660996" y="232229"/>
                  <a:pt x="578891" y="241905"/>
                  <a:pt x="496643" y="246743"/>
                </a:cubicBezTo>
                <a:cubicBezTo>
                  <a:pt x="501481" y="275772"/>
                  <a:pt x="491778" y="311681"/>
                  <a:pt x="511157" y="333829"/>
                </a:cubicBezTo>
                <a:cubicBezTo>
                  <a:pt x="531306" y="356857"/>
                  <a:pt x="569214" y="353181"/>
                  <a:pt x="598243" y="362857"/>
                </a:cubicBezTo>
                <a:cubicBezTo>
                  <a:pt x="669705" y="386677"/>
                  <a:pt x="626695" y="374856"/>
                  <a:pt x="728871" y="391886"/>
                </a:cubicBezTo>
                <a:cubicBezTo>
                  <a:pt x="609331" y="431732"/>
                  <a:pt x="672077" y="416587"/>
                  <a:pt x="540186" y="435429"/>
                </a:cubicBezTo>
                <a:lnTo>
                  <a:pt x="409557" y="478971"/>
                </a:lnTo>
                <a:lnTo>
                  <a:pt x="366014" y="493486"/>
                </a:lnTo>
                <a:cubicBezTo>
                  <a:pt x="361176" y="508000"/>
                  <a:pt x="362318" y="526211"/>
                  <a:pt x="351500" y="537029"/>
                </a:cubicBezTo>
                <a:cubicBezTo>
                  <a:pt x="340682" y="547847"/>
                  <a:pt x="322800" y="547832"/>
                  <a:pt x="307957" y="551543"/>
                </a:cubicBezTo>
                <a:lnTo>
                  <a:pt x="191843" y="580571"/>
                </a:lnTo>
                <a:cubicBezTo>
                  <a:pt x="206357" y="590247"/>
                  <a:pt x="219784" y="601799"/>
                  <a:pt x="235386" y="609600"/>
                </a:cubicBezTo>
                <a:cubicBezTo>
                  <a:pt x="249070" y="616442"/>
                  <a:pt x="266981" y="614557"/>
                  <a:pt x="278928" y="624114"/>
                </a:cubicBezTo>
                <a:cubicBezTo>
                  <a:pt x="363595" y="691848"/>
                  <a:pt x="220871" y="667655"/>
                  <a:pt x="395043" y="725714"/>
                </a:cubicBezTo>
                <a:lnTo>
                  <a:pt x="482128" y="754743"/>
                </a:lnTo>
                <a:cubicBezTo>
                  <a:pt x="433194" y="828145"/>
                  <a:pt x="479664" y="777746"/>
                  <a:pt x="409557" y="812800"/>
                </a:cubicBezTo>
                <a:cubicBezTo>
                  <a:pt x="393955" y="820601"/>
                  <a:pt x="381616" y="834028"/>
                  <a:pt x="366014" y="841829"/>
                </a:cubicBezTo>
                <a:cubicBezTo>
                  <a:pt x="313708" y="867982"/>
                  <a:pt x="218949" y="866695"/>
                  <a:pt x="177328" y="870857"/>
                </a:cubicBezTo>
                <a:lnTo>
                  <a:pt x="46700" y="914400"/>
                </a:lnTo>
                <a:cubicBezTo>
                  <a:pt x="32186" y="919238"/>
                  <a:pt x="-12113" y="929868"/>
                  <a:pt x="3157" y="928914"/>
                </a:cubicBezTo>
                <a:lnTo>
                  <a:pt x="235386" y="914400"/>
                </a:lnTo>
                <a:cubicBezTo>
                  <a:pt x="381706" y="865627"/>
                  <a:pt x="154750" y="940042"/>
                  <a:pt x="336986" y="885371"/>
                </a:cubicBezTo>
                <a:cubicBezTo>
                  <a:pt x="366294" y="876579"/>
                  <a:pt x="395043" y="866019"/>
                  <a:pt x="424071" y="856343"/>
                </a:cubicBezTo>
                <a:lnTo>
                  <a:pt x="467614" y="841829"/>
                </a:lnTo>
                <a:cubicBezTo>
                  <a:pt x="501481" y="846667"/>
                  <a:pt x="535668" y="849634"/>
                  <a:pt x="569214" y="856343"/>
                </a:cubicBezTo>
                <a:cubicBezTo>
                  <a:pt x="584216" y="859343"/>
                  <a:pt x="597458" y="870857"/>
                  <a:pt x="612757" y="870857"/>
                </a:cubicBezTo>
                <a:cubicBezTo>
                  <a:pt x="651763" y="870857"/>
                  <a:pt x="690166" y="861181"/>
                  <a:pt x="728871" y="856343"/>
                </a:cubicBezTo>
                <a:cubicBezTo>
                  <a:pt x="757900" y="846667"/>
                  <a:pt x="806281" y="856343"/>
                  <a:pt x="815957" y="827314"/>
                </a:cubicBezTo>
                <a:cubicBezTo>
                  <a:pt x="849824" y="725715"/>
                  <a:pt x="815958" y="749906"/>
                  <a:pt x="888528" y="725714"/>
                </a:cubicBezTo>
                <a:cubicBezTo>
                  <a:pt x="1059558" y="759921"/>
                  <a:pt x="846662" y="725714"/>
                  <a:pt x="1062700" y="725714"/>
                </a:cubicBezTo>
                <a:cubicBezTo>
                  <a:pt x="1101706" y="725714"/>
                  <a:pt x="1140109" y="735391"/>
                  <a:pt x="1178814" y="740229"/>
                </a:cubicBezTo>
                <a:cubicBezTo>
                  <a:pt x="1193328" y="749905"/>
                  <a:pt x="1206323" y="762386"/>
                  <a:pt x="1222357" y="769257"/>
                </a:cubicBezTo>
                <a:cubicBezTo>
                  <a:pt x="1240692" y="777115"/>
                  <a:pt x="1263816" y="772706"/>
                  <a:pt x="1280414" y="783771"/>
                </a:cubicBezTo>
                <a:cubicBezTo>
                  <a:pt x="1294928" y="793447"/>
                  <a:pt x="1299767" y="812800"/>
                  <a:pt x="1309443" y="827314"/>
                </a:cubicBezTo>
                <a:cubicBezTo>
                  <a:pt x="1348784" y="819446"/>
                  <a:pt x="1397081" y="819366"/>
                  <a:pt x="1425557" y="783771"/>
                </a:cubicBezTo>
                <a:cubicBezTo>
                  <a:pt x="1481855" y="713399"/>
                  <a:pt x="1388610" y="757383"/>
                  <a:pt x="1483614" y="725714"/>
                </a:cubicBezTo>
                <a:cubicBezTo>
                  <a:pt x="1488452" y="711200"/>
                  <a:pt x="1488571" y="694118"/>
                  <a:pt x="1498128" y="682171"/>
                </a:cubicBezTo>
                <a:cubicBezTo>
                  <a:pt x="1518590" y="656593"/>
                  <a:pt x="1556530" y="648190"/>
                  <a:pt x="1585214" y="638629"/>
                </a:cubicBezTo>
                <a:cubicBezTo>
                  <a:pt x="1614243" y="619276"/>
                  <a:pt x="1652947" y="609600"/>
                  <a:pt x="1672300" y="580571"/>
                </a:cubicBezTo>
                <a:cubicBezTo>
                  <a:pt x="1709815" y="524299"/>
                  <a:pt x="1684780" y="542545"/>
                  <a:pt x="1744871" y="522514"/>
                </a:cubicBezTo>
                <a:cubicBezTo>
                  <a:pt x="1773129" y="437744"/>
                  <a:pt x="1737277" y="515594"/>
                  <a:pt x="1802928" y="449943"/>
                </a:cubicBezTo>
                <a:cubicBezTo>
                  <a:pt x="1899691" y="353180"/>
                  <a:pt x="1759385" y="454782"/>
                  <a:pt x="1875500" y="377371"/>
                </a:cubicBezTo>
                <a:cubicBezTo>
                  <a:pt x="1941148" y="278900"/>
                  <a:pt x="1948071" y="324152"/>
                  <a:pt x="1948071" y="304800"/>
                </a:cubicBezTo>
                <a:close/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 b="1">
              <a:solidFill>
                <a:schemeClr val="dk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8D2E3EE-ACBD-1DDA-E196-6022B88E7765}"/>
              </a:ext>
            </a:extLst>
          </p:cNvPr>
          <p:cNvSpPr/>
          <p:nvPr/>
        </p:nvSpPr>
        <p:spPr>
          <a:xfrm>
            <a:off x="649706" y="3082173"/>
            <a:ext cx="770021" cy="3729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4" descr="Hoaki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810" y="294689"/>
            <a:ext cx="11574379" cy="626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 descr="Hình:Flag of the United States.sv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769" y="422275"/>
            <a:ext cx="1903412" cy="112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/>
          <p:nvPr/>
        </p:nvSpPr>
        <p:spPr>
          <a:xfrm>
            <a:off x="7620001" y="3429001"/>
            <a:ext cx="230187" cy="230187"/>
          </a:xfrm>
          <a:custGeom>
            <a:avLst/>
            <a:gdLst/>
            <a:ahLst/>
            <a:cxnLst/>
            <a:rect l="l" t="t" r="r" b="b"/>
            <a:pathLst>
              <a:path w="228600" h="228600" extrusionOk="0">
                <a:moveTo>
                  <a:pt x="0" y="87317"/>
                </a:moveTo>
                <a:lnTo>
                  <a:pt x="87318" y="87318"/>
                </a:lnTo>
                <a:lnTo>
                  <a:pt x="114300" y="0"/>
                </a:lnTo>
                <a:lnTo>
                  <a:pt x="141282" y="87318"/>
                </a:lnTo>
                <a:lnTo>
                  <a:pt x="228600" y="87317"/>
                </a:lnTo>
                <a:lnTo>
                  <a:pt x="157958" y="141282"/>
                </a:lnTo>
                <a:lnTo>
                  <a:pt x="184941" y="228599"/>
                </a:lnTo>
                <a:lnTo>
                  <a:pt x="114300" y="174634"/>
                </a:lnTo>
                <a:lnTo>
                  <a:pt x="43659" y="228599"/>
                </a:lnTo>
                <a:lnTo>
                  <a:pt x="70642" y="141282"/>
                </a:lnTo>
                <a:lnTo>
                  <a:pt x="0" y="87317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524288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endParaRPr sz="1800" b="1">
              <a:solidFill>
                <a:schemeClr val="dk1"/>
              </a:solidFill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7850187" y="3505201"/>
            <a:ext cx="1141412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en-US">
                <a:solidFill>
                  <a:schemeClr val="dk1"/>
                </a:solidFill>
              </a:rPr>
              <a:t>Oasinhtơn</a:t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562769" y="5524167"/>
            <a:ext cx="4521200" cy="911558"/>
          </a:xfrm>
          <a:prstGeom prst="wedgeRectCallout">
            <a:avLst>
              <a:gd name="adj1" fmla="val 5771"/>
              <a:gd name="adj2" fmla="val 31648"/>
            </a:avLst>
          </a:prstGeom>
          <a:solidFill>
            <a:srgbClr val="FDD1B3">
              <a:alpha val="79607"/>
            </a:srgbClr>
          </a:solidFill>
          <a:ln w="9525" cap="flat" cmpd="sng">
            <a:solidFill>
              <a:srgbClr val="5F85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Diện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9.155.898 km2</a:t>
            </a:r>
            <a:endParaRPr dirty="0"/>
          </a:p>
          <a:p>
            <a:pPr>
              <a:buClr>
                <a:schemeClr val="dk1"/>
              </a:buClr>
              <a:buSzPts val="2400"/>
            </a:pP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Dân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327.361.568 (02/10/2018</a:t>
            </a:r>
            <a:r>
              <a:rPr lang="en-US" sz="1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dirty="0"/>
          </a:p>
        </p:txBody>
      </p:sp>
      <p:sp>
        <p:nvSpPr>
          <p:cNvPr id="127" name="Google Shape;127;p4"/>
          <p:cNvSpPr/>
          <p:nvPr/>
        </p:nvSpPr>
        <p:spPr>
          <a:xfrm>
            <a:off x="8156323" y="883444"/>
            <a:ext cx="3708400" cy="1331912"/>
          </a:xfrm>
          <a:prstGeom prst="wedgeRectCallout">
            <a:avLst>
              <a:gd name="adj1" fmla="val 1248"/>
              <a:gd name="adj2" fmla="val 37176"/>
            </a:avLst>
          </a:prstGeom>
          <a:solidFill>
            <a:srgbClr val="FDD1B3">
              <a:alpha val="79607"/>
            </a:srgbClr>
          </a:solidFill>
          <a:ln w="9525" cap="flat" cmpd="sng">
            <a:solidFill>
              <a:srgbClr val="5F85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indent="-127000">
              <a:buClr>
                <a:srgbClr val="000099"/>
              </a:buClr>
              <a:buSzPts val="2000"/>
              <a:buFont typeface="Times New Roman"/>
              <a:buChar char="-"/>
            </a:pP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1776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Tuyên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ngôn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độc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bố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.1783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chủng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quốc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Mĩ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>
              <a:buClr>
                <a:srgbClr val="000099"/>
              </a:buClr>
              <a:buSzPts val="2000"/>
            </a:pP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Mĩ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nước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hòa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liên</a:t>
            </a:r>
            <a:r>
              <a:rPr lang="en-US" sz="20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bang.</a:t>
            </a:r>
            <a:endParaRPr dirty="0"/>
          </a:p>
          <a:p>
            <a:endParaRPr sz="2000" b="1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7FDB55-E4A0-972B-A60C-0CD9AA59457C}"/>
              </a:ext>
            </a:extLst>
          </p:cNvPr>
          <p:cNvSpPr/>
          <p:nvPr/>
        </p:nvSpPr>
        <p:spPr>
          <a:xfrm>
            <a:off x="251325" y="2314925"/>
            <a:ext cx="2148975" cy="762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1919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F16E8D-DE62-AD86-2222-E3E9E7ED5366}"/>
              </a:ext>
            </a:extLst>
          </p:cNvPr>
          <p:cNvSpPr/>
          <p:nvPr/>
        </p:nvSpPr>
        <p:spPr>
          <a:xfrm>
            <a:off x="234948" y="3223274"/>
            <a:ext cx="2148975" cy="762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1922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6F4C13-5A08-17D5-9F04-83EA937F3DBC}"/>
              </a:ext>
            </a:extLst>
          </p:cNvPr>
          <p:cNvSpPr/>
          <p:nvPr/>
        </p:nvSpPr>
        <p:spPr>
          <a:xfrm>
            <a:off x="221745" y="4108245"/>
            <a:ext cx="2148975" cy="762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1925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458E7-FF30-CC7B-909F-015C12BE011B}"/>
              </a:ext>
            </a:extLst>
          </p:cNvPr>
          <p:cNvSpPr/>
          <p:nvPr/>
        </p:nvSpPr>
        <p:spPr>
          <a:xfrm>
            <a:off x="234948" y="4993216"/>
            <a:ext cx="2148975" cy="762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1933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A286BB-5A3B-7D19-E6B1-1AE9CA2A4512}"/>
              </a:ext>
            </a:extLst>
          </p:cNvPr>
          <p:cNvSpPr/>
          <p:nvPr/>
        </p:nvSpPr>
        <p:spPr>
          <a:xfrm>
            <a:off x="217485" y="5890987"/>
            <a:ext cx="2148975" cy="762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1934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4DA130-501E-2214-E8F9-FB3997A51F01}"/>
              </a:ext>
            </a:extLst>
          </p:cNvPr>
          <p:cNvSpPr/>
          <p:nvPr/>
        </p:nvSpPr>
        <p:spPr>
          <a:xfrm>
            <a:off x="3323220" y="2159606"/>
            <a:ext cx="8604252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Hít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–le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trưởng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Đức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thiết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chế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endParaRPr kumimoji="0" lang="vi-VN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720650-08B0-0407-DA41-EF644B988AC9}"/>
              </a:ext>
            </a:extLst>
          </p:cNvPr>
          <p:cNvSpPr/>
          <p:nvPr/>
        </p:nvSpPr>
        <p:spPr>
          <a:xfrm>
            <a:off x="3323220" y="3048000"/>
            <a:ext cx="8604252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I-ta-li-a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FB7662-8D7D-6DF0-01E5-087984F63FF1}"/>
              </a:ext>
            </a:extLst>
          </p:cNvPr>
          <p:cNvSpPr/>
          <p:nvPr/>
        </p:nvSpPr>
        <p:spPr>
          <a:xfrm>
            <a:off x="3336423" y="3984054"/>
            <a:ext cx="8604252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I-ta-li-a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D5B8BE-D83A-F62B-732C-512DF38B47D0}"/>
              </a:ext>
            </a:extLst>
          </p:cNvPr>
          <p:cNvSpPr/>
          <p:nvPr/>
        </p:nvSpPr>
        <p:spPr>
          <a:xfrm>
            <a:off x="3323220" y="4920108"/>
            <a:ext cx="8604252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-li-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tướng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I-ta-li-a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507954-98E7-6C1E-7DA6-640DACAB911B}"/>
              </a:ext>
            </a:extLst>
          </p:cNvPr>
          <p:cNvSpPr/>
          <p:nvPr/>
        </p:nvSpPr>
        <p:spPr>
          <a:xfrm>
            <a:off x="3336423" y="5783112"/>
            <a:ext cx="8604252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-le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tướng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Đức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3296EC-DB5B-4823-F984-761D182891AB}"/>
              </a:ext>
            </a:extLst>
          </p:cNvPr>
          <p:cNvSpPr/>
          <p:nvPr/>
        </p:nvSpPr>
        <p:spPr>
          <a:xfrm>
            <a:off x="251325" y="1377596"/>
            <a:ext cx="2148975" cy="762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66A177-BD69-4F85-E478-C75C16074C26}"/>
              </a:ext>
            </a:extLst>
          </p:cNvPr>
          <p:cNvSpPr/>
          <p:nvPr/>
        </p:nvSpPr>
        <p:spPr>
          <a:xfrm>
            <a:off x="5932166" y="1210052"/>
            <a:ext cx="2148975" cy="762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C16275-0C99-55AE-CA90-8D252FBC4444}"/>
              </a:ext>
            </a:extLst>
          </p:cNvPr>
          <p:cNvSpPr txBox="1"/>
          <p:nvPr/>
        </p:nvSpPr>
        <p:spPr>
          <a:xfrm>
            <a:off x="251324" y="131739"/>
            <a:ext cx="11512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Nguyên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Ghép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Đức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I-ta-li-a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A0B1CA-CFA0-76ED-3962-06CCF67C6E6F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>
          <a:xfrm>
            <a:off x="2400300" y="2695925"/>
            <a:ext cx="922920" cy="73307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02C6A5-16F0-83DA-EE50-C51CB61BCAF8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2383923" y="3604274"/>
            <a:ext cx="939297" cy="169683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94FEFC3-A92B-F5D8-57F2-0D13374E3441}"/>
              </a:ext>
            </a:extLst>
          </p:cNvPr>
          <p:cNvCxnSpPr>
            <a:cxnSpLocks/>
            <a:stCxn id="11" idx="3"/>
            <a:endCxn id="16" idx="1"/>
          </p:cNvCxnSpPr>
          <p:nvPr/>
        </p:nvCxnSpPr>
        <p:spPr>
          <a:xfrm flipV="1">
            <a:off x="2370720" y="4365054"/>
            <a:ext cx="965703" cy="1241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B358396-3D32-AFDF-D111-A7BEB70C3160}"/>
              </a:ext>
            </a:extLst>
          </p:cNvPr>
          <p:cNvCxnSpPr>
            <a:cxnSpLocks/>
          </p:cNvCxnSpPr>
          <p:nvPr/>
        </p:nvCxnSpPr>
        <p:spPr>
          <a:xfrm>
            <a:off x="2434956" y="5596019"/>
            <a:ext cx="901467" cy="6235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ACFBFFB-6E89-29C8-26C6-EA9F8B15AD8E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366460" y="2613673"/>
            <a:ext cx="850435" cy="365831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219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44FE1DF3-9252-AB95-7A13-DCA107D15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10" y="737419"/>
            <a:ext cx="4365880" cy="479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BE7F3B12-9DDF-6628-3DFA-B8BD8BC85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58" y="5452527"/>
            <a:ext cx="4434357" cy="1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Tổng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Hin-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-bua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trao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quyền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tướng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Hit-le </a:t>
            </a:r>
            <a:r>
              <a:rPr kumimoji="0" lang="en-US" alt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alt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30/1/1933</a:t>
            </a:r>
          </a:p>
        </p:txBody>
      </p:sp>
      <p:sp>
        <p:nvSpPr>
          <p:cNvPr id="23557" name="Text Box 6">
            <a:extLst>
              <a:ext uri="{FF2B5EF4-FFF2-40B4-BE49-F238E27FC236}">
                <a16:creationId xmlns:a16="http://schemas.microsoft.com/office/drawing/2014/main" id="{D2A9B8C7-35EC-51B8-2C2D-B277B9DA5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8834" y="29337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5" descr="https://encrypted-tbn0.gstatic.com/images?q=tbn:ANd9GcTqHdZpASrPDQxluAwgfqO_wM-OK0-YwVltdvdtbQi9xx-48WNoyw">
            <a:extLst>
              <a:ext uri="{FF2B5EF4-FFF2-40B4-BE49-F238E27FC236}">
                <a16:creationId xmlns:a16="http://schemas.microsoft.com/office/drawing/2014/main" id="{F00592D1-2659-A072-E3F4-FF3327DBE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94" y="737420"/>
            <a:ext cx="3090596" cy="510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D28C3E-B408-8188-0C65-25081B99D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409" y="5883511"/>
            <a:ext cx="2701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14350" indent="-514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 HITLE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A7BE5-4D38-0303-EACE-226A0D520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673" y="737419"/>
            <a:ext cx="3794205" cy="5952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CAC629-5E81-A588-F503-4ACAB852A11E}"/>
              </a:ext>
            </a:extLst>
          </p:cNvPr>
          <p:cNvSpPr txBox="1"/>
          <p:nvPr/>
        </p:nvSpPr>
        <p:spPr>
          <a:xfrm>
            <a:off x="291433" y="322098"/>
            <a:ext cx="11213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ÂU VÀ NƯỚC MỸ  TỪ NĂM 1918 ĐẾN NĂM 1945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D142A-B5C5-EECE-6F95-727AFB63C80A}"/>
              </a:ext>
            </a:extLst>
          </p:cNvPr>
          <p:cNvSpPr txBox="1"/>
          <p:nvPr/>
        </p:nvSpPr>
        <p:spPr>
          <a:xfrm>
            <a:off x="687135" y="845318"/>
            <a:ext cx="10769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Nước Mỹ giữa hai cuộc chiến tranh thế giới (1918 – 1939)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2A4646-D992-D6E4-8043-90B9CC41E5DA}"/>
              </a:ext>
            </a:extLst>
          </p:cNvPr>
          <p:cNvGrpSpPr/>
          <p:nvPr/>
        </p:nvGrpSpPr>
        <p:grpSpPr>
          <a:xfrm>
            <a:off x="471460" y="1528973"/>
            <a:ext cx="11377442" cy="4790240"/>
            <a:chOff x="-829" y="98504"/>
            <a:chExt cx="12161532" cy="6556297"/>
          </a:xfrm>
        </p:grpSpPr>
        <p:sp>
          <p:nvSpPr>
            <p:cNvPr id="7" name="Google Shape;17;p1">
              <a:extLst>
                <a:ext uri="{FF2B5EF4-FFF2-40B4-BE49-F238E27FC236}">
                  <a16:creationId xmlns:a16="http://schemas.microsoft.com/office/drawing/2014/main" id="{D83C9679-913C-9438-8996-10918590979B}"/>
                </a:ext>
              </a:extLst>
            </p:cNvPr>
            <p:cNvSpPr/>
            <p:nvPr/>
          </p:nvSpPr>
          <p:spPr>
            <a:xfrm>
              <a:off x="1428863" y="349402"/>
              <a:ext cx="1333101" cy="511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FF3847"/>
                </a:gs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8" name="Google Shape;18;p1" descr="Google Shape;18;p1">
              <a:extLst>
                <a:ext uri="{FF2B5EF4-FFF2-40B4-BE49-F238E27FC236}">
                  <a16:creationId xmlns:a16="http://schemas.microsoft.com/office/drawing/2014/main" id="{B5C51043-3C9A-0AA8-9DC6-30B9E6D8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 flipH="1">
              <a:off x="3074605" y="-2389005"/>
              <a:ext cx="280584" cy="62196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Google Shape;19;p1">
              <a:extLst>
                <a:ext uri="{FF2B5EF4-FFF2-40B4-BE49-F238E27FC236}">
                  <a16:creationId xmlns:a16="http://schemas.microsoft.com/office/drawing/2014/main" id="{7D06B611-57CF-B277-4C18-57AD65F2D5DB}"/>
                </a:ext>
              </a:extLst>
            </p:cNvPr>
            <p:cNvSpPr/>
            <p:nvPr/>
          </p:nvSpPr>
          <p:spPr>
            <a:xfrm>
              <a:off x="1769639" y="333765"/>
              <a:ext cx="4274639" cy="2246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0">
                  <a:srgbClr val="FF3847"/>
                </a:gs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0" name="Google Shape;20;p1">
              <a:extLst>
                <a:ext uri="{FF2B5EF4-FFF2-40B4-BE49-F238E27FC236}">
                  <a16:creationId xmlns:a16="http://schemas.microsoft.com/office/drawing/2014/main" id="{941B89D4-2364-E81C-E27E-80A5D7A54D75}"/>
                </a:ext>
              </a:extLst>
            </p:cNvPr>
            <p:cNvSpPr/>
            <p:nvPr/>
          </p:nvSpPr>
          <p:spPr>
            <a:xfrm flipH="1">
              <a:off x="9313741" y="358351"/>
              <a:ext cx="1333102" cy="51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FF2A70"/>
                </a:gs>
                <a:gs pos="1890">
                  <a:srgbClr val="FF2A70"/>
                </a:gs>
                <a:gs pos="64134">
                  <a:srgbClr val="E1359B"/>
                </a:gs>
                <a:gs pos="98899">
                  <a:srgbClr val="C23FC6"/>
                </a:gs>
                <a:gs pos="100000">
                  <a:srgbClr val="C23FC6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11" name="Google Shape;21;p1" descr="Google Shape;21;p1">
              <a:extLst>
                <a:ext uri="{FF2B5EF4-FFF2-40B4-BE49-F238E27FC236}">
                  <a16:creationId xmlns:a16="http://schemas.microsoft.com/office/drawing/2014/main" id="{04719250-34F9-81F4-96EB-38957F584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 flipH="1">
              <a:off x="8772565" y="-2380055"/>
              <a:ext cx="280585" cy="62196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Google Shape;22;p1">
              <a:extLst>
                <a:ext uri="{FF2B5EF4-FFF2-40B4-BE49-F238E27FC236}">
                  <a16:creationId xmlns:a16="http://schemas.microsoft.com/office/drawing/2014/main" id="{4B56FA71-6B7B-1B18-DA0E-39801F8D2A64}"/>
                </a:ext>
              </a:extLst>
            </p:cNvPr>
            <p:cNvSpPr/>
            <p:nvPr/>
          </p:nvSpPr>
          <p:spPr>
            <a:xfrm flipH="1">
              <a:off x="6096130" y="304801"/>
              <a:ext cx="4274639" cy="2246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2372">
                  <a:srgbClr val="FF0040"/>
                </a:gs>
                <a:gs pos="37053">
                  <a:srgbClr val="FF0071"/>
                </a:gs>
                <a:gs pos="99150">
                  <a:srgbClr val="FF00A2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13" name="Google Shape;23;p1">
              <a:extLst>
                <a:ext uri="{FF2B5EF4-FFF2-40B4-BE49-F238E27FC236}">
                  <a16:creationId xmlns:a16="http://schemas.microsoft.com/office/drawing/2014/main" id="{550A023F-0034-88FE-3223-5B9EC6E8645A}"/>
                </a:ext>
              </a:extLst>
            </p:cNvPr>
            <p:cNvSpPr/>
            <p:nvPr/>
          </p:nvSpPr>
          <p:spPr>
            <a:xfrm rot="10800000" flipH="1">
              <a:off x="1342537" y="6099770"/>
              <a:ext cx="1333101" cy="51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4FACFE"/>
                </a:gs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14" name="Google Shape;24;p1" descr="Google Shape;24;p1">
              <a:extLst>
                <a:ext uri="{FF2B5EF4-FFF2-40B4-BE49-F238E27FC236}">
                  <a16:creationId xmlns:a16="http://schemas.microsoft.com/office/drawing/2014/main" id="{4129CBF7-C060-533E-480A-585269288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969514" y="3124007"/>
              <a:ext cx="280585" cy="621961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Google Shape;25;p1">
              <a:extLst>
                <a:ext uri="{FF2B5EF4-FFF2-40B4-BE49-F238E27FC236}">
                  <a16:creationId xmlns:a16="http://schemas.microsoft.com/office/drawing/2014/main" id="{D6EBE346-0F08-A522-17D4-1DD1174AC1E7}"/>
                </a:ext>
              </a:extLst>
            </p:cNvPr>
            <p:cNvSpPr/>
            <p:nvPr/>
          </p:nvSpPr>
          <p:spPr>
            <a:xfrm rot="10800000" flipH="1">
              <a:off x="1605861" y="4408803"/>
              <a:ext cx="4274636" cy="224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0">
                  <a:srgbClr val="4FACFE"/>
                </a:gs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6" name="Google Shape;26;p1">
              <a:extLst>
                <a:ext uri="{FF2B5EF4-FFF2-40B4-BE49-F238E27FC236}">
                  <a16:creationId xmlns:a16="http://schemas.microsoft.com/office/drawing/2014/main" id="{DF07664A-A6D9-7BA4-E15B-8DC640EF89EA}"/>
                </a:ext>
              </a:extLst>
            </p:cNvPr>
            <p:cNvSpPr/>
            <p:nvPr/>
          </p:nvSpPr>
          <p:spPr>
            <a:xfrm rot="10800000">
              <a:off x="9213458" y="6094668"/>
              <a:ext cx="1333100" cy="511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21C885"/>
                </a:gs>
                <a:gs pos="23892">
                  <a:srgbClr val="21C885"/>
                </a:gs>
                <a:gs pos="50473">
                  <a:srgbClr val="7FE478"/>
                </a:gs>
                <a:gs pos="100000">
                  <a:srgbClr val="DEFF6B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17" name="Google Shape;27;p1" descr="Google Shape;27;p1">
              <a:extLst>
                <a:ext uri="{FF2B5EF4-FFF2-40B4-BE49-F238E27FC236}">
                  <a16:creationId xmlns:a16="http://schemas.microsoft.com/office/drawing/2014/main" id="{6E68212B-1E1A-04BE-3835-1E2DE6F6D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8577087" y="3125150"/>
              <a:ext cx="280584" cy="62196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Google Shape;28;p1">
              <a:extLst>
                <a:ext uri="{FF2B5EF4-FFF2-40B4-BE49-F238E27FC236}">
                  <a16:creationId xmlns:a16="http://schemas.microsoft.com/office/drawing/2014/main" id="{7D289926-3F50-F50A-0A3A-81F274ACF405}"/>
                </a:ext>
              </a:extLst>
            </p:cNvPr>
            <p:cNvSpPr/>
            <p:nvPr/>
          </p:nvSpPr>
          <p:spPr>
            <a:xfrm rot="10800000">
              <a:off x="6003175" y="4408803"/>
              <a:ext cx="4274638" cy="224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0">
                  <a:srgbClr val="0CB100"/>
                </a:gs>
                <a:gs pos="46820">
                  <a:srgbClr val="67CE02"/>
                </a:gs>
                <a:gs pos="99070">
                  <a:srgbClr val="C3EA03"/>
                </a:gs>
                <a:gs pos="100000">
                  <a:srgbClr val="C3EA03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9" name="Google Shape;29;p1">
              <a:extLst>
                <a:ext uri="{FF2B5EF4-FFF2-40B4-BE49-F238E27FC236}">
                  <a16:creationId xmlns:a16="http://schemas.microsoft.com/office/drawing/2014/main" id="{9E052EAE-EF5A-7053-DF84-F01007414CB3}"/>
                </a:ext>
              </a:extLst>
            </p:cNvPr>
            <p:cNvSpPr txBox="1"/>
            <p:nvPr/>
          </p:nvSpPr>
          <p:spPr>
            <a:xfrm>
              <a:off x="-829" y="108707"/>
              <a:ext cx="1785609" cy="12004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>
              <a:spAutoFit/>
            </a:bodyPr>
            <a:lstStyle>
              <a:lvl1pPr>
                <a:defRPr sz="5100">
                  <a:solidFill>
                    <a:srgbClr val="FF80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100" b="0" i="0" u="none" strike="noStrike" kern="0" cap="none" spc="0" normalizeH="0" baseline="0" noProof="0" dirty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  <a:latin typeface="Impact"/>
                  <a:sym typeface="Impact"/>
                </a:rPr>
                <a:t>01</a:t>
              </a:r>
            </a:p>
          </p:txBody>
        </p:sp>
        <p:sp>
          <p:nvSpPr>
            <p:cNvPr id="20" name="Google Shape;34;p1">
              <a:extLst>
                <a:ext uri="{FF2B5EF4-FFF2-40B4-BE49-F238E27FC236}">
                  <a16:creationId xmlns:a16="http://schemas.microsoft.com/office/drawing/2014/main" id="{7B253D41-9EE4-17DC-35B1-258ABFE7626F}"/>
                </a:ext>
              </a:extLst>
            </p:cNvPr>
            <p:cNvSpPr txBox="1"/>
            <p:nvPr/>
          </p:nvSpPr>
          <p:spPr>
            <a:xfrm>
              <a:off x="10149448" y="98504"/>
              <a:ext cx="2011255" cy="12004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>
              <a:spAutoFit/>
            </a:bodyPr>
            <a:lstStyle>
              <a:lvl1pPr>
                <a:defRPr sz="5100">
                  <a:solidFill>
                    <a:srgbClr val="D04597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5100" b="0" i="0" u="none" strike="noStrike" kern="0" cap="none" spc="0" normalizeH="0" baseline="0" noProof="0" dirty="0">
                  <a:ln>
                    <a:noFill/>
                  </a:ln>
                  <a:solidFill>
                    <a:srgbClr val="D04597"/>
                  </a:solidFill>
                  <a:effectLst/>
                  <a:uLnTx/>
                  <a:uFillTx/>
                  <a:latin typeface="Impact"/>
                  <a:sym typeface="Impact"/>
                </a:rPr>
                <a:t>0</a:t>
              </a:r>
              <a:r>
                <a:rPr kumimoji="0" lang="vi-VN" sz="5100" b="0" i="0" u="none" strike="noStrike" kern="0" cap="none" spc="0" normalizeH="0" baseline="0" noProof="0" dirty="0">
                  <a:ln>
                    <a:noFill/>
                  </a:ln>
                  <a:solidFill>
                    <a:srgbClr val="D04597"/>
                  </a:solidFill>
                  <a:effectLst/>
                  <a:uLnTx/>
                  <a:uFillTx/>
                  <a:latin typeface="Impact"/>
                  <a:sym typeface="Impact"/>
                </a:rPr>
                <a:t>3</a:t>
              </a:r>
              <a:endParaRPr kumimoji="0" sz="5100" b="0" i="0" u="none" strike="noStrike" kern="0" cap="none" spc="0" normalizeH="0" baseline="0" noProof="0" dirty="0">
                <a:ln>
                  <a:noFill/>
                </a:ln>
                <a:solidFill>
                  <a:srgbClr val="D04597"/>
                </a:solidFill>
                <a:effectLst/>
                <a:uLnTx/>
                <a:uFillTx/>
                <a:latin typeface="Impact"/>
                <a:sym typeface="Impact"/>
              </a:endParaRPr>
            </a:p>
          </p:txBody>
        </p:sp>
        <p:grpSp>
          <p:nvGrpSpPr>
            <p:cNvPr id="21" name="Google Shape;46;p1">
              <a:extLst>
                <a:ext uri="{FF2B5EF4-FFF2-40B4-BE49-F238E27FC236}">
                  <a16:creationId xmlns:a16="http://schemas.microsoft.com/office/drawing/2014/main" id="{F293E5F1-F736-691D-3C55-B202F5152DF5}"/>
                </a:ext>
              </a:extLst>
            </p:cNvPr>
            <p:cNvGrpSpPr/>
            <p:nvPr/>
          </p:nvGrpSpPr>
          <p:grpSpPr>
            <a:xfrm flipH="1">
              <a:off x="8233833" y="4587331"/>
              <a:ext cx="281095" cy="383856"/>
              <a:chOff x="-1" y="0"/>
              <a:chExt cx="201442" cy="314356"/>
            </a:xfrm>
          </p:grpSpPr>
          <p:sp>
            <p:nvSpPr>
              <p:cNvPr id="27" name="Google Shape;47;p1">
                <a:extLst>
                  <a:ext uri="{FF2B5EF4-FFF2-40B4-BE49-F238E27FC236}">
                    <a16:creationId xmlns:a16="http://schemas.microsoft.com/office/drawing/2014/main" id="{B7C89975-C1EB-6638-9F2E-F99EAACC0D33}"/>
                  </a:ext>
                </a:extLst>
              </p:cNvPr>
              <p:cNvSpPr/>
              <p:nvPr/>
            </p:nvSpPr>
            <p:spPr>
              <a:xfrm rot="16200000" flipH="1">
                <a:off x="-1984" y="110983"/>
                <a:ext cx="206210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1C885"/>
                  </a:gs>
                  <a:gs pos="23892">
                    <a:srgbClr val="21C885"/>
                  </a:gs>
                  <a:gs pos="50473">
                    <a:srgbClr val="7FE478"/>
                  </a:gs>
                  <a:gs pos="100000">
                    <a:srgbClr val="DEFF6B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28" name="Google Shape;48;p1">
                <a:extLst>
                  <a:ext uri="{FF2B5EF4-FFF2-40B4-BE49-F238E27FC236}">
                    <a16:creationId xmlns:a16="http://schemas.microsoft.com/office/drawing/2014/main" id="{2B9D9421-4251-A7B1-B020-1C9130ABBEDE}"/>
                  </a:ext>
                </a:extLst>
              </p:cNvPr>
              <p:cNvSpPr/>
              <p:nvPr/>
            </p:nvSpPr>
            <p:spPr>
              <a:xfrm rot="16200000" flipH="1">
                <a:off x="-1439" y="1436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1C885"/>
                  </a:gs>
                  <a:gs pos="23892">
                    <a:srgbClr val="21C885"/>
                  </a:gs>
                  <a:gs pos="50473">
                    <a:srgbClr val="7FE478"/>
                  </a:gs>
                  <a:gs pos="100000">
                    <a:srgbClr val="DEFF6B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71A16B-2598-3ACD-BB9E-5C987C5D80AB}"/>
                </a:ext>
              </a:extLst>
            </p:cNvPr>
            <p:cNvSpPr/>
            <p:nvPr/>
          </p:nvSpPr>
          <p:spPr>
            <a:xfrm>
              <a:off x="6484868" y="4687190"/>
              <a:ext cx="700949" cy="666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9083" y="20039"/>
                  </a:moveTo>
                  <a:cubicBezTo>
                    <a:pt x="9083" y="20901"/>
                    <a:pt x="9843" y="21600"/>
                    <a:pt x="10780" y="21600"/>
                  </a:cubicBezTo>
                  <a:cubicBezTo>
                    <a:pt x="11717" y="21600"/>
                    <a:pt x="12477" y="20901"/>
                    <a:pt x="12477" y="20039"/>
                  </a:cubicBezTo>
                  <a:close/>
                  <a:moveTo>
                    <a:pt x="8444" y="17613"/>
                  </a:moveTo>
                  <a:cubicBezTo>
                    <a:pt x="8015" y="17641"/>
                    <a:pt x="7691" y="17983"/>
                    <a:pt x="7720" y="18378"/>
                  </a:cubicBezTo>
                  <a:cubicBezTo>
                    <a:pt x="7740" y="18738"/>
                    <a:pt x="8053" y="19026"/>
                    <a:pt x="8444" y="19044"/>
                  </a:cubicBezTo>
                  <a:lnTo>
                    <a:pt x="13110" y="19044"/>
                  </a:lnTo>
                  <a:cubicBezTo>
                    <a:pt x="13540" y="19017"/>
                    <a:pt x="13866" y="18675"/>
                    <a:pt x="13840" y="18279"/>
                  </a:cubicBezTo>
                  <a:cubicBezTo>
                    <a:pt x="13817" y="17918"/>
                    <a:pt x="13503" y="17631"/>
                    <a:pt x="13110" y="17613"/>
                  </a:cubicBezTo>
                  <a:close/>
                  <a:moveTo>
                    <a:pt x="4417" y="14704"/>
                  </a:moveTo>
                  <a:lnTo>
                    <a:pt x="3071" y="15953"/>
                  </a:lnTo>
                  <a:cubicBezTo>
                    <a:pt x="2895" y="16190"/>
                    <a:pt x="2961" y="16514"/>
                    <a:pt x="3219" y="16676"/>
                  </a:cubicBezTo>
                  <a:cubicBezTo>
                    <a:pt x="3384" y="16780"/>
                    <a:pt x="3597" y="16796"/>
                    <a:pt x="3778" y="16718"/>
                  </a:cubicBezTo>
                  <a:cubicBezTo>
                    <a:pt x="3799" y="16698"/>
                    <a:pt x="3818" y="16677"/>
                    <a:pt x="3835" y="16655"/>
                  </a:cubicBezTo>
                  <a:lnTo>
                    <a:pt x="5175" y="15417"/>
                  </a:lnTo>
                  <a:cubicBezTo>
                    <a:pt x="5366" y="15204"/>
                    <a:pt x="5344" y="14891"/>
                    <a:pt x="5124" y="14704"/>
                  </a:cubicBezTo>
                  <a:cubicBezTo>
                    <a:pt x="4913" y="14557"/>
                    <a:pt x="4619" y="14566"/>
                    <a:pt x="4417" y="14724"/>
                  </a:cubicBezTo>
                  <a:close/>
                  <a:moveTo>
                    <a:pt x="16894" y="14459"/>
                  </a:moveTo>
                  <a:cubicBezTo>
                    <a:pt x="16752" y="14445"/>
                    <a:pt x="16611" y="14487"/>
                    <a:pt x="16504" y="14573"/>
                  </a:cubicBezTo>
                  <a:cubicBezTo>
                    <a:pt x="16289" y="14765"/>
                    <a:pt x="16274" y="15078"/>
                    <a:pt x="16470" y="15287"/>
                  </a:cubicBezTo>
                  <a:lnTo>
                    <a:pt x="16504" y="15318"/>
                  </a:lnTo>
                  <a:lnTo>
                    <a:pt x="17850" y="16556"/>
                  </a:lnTo>
                  <a:cubicBezTo>
                    <a:pt x="18112" y="16713"/>
                    <a:pt x="18462" y="16645"/>
                    <a:pt x="18633" y="16405"/>
                  </a:cubicBezTo>
                  <a:cubicBezTo>
                    <a:pt x="18734" y="16261"/>
                    <a:pt x="18753" y="16080"/>
                    <a:pt x="18681" y="15922"/>
                  </a:cubicBezTo>
                  <a:lnTo>
                    <a:pt x="18591" y="15838"/>
                  </a:lnTo>
                  <a:lnTo>
                    <a:pt x="17267" y="14620"/>
                  </a:lnTo>
                  <a:cubicBezTo>
                    <a:pt x="17168" y="14529"/>
                    <a:pt x="17034" y="14479"/>
                    <a:pt x="16894" y="14480"/>
                  </a:cubicBezTo>
                  <a:close/>
                  <a:moveTo>
                    <a:pt x="526" y="9317"/>
                  </a:moveTo>
                  <a:cubicBezTo>
                    <a:pt x="229" y="9336"/>
                    <a:pt x="0" y="9563"/>
                    <a:pt x="0" y="9837"/>
                  </a:cubicBezTo>
                  <a:cubicBezTo>
                    <a:pt x="-6" y="10101"/>
                    <a:pt x="222" y="10321"/>
                    <a:pt x="509" y="10326"/>
                  </a:cubicBezTo>
                  <a:cubicBezTo>
                    <a:pt x="515" y="10326"/>
                    <a:pt x="521" y="10326"/>
                    <a:pt x="526" y="10326"/>
                  </a:cubicBezTo>
                  <a:lnTo>
                    <a:pt x="2438" y="10326"/>
                  </a:lnTo>
                  <a:cubicBezTo>
                    <a:pt x="2728" y="10329"/>
                    <a:pt x="2966" y="10115"/>
                    <a:pt x="2970" y="9848"/>
                  </a:cubicBezTo>
                  <a:cubicBezTo>
                    <a:pt x="2970" y="9844"/>
                    <a:pt x="2970" y="9841"/>
                    <a:pt x="2970" y="9837"/>
                  </a:cubicBezTo>
                  <a:cubicBezTo>
                    <a:pt x="2970" y="9561"/>
                    <a:pt x="2737" y="9333"/>
                    <a:pt x="2438" y="9317"/>
                  </a:cubicBezTo>
                  <a:close/>
                  <a:moveTo>
                    <a:pt x="19139" y="9317"/>
                  </a:moveTo>
                  <a:cubicBezTo>
                    <a:pt x="18827" y="9317"/>
                    <a:pt x="18574" y="9550"/>
                    <a:pt x="18574" y="9837"/>
                  </a:cubicBezTo>
                  <a:cubicBezTo>
                    <a:pt x="18592" y="10112"/>
                    <a:pt x="18840" y="10327"/>
                    <a:pt x="19139" y="10326"/>
                  </a:cubicBezTo>
                  <a:lnTo>
                    <a:pt x="21028" y="10326"/>
                  </a:lnTo>
                  <a:cubicBezTo>
                    <a:pt x="21328" y="10327"/>
                    <a:pt x="21576" y="10112"/>
                    <a:pt x="21594" y="9837"/>
                  </a:cubicBezTo>
                  <a:cubicBezTo>
                    <a:pt x="21594" y="9550"/>
                    <a:pt x="21341" y="9317"/>
                    <a:pt x="21028" y="9317"/>
                  </a:cubicBezTo>
                  <a:close/>
                  <a:moveTo>
                    <a:pt x="10780" y="8911"/>
                  </a:moveTo>
                  <a:cubicBezTo>
                    <a:pt x="11380" y="8911"/>
                    <a:pt x="11866" y="9358"/>
                    <a:pt x="11866" y="9910"/>
                  </a:cubicBezTo>
                  <a:cubicBezTo>
                    <a:pt x="11866" y="10462"/>
                    <a:pt x="11380" y="10909"/>
                    <a:pt x="10780" y="10909"/>
                  </a:cubicBezTo>
                  <a:cubicBezTo>
                    <a:pt x="10182" y="10904"/>
                    <a:pt x="9700" y="10456"/>
                    <a:pt x="9700" y="9905"/>
                  </a:cubicBezTo>
                  <a:cubicBezTo>
                    <a:pt x="9700" y="9359"/>
                    <a:pt x="10181" y="8916"/>
                    <a:pt x="10774" y="8916"/>
                  </a:cubicBezTo>
                  <a:cubicBezTo>
                    <a:pt x="10776" y="8916"/>
                    <a:pt x="10778" y="8916"/>
                    <a:pt x="10780" y="8916"/>
                  </a:cubicBezTo>
                  <a:close/>
                  <a:moveTo>
                    <a:pt x="10452" y="7079"/>
                  </a:moveTo>
                  <a:lnTo>
                    <a:pt x="10135" y="7661"/>
                  </a:lnTo>
                  <a:cubicBezTo>
                    <a:pt x="9938" y="7712"/>
                    <a:pt x="9749" y="7783"/>
                    <a:pt x="9570" y="7875"/>
                  </a:cubicBezTo>
                  <a:lnTo>
                    <a:pt x="8880" y="7661"/>
                  </a:lnTo>
                  <a:lnTo>
                    <a:pt x="8371" y="8135"/>
                  </a:lnTo>
                  <a:lnTo>
                    <a:pt x="8580" y="8770"/>
                  </a:lnTo>
                  <a:cubicBezTo>
                    <a:pt x="8478" y="8933"/>
                    <a:pt x="8402" y="9108"/>
                    <a:pt x="8354" y="9291"/>
                  </a:cubicBezTo>
                  <a:lnTo>
                    <a:pt x="7698" y="9598"/>
                  </a:lnTo>
                  <a:lnTo>
                    <a:pt x="7698" y="10248"/>
                  </a:lnTo>
                  <a:lnTo>
                    <a:pt x="8354" y="10540"/>
                  </a:lnTo>
                  <a:cubicBezTo>
                    <a:pt x="8403" y="10722"/>
                    <a:pt x="8479" y="10897"/>
                    <a:pt x="8580" y="11060"/>
                  </a:cubicBezTo>
                  <a:lnTo>
                    <a:pt x="8354" y="11695"/>
                  </a:lnTo>
                  <a:lnTo>
                    <a:pt x="8880" y="12169"/>
                  </a:lnTo>
                  <a:lnTo>
                    <a:pt x="9570" y="11955"/>
                  </a:lnTo>
                  <a:cubicBezTo>
                    <a:pt x="9749" y="12047"/>
                    <a:pt x="9938" y="12118"/>
                    <a:pt x="10135" y="12169"/>
                  </a:cubicBezTo>
                  <a:lnTo>
                    <a:pt x="10452" y="12752"/>
                  </a:lnTo>
                  <a:lnTo>
                    <a:pt x="11182" y="12752"/>
                  </a:lnTo>
                  <a:lnTo>
                    <a:pt x="11498" y="12184"/>
                  </a:lnTo>
                  <a:cubicBezTo>
                    <a:pt x="11696" y="12135"/>
                    <a:pt x="11886" y="12064"/>
                    <a:pt x="12064" y="11971"/>
                  </a:cubicBezTo>
                  <a:lnTo>
                    <a:pt x="12754" y="12184"/>
                  </a:lnTo>
                  <a:lnTo>
                    <a:pt x="13263" y="11711"/>
                  </a:lnTo>
                  <a:lnTo>
                    <a:pt x="13037" y="11076"/>
                  </a:lnTo>
                  <a:cubicBezTo>
                    <a:pt x="13141" y="10912"/>
                    <a:pt x="13222" y="10737"/>
                    <a:pt x="13280" y="10555"/>
                  </a:cubicBezTo>
                  <a:lnTo>
                    <a:pt x="13919" y="10264"/>
                  </a:lnTo>
                  <a:lnTo>
                    <a:pt x="13919" y="9598"/>
                  </a:lnTo>
                  <a:lnTo>
                    <a:pt x="13280" y="9291"/>
                  </a:lnTo>
                  <a:cubicBezTo>
                    <a:pt x="13230" y="9109"/>
                    <a:pt x="13154" y="8933"/>
                    <a:pt x="13054" y="8770"/>
                  </a:cubicBezTo>
                  <a:lnTo>
                    <a:pt x="13280" y="8151"/>
                  </a:lnTo>
                  <a:lnTo>
                    <a:pt x="12754" y="7661"/>
                  </a:lnTo>
                  <a:lnTo>
                    <a:pt x="12081" y="7875"/>
                  </a:lnTo>
                  <a:cubicBezTo>
                    <a:pt x="11902" y="7783"/>
                    <a:pt x="11712" y="7712"/>
                    <a:pt x="11515" y="7661"/>
                  </a:cubicBezTo>
                  <a:lnTo>
                    <a:pt x="11199" y="7094"/>
                  </a:lnTo>
                  <a:close/>
                  <a:moveTo>
                    <a:pt x="10791" y="5142"/>
                  </a:moveTo>
                  <a:cubicBezTo>
                    <a:pt x="13631" y="5162"/>
                    <a:pt x="15937" y="7260"/>
                    <a:pt x="15989" y="9874"/>
                  </a:cubicBezTo>
                  <a:lnTo>
                    <a:pt x="15989" y="10056"/>
                  </a:lnTo>
                  <a:cubicBezTo>
                    <a:pt x="15970" y="10628"/>
                    <a:pt x="15850" y="11195"/>
                    <a:pt x="15633" y="11732"/>
                  </a:cubicBezTo>
                  <a:cubicBezTo>
                    <a:pt x="15424" y="12214"/>
                    <a:pt x="15125" y="12660"/>
                    <a:pt x="14750" y="13048"/>
                  </a:cubicBezTo>
                  <a:cubicBezTo>
                    <a:pt x="14155" y="13706"/>
                    <a:pt x="13644" y="14426"/>
                    <a:pt x="13229" y="15193"/>
                  </a:cubicBezTo>
                  <a:lnTo>
                    <a:pt x="8354" y="15193"/>
                  </a:lnTo>
                  <a:cubicBezTo>
                    <a:pt x="7939" y="14421"/>
                    <a:pt x="7429" y="13696"/>
                    <a:pt x="6832" y="13033"/>
                  </a:cubicBezTo>
                  <a:cubicBezTo>
                    <a:pt x="6448" y="12645"/>
                    <a:pt x="6141" y="12198"/>
                    <a:pt x="5927" y="11711"/>
                  </a:cubicBezTo>
                  <a:cubicBezTo>
                    <a:pt x="5702" y="11175"/>
                    <a:pt x="5576" y="10609"/>
                    <a:pt x="5554" y="10035"/>
                  </a:cubicBezTo>
                  <a:lnTo>
                    <a:pt x="5554" y="9853"/>
                  </a:lnTo>
                  <a:cubicBezTo>
                    <a:pt x="5616" y="7243"/>
                    <a:pt x="7926" y="5153"/>
                    <a:pt x="10763" y="5142"/>
                  </a:cubicBezTo>
                  <a:close/>
                  <a:moveTo>
                    <a:pt x="10791" y="3711"/>
                  </a:moveTo>
                  <a:cubicBezTo>
                    <a:pt x="7085" y="3711"/>
                    <a:pt x="4063" y="6447"/>
                    <a:pt x="4005" y="9858"/>
                  </a:cubicBezTo>
                  <a:lnTo>
                    <a:pt x="4005" y="10087"/>
                  </a:lnTo>
                  <a:cubicBezTo>
                    <a:pt x="4031" y="10821"/>
                    <a:pt x="4192" y="11546"/>
                    <a:pt x="4480" y="12231"/>
                  </a:cubicBezTo>
                  <a:cubicBezTo>
                    <a:pt x="4753" y="12882"/>
                    <a:pt x="5149" y="13483"/>
                    <a:pt x="5650" y="14006"/>
                  </a:cubicBezTo>
                  <a:cubicBezTo>
                    <a:pt x="6277" y="14733"/>
                    <a:pt x="6810" y="15524"/>
                    <a:pt x="7240" y="16364"/>
                  </a:cubicBezTo>
                  <a:cubicBezTo>
                    <a:pt x="7323" y="16528"/>
                    <a:pt x="7501" y="16635"/>
                    <a:pt x="7698" y="16640"/>
                  </a:cubicBezTo>
                  <a:lnTo>
                    <a:pt x="13846" y="16640"/>
                  </a:lnTo>
                  <a:cubicBezTo>
                    <a:pt x="14046" y="16632"/>
                    <a:pt x="14227" y="16527"/>
                    <a:pt x="14321" y="16364"/>
                  </a:cubicBezTo>
                  <a:cubicBezTo>
                    <a:pt x="14743" y="15524"/>
                    <a:pt x="15270" y="14733"/>
                    <a:pt x="15893" y="14006"/>
                  </a:cubicBezTo>
                  <a:cubicBezTo>
                    <a:pt x="16398" y="13484"/>
                    <a:pt x="16796" y="12883"/>
                    <a:pt x="17069" y="12231"/>
                  </a:cubicBezTo>
                  <a:cubicBezTo>
                    <a:pt x="17353" y="11545"/>
                    <a:pt x="17510" y="10821"/>
                    <a:pt x="17533" y="10087"/>
                  </a:cubicBezTo>
                  <a:lnTo>
                    <a:pt x="17533" y="9858"/>
                  </a:lnTo>
                  <a:cubicBezTo>
                    <a:pt x="17475" y="6459"/>
                    <a:pt x="14474" y="3728"/>
                    <a:pt x="10780" y="3711"/>
                  </a:cubicBezTo>
                  <a:close/>
                  <a:moveTo>
                    <a:pt x="17844" y="3092"/>
                  </a:moveTo>
                  <a:lnTo>
                    <a:pt x="16498" y="4330"/>
                  </a:lnTo>
                  <a:cubicBezTo>
                    <a:pt x="16293" y="4531"/>
                    <a:pt x="16293" y="4843"/>
                    <a:pt x="16498" y="5043"/>
                  </a:cubicBezTo>
                  <a:cubicBezTo>
                    <a:pt x="16603" y="5135"/>
                    <a:pt x="16744" y="5182"/>
                    <a:pt x="16888" y="5174"/>
                  </a:cubicBezTo>
                  <a:cubicBezTo>
                    <a:pt x="17034" y="5173"/>
                    <a:pt x="17174" y="5121"/>
                    <a:pt x="17279" y="5028"/>
                  </a:cubicBezTo>
                  <a:lnTo>
                    <a:pt x="18619" y="3773"/>
                  </a:lnTo>
                  <a:cubicBezTo>
                    <a:pt x="18790" y="3557"/>
                    <a:pt x="18738" y="3255"/>
                    <a:pt x="18503" y="3097"/>
                  </a:cubicBezTo>
                  <a:cubicBezTo>
                    <a:pt x="18500" y="3095"/>
                    <a:pt x="18497" y="3094"/>
                    <a:pt x="18495" y="3092"/>
                  </a:cubicBezTo>
                  <a:cubicBezTo>
                    <a:pt x="18297" y="2961"/>
                    <a:pt x="18030" y="2961"/>
                    <a:pt x="17833" y="3092"/>
                  </a:cubicBezTo>
                  <a:close/>
                  <a:moveTo>
                    <a:pt x="3445" y="2863"/>
                  </a:moveTo>
                  <a:cubicBezTo>
                    <a:pt x="3302" y="2873"/>
                    <a:pt x="3168" y="2932"/>
                    <a:pt x="3071" y="3029"/>
                  </a:cubicBezTo>
                  <a:cubicBezTo>
                    <a:pt x="2897" y="3222"/>
                    <a:pt x="2897" y="3502"/>
                    <a:pt x="3071" y="3695"/>
                  </a:cubicBezTo>
                  <a:lnTo>
                    <a:pt x="4417" y="4929"/>
                  </a:lnTo>
                  <a:cubicBezTo>
                    <a:pt x="4642" y="5108"/>
                    <a:pt x="4981" y="5085"/>
                    <a:pt x="5175" y="4878"/>
                  </a:cubicBezTo>
                  <a:cubicBezTo>
                    <a:pt x="5350" y="4693"/>
                    <a:pt x="5350" y="4417"/>
                    <a:pt x="5175" y="4231"/>
                  </a:cubicBezTo>
                  <a:lnTo>
                    <a:pt x="3835" y="2993"/>
                  </a:lnTo>
                  <a:cubicBezTo>
                    <a:pt x="3727" y="2905"/>
                    <a:pt x="3588" y="2859"/>
                    <a:pt x="3445" y="2863"/>
                  </a:cubicBezTo>
                  <a:close/>
                  <a:moveTo>
                    <a:pt x="10831" y="0"/>
                  </a:moveTo>
                  <a:cubicBezTo>
                    <a:pt x="10519" y="0"/>
                    <a:pt x="10265" y="233"/>
                    <a:pt x="10265" y="520"/>
                  </a:cubicBezTo>
                  <a:lnTo>
                    <a:pt x="10265" y="2264"/>
                  </a:lnTo>
                  <a:cubicBezTo>
                    <a:pt x="10341" y="2543"/>
                    <a:pt x="10649" y="2712"/>
                    <a:pt x="10952" y="2642"/>
                  </a:cubicBezTo>
                  <a:cubicBezTo>
                    <a:pt x="11154" y="2596"/>
                    <a:pt x="11312" y="2450"/>
                    <a:pt x="11363" y="2264"/>
                  </a:cubicBezTo>
                  <a:lnTo>
                    <a:pt x="11363" y="520"/>
                  </a:lnTo>
                  <a:cubicBezTo>
                    <a:pt x="11363" y="245"/>
                    <a:pt x="11130" y="17"/>
                    <a:pt x="10831" y="0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16D4315F-AE27-2BCD-965C-A89757558016}"/>
                </a:ext>
              </a:extLst>
            </p:cNvPr>
            <p:cNvSpPr/>
            <p:nvPr/>
          </p:nvSpPr>
          <p:spPr>
            <a:xfrm>
              <a:off x="4723310" y="4696445"/>
              <a:ext cx="589064" cy="64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extrusionOk="0">
                  <a:moveTo>
                    <a:pt x="5084" y="14393"/>
                  </a:moveTo>
                  <a:lnTo>
                    <a:pt x="6475" y="20745"/>
                  </a:lnTo>
                  <a:cubicBezTo>
                    <a:pt x="6577" y="21236"/>
                    <a:pt x="7099" y="21597"/>
                    <a:pt x="7713" y="21600"/>
                  </a:cubicBezTo>
                  <a:lnTo>
                    <a:pt x="14461" y="21600"/>
                  </a:lnTo>
                  <a:cubicBezTo>
                    <a:pt x="15070" y="21595"/>
                    <a:pt x="15585" y="21234"/>
                    <a:pt x="15679" y="20745"/>
                  </a:cubicBezTo>
                  <a:lnTo>
                    <a:pt x="17110" y="14393"/>
                  </a:lnTo>
                  <a:close/>
                  <a:moveTo>
                    <a:pt x="4276" y="7191"/>
                  </a:moveTo>
                  <a:cubicBezTo>
                    <a:pt x="3581" y="7191"/>
                    <a:pt x="3018" y="8169"/>
                    <a:pt x="3018" y="8733"/>
                  </a:cubicBezTo>
                  <a:cubicBezTo>
                    <a:pt x="2967" y="9299"/>
                    <a:pt x="3491" y="9791"/>
                    <a:pt x="4188" y="9832"/>
                  </a:cubicBezTo>
                  <a:cubicBezTo>
                    <a:pt x="4885" y="9873"/>
                    <a:pt x="5490" y="9447"/>
                    <a:pt x="5541" y="8882"/>
                  </a:cubicBezTo>
                  <a:cubicBezTo>
                    <a:pt x="5545" y="8833"/>
                    <a:pt x="5545" y="8783"/>
                    <a:pt x="5541" y="8733"/>
                  </a:cubicBezTo>
                  <a:cubicBezTo>
                    <a:pt x="5541" y="8169"/>
                    <a:pt x="4978" y="7191"/>
                    <a:pt x="4276" y="7191"/>
                  </a:cubicBezTo>
                  <a:close/>
                  <a:moveTo>
                    <a:pt x="14540" y="6449"/>
                  </a:moveTo>
                  <a:cubicBezTo>
                    <a:pt x="14378" y="6450"/>
                    <a:pt x="14222" y="6504"/>
                    <a:pt x="14110" y="6600"/>
                  </a:cubicBezTo>
                  <a:cubicBezTo>
                    <a:pt x="12569" y="7909"/>
                    <a:pt x="11539" y="9558"/>
                    <a:pt x="11150" y="11340"/>
                  </a:cubicBezTo>
                  <a:lnTo>
                    <a:pt x="9037" y="11340"/>
                  </a:lnTo>
                  <a:cubicBezTo>
                    <a:pt x="8786" y="10518"/>
                    <a:pt x="8375" y="10023"/>
                    <a:pt x="7137" y="8922"/>
                  </a:cubicBezTo>
                  <a:cubicBezTo>
                    <a:pt x="6903" y="8717"/>
                    <a:pt x="6508" y="8705"/>
                    <a:pt x="6256" y="8895"/>
                  </a:cubicBezTo>
                  <a:cubicBezTo>
                    <a:pt x="6004" y="9085"/>
                    <a:pt x="5989" y="9405"/>
                    <a:pt x="6223" y="9610"/>
                  </a:cubicBezTo>
                  <a:cubicBezTo>
                    <a:pt x="7176" y="10459"/>
                    <a:pt x="7547" y="10840"/>
                    <a:pt x="7733" y="11303"/>
                  </a:cubicBezTo>
                  <a:lnTo>
                    <a:pt x="5084" y="11303"/>
                  </a:lnTo>
                  <a:cubicBezTo>
                    <a:pt x="4383" y="11311"/>
                    <a:pt x="3822" y="11776"/>
                    <a:pt x="3826" y="12345"/>
                  </a:cubicBezTo>
                  <a:lnTo>
                    <a:pt x="3826" y="13372"/>
                  </a:lnTo>
                  <a:lnTo>
                    <a:pt x="18394" y="13372"/>
                  </a:lnTo>
                  <a:lnTo>
                    <a:pt x="18394" y="12345"/>
                  </a:lnTo>
                  <a:cubicBezTo>
                    <a:pt x="18373" y="11764"/>
                    <a:pt x="17786" y="11302"/>
                    <a:pt x="17070" y="11303"/>
                  </a:cubicBezTo>
                  <a:lnTo>
                    <a:pt x="12395" y="11303"/>
                  </a:lnTo>
                  <a:cubicBezTo>
                    <a:pt x="12763" y="9792"/>
                    <a:pt x="13660" y="8401"/>
                    <a:pt x="14977" y="7293"/>
                  </a:cubicBezTo>
                  <a:cubicBezTo>
                    <a:pt x="15216" y="7096"/>
                    <a:pt x="15216" y="6780"/>
                    <a:pt x="14977" y="6584"/>
                  </a:cubicBezTo>
                  <a:cubicBezTo>
                    <a:pt x="14863" y="6506"/>
                    <a:pt x="14722" y="6459"/>
                    <a:pt x="14573" y="6449"/>
                  </a:cubicBezTo>
                  <a:close/>
                  <a:moveTo>
                    <a:pt x="6700" y="6197"/>
                  </a:moveTo>
                  <a:cubicBezTo>
                    <a:pt x="6298" y="6168"/>
                    <a:pt x="5905" y="6301"/>
                    <a:pt x="5647" y="6551"/>
                  </a:cubicBezTo>
                  <a:cubicBezTo>
                    <a:pt x="5296" y="7041"/>
                    <a:pt x="6057" y="7949"/>
                    <a:pt x="6660" y="8234"/>
                  </a:cubicBezTo>
                  <a:cubicBezTo>
                    <a:pt x="7272" y="8510"/>
                    <a:pt x="8043" y="8338"/>
                    <a:pt x="8395" y="7847"/>
                  </a:cubicBezTo>
                  <a:cubicBezTo>
                    <a:pt x="8730" y="7343"/>
                    <a:pt x="8521" y="6715"/>
                    <a:pt x="7918" y="6417"/>
                  </a:cubicBezTo>
                  <a:cubicBezTo>
                    <a:pt x="7541" y="6262"/>
                    <a:pt x="7122" y="6186"/>
                    <a:pt x="6700" y="6197"/>
                  </a:cubicBezTo>
                  <a:close/>
                  <a:moveTo>
                    <a:pt x="1879" y="6197"/>
                  </a:moveTo>
                  <a:cubicBezTo>
                    <a:pt x="1448" y="6187"/>
                    <a:pt x="1021" y="6263"/>
                    <a:pt x="634" y="6417"/>
                  </a:cubicBezTo>
                  <a:cubicBezTo>
                    <a:pt x="34" y="6716"/>
                    <a:pt x="-173" y="7345"/>
                    <a:pt x="164" y="7847"/>
                  </a:cubicBezTo>
                  <a:cubicBezTo>
                    <a:pt x="516" y="8338"/>
                    <a:pt x="1287" y="8510"/>
                    <a:pt x="1899" y="8234"/>
                  </a:cubicBezTo>
                  <a:cubicBezTo>
                    <a:pt x="2501" y="7949"/>
                    <a:pt x="3263" y="7041"/>
                    <a:pt x="2912" y="6551"/>
                  </a:cubicBezTo>
                  <a:cubicBezTo>
                    <a:pt x="2662" y="6301"/>
                    <a:pt x="2275" y="6168"/>
                    <a:pt x="1879" y="6197"/>
                  </a:cubicBezTo>
                  <a:close/>
                  <a:moveTo>
                    <a:pt x="16964" y="5122"/>
                  </a:moveTo>
                  <a:cubicBezTo>
                    <a:pt x="16269" y="5122"/>
                    <a:pt x="15679" y="6100"/>
                    <a:pt x="15679" y="6664"/>
                  </a:cubicBezTo>
                  <a:cubicBezTo>
                    <a:pt x="15690" y="7234"/>
                    <a:pt x="16262" y="7691"/>
                    <a:pt x="16964" y="7691"/>
                  </a:cubicBezTo>
                  <a:cubicBezTo>
                    <a:pt x="17661" y="7688"/>
                    <a:pt x="18225" y="7230"/>
                    <a:pt x="18229" y="6664"/>
                  </a:cubicBezTo>
                  <a:cubicBezTo>
                    <a:pt x="18229" y="6122"/>
                    <a:pt x="17659" y="5122"/>
                    <a:pt x="16964" y="5122"/>
                  </a:cubicBezTo>
                  <a:close/>
                  <a:moveTo>
                    <a:pt x="4276" y="5122"/>
                  </a:moveTo>
                  <a:cubicBezTo>
                    <a:pt x="3749" y="5122"/>
                    <a:pt x="3322" y="5468"/>
                    <a:pt x="3322" y="5896"/>
                  </a:cubicBezTo>
                  <a:cubicBezTo>
                    <a:pt x="3323" y="6323"/>
                    <a:pt x="3749" y="6670"/>
                    <a:pt x="4276" y="6670"/>
                  </a:cubicBezTo>
                  <a:cubicBezTo>
                    <a:pt x="4803" y="6670"/>
                    <a:pt x="5230" y="6323"/>
                    <a:pt x="5230" y="5896"/>
                  </a:cubicBezTo>
                  <a:cubicBezTo>
                    <a:pt x="5230" y="5894"/>
                    <a:pt x="5230" y="5892"/>
                    <a:pt x="5230" y="5890"/>
                  </a:cubicBezTo>
                  <a:cubicBezTo>
                    <a:pt x="5230" y="5466"/>
                    <a:pt x="4806" y="5122"/>
                    <a:pt x="4283" y="5122"/>
                  </a:cubicBezTo>
                  <a:cubicBezTo>
                    <a:pt x="4280" y="5122"/>
                    <a:pt x="4278" y="5122"/>
                    <a:pt x="4276" y="5122"/>
                  </a:cubicBezTo>
                  <a:close/>
                  <a:moveTo>
                    <a:pt x="19368" y="4111"/>
                  </a:moveTo>
                  <a:cubicBezTo>
                    <a:pt x="18960" y="4083"/>
                    <a:pt x="18562" y="4222"/>
                    <a:pt x="18308" y="4482"/>
                  </a:cubicBezTo>
                  <a:cubicBezTo>
                    <a:pt x="17964" y="4971"/>
                    <a:pt x="18719" y="5864"/>
                    <a:pt x="19321" y="6143"/>
                  </a:cubicBezTo>
                  <a:cubicBezTo>
                    <a:pt x="19942" y="6415"/>
                    <a:pt x="20716" y="6245"/>
                    <a:pt x="21083" y="5756"/>
                  </a:cubicBezTo>
                  <a:cubicBezTo>
                    <a:pt x="21427" y="5260"/>
                    <a:pt x="21214" y="4632"/>
                    <a:pt x="20606" y="4348"/>
                  </a:cubicBezTo>
                  <a:cubicBezTo>
                    <a:pt x="20222" y="4192"/>
                    <a:pt x="19796" y="4119"/>
                    <a:pt x="19368" y="4133"/>
                  </a:cubicBezTo>
                  <a:close/>
                  <a:moveTo>
                    <a:pt x="14540" y="4111"/>
                  </a:moveTo>
                  <a:cubicBezTo>
                    <a:pt x="14116" y="4104"/>
                    <a:pt x="13696" y="4186"/>
                    <a:pt x="13322" y="4348"/>
                  </a:cubicBezTo>
                  <a:cubicBezTo>
                    <a:pt x="12711" y="4631"/>
                    <a:pt x="12499" y="5263"/>
                    <a:pt x="12848" y="5759"/>
                  </a:cubicBezTo>
                  <a:cubicBezTo>
                    <a:pt x="13198" y="6254"/>
                    <a:pt x="13976" y="6427"/>
                    <a:pt x="14587" y="6143"/>
                  </a:cubicBezTo>
                  <a:cubicBezTo>
                    <a:pt x="15189" y="5864"/>
                    <a:pt x="15944" y="4971"/>
                    <a:pt x="15600" y="4482"/>
                  </a:cubicBezTo>
                  <a:cubicBezTo>
                    <a:pt x="15347" y="4238"/>
                    <a:pt x="14965" y="4108"/>
                    <a:pt x="14573" y="4133"/>
                  </a:cubicBezTo>
                  <a:close/>
                  <a:moveTo>
                    <a:pt x="7633" y="3510"/>
                  </a:moveTo>
                  <a:cubicBezTo>
                    <a:pt x="7305" y="3441"/>
                    <a:pt x="6956" y="3478"/>
                    <a:pt x="6660" y="3612"/>
                  </a:cubicBezTo>
                  <a:cubicBezTo>
                    <a:pt x="6057" y="3896"/>
                    <a:pt x="5296" y="4789"/>
                    <a:pt x="5647" y="5272"/>
                  </a:cubicBezTo>
                  <a:cubicBezTo>
                    <a:pt x="5998" y="5756"/>
                    <a:pt x="7322" y="5692"/>
                    <a:pt x="7918" y="5407"/>
                  </a:cubicBezTo>
                  <a:cubicBezTo>
                    <a:pt x="8526" y="5123"/>
                    <a:pt x="8739" y="4495"/>
                    <a:pt x="8395" y="3999"/>
                  </a:cubicBezTo>
                  <a:cubicBezTo>
                    <a:pt x="8233" y="3759"/>
                    <a:pt x="7958" y="3583"/>
                    <a:pt x="7633" y="3510"/>
                  </a:cubicBezTo>
                  <a:close/>
                  <a:moveTo>
                    <a:pt x="945" y="3510"/>
                  </a:moveTo>
                  <a:cubicBezTo>
                    <a:pt x="264" y="3659"/>
                    <a:pt x="-140" y="4228"/>
                    <a:pt x="44" y="4781"/>
                  </a:cubicBezTo>
                  <a:cubicBezTo>
                    <a:pt x="132" y="5045"/>
                    <a:pt x="344" y="5269"/>
                    <a:pt x="634" y="5407"/>
                  </a:cubicBezTo>
                  <a:cubicBezTo>
                    <a:pt x="1236" y="5692"/>
                    <a:pt x="2567" y="5761"/>
                    <a:pt x="2912" y="5272"/>
                  </a:cubicBezTo>
                  <a:cubicBezTo>
                    <a:pt x="3256" y="4783"/>
                    <a:pt x="2501" y="3896"/>
                    <a:pt x="1899" y="3612"/>
                  </a:cubicBezTo>
                  <a:cubicBezTo>
                    <a:pt x="1611" y="3475"/>
                    <a:pt x="1267" y="3438"/>
                    <a:pt x="945" y="3510"/>
                  </a:cubicBezTo>
                  <a:close/>
                  <a:moveTo>
                    <a:pt x="16964" y="3090"/>
                  </a:moveTo>
                  <a:cubicBezTo>
                    <a:pt x="16437" y="3090"/>
                    <a:pt x="16010" y="3437"/>
                    <a:pt x="16010" y="3864"/>
                  </a:cubicBezTo>
                  <a:cubicBezTo>
                    <a:pt x="16010" y="4292"/>
                    <a:pt x="16437" y="4638"/>
                    <a:pt x="16964" y="4638"/>
                  </a:cubicBezTo>
                  <a:cubicBezTo>
                    <a:pt x="17491" y="4638"/>
                    <a:pt x="17918" y="4292"/>
                    <a:pt x="17918" y="3864"/>
                  </a:cubicBezTo>
                  <a:cubicBezTo>
                    <a:pt x="17925" y="3434"/>
                    <a:pt x="17501" y="3080"/>
                    <a:pt x="16971" y="3074"/>
                  </a:cubicBezTo>
                  <a:cubicBezTo>
                    <a:pt x="16968" y="3074"/>
                    <a:pt x="16966" y="3074"/>
                    <a:pt x="16964" y="3074"/>
                  </a:cubicBezTo>
                  <a:close/>
                  <a:moveTo>
                    <a:pt x="4276" y="2069"/>
                  </a:moveTo>
                  <a:cubicBezTo>
                    <a:pt x="3581" y="2069"/>
                    <a:pt x="3018" y="2526"/>
                    <a:pt x="3018" y="3090"/>
                  </a:cubicBezTo>
                  <a:cubicBezTo>
                    <a:pt x="3018" y="3628"/>
                    <a:pt x="3581" y="4638"/>
                    <a:pt x="4276" y="4638"/>
                  </a:cubicBezTo>
                  <a:cubicBezTo>
                    <a:pt x="4971" y="4638"/>
                    <a:pt x="5541" y="3655"/>
                    <a:pt x="5541" y="3090"/>
                  </a:cubicBezTo>
                  <a:cubicBezTo>
                    <a:pt x="5552" y="2526"/>
                    <a:pt x="4997" y="2062"/>
                    <a:pt x="4303" y="2053"/>
                  </a:cubicBezTo>
                  <a:cubicBezTo>
                    <a:pt x="4294" y="2053"/>
                    <a:pt x="4285" y="2053"/>
                    <a:pt x="4276" y="2053"/>
                  </a:cubicBezTo>
                  <a:close/>
                  <a:moveTo>
                    <a:pt x="20295" y="1462"/>
                  </a:moveTo>
                  <a:cubicBezTo>
                    <a:pt x="19969" y="1383"/>
                    <a:pt x="19618" y="1414"/>
                    <a:pt x="19321" y="1548"/>
                  </a:cubicBezTo>
                  <a:cubicBezTo>
                    <a:pt x="18719" y="1827"/>
                    <a:pt x="17964" y="2736"/>
                    <a:pt x="18308" y="3225"/>
                  </a:cubicBezTo>
                  <a:cubicBezTo>
                    <a:pt x="18653" y="3714"/>
                    <a:pt x="20004" y="3644"/>
                    <a:pt x="20606" y="3359"/>
                  </a:cubicBezTo>
                  <a:cubicBezTo>
                    <a:pt x="21205" y="3062"/>
                    <a:pt x="21414" y="2437"/>
                    <a:pt x="21083" y="1935"/>
                  </a:cubicBezTo>
                  <a:cubicBezTo>
                    <a:pt x="20913" y="1692"/>
                    <a:pt x="20628" y="1515"/>
                    <a:pt x="20295" y="1446"/>
                  </a:cubicBezTo>
                  <a:close/>
                  <a:moveTo>
                    <a:pt x="13613" y="1462"/>
                  </a:moveTo>
                  <a:cubicBezTo>
                    <a:pt x="13290" y="1530"/>
                    <a:pt x="13013" y="1700"/>
                    <a:pt x="12845" y="1935"/>
                  </a:cubicBezTo>
                  <a:cubicBezTo>
                    <a:pt x="12514" y="2437"/>
                    <a:pt x="12723" y="3062"/>
                    <a:pt x="13322" y="3359"/>
                  </a:cubicBezTo>
                  <a:cubicBezTo>
                    <a:pt x="13924" y="3644"/>
                    <a:pt x="15249" y="3714"/>
                    <a:pt x="15600" y="3225"/>
                  </a:cubicBezTo>
                  <a:cubicBezTo>
                    <a:pt x="15951" y="2736"/>
                    <a:pt x="15189" y="1827"/>
                    <a:pt x="14587" y="1548"/>
                  </a:cubicBezTo>
                  <a:cubicBezTo>
                    <a:pt x="14293" y="1408"/>
                    <a:pt x="13941" y="1371"/>
                    <a:pt x="13613" y="1446"/>
                  </a:cubicBezTo>
                  <a:close/>
                  <a:moveTo>
                    <a:pt x="16964" y="16"/>
                  </a:moveTo>
                  <a:cubicBezTo>
                    <a:pt x="16262" y="16"/>
                    <a:pt x="15690" y="473"/>
                    <a:pt x="15679" y="1043"/>
                  </a:cubicBezTo>
                  <a:cubicBezTo>
                    <a:pt x="15679" y="1607"/>
                    <a:pt x="16269" y="2585"/>
                    <a:pt x="16964" y="2585"/>
                  </a:cubicBezTo>
                  <a:cubicBezTo>
                    <a:pt x="17659" y="2585"/>
                    <a:pt x="18229" y="1607"/>
                    <a:pt x="18229" y="1043"/>
                  </a:cubicBezTo>
                  <a:cubicBezTo>
                    <a:pt x="18236" y="473"/>
                    <a:pt x="17673" y="6"/>
                    <a:pt x="16971" y="0"/>
                  </a:cubicBezTo>
                  <a:cubicBezTo>
                    <a:pt x="16968" y="0"/>
                    <a:pt x="16966" y="0"/>
                    <a:pt x="16964" y="0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D4C216F4-F5E9-3F10-A56C-4FA242A5F215}"/>
                </a:ext>
              </a:extLst>
            </p:cNvPr>
            <p:cNvSpPr/>
            <p:nvPr/>
          </p:nvSpPr>
          <p:spPr>
            <a:xfrm>
              <a:off x="6523331" y="1598648"/>
              <a:ext cx="624023" cy="608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29" y="18876"/>
                  </a:moveTo>
                  <a:cubicBezTo>
                    <a:pt x="6923" y="18876"/>
                    <a:pt x="6514" y="19243"/>
                    <a:pt x="6514" y="19696"/>
                  </a:cubicBezTo>
                  <a:cubicBezTo>
                    <a:pt x="6514" y="20150"/>
                    <a:pt x="6923" y="20517"/>
                    <a:pt x="7429" y="20517"/>
                  </a:cubicBezTo>
                  <a:cubicBezTo>
                    <a:pt x="7934" y="20517"/>
                    <a:pt x="8344" y="20150"/>
                    <a:pt x="8344" y="19696"/>
                  </a:cubicBezTo>
                  <a:cubicBezTo>
                    <a:pt x="8340" y="19245"/>
                    <a:pt x="7933" y="18879"/>
                    <a:pt x="7429" y="18876"/>
                  </a:cubicBezTo>
                  <a:close/>
                  <a:moveTo>
                    <a:pt x="18995" y="17200"/>
                  </a:moveTo>
                  <a:cubicBezTo>
                    <a:pt x="19778" y="17197"/>
                    <a:pt x="20417" y="17763"/>
                    <a:pt x="20424" y="18465"/>
                  </a:cubicBezTo>
                  <a:cubicBezTo>
                    <a:pt x="20424" y="18642"/>
                    <a:pt x="20265" y="18785"/>
                    <a:pt x="20069" y="18785"/>
                  </a:cubicBezTo>
                  <a:cubicBezTo>
                    <a:pt x="19872" y="18785"/>
                    <a:pt x="19713" y="18642"/>
                    <a:pt x="19713" y="18465"/>
                  </a:cubicBezTo>
                  <a:cubicBezTo>
                    <a:pt x="19706" y="18116"/>
                    <a:pt x="19384" y="17838"/>
                    <a:pt x="18995" y="17844"/>
                  </a:cubicBezTo>
                  <a:cubicBezTo>
                    <a:pt x="18995" y="17844"/>
                    <a:pt x="18995" y="17844"/>
                    <a:pt x="18995" y="17844"/>
                  </a:cubicBezTo>
                  <a:cubicBezTo>
                    <a:pt x="18796" y="17820"/>
                    <a:pt x="18657" y="17657"/>
                    <a:pt x="18683" y="17479"/>
                  </a:cubicBezTo>
                  <a:cubicBezTo>
                    <a:pt x="18705" y="17334"/>
                    <a:pt x="18833" y="17220"/>
                    <a:pt x="18995" y="17200"/>
                  </a:cubicBezTo>
                  <a:close/>
                  <a:moveTo>
                    <a:pt x="18562" y="16152"/>
                  </a:moveTo>
                  <a:cubicBezTo>
                    <a:pt x="16885" y="16152"/>
                    <a:pt x="15525" y="17371"/>
                    <a:pt x="15525" y="18876"/>
                  </a:cubicBezTo>
                  <a:cubicBezTo>
                    <a:pt x="15525" y="20380"/>
                    <a:pt x="16885" y="21600"/>
                    <a:pt x="18562" y="21600"/>
                  </a:cubicBezTo>
                  <a:cubicBezTo>
                    <a:pt x="20240" y="21600"/>
                    <a:pt x="21600" y="20380"/>
                    <a:pt x="21600" y="18876"/>
                  </a:cubicBezTo>
                  <a:cubicBezTo>
                    <a:pt x="21590" y="17364"/>
                    <a:pt x="20216" y="16145"/>
                    <a:pt x="18531" y="16152"/>
                  </a:cubicBezTo>
                  <a:close/>
                  <a:moveTo>
                    <a:pt x="2434" y="15884"/>
                  </a:moveTo>
                  <a:cubicBezTo>
                    <a:pt x="1090" y="15884"/>
                    <a:pt x="0" y="16861"/>
                    <a:pt x="0" y="18066"/>
                  </a:cubicBezTo>
                  <a:cubicBezTo>
                    <a:pt x="0" y="19272"/>
                    <a:pt x="1090" y="20249"/>
                    <a:pt x="2434" y="20249"/>
                  </a:cubicBezTo>
                  <a:cubicBezTo>
                    <a:pt x="3778" y="20249"/>
                    <a:pt x="4868" y="19272"/>
                    <a:pt x="4868" y="18066"/>
                  </a:cubicBezTo>
                  <a:cubicBezTo>
                    <a:pt x="4868" y="16861"/>
                    <a:pt x="3778" y="15884"/>
                    <a:pt x="2434" y="15884"/>
                  </a:cubicBezTo>
                  <a:close/>
                  <a:moveTo>
                    <a:pt x="19592" y="12875"/>
                  </a:moveTo>
                  <a:cubicBezTo>
                    <a:pt x="19087" y="12875"/>
                    <a:pt x="18677" y="13242"/>
                    <a:pt x="18677" y="13695"/>
                  </a:cubicBezTo>
                  <a:cubicBezTo>
                    <a:pt x="18677" y="14148"/>
                    <a:pt x="19087" y="14516"/>
                    <a:pt x="19592" y="14516"/>
                  </a:cubicBezTo>
                  <a:cubicBezTo>
                    <a:pt x="20097" y="14516"/>
                    <a:pt x="20507" y="14148"/>
                    <a:pt x="20507" y="13695"/>
                  </a:cubicBezTo>
                  <a:cubicBezTo>
                    <a:pt x="20511" y="13245"/>
                    <a:pt x="20107" y="12878"/>
                    <a:pt x="19605" y="12874"/>
                  </a:cubicBezTo>
                  <a:cubicBezTo>
                    <a:pt x="19596" y="12874"/>
                    <a:pt x="19588" y="12874"/>
                    <a:pt x="19579" y="12875"/>
                  </a:cubicBezTo>
                  <a:close/>
                  <a:moveTo>
                    <a:pt x="10320" y="11256"/>
                  </a:moveTo>
                  <a:cubicBezTo>
                    <a:pt x="11489" y="11253"/>
                    <a:pt x="12439" y="12100"/>
                    <a:pt x="12443" y="13148"/>
                  </a:cubicBezTo>
                  <a:cubicBezTo>
                    <a:pt x="12443" y="13152"/>
                    <a:pt x="12443" y="13156"/>
                    <a:pt x="12443" y="13159"/>
                  </a:cubicBezTo>
                  <a:cubicBezTo>
                    <a:pt x="12467" y="13306"/>
                    <a:pt x="12354" y="13442"/>
                    <a:pt x="12191" y="13463"/>
                  </a:cubicBezTo>
                  <a:cubicBezTo>
                    <a:pt x="12027" y="13485"/>
                    <a:pt x="11876" y="13384"/>
                    <a:pt x="11852" y="13237"/>
                  </a:cubicBezTo>
                  <a:cubicBezTo>
                    <a:pt x="11847" y="13212"/>
                    <a:pt x="11847" y="13185"/>
                    <a:pt x="11852" y="13159"/>
                  </a:cubicBezTo>
                  <a:cubicBezTo>
                    <a:pt x="11848" y="12402"/>
                    <a:pt x="11165" y="11789"/>
                    <a:pt x="10320" y="11786"/>
                  </a:cubicBezTo>
                  <a:cubicBezTo>
                    <a:pt x="10157" y="11807"/>
                    <a:pt x="10005" y="11706"/>
                    <a:pt x="9981" y="11560"/>
                  </a:cubicBezTo>
                  <a:cubicBezTo>
                    <a:pt x="9957" y="11414"/>
                    <a:pt x="10070" y="11277"/>
                    <a:pt x="10233" y="11256"/>
                  </a:cubicBezTo>
                  <a:cubicBezTo>
                    <a:pt x="10262" y="11252"/>
                    <a:pt x="10291" y="11252"/>
                    <a:pt x="10320" y="11256"/>
                  </a:cubicBezTo>
                  <a:close/>
                  <a:moveTo>
                    <a:pt x="9723" y="10150"/>
                  </a:moveTo>
                  <a:cubicBezTo>
                    <a:pt x="7540" y="10150"/>
                    <a:pt x="5770" y="11737"/>
                    <a:pt x="5770" y="13695"/>
                  </a:cubicBezTo>
                  <a:cubicBezTo>
                    <a:pt x="5770" y="15653"/>
                    <a:pt x="7540" y="17240"/>
                    <a:pt x="9723" y="17240"/>
                  </a:cubicBezTo>
                  <a:cubicBezTo>
                    <a:pt x="11906" y="17240"/>
                    <a:pt x="13676" y="15653"/>
                    <a:pt x="13676" y="13695"/>
                  </a:cubicBezTo>
                  <a:cubicBezTo>
                    <a:pt x="13665" y="11737"/>
                    <a:pt x="11894" y="10153"/>
                    <a:pt x="9710" y="10150"/>
                  </a:cubicBezTo>
                  <a:close/>
                  <a:moveTo>
                    <a:pt x="12900" y="6731"/>
                  </a:moveTo>
                  <a:cubicBezTo>
                    <a:pt x="14413" y="6731"/>
                    <a:pt x="15639" y="7830"/>
                    <a:pt x="15639" y="9187"/>
                  </a:cubicBezTo>
                  <a:cubicBezTo>
                    <a:pt x="15646" y="9329"/>
                    <a:pt x="15524" y="9448"/>
                    <a:pt x="15366" y="9455"/>
                  </a:cubicBezTo>
                  <a:cubicBezTo>
                    <a:pt x="15360" y="9455"/>
                    <a:pt x="15353" y="9455"/>
                    <a:pt x="15347" y="9455"/>
                  </a:cubicBezTo>
                  <a:cubicBezTo>
                    <a:pt x="15179" y="9461"/>
                    <a:pt x="15036" y="9344"/>
                    <a:pt x="15029" y="9193"/>
                  </a:cubicBezTo>
                  <a:cubicBezTo>
                    <a:pt x="15029" y="9191"/>
                    <a:pt x="15029" y="9189"/>
                    <a:pt x="15029" y="9187"/>
                  </a:cubicBezTo>
                  <a:cubicBezTo>
                    <a:pt x="15029" y="8136"/>
                    <a:pt x="14079" y="7284"/>
                    <a:pt x="12907" y="7284"/>
                  </a:cubicBezTo>
                  <a:cubicBezTo>
                    <a:pt x="12905" y="7284"/>
                    <a:pt x="12902" y="7284"/>
                    <a:pt x="12900" y="7284"/>
                  </a:cubicBezTo>
                  <a:cubicBezTo>
                    <a:pt x="12732" y="7275"/>
                    <a:pt x="12601" y="7150"/>
                    <a:pt x="12602" y="6999"/>
                  </a:cubicBezTo>
                  <a:cubicBezTo>
                    <a:pt x="12608" y="6860"/>
                    <a:pt x="12733" y="6751"/>
                    <a:pt x="12888" y="6748"/>
                  </a:cubicBezTo>
                  <a:close/>
                  <a:moveTo>
                    <a:pt x="4086" y="6731"/>
                  </a:moveTo>
                  <a:cubicBezTo>
                    <a:pt x="4759" y="6731"/>
                    <a:pt x="5306" y="7216"/>
                    <a:pt x="5313" y="7819"/>
                  </a:cubicBezTo>
                  <a:cubicBezTo>
                    <a:pt x="5309" y="7975"/>
                    <a:pt x="5169" y="8101"/>
                    <a:pt x="4995" y="8104"/>
                  </a:cubicBezTo>
                  <a:cubicBezTo>
                    <a:pt x="4828" y="8095"/>
                    <a:pt x="4699" y="7969"/>
                    <a:pt x="4703" y="7819"/>
                  </a:cubicBezTo>
                  <a:cubicBezTo>
                    <a:pt x="4682" y="7518"/>
                    <a:pt x="4404" y="7283"/>
                    <a:pt x="4067" y="7284"/>
                  </a:cubicBezTo>
                  <a:cubicBezTo>
                    <a:pt x="3898" y="7277"/>
                    <a:pt x="3765" y="7151"/>
                    <a:pt x="3768" y="6999"/>
                  </a:cubicBezTo>
                  <a:cubicBezTo>
                    <a:pt x="3775" y="6854"/>
                    <a:pt x="3912" y="6742"/>
                    <a:pt x="4073" y="6748"/>
                  </a:cubicBezTo>
                  <a:cubicBezTo>
                    <a:pt x="4073" y="6748"/>
                    <a:pt x="4073" y="6748"/>
                    <a:pt x="4073" y="6748"/>
                  </a:cubicBezTo>
                  <a:close/>
                  <a:moveTo>
                    <a:pt x="3629" y="5768"/>
                  </a:moveTo>
                  <a:cubicBezTo>
                    <a:pt x="2112" y="5764"/>
                    <a:pt x="881" y="6864"/>
                    <a:pt x="877" y="8224"/>
                  </a:cubicBezTo>
                  <a:cubicBezTo>
                    <a:pt x="874" y="9584"/>
                    <a:pt x="2100" y="10689"/>
                    <a:pt x="3616" y="10692"/>
                  </a:cubicBezTo>
                  <a:cubicBezTo>
                    <a:pt x="5132" y="10695"/>
                    <a:pt x="6364" y="9595"/>
                    <a:pt x="6368" y="8235"/>
                  </a:cubicBezTo>
                  <a:cubicBezTo>
                    <a:pt x="6368" y="8232"/>
                    <a:pt x="6368" y="8228"/>
                    <a:pt x="6368" y="8224"/>
                  </a:cubicBezTo>
                  <a:cubicBezTo>
                    <a:pt x="6364" y="6874"/>
                    <a:pt x="5141" y="5782"/>
                    <a:pt x="3635" y="5785"/>
                  </a:cubicBezTo>
                  <a:cubicBezTo>
                    <a:pt x="3629" y="5785"/>
                    <a:pt x="3622" y="5785"/>
                    <a:pt x="3616" y="5785"/>
                  </a:cubicBezTo>
                  <a:close/>
                  <a:moveTo>
                    <a:pt x="12303" y="5642"/>
                  </a:moveTo>
                  <a:cubicBezTo>
                    <a:pt x="9787" y="5639"/>
                    <a:pt x="7744" y="7466"/>
                    <a:pt x="7740" y="9723"/>
                  </a:cubicBezTo>
                  <a:lnTo>
                    <a:pt x="7740" y="10008"/>
                  </a:lnTo>
                  <a:cubicBezTo>
                    <a:pt x="9972" y="9013"/>
                    <a:pt x="12680" y="9830"/>
                    <a:pt x="13788" y="11831"/>
                  </a:cubicBezTo>
                  <a:cubicBezTo>
                    <a:pt x="14064" y="12329"/>
                    <a:pt x="14223" y="12872"/>
                    <a:pt x="14254" y="13427"/>
                  </a:cubicBezTo>
                  <a:cubicBezTo>
                    <a:pt x="16521" y="12448"/>
                    <a:pt x="17474" y="10006"/>
                    <a:pt x="16382" y="7973"/>
                  </a:cubicBezTo>
                  <a:cubicBezTo>
                    <a:pt x="15627" y="6566"/>
                    <a:pt x="14044" y="5668"/>
                    <a:pt x="12303" y="5659"/>
                  </a:cubicBezTo>
                  <a:close/>
                  <a:moveTo>
                    <a:pt x="1341" y="2223"/>
                  </a:moveTo>
                  <a:cubicBezTo>
                    <a:pt x="835" y="2223"/>
                    <a:pt x="426" y="2590"/>
                    <a:pt x="426" y="3043"/>
                  </a:cubicBezTo>
                  <a:cubicBezTo>
                    <a:pt x="426" y="3497"/>
                    <a:pt x="835" y="3864"/>
                    <a:pt x="1341" y="3864"/>
                  </a:cubicBezTo>
                  <a:cubicBezTo>
                    <a:pt x="1846" y="3864"/>
                    <a:pt x="2256" y="3497"/>
                    <a:pt x="2256" y="3043"/>
                  </a:cubicBezTo>
                  <a:cubicBezTo>
                    <a:pt x="2256" y="2590"/>
                    <a:pt x="1846" y="2223"/>
                    <a:pt x="1341" y="2223"/>
                  </a:cubicBezTo>
                  <a:close/>
                  <a:moveTo>
                    <a:pt x="17927" y="1904"/>
                  </a:moveTo>
                  <a:cubicBezTo>
                    <a:pt x="16713" y="1897"/>
                    <a:pt x="15723" y="2775"/>
                    <a:pt x="15716" y="3864"/>
                  </a:cubicBezTo>
                  <a:cubicBezTo>
                    <a:pt x="15709" y="4953"/>
                    <a:pt x="16687" y="5841"/>
                    <a:pt x="17902" y="5847"/>
                  </a:cubicBezTo>
                  <a:cubicBezTo>
                    <a:pt x="19116" y="5854"/>
                    <a:pt x="20106" y="4976"/>
                    <a:pt x="20113" y="3887"/>
                  </a:cubicBezTo>
                  <a:cubicBezTo>
                    <a:pt x="20113" y="3879"/>
                    <a:pt x="20113" y="3872"/>
                    <a:pt x="20113" y="3864"/>
                  </a:cubicBezTo>
                  <a:cubicBezTo>
                    <a:pt x="20099" y="2785"/>
                    <a:pt x="19118" y="1917"/>
                    <a:pt x="17914" y="1921"/>
                  </a:cubicBezTo>
                  <a:close/>
                  <a:moveTo>
                    <a:pt x="6526" y="0"/>
                  </a:moveTo>
                  <a:cubicBezTo>
                    <a:pt x="5474" y="0"/>
                    <a:pt x="4620" y="766"/>
                    <a:pt x="4620" y="1710"/>
                  </a:cubicBezTo>
                  <a:cubicBezTo>
                    <a:pt x="4620" y="2654"/>
                    <a:pt x="5474" y="3420"/>
                    <a:pt x="6526" y="3420"/>
                  </a:cubicBezTo>
                  <a:cubicBezTo>
                    <a:pt x="7579" y="3420"/>
                    <a:pt x="8433" y="2654"/>
                    <a:pt x="8433" y="1710"/>
                  </a:cubicBezTo>
                  <a:cubicBezTo>
                    <a:pt x="8422" y="768"/>
                    <a:pt x="7564" y="11"/>
                    <a:pt x="6514" y="17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D5D17869-A4D2-0318-81D2-99BE21098B2C}"/>
                </a:ext>
              </a:extLst>
            </p:cNvPr>
            <p:cNvSpPr/>
            <p:nvPr/>
          </p:nvSpPr>
          <p:spPr>
            <a:xfrm>
              <a:off x="4857078" y="1688453"/>
              <a:ext cx="586337" cy="519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600" extrusionOk="0">
                  <a:moveTo>
                    <a:pt x="10035" y="6852"/>
                  </a:moveTo>
                  <a:lnTo>
                    <a:pt x="10035" y="11318"/>
                  </a:lnTo>
                  <a:lnTo>
                    <a:pt x="5555" y="11318"/>
                  </a:lnTo>
                  <a:lnTo>
                    <a:pt x="5555" y="12615"/>
                  </a:lnTo>
                  <a:lnTo>
                    <a:pt x="10703" y="12615"/>
                  </a:lnTo>
                  <a:cubicBezTo>
                    <a:pt x="11072" y="12615"/>
                    <a:pt x="11372" y="12316"/>
                    <a:pt x="11372" y="11947"/>
                  </a:cubicBezTo>
                  <a:lnTo>
                    <a:pt x="11372" y="6832"/>
                  </a:lnTo>
                  <a:close/>
                  <a:moveTo>
                    <a:pt x="10703" y="4927"/>
                  </a:moveTo>
                  <a:cubicBezTo>
                    <a:pt x="14592" y="4927"/>
                    <a:pt x="17744" y="8079"/>
                    <a:pt x="17744" y="11967"/>
                  </a:cubicBezTo>
                  <a:cubicBezTo>
                    <a:pt x="17744" y="15854"/>
                    <a:pt x="14592" y="19006"/>
                    <a:pt x="10703" y="19006"/>
                  </a:cubicBezTo>
                  <a:cubicBezTo>
                    <a:pt x="6815" y="19006"/>
                    <a:pt x="3663" y="15854"/>
                    <a:pt x="3663" y="11967"/>
                  </a:cubicBezTo>
                  <a:cubicBezTo>
                    <a:pt x="3677" y="8085"/>
                    <a:pt x="6821" y="4942"/>
                    <a:pt x="10703" y="4927"/>
                  </a:cubicBezTo>
                  <a:close/>
                  <a:moveTo>
                    <a:pt x="8784" y="455"/>
                  </a:moveTo>
                  <a:cubicBezTo>
                    <a:pt x="8441" y="451"/>
                    <a:pt x="8159" y="726"/>
                    <a:pt x="8156" y="1070"/>
                  </a:cubicBezTo>
                  <a:cubicBezTo>
                    <a:pt x="8156" y="1074"/>
                    <a:pt x="8156" y="1079"/>
                    <a:pt x="8156" y="1083"/>
                  </a:cubicBezTo>
                  <a:cubicBezTo>
                    <a:pt x="8155" y="1437"/>
                    <a:pt x="8431" y="1730"/>
                    <a:pt x="8784" y="1752"/>
                  </a:cubicBezTo>
                  <a:lnTo>
                    <a:pt x="10035" y="1752"/>
                  </a:lnTo>
                  <a:lnTo>
                    <a:pt x="10035" y="3089"/>
                  </a:lnTo>
                  <a:cubicBezTo>
                    <a:pt x="5109" y="3430"/>
                    <a:pt x="1394" y="7699"/>
                    <a:pt x="1735" y="12624"/>
                  </a:cubicBezTo>
                  <a:cubicBezTo>
                    <a:pt x="1883" y="14752"/>
                    <a:pt x="2787" y="16758"/>
                    <a:pt x="4284" y="18277"/>
                  </a:cubicBezTo>
                  <a:lnTo>
                    <a:pt x="3074" y="20677"/>
                  </a:lnTo>
                  <a:cubicBezTo>
                    <a:pt x="2912" y="20984"/>
                    <a:pt x="3029" y="21364"/>
                    <a:pt x="3336" y="21527"/>
                  </a:cubicBezTo>
                  <a:cubicBezTo>
                    <a:pt x="3340" y="21529"/>
                    <a:pt x="3344" y="21531"/>
                    <a:pt x="3348" y="21533"/>
                  </a:cubicBezTo>
                  <a:cubicBezTo>
                    <a:pt x="3440" y="21571"/>
                    <a:pt x="3537" y="21594"/>
                    <a:pt x="3636" y="21600"/>
                  </a:cubicBezTo>
                  <a:cubicBezTo>
                    <a:pt x="3882" y="21599"/>
                    <a:pt x="4108" y="21463"/>
                    <a:pt x="4224" y="21246"/>
                  </a:cubicBezTo>
                  <a:lnTo>
                    <a:pt x="5267" y="19133"/>
                  </a:lnTo>
                  <a:cubicBezTo>
                    <a:pt x="8459" y="21584"/>
                    <a:pt x="12900" y="21584"/>
                    <a:pt x="16092" y="19133"/>
                  </a:cubicBezTo>
                  <a:lnTo>
                    <a:pt x="17135" y="21246"/>
                  </a:lnTo>
                  <a:cubicBezTo>
                    <a:pt x="17251" y="21463"/>
                    <a:pt x="17477" y="21599"/>
                    <a:pt x="17724" y="21600"/>
                  </a:cubicBezTo>
                  <a:cubicBezTo>
                    <a:pt x="17823" y="21594"/>
                    <a:pt x="17920" y="21571"/>
                    <a:pt x="18011" y="21533"/>
                  </a:cubicBezTo>
                  <a:cubicBezTo>
                    <a:pt x="18322" y="21378"/>
                    <a:pt x="18447" y="21000"/>
                    <a:pt x="18292" y="20690"/>
                  </a:cubicBezTo>
                  <a:cubicBezTo>
                    <a:pt x="18290" y="20686"/>
                    <a:pt x="18288" y="20682"/>
                    <a:pt x="18285" y="20677"/>
                  </a:cubicBezTo>
                  <a:lnTo>
                    <a:pt x="17075" y="18277"/>
                  </a:lnTo>
                  <a:cubicBezTo>
                    <a:pt x="20540" y="14760"/>
                    <a:pt x="20497" y="9101"/>
                    <a:pt x="16979" y="5637"/>
                  </a:cubicBezTo>
                  <a:cubicBezTo>
                    <a:pt x="15459" y="4140"/>
                    <a:pt x="13454" y="3236"/>
                    <a:pt x="11325" y="3089"/>
                  </a:cubicBezTo>
                  <a:lnTo>
                    <a:pt x="11325" y="1752"/>
                  </a:lnTo>
                  <a:lnTo>
                    <a:pt x="12602" y="1752"/>
                  </a:lnTo>
                  <a:cubicBezTo>
                    <a:pt x="12971" y="1752"/>
                    <a:pt x="13271" y="1452"/>
                    <a:pt x="13271" y="1083"/>
                  </a:cubicBezTo>
                  <a:cubicBezTo>
                    <a:pt x="13249" y="730"/>
                    <a:pt x="12956" y="454"/>
                    <a:pt x="12602" y="455"/>
                  </a:cubicBezTo>
                  <a:close/>
                  <a:moveTo>
                    <a:pt x="17436" y="40"/>
                  </a:moveTo>
                  <a:cubicBezTo>
                    <a:pt x="17097" y="40"/>
                    <a:pt x="16772" y="174"/>
                    <a:pt x="16534" y="415"/>
                  </a:cubicBezTo>
                  <a:lnTo>
                    <a:pt x="14862" y="2046"/>
                  </a:lnTo>
                  <a:lnTo>
                    <a:pt x="19335" y="6538"/>
                  </a:lnTo>
                  <a:lnTo>
                    <a:pt x="21007" y="4867"/>
                  </a:lnTo>
                  <a:cubicBezTo>
                    <a:pt x="21470" y="4357"/>
                    <a:pt x="21470" y="3578"/>
                    <a:pt x="21007" y="3069"/>
                  </a:cubicBezTo>
                  <a:lnTo>
                    <a:pt x="18332" y="394"/>
                  </a:lnTo>
                  <a:cubicBezTo>
                    <a:pt x="18079" y="153"/>
                    <a:pt x="17739" y="26"/>
                    <a:pt x="17389" y="40"/>
                  </a:cubicBezTo>
                  <a:close/>
                  <a:moveTo>
                    <a:pt x="3977" y="0"/>
                  </a:moveTo>
                  <a:cubicBezTo>
                    <a:pt x="3632" y="8"/>
                    <a:pt x="3304" y="150"/>
                    <a:pt x="3061" y="394"/>
                  </a:cubicBezTo>
                  <a:lnTo>
                    <a:pt x="386" y="3069"/>
                  </a:lnTo>
                  <a:cubicBezTo>
                    <a:pt x="-116" y="3553"/>
                    <a:pt x="-130" y="4353"/>
                    <a:pt x="355" y="4855"/>
                  </a:cubicBezTo>
                  <a:cubicBezTo>
                    <a:pt x="365" y="4866"/>
                    <a:pt x="376" y="4877"/>
                    <a:pt x="386" y="4887"/>
                  </a:cubicBezTo>
                  <a:lnTo>
                    <a:pt x="2058" y="6558"/>
                  </a:lnTo>
                  <a:lnTo>
                    <a:pt x="6531" y="2066"/>
                  </a:lnTo>
                  <a:lnTo>
                    <a:pt x="4859" y="415"/>
                  </a:lnTo>
                  <a:cubicBezTo>
                    <a:pt x="4623" y="158"/>
                    <a:pt x="4292" y="9"/>
                    <a:pt x="3943" y="0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5789A8-58FE-1110-341D-DB8760181430}"/>
                </a:ext>
              </a:extLst>
            </p:cNvPr>
            <p:cNvSpPr/>
            <p:nvPr/>
          </p:nvSpPr>
          <p:spPr>
            <a:xfrm>
              <a:off x="4407198" y="2730840"/>
              <a:ext cx="3377604" cy="1642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29" name="Google Shape;29;p1">
            <a:extLst>
              <a:ext uri="{FF2B5EF4-FFF2-40B4-BE49-F238E27FC236}">
                <a16:creationId xmlns:a16="http://schemas.microsoft.com/office/drawing/2014/main" id="{F72ECD83-E03C-15BB-45D8-4DB9C5FDB3FF}"/>
              </a:ext>
            </a:extLst>
          </p:cNvPr>
          <p:cNvSpPr txBox="1"/>
          <p:nvPr/>
        </p:nvSpPr>
        <p:spPr>
          <a:xfrm>
            <a:off x="471460" y="5320492"/>
            <a:ext cx="1670485" cy="877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5100">
                <a:solidFill>
                  <a:srgbClr val="FF8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100" b="0" i="0" u="none" strike="noStrike" kern="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Impact"/>
                <a:sym typeface="Impact"/>
              </a:rPr>
              <a:t> 02</a:t>
            </a:r>
            <a:endParaRPr kumimoji="0" sz="5100" b="0" i="0" u="none" strike="noStrike" kern="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Impact"/>
              <a:sym typeface="Impact"/>
            </a:endParaRPr>
          </a:p>
        </p:txBody>
      </p:sp>
      <p:sp>
        <p:nvSpPr>
          <p:cNvPr id="30" name="Google Shape;29;p1">
            <a:extLst>
              <a:ext uri="{FF2B5EF4-FFF2-40B4-BE49-F238E27FC236}">
                <a16:creationId xmlns:a16="http://schemas.microsoft.com/office/drawing/2014/main" id="{681E8C90-963A-22CF-F18F-CEAD4769877B}"/>
              </a:ext>
            </a:extLst>
          </p:cNvPr>
          <p:cNvSpPr txBox="1"/>
          <p:nvPr/>
        </p:nvSpPr>
        <p:spPr>
          <a:xfrm>
            <a:off x="9899330" y="5281421"/>
            <a:ext cx="1670485" cy="877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5100">
                <a:solidFill>
                  <a:srgbClr val="FF8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0" i="0" u="none" strike="noStrike" kern="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Impact"/>
                <a:sym typeface="Impact"/>
              </a:rPr>
              <a:t>04</a:t>
            </a:r>
            <a:endParaRPr kumimoji="0" sz="5100" b="0" i="0" u="none" strike="noStrike" kern="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Impact"/>
              <a:sym typeface="Impac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453D6B-0754-7644-E062-4A211F3A2D67}"/>
              </a:ext>
            </a:extLst>
          </p:cNvPr>
          <p:cNvSpPr txBox="1"/>
          <p:nvPr/>
        </p:nvSpPr>
        <p:spPr>
          <a:xfrm>
            <a:off x="748857" y="2404363"/>
            <a:ext cx="3441614" cy="1292662"/>
          </a:xfrm>
          <a:prstGeom prst="rect">
            <a:avLst/>
          </a:prstGeom>
          <a:solidFill>
            <a:srgbClr val="FF5F3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ĐỐI NỘI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3B36AE-BCE1-8DA7-3421-C2D9F48F9395}"/>
              </a:ext>
            </a:extLst>
          </p:cNvPr>
          <p:cNvSpPr txBox="1"/>
          <p:nvPr/>
        </p:nvSpPr>
        <p:spPr>
          <a:xfrm>
            <a:off x="675805" y="4071764"/>
            <a:ext cx="3416188" cy="1292662"/>
          </a:xfrm>
          <a:prstGeom prst="rect">
            <a:avLst/>
          </a:prstGeom>
          <a:solidFill>
            <a:srgbClr val="29CEF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ĐỐI NGOẠI 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81BDE1-9EFA-DDD0-98D7-E69204CC688D}"/>
              </a:ext>
            </a:extLst>
          </p:cNvPr>
          <p:cNvSpPr txBox="1"/>
          <p:nvPr/>
        </p:nvSpPr>
        <p:spPr>
          <a:xfrm>
            <a:off x="8186499" y="2442972"/>
            <a:ext cx="3416188" cy="1292662"/>
          </a:xfrm>
          <a:prstGeom prst="rect">
            <a:avLst/>
          </a:prstGeom>
          <a:solidFill>
            <a:srgbClr val="FF005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đoạn1918-1929</a:t>
            </a:r>
            <a:endParaRPr lang="vi-VN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A72D4D-F63D-F4CF-514D-51D9D97B6280}"/>
              </a:ext>
            </a:extLst>
          </p:cNvPr>
          <p:cNvSpPr txBox="1"/>
          <p:nvPr/>
        </p:nvSpPr>
        <p:spPr>
          <a:xfrm>
            <a:off x="8205766" y="4039399"/>
            <a:ext cx="3416188" cy="1292662"/>
          </a:xfrm>
          <a:prstGeom prst="rect">
            <a:avLst/>
          </a:prstGeom>
          <a:solidFill>
            <a:srgbClr val="75D20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1929-1939</a:t>
            </a:r>
            <a:endParaRPr lang="vi-VN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60CD7494-1D2A-E69D-D574-DE20BC4DD4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9802" y="5833450"/>
            <a:ext cx="1073405" cy="6501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7F4A0B2-2BF8-07D2-01C3-3D4BD38F9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295" y="4805293"/>
            <a:ext cx="1198872" cy="8154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B254A7-5CB9-BA27-005A-592EE999E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871" y="4785405"/>
            <a:ext cx="1150756" cy="77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7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29" grpId="0" animBg="1"/>
      <p:bldP spid="30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CD23C6-AADC-9DA7-F8B7-F696EA70C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61" y="456123"/>
            <a:ext cx="9933677" cy="59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68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92A2BE-55F6-25C3-4A83-FA994471A7B4}"/>
              </a:ext>
            </a:extLst>
          </p:cNvPr>
          <p:cNvSpPr txBox="1"/>
          <p:nvPr/>
        </p:nvSpPr>
        <p:spPr>
          <a:xfrm>
            <a:off x="242924" y="227535"/>
            <a:ext cx="11213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ÂU VÀ NƯỚC MỸ  TỪ NĂM 1918 ĐẾN NĂM 1945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F07FA-5CE0-EA8D-EE67-25484248A53D}"/>
              </a:ext>
            </a:extLst>
          </p:cNvPr>
          <p:cNvSpPr txBox="1"/>
          <p:nvPr/>
        </p:nvSpPr>
        <p:spPr>
          <a:xfrm>
            <a:off x="465029" y="713662"/>
            <a:ext cx="10769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Nước Mỹ giữa hai cuộc chiến tranh thế giới (1918 – 1939)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C3489-E72E-0EA7-CB37-F57C86EBA83F}"/>
              </a:ext>
            </a:extLst>
          </p:cNvPr>
          <p:cNvSpPr txBox="1"/>
          <p:nvPr/>
        </p:nvSpPr>
        <p:spPr>
          <a:xfrm>
            <a:off x="465029" y="1069826"/>
            <a:ext cx="10769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b="1" dirty="0">
              <a:solidFill>
                <a:srgbClr val="FFF6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797F82-90DD-B2F8-5DA2-422E738B1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106" y="2156208"/>
            <a:ext cx="3648584" cy="3489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2C5A05-E7C8-313D-466A-27A280971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891" y="2043502"/>
            <a:ext cx="3820995" cy="35802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23AA3C-9C85-D3D3-5043-B7FDC96CEC0A}"/>
              </a:ext>
            </a:extLst>
          </p:cNvPr>
          <p:cNvSpPr txBox="1"/>
          <p:nvPr/>
        </p:nvSpPr>
        <p:spPr>
          <a:xfrm>
            <a:off x="6096000" y="5798344"/>
            <a:ext cx="4387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</a:rPr>
              <a:t>Bãi đỗ xe ô tô ở Niu </a:t>
            </a:r>
            <a:r>
              <a:rPr lang="vi-VN" sz="2000" dirty="0" err="1">
                <a:solidFill>
                  <a:schemeClr val="bg1"/>
                </a:solidFill>
              </a:rPr>
              <a:t>Oóc</a:t>
            </a:r>
            <a:r>
              <a:rPr lang="vi-VN" sz="2000" dirty="0">
                <a:solidFill>
                  <a:schemeClr val="bg1"/>
                </a:solidFill>
              </a:rPr>
              <a:t> năm </a:t>
            </a:r>
            <a:r>
              <a:rPr lang="en-US" sz="2000" dirty="0">
                <a:solidFill>
                  <a:schemeClr val="bg1"/>
                </a:solidFill>
              </a:rPr>
              <a:t> 1928</a:t>
            </a:r>
            <a:endParaRPr lang="vi-VN" sz="2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31987-56EC-A70C-4390-FEE475CA1C03}"/>
              </a:ext>
            </a:extLst>
          </p:cNvPr>
          <p:cNvSpPr txBox="1"/>
          <p:nvPr/>
        </p:nvSpPr>
        <p:spPr>
          <a:xfrm>
            <a:off x="2043106" y="5763781"/>
            <a:ext cx="10000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Công nhân xây dựng cao ốc ở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Mĩ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A0492F-0AE2-5293-1DBC-8BC84F0804E3}"/>
              </a:ext>
            </a:extLst>
          </p:cNvPr>
          <p:cNvSpPr txBox="1"/>
          <p:nvPr/>
        </p:nvSpPr>
        <p:spPr>
          <a:xfrm>
            <a:off x="465029" y="1571433"/>
            <a:ext cx="8469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1918-1929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258347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235C57-7DF7-3E18-1D7D-F7217A03AF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vi-VN" dirty="0"/>
          </a:p>
        </p:txBody>
      </p:sp>
      <p:sp>
        <p:nvSpPr>
          <p:cNvPr id="3" name="Google Shape;155;p8">
            <a:extLst>
              <a:ext uri="{FF2B5EF4-FFF2-40B4-BE49-F238E27FC236}">
                <a16:creationId xmlns:a16="http://schemas.microsoft.com/office/drawing/2014/main" id="{F42DB6E7-B57C-F34C-5610-9450F888B7AE}"/>
              </a:ext>
            </a:extLst>
          </p:cNvPr>
          <p:cNvSpPr txBox="1"/>
          <p:nvPr/>
        </p:nvSpPr>
        <p:spPr>
          <a:xfrm>
            <a:off x="701262" y="3896580"/>
            <a:ext cx="10817730" cy="2242488"/>
          </a:xfrm>
          <a:prstGeom prst="rect">
            <a:avLst/>
          </a:prstGeom>
          <a:noFill/>
          <a:ln w="57150" cap="sq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7225" tIns="43600" rIns="87225" bIns="436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1923-1929,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nghiệp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Mĩ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tăng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69% ;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1928,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vượt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toàn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châu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Âu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chiếm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48%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tổng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lượng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nghiệp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giới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Mĩ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đứng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giới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ngành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nghiệp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xuất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ô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tô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dầu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lửa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thép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tài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Mĩ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nắm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60 %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trữ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vàng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800" b="0" i="0" u="none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giới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82B33-DA2D-47BE-078D-CBF4EC43BCF3}"/>
              </a:ext>
            </a:extLst>
          </p:cNvPr>
          <p:cNvSpPr txBox="1"/>
          <p:nvPr/>
        </p:nvSpPr>
        <p:spPr>
          <a:xfrm>
            <a:off x="291433" y="322098"/>
            <a:ext cx="11213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ÂU VÀ NƯỚC MỸ  TỪ NĂM 1918 ĐẾN NĂM 1945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7B88A-2156-79D3-86A4-3CEBF2DD8740}"/>
              </a:ext>
            </a:extLst>
          </p:cNvPr>
          <p:cNvSpPr txBox="1"/>
          <p:nvPr/>
        </p:nvSpPr>
        <p:spPr>
          <a:xfrm>
            <a:off x="687135" y="845318"/>
            <a:ext cx="10769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Nước Mỹ giữa hai cuộc chiến tranh thế giới (1918 – 1939)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251468-847B-5D04-409D-809CD99CC673}"/>
              </a:ext>
            </a:extLst>
          </p:cNvPr>
          <p:cNvSpPr txBox="1"/>
          <p:nvPr/>
        </p:nvSpPr>
        <p:spPr>
          <a:xfrm>
            <a:off x="711389" y="1316957"/>
            <a:ext cx="10769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vi-VN" sz="2800" b="1" dirty="0">
              <a:solidFill>
                <a:srgbClr val="FFF6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451C12-45E7-372C-A872-6EF67AB9E101}"/>
              </a:ext>
            </a:extLst>
          </p:cNvPr>
          <p:cNvSpPr txBox="1"/>
          <p:nvPr/>
        </p:nvSpPr>
        <p:spPr>
          <a:xfrm>
            <a:off x="616285" y="2322235"/>
            <a:ext cx="105637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8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hát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triển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phồn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vinh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trở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trung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tâm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kinh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tế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tài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0" u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giới</a:t>
            </a:r>
            <a:r>
              <a:rPr lang="en-US" sz="2800" b="0" i="0" u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B2A201-B74A-2203-E4F3-A9F8F25F0C23}"/>
              </a:ext>
            </a:extLst>
          </p:cNvPr>
          <p:cNvSpPr txBox="1"/>
          <p:nvPr/>
        </p:nvSpPr>
        <p:spPr>
          <a:xfrm>
            <a:off x="343914" y="1799015"/>
            <a:ext cx="84697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1918-1929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516573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BÀI 4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4</Template>
  <TotalTime>855</TotalTime>
  <Words>1621</Words>
  <Application>Microsoft Office PowerPoint</Application>
  <PresentationFormat>Widescreen</PresentationFormat>
  <Paragraphs>133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Arial</vt:lpstr>
      <vt:lpstr>Avenir</vt:lpstr>
      <vt:lpstr>Calibri</vt:lpstr>
      <vt:lpstr>Comic Sans MS</vt:lpstr>
      <vt:lpstr>Helvetica</vt:lpstr>
      <vt:lpstr>Impact</vt:lpstr>
      <vt:lpstr>MS Song</vt:lpstr>
      <vt:lpstr>Times New Roman</vt:lpstr>
      <vt:lpstr>BÀI 4</vt:lpstr>
      <vt:lpstr>Những hình ảnh sau đây gợi cho em nhớ về quốc gia nào? Trình bày những hiểu biết của em về quốc gia này?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Phan Truong Thao (VHN-IT)</dc:creator>
  <cp:lastModifiedBy>Windows</cp:lastModifiedBy>
  <cp:revision>22</cp:revision>
  <dcterms:created xsi:type="dcterms:W3CDTF">2024-06-12T15:36:16Z</dcterms:created>
  <dcterms:modified xsi:type="dcterms:W3CDTF">2025-08-29T02:06:37Z</dcterms:modified>
</cp:coreProperties>
</file>