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79" r:id="rId3"/>
    <p:sldId id="274" r:id="rId4"/>
    <p:sldId id="284" r:id="rId5"/>
    <p:sldId id="275" r:id="rId6"/>
    <p:sldId id="280" r:id="rId7"/>
    <p:sldId id="281" r:id="rId8"/>
    <p:sldId id="282" r:id="rId9"/>
    <p:sldId id="283" r:id="rId10"/>
    <p:sldId id="292" r:id="rId11"/>
    <p:sldId id="291" r:id="rId12"/>
    <p:sldId id="293" r:id="rId13"/>
    <p:sldId id="294" r:id="rId14"/>
    <p:sldId id="295" r:id="rId15"/>
    <p:sldId id="297" r:id="rId16"/>
    <p:sldId id="296" r:id="rId17"/>
    <p:sldId id="298" r:id="rId18"/>
    <p:sldId id="286" r:id="rId19"/>
    <p:sldId id="287" r:id="rId20"/>
    <p:sldId id="288" r:id="rId21"/>
    <p:sldId id="299" r:id="rId22"/>
    <p:sldId id="300" r:id="rId23"/>
    <p:sldId id="301" r:id="rId24"/>
    <p:sldId id="290" r:id="rId25"/>
    <p:sldId id="302" r:id="rId26"/>
    <p:sldId id="303" r:id="rId27"/>
    <p:sldId id="26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3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chào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mừng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thầy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cô,các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sinh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329184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:a16="http://schemas.microsoft.com/office/drawing/2014/main" xmlns="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:a16="http://schemas.microsoft.com/office/drawing/2014/main" xmlns="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683097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3286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429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3185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c, e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56616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840480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:a16="http://schemas.microsoft.com/office/drawing/2014/main" xmlns="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:a16="http://schemas.microsoft.com/office/drawing/2014/main" xmlns="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:a16="http://schemas.microsoft.com/office/drawing/2014/main" xmlns="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16436" y="3810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6436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16436" y="5157566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2667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65660" y="4572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18353"/>
              </p:ext>
            </p:extLst>
          </p:nvPr>
        </p:nvGraphicFramePr>
        <p:xfrm>
          <a:off x="381000" y="1524000"/>
          <a:ext cx="8381999" cy="481114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:a16="http://schemas.microsoft.com/office/drawing/2014/main" xmlns="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:a16="http://schemas.microsoft.com/office/drawing/2014/main" xmlns="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:a16="http://schemas.microsoft.com/office/drawing/2014/main" xmlns="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:a16="http://schemas.microsoft.com/office/drawing/2014/main" xmlns="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699" y="7620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388417"/>
              </p:ext>
            </p:extLst>
          </p:nvPr>
        </p:nvGraphicFramePr>
        <p:xfrm>
          <a:off x="304800" y="1143000"/>
          <a:ext cx="8382000" cy="5463032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:a16="http://schemas.microsoft.com/office/drawing/2014/main" xmlns="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:a16="http://schemas.microsoft.com/office/drawing/2014/main" xmlns="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:a16="http://schemas.microsoft.com/office/drawing/2014/main" xmlns="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:a16="http://schemas.microsoft.com/office/drawing/2014/main" xmlns="" val="41181987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5187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731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86125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397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8382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09600"/>
            <a:ext cx="4732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INTERNET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75219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9847" y="692523"/>
            <a:ext cx="5291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2341032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295139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219200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720436" y="2342814"/>
            <a:ext cx="7655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Viettel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7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1276</Words>
  <Application>Microsoft Office PowerPoint</Application>
  <PresentationFormat>On-screen Show (4:3)</PresentationFormat>
  <Paragraphs>208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Admin</cp:lastModifiedBy>
  <cp:revision>104</cp:revision>
  <dcterms:created xsi:type="dcterms:W3CDTF">2017-02-22T10:22:58Z</dcterms:created>
  <dcterms:modified xsi:type="dcterms:W3CDTF">2022-11-04T03:03:34Z</dcterms:modified>
</cp:coreProperties>
</file>