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331" r:id="rId3"/>
    <p:sldId id="273" r:id="rId4"/>
    <p:sldId id="295" r:id="rId5"/>
    <p:sldId id="269" r:id="rId6"/>
    <p:sldId id="326" r:id="rId7"/>
    <p:sldId id="307" r:id="rId8"/>
    <p:sldId id="309" r:id="rId9"/>
    <p:sldId id="328" r:id="rId10"/>
    <p:sldId id="330" r:id="rId11"/>
    <p:sldId id="329" r:id="rId12"/>
    <p:sldId id="32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5588" autoAdjust="0"/>
    <p:restoredTop sz="94671" autoAdjust="0"/>
  </p:normalViewPr>
  <p:slideViewPr>
    <p:cSldViewPr snapToGrid="0">
      <p:cViewPr>
        <p:scale>
          <a:sx n="53" d="100"/>
          <a:sy n="53" d="100"/>
        </p:scale>
        <p:origin x="-948" y="-43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2018BF3-62D7-4D4F-ACE6-91939E896B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A7B2C61C-1623-4561-825C-FE7FB6AF86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502DA2FB-6BDD-49B0-8322-DABFD7766F0B}"/>
              </a:ext>
            </a:extLst>
          </p:cNvPr>
          <p:cNvSpPr>
            <a:spLocks noGrp="1"/>
          </p:cNvSpPr>
          <p:nvPr>
            <p:ph type="dt" sz="half" idx="10"/>
          </p:nvPr>
        </p:nvSpPr>
        <p:spPr/>
        <p:txBody>
          <a:bodyPr/>
          <a:lstStyle/>
          <a:p>
            <a:fld id="{3F1FF996-B231-4DE2-A948-680544F3EDCF}" type="datetimeFigureOut">
              <a:rPr lang="en-US" smtClean="0"/>
              <a:pPr/>
              <a:t>8/29/2022</a:t>
            </a:fld>
            <a:endParaRPr lang="en-US"/>
          </a:p>
        </p:txBody>
      </p:sp>
      <p:sp>
        <p:nvSpPr>
          <p:cNvPr id="5" name="Footer Placeholder 4">
            <a:extLst>
              <a:ext uri="{FF2B5EF4-FFF2-40B4-BE49-F238E27FC236}">
                <a16:creationId xmlns="" xmlns:a16="http://schemas.microsoft.com/office/drawing/2014/main" id="{BE5A2AD1-59FA-487E-BE38-736FA77495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41BDEFA-F745-4346-B07B-E2BD00A725BF}"/>
              </a:ext>
            </a:extLst>
          </p:cNvPr>
          <p:cNvSpPr>
            <a:spLocks noGrp="1"/>
          </p:cNvSpPr>
          <p:nvPr>
            <p:ph type="sldNum" sz="quarter" idx="12"/>
          </p:nvPr>
        </p:nvSpPr>
        <p:spPr/>
        <p:txBody>
          <a:bodyPr/>
          <a:lstStyle/>
          <a:p>
            <a:fld id="{717B1687-00C3-41CC-A423-0799602985B2}" type="slidenum">
              <a:rPr lang="en-US" smtClean="0"/>
              <a:pPr/>
              <a:t>‹#›</a:t>
            </a:fld>
            <a:endParaRPr lang="en-US"/>
          </a:p>
        </p:txBody>
      </p:sp>
    </p:spTree>
    <p:extLst>
      <p:ext uri="{BB962C8B-B14F-4D97-AF65-F5344CB8AC3E}">
        <p14:creationId xmlns="" xmlns:p14="http://schemas.microsoft.com/office/powerpoint/2010/main" val="3051597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D5538E-8741-4D36-BFAA-50C44DE6E9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1851AC54-D0BA-4B2B-82B6-88571F3098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0097783-F4ED-4367-80D4-4D42B29219D1}"/>
              </a:ext>
            </a:extLst>
          </p:cNvPr>
          <p:cNvSpPr>
            <a:spLocks noGrp="1"/>
          </p:cNvSpPr>
          <p:nvPr>
            <p:ph type="dt" sz="half" idx="10"/>
          </p:nvPr>
        </p:nvSpPr>
        <p:spPr/>
        <p:txBody>
          <a:bodyPr/>
          <a:lstStyle/>
          <a:p>
            <a:fld id="{3F1FF996-B231-4DE2-A948-680544F3EDCF}" type="datetimeFigureOut">
              <a:rPr lang="en-US" smtClean="0"/>
              <a:pPr/>
              <a:t>8/29/2022</a:t>
            </a:fld>
            <a:endParaRPr lang="en-US"/>
          </a:p>
        </p:txBody>
      </p:sp>
      <p:sp>
        <p:nvSpPr>
          <p:cNvPr id="5" name="Footer Placeholder 4">
            <a:extLst>
              <a:ext uri="{FF2B5EF4-FFF2-40B4-BE49-F238E27FC236}">
                <a16:creationId xmlns="" xmlns:a16="http://schemas.microsoft.com/office/drawing/2014/main" id="{67DB494F-7F7D-4E4E-B792-DAC696FE47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A65C3ED-A1A2-48C3-8624-D4607EFCE563}"/>
              </a:ext>
            </a:extLst>
          </p:cNvPr>
          <p:cNvSpPr>
            <a:spLocks noGrp="1"/>
          </p:cNvSpPr>
          <p:nvPr>
            <p:ph type="sldNum" sz="quarter" idx="12"/>
          </p:nvPr>
        </p:nvSpPr>
        <p:spPr/>
        <p:txBody>
          <a:bodyPr/>
          <a:lstStyle/>
          <a:p>
            <a:fld id="{717B1687-00C3-41CC-A423-0799602985B2}" type="slidenum">
              <a:rPr lang="en-US" smtClean="0"/>
              <a:pPr/>
              <a:t>‹#›</a:t>
            </a:fld>
            <a:endParaRPr lang="en-US"/>
          </a:p>
        </p:txBody>
      </p:sp>
    </p:spTree>
    <p:extLst>
      <p:ext uri="{BB962C8B-B14F-4D97-AF65-F5344CB8AC3E}">
        <p14:creationId xmlns="" xmlns:p14="http://schemas.microsoft.com/office/powerpoint/2010/main" val="2765135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8BFDF8FE-65A2-4D3F-85FD-620DF539D4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0B333629-B9CD-489C-AF55-3C28831478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B982971-85E0-4A40-AEA9-702A732E795F}"/>
              </a:ext>
            </a:extLst>
          </p:cNvPr>
          <p:cNvSpPr>
            <a:spLocks noGrp="1"/>
          </p:cNvSpPr>
          <p:nvPr>
            <p:ph type="dt" sz="half" idx="10"/>
          </p:nvPr>
        </p:nvSpPr>
        <p:spPr/>
        <p:txBody>
          <a:bodyPr/>
          <a:lstStyle/>
          <a:p>
            <a:fld id="{3F1FF996-B231-4DE2-A948-680544F3EDCF}" type="datetimeFigureOut">
              <a:rPr lang="en-US" smtClean="0"/>
              <a:pPr/>
              <a:t>8/29/2022</a:t>
            </a:fld>
            <a:endParaRPr lang="en-US"/>
          </a:p>
        </p:txBody>
      </p:sp>
      <p:sp>
        <p:nvSpPr>
          <p:cNvPr id="5" name="Footer Placeholder 4">
            <a:extLst>
              <a:ext uri="{FF2B5EF4-FFF2-40B4-BE49-F238E27FC236}">
                <a16:creationId xmlns="" xmlns:a16="http://schemas.microsoft.com/office/drawing/2014/main" id="{CF49B025-0FB8-4813-9ED9-679BB16209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1072759-F127-4E55-98CC-8043FB213468}"/>
              </a:ext>
            </a:extLst>
          </p:cNvPr>
          <p:cNvSpPr>
            <a:spLocks noGrp="1"/>
          </p:cNvSpPr>
          <p:nvPr>
            <p:ph type="sldNum" sz="quarter" idx="12"/>
          </p:nvPr>
        </p:nvSpPr>
        <p:spPr/>
        <p:txBody>
          <a:bodyPr/>
          <a:lstStyle/>
          <a:p>
            <a:fld id="{717B1687-00C3-41CC-A423-0799602985B2}" type="slidenum">
              <a:rPr lang="en-US" smtClean="0"/>
              <a:pPr/>
              <a:t>‹#›</a:t>
            </a:fld>
            <a:endParaRPr lang="en-US"/>
          </a:p>
        </p:txBody>
      </p:sp>
    </p:spTree>
    <p:extLst>
      <p:ext uri="{BB962C8B-B14F-4D97-AF65-F5344CB8AC3E}">
        <p14:creationId xmlns="" xmlns:p14="http://schemas.microsoft.com/office/powerpoint/2010/main" val="19848623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32391158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28355864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5656890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11305834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32362467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20320008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26399796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3424772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F6A7150-55FE-44D1-9621-63A7B83C74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77E0FBA1-950C-4780-8BFB-296BD68498E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B2F24FB-9754-4D01-A3B7-864F9417DAB8}"/>
              </a:ext>
            </a:extLst>
          </p:cNvPr>
          <p:cNvSpPr>
            <a:spLocks noGrp="1"/>
          </p:cNvSpPr>
          <p:nvPr>
            <p:ph type="dt" sz="half" idx="10"/>
          </p:nvPr>
        </p:nvSpPr>
        <p:spPr/>
        <p:txBody>
          <a:bodyPr/>
          <a:lstStyle/>
          <a:p>
            <a:fld id="{3F1FF996-B231-4DE2-A948-680544F3EDCF}" type="datetimeFigureOut">
              <a:rPr lang="en-US" smtClean="0"/>
              <a:pPr/>
              <a:t>8/29/2022</a:t>
            </a:fld>
            <a:endParaRPr lang="en-US"/>
          </a:p>
        </p:txBody>
      </p:sp>
      <p:sp>
        <p:nvSpPr>
          <p:cNvPr id="5" name="Footer Placeholder 4">
            <a:extLst>
              <a:ext uri="{FF2B5EF4-FFF2-40B4-BE49-F238E27FC236}">
                <a16:creationId xmlns="" xmlns:a16="http://schemas.microsoft.com/office/drawing/2014/main" id="{7B076174-892E-47DC-80D5-B73603A07F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BEB199C-887B-4084-842F-A8743103A324}"/>
              </a:ext>
            </a:extLst>
          </p:cNvPr>
          <p:cNvSpPr>
            <a:spLocks noGrp="1"/>
          </p:cNvSpPr>
          <p:nvPr>
            <p:ph type="sldNum" sz="quarter" idx="12"/>
          </p:nvPr>
        </p:nvSpPr>
        <p:spPr/>
        <p:txBody>
          <a:bodyPr/>
          <a:lstStyle/>
          <a:p>
            <a:fld id="{717B1687-00C3-41CC-A423-0799602985B2}" type="slidenum">
              <a:rPr lang="en-US" smtClean="0"/>
              <a:pPr/>
              <a:t>‹#›</a:t>
            </a:fld>
            <a:endParaRPr lang="en-US"/>
          </a:p>
        </p:txBody>
      </p:sp>
    </p:spTree>
    <p:extLst>
      <p:ext uri="{BB962C8B-B14F-4D97-AF65-F5344CB8AC3E}">
        <p14:creationId xmlns="" xmlns:p14="http://schemas.microsoft.com/office/powerpoint/2010/main" val="24106563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9515963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42251189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1469011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9B57828-AFD3-4DE5-844A-57A2949AD9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95FB51BD-B8DB-4F1D-A1E9-46B8E4841A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F4729D43-BA66-4419-BC92-A1C8849E4805}"/>
              </a:ext>
            </a:extLst>
          </p:cNvPr>
          <p:cNvSpPr>
            <a:spLocks noGrp="1"/>
          </p:cNvSpPr>
          <p:nvPr>
            <p:ph type="dt" sz="half" idx="10"/>
          </p:nvPr>
        </p:nvSpPr>
        <p:spPr/>
        <p:txBody>
          <a:bodyPr/>
          <a:lstStyle/>
          <a:p>
            <a:fld id="{3F1FF996-B231-4DE2-A948-680544F3EDCF}" type="datetimeFigureOut">
              <a:rPr lang="en-US" smtClean="0"/>
              <a:pPr/>
              <a:t>8/29/2022</a:t>
            </a:fld>
            <a:endParaRPr lang="en-US"/>
          </a:p>
        </p:txBody>
      </p:sp>
      <p:sp>
        <p:nvSpPr>
          <p:cNvPr id="5" name="Footer Placeholder 4">
            <a:extLst>
              <a:ext uri="{FF2B5EF4-FFF2-40B4-BE49-F238E27FC236}">
                <a16:creationId xmlns="" xmlns:a16="http://schemas.microsoft.com/office/drawing/2014/main" id="{79D23932-40DE-45D8-95DA-C05A09354B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DDE534F-04A6-4C61-9F80-73A53AE4E10B}"/>
              </a:ext>
            </a:extLst>
          </p:cNvPr>
          <p:cNvSpPr>
            <a:spLocks noGrp="1"/>
          </p:cNvSpPr>
          <p:nvPr>
            <p:ph type="sldNum" sz="quarter" idx="12"/>
          </p:nvPr>
        </p:nvSpPr>
        <p:spPr/>
        <p:txBody>
          <a:bodyPr/>
          <a:lstStyle/>
          <a:p>
            <a:fld id="{717B1687-00C3-41CC-A423-0799602985B2}" type="slidenum">
              <a:rPr lang="en-US" smtClean="0"/>
              <a:pPr/>
              <a:t>‹#›</a:t>
            </a:fld>
            <a:endParaRPr lang="en-US"/>
          </a:p>
        </p:txBody>
      </p:sp>
    </p:spTree>
    <p:extLst>
      <p:ext uri="{BB962C8B-B14F-4D97-AF65-F5344CB8AC3E}">
        <p14:creationId xmlns="" xmlns:p14="http://schemas.microsoft.com/office/powerpoint/2010/main" val="3627038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44E75F9-EE87-4FE6-8ADC-0B79055681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1F1E6E0E-BA09-42CF-AC5D-E5FD053E51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51AC166A-292A-479F-BA45-C240284C853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80CA76E7-2B28-4E8A-A8BF-3B0C8F9C592B}"/>
              </a:ext>
            </a:extLst>
          </p:cNvPr>
          <p:cNvSpPr>
            <a:spLocks noGrp="1"/>
          </p:cNvSpPr>
          <p:nvPr>
            <p:ph type="dt" sz="half" idx="10"/>
          </p:nvPr>
        </p:nvSpPr>
        <p:spPr/>
        <p:txBody>
          <a:bodyPr/>
          <a:lstStyle/>
          <a:p>
            <a:fld id="{3F1FF996-B231-4DE2-A948-680544F3EDCF}" type="datetimeFigureOut">
              <a:rPr lang="en-US" smtClean="0"/>
              <a:pPr/>
              <a:t>8/29/2022</a:t>
            </a:fld>
            <a:endParaRPr lang="en-US"/>
          </a:p>
        </p:txBody>
      </p:sp>
      <p:sp>
        <p:nvSpPr>
          <p:cNvPr id="6" name="Footer Placeholder 5">
            <a:extLst>
              <a:ext uri="{FF2B5EF4-FFF2-40B4-BE49-F238E27FC236}">
                <a16:creationId xmlns="" xmlns:a16="http://schemas.microsoft.com/office/drawing/2014/main" id="{C5E87015-9876-4BEF-9EF2-F20F50E232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24FED198-B02C-4561-B4CA-D3B33DB9298D}"/>
              </a:ext>
            </a:extLst>
          </p:cNvPr>
          <p:cNvSpPr>
            <a:spLocks noGrp="1"/>
          </p:cNvSpPr>
          <p:nvPr>
            <p:ph type="sldNum" sz="quarter" idx="12"/>
          </p:nvPr>
        </p:nvSpPr>
        <p:spPr/>
        <p:txBody>
          <a:bodyPr/>
          <a:lstStyle/>
          <a:p>
            <a:fld id="{717B1687-00C3-41CC-A423-0799602985B2}" type="slidenum">
              <a:rPr lang="en-US" smtClean="0"/>
              <a:pPr/>
              <a:t>‹#›</a:t>
            </a:fld>
            <a:endParaRPr lang="en-US"/>
          </a:p>
        </p:txBody>
      </p:sp>
    </p:spTree>
    <p:extLst>
      <p:ext uri="{BB962C8B-B14F-4D97-AF65-F5344CB8AC3E}">
        <p14:creationId xmlns="" xmlns:p14="http://schemas.microsoft.com/office/powerpoint/2010/main" val="3812463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188D842-9C13-4D69-ADF4-92D68250BB3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B7F8B054-3FFF-4EA9-8243-82C9DFE35F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94F853E3-6377-4F4B-8728-5DBA4EA5CE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70EB81A7-996A-474D-958C-F5DF625D54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CE736143-C645-459B-A453-C0C9018204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110B19A3-1ACE-44E9-A6ED-5C97C8EEF424}"/>
              </a:ext>
            </a:extLst>
          </p:cNvPr>
          <p:cNvSpPr>
            <a:spLocks noGrp="1"/>
          </p:cNvSpPr>
          <p:nvPr>
            <p:ph type="dt" sz="half" idx="10"/>
          </p:nvPr>
        </p:nvSpPr>
        <p:spPr/>
        <p:txBody>
          <a:bodyPr/>
          <a:lstStyle/>
          <a:p>
            <a:fld id="{3F1FF996-B231-4DE2-A948-680544F3EDCF}" type="datetimeFigureOut">
              <a:rPr lang="en-US" smtClean="0"/>
              <a:pPr/>
              <a:t>8/29/2022</a:t>
            </a:fld>
            <a:endParaRPr lang="en-US"/>
          </a:p>
        </p:txBody>
      </p:sp>
      <p:sp>
        <p:nvSpPr>
          <p:cNvPr id="8" name="Footer Placeholder 7">
            <a:extLst>
              <a:ext uri="{FF2B5EF4-FFF2-40B4-BE49-F238E27FC236}">
                <a16:creationId xmlns="" xmlns:a16="http://schemas.microsoft.com/office/drawing/2014/main" id="{BF344BD0-7B2F-41E1-A8AD-77B14850871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E2E2F124-E9CC-48C5-8C93-C24C00FF20FC}"/>
              </a:ext>
            </a:extLst>
          </p:cNvPr>
          <p:cNvSpPr>
            <a:spLocks noGrp="1"/>
          </p:cNvSpPr>
          <p:nvPr>
            <p:ph type="sldNum" sz="quarter" idx="12"/>
          </p:nvPr>
        </p:nvSpPr>
        <p:spPr/>
        <p:txBody>
          <a:bodyPr/>
          <a:lstStyle/>
          <a:p>
            <a:fld id="{717B1687-00C3-41CC-A423-0799602985B2}" type="slidenum">
              <a:rPr lang="en-US" smtClean="0"/>
              <a:pPr/>
              <a:t>‹#›</a:t>
            </a:fld>
            <a:endParaRPr lang="en-US"/>
          </a:p>
        </p:txBody>
      </p:sp>
    </p:spTree>
    <p:extLst>
      <p:ext uri="{BB962C8B-B14F-4D97-AF65-F5344CB8AC3E}">
        <p14:creationId xmlns="" xmlns:p14="http://schemas.microsoft.com/office/powerpoint/2010/main" val="447955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94EC43-8559-4E02-920E-5D0FC82502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3AF38654-1E2A-4670-8AA7-5F0F13B41AF4}"/>
              </a:ext>
            </a:extLst>
          </p:cNvPr>
          <p:cNvSpPr>
            <a:spLocks noGrp="1"/>
          </p:cNvSpPr>
          <p:nvPr>
            <p:ph type="dt" sz="half" idx="10"/>
          </p:nvPr>
        </p:nvSpPr>
        <p:spPr/>
        <p:txBody>
          <a:bodyPr/>
          <a:lstStyle/>
          <a:p>
            <a:fld id="{3F1FF996-B231-4DE2-A948-680544F3EDCF}" type="datetimeFigureOut">
              <a:rPr lang="en-US" smtClean="0"/>
              <a:pPr/>
              <a:t>8/29/2022</a:t>
            </a:fld>
            <a:endParaRPr lang="en-US"/>
          </a:p>
        </p:txBody>
      </p:sp>
      <p:sp>
        <p:nvSpPr>
          <p:cNvPr id="4" name="Footer Placeholder 3">
            <a:extLst>
              <a:ext uri="{FF2B5EF4-FFF2-40B4-BE49-F238E27FC236}">
                <a16:creationId xmlns="" xmlns:a16="http://schemas.microsoft.com/office/drawing/2014/main" id="{9332DEF2-B0EE-456A-A1C6-8483EDAE2CF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708FC2D9-1CE3-4642-9888-718ABB3FBA53}"/>
              </a:ext>
            </a:extLst>
          </p:cNvPr>
          <p:cNvSpPr>
            <a:spLocks noGrp="1"/>
          </p:cNvSpPr>
          <p:nvPr>
            <p:ph type="sldNum" sz="quarter" idx="12"/>
          </p:nvPr>
        </p:nvSpPr>
        <p:spPr/>
        <p:txBody>
          <a:bodyPr/>
          <a:lstStyle/>
          <a:p>
            <a:fld id="{717B1687-00C3-41CC-A423-0799602985B2}" type="slidenum">
              <a:rPr lang="en-US" smtClean="0"/>
              <a:pPr/>
              <a:t>‹#›</a:t>
            </a:fld>
            <a:endParaRPr lang="en-US"/>
          </a:p>
        </p:txBody>
      </p:sp>
    </p:spTree>
    <p:extLst>
      <p:ext uri="{BB962C8B-B14F-4D97-AF65-F5344CB8AC3E}">
        <p14:creationId xmlns="" xmlns:p14="http://schemas.microsoft.com/office/powerpoint/2010/main" val="1955981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30C21C84-F85A-4575-BA0A-72339B3950C9}"/>
              </a:ext>
            </a:extLst>
          </p:cNvPr>
          <p:cNvSpPr>
            <a:spLocks noGrp="1"/>
          </p:cNvSpPr>
          <p:nvPr>
            <p:ph type="dt" sz="half" idx="10"/>
          </p:nvPr>
        </p:nvSpPr>
        <p:spPr/>
        <p:txBody>
          <a:bodyPr/>
          <a:lstStyle/>
          <a:p>
            <a:fld id="{3F1FF996-B231-4DE2-A948-680544F3EDCF}" type="datetimeFigureOut">
              <a:rPr lang="en-US" smtClean="0"/>
              <a:pPr/>
              <a:t>8/29/2022</a:t>
            </a:fld>
            <a:endParaRPr lang="en-US"/>
          </a:p>
        </p:txBody>
      </p:sp>
      <p:sp>
        <p:nvSpPr>
          <p:cNvPr id="3" name="Footer Placeholder 2">
            <a:extLst>
              <a:ext uri="{FF2B5EF4-FFF2-40B4-BE49-F238E27FC236}">
                <a16:creationId xmlns="" xmlns:a16="http://schemas.microsoft.com/office/drawing/2014/main" id="{C826E53A-C260-40EF-83C0-3ACC42D660E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B532AA33-FFBD-47FC-9D31-83D376ABE04D}"/>
              </a:ext>
            </a:extLst>
          </p:cNvPr>
          <p:cNvSpPr>
            <a:spLocks noGrp="1"/>
          </p:cNvSpPr>
          <p:nvPr>
            <p:ph type="sldNum" sz="quarter" idx="12"/>
          </p:nvPr>
        </p:nvSpPr>
        <p:spPr/>
        <p:txBody>
          <a:bodyPr/>
          <a:lstStyle/>
          <a:p>
            <a:fld id="{717B1687-00C3-41CC-A423-0799602985B2}" type="slidenum">
              <a:rPr lang="en-US" smtClean="0"/>
              <a:pPr/>
              <a:t>‹#›</a:t>
            </a:fld>
            <a:endParaRPr lang="en-US"/>
          </a:p>
        </p:txBody>
      </p:sp>
    </p:spTree>
    <p:extLst>
      <p:ext uri="{BB962C8B-B14F-4D97-AF65-F5344CB8AC3E}">
        <p14:creationId xmlns="" xmlns:p14="http://schemas.microsoft.com/office/powerpoint/2010/main" val="1092034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F8E7CB-A778-4080-A0BD-542F504B67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F818443E-A564-48DE-87F3-515F138E9C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5C0BE42A-96A6-448F-99D1-8BF398C7BC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FDF6C321-B23F-43BF-ABDA-BC215CF2E7A1}"/>
              </a:ext>
            </a:extLst>
          </p:cNvPr>
          <p:cNvSpPr>
            <a:spLocks noGrp="1"/>
          </p:cNvSpPr>
          <p:nvPr>
            <p:ph type="dt" sz="half" idx="10"/>
          </p:nvPr>
        </p:nvSpPr>
        <p:spPr/>
        <p:txBody>
          <a:bodyPr/>
          <a:lstStyle/>
          <a:p>
            <a:fld id="{3F1FF996-B231-4DE2-A948-680544F3EDCF}" type="datetimeFigureOut">
              <a:rPr lang="en-US" smtClean="0"/>
              <a:pPr/>
              <a:t>8/29/2022</a:t>
            </a:fld>
            <a:endParaRPr lang="en-US"/>
          </a:p>
        </p:txBody>
      </p:sp>
      <p:sp>
        <p:nvSpPr>
          <p:cNvPr id="6" name="Footer Placeholder 5">
            <a:extLst>
              <a:ext uri="{FF2B5EF4-FFF2-40B4-BE49-F238E27FC236}">
                <a16:creationId xmlns="" xmlns:a16="http://schemas.microsoft.com/office/drawing/2014/main" id="{7656B62D-10D7-4E1D-8E31-1FDA83E19B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1857BC6E-5C6E-4ACA-86DB-04F6E88A79CE}"/>
              </a:ext>
            </a:extLst>
          </p:cNvPr>
          <p:cNvSpPr>
            <a:spLocks noGrp="1"/>
          </p:cNvSpPr>
          <p:nvPr>
            <p:ph type="sldNum" sz="quarter" idx="12"/>
          </p:nvPr>
        </p:nvSpPr>
        <p:spPr/>
        <p:txBody>
          <a:bodyPr/>
          <a:lstStyle/>
          <a:p>
            <a:fld id="{717B1687-00C3-41CC-A423-0799602985B2}" type="slidenum">
              <a:rPr lang="en-US" smtClean="0"/>
              <a:pPr/>
              <a:t>‹#›</a:t>
            </a:fld>
            <a:endParaRPr lang="en-US"/>
          </a:p>
        </p:txBody>
      </p:sp>
    </p:spTree>
    <p:extLst>
      <p:ext uri="{BB962C8B-B14F-4D97-AF65-F5344CB8AC3E}">
        <p14:creationId xmlns="" xmlns:p14="http://schemas.microsoft.com/office/powerpoint/2010/main" val="3261430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AE17E92-F740-468B-8B14-F8B0986341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167F8546-C68E-41D6-9C23-9734E68B3B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18E896DD-9BBF-4193-99AF-5854EEBB46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5A1B970A-B41E-4179-9AAB-590BBFEC3E37}"/>
              </a:ext>
            </a:extLst>
          </p:cNvPr>
          <p:cNvSpPr>
            <a:spLocks noGrp="1"/>
          </p:cNvSpPr>
          <p:nvPr>
            <p:ph type="dt" sz="half" idx="10"/>
          </p:nvPr>
        </p:nvSpPr>
        <p:spPr/>
        <p:txBody>
          <a:bodyPr/>
          <a:lstStyle/>
          <a:p>
            <a:fld id="{3F1FF996-B231-4DE2-A948-680544F3EDCF}" type="datetimeFigureOut">
              <a:rPr lang="en-US" smtClean="0"/>
              <a:pPr/>
              <a:t>8/29/2022</a:t>
            </a:fld>
            <a:endParaRPr lang="en-US"/>
          </a:p>
        </p:txBody>
      </p:sp>
      <p:sp>
        <p:nvSpPr>
          <p:cNvPr id="6" name="Footer Placeholder 5">
            <a:extLst>
              <a:ext uri="{FF2B5EF4-FFF2-40B4-BE49-F238E27FC236}">
                <a16:creationId xmlns="" xmlns:a16="http://schemas.microsoft.com/office/drawing/2014/main" id="{74FD18B5-C707-40CE-83DB-BBF5A2EE1F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6A21EF0A-D1FF-4B8B-B0E7-3747FF3FC76C}"/>
              </a:ext>
            </a:extLst>
          </p:cNvPr>
          <p:cNvSpPr>
            <a:spLocks noGrp="1"/>
          </p:cNvSpPr>
          <p:nvPr>
            <p:ph type="sldNum" sz="quarter" idx="12"/>
          </p:nvPr>
        </p:nvSpPr>
        <p:spPr/>
        <p:txBody>
          <a:bodyPr/>
          <a:lstStyle/>
          <a:p>
            <a:fld id="{717B1687-00C3-41CC-A423-0799602985B2}" type="slidenum">
              <a:rPr lang="en-US" smtClean="0"/>
              <a:pPr/>
              <a:t>‹#›</a:t>
            </a:fld>
            <a:endParaRPr lang="en-US"/>
          </a:p>
        </p:txBody>
      </p:sp>
    </p:spTree>
    <p:extLst>
      <p:ext uri="{BB962C8B-B14F-4D97-AF65-F5344CB8AC3E}">
        <p14:creationId xmlns="" xmlns:p14="http://schemas.microsoft.com/office/powerpoint/2010/main" val="1727058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C34E6A30-2DEF-4448-B92C-573FAEDB01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569C3FC2-7C86-4618-BE58-5D392A4CD5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63F8725-E117-4FA0-9D4E-AD84F104D5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1FF996-B231-4DE2-A948-680544F3EDCF}" type="datetimeFigureOut">
              <a:rPr lang="en-US" smtClean="0"/>
              <a:pPr/>
              <a:t>8/29/2022</a:t>
            </a:fld>
            <a:endParaRPr lang="en-US"/>
          </a:p>
        </p:txBody>
      </p:sp>
      <p:sp>
        <p:nvSpPr>
          <p:cNvPr id="5" name="Footer Placeholder 4">
            <a:extLst>
              <a:ext uri="{FF2B5EF4-FFF2-40B4-BE49-F238E27FC236}">
                <a16:creationId xmlns="" xmlns:a16="http://schemas.microsoft.com/office/drawing/2014/main" id="{5A3A92AC-1540-4B8C-8D41-639C290E03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BC2E5932-6EAA-4ED3-B4F5-A09BB4C18F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7B1687-00C3-41CC-A423-0799602985B2}" type="slidenum">
              <a:rPr lang="en-US" smtClean="0"/>
              <a:pPr/>
              <a:t>‹#›</a:t>
            </a:fld>
            <a:endParaRPr lang="en-US"/>
          </a:p>
        </p:txBody>
      </p:sp>
    </p:spTree>
    <p:extLst>
      <p:ext uri="{BB962C8B-B14F-4D97-AF65-F5344CB8AC3E}">
        <p14:creationId xmlns="" xmlns:p14="http://schemas.microsoft.com/office/powerpoint/2010/main" val="1427787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8/29/2022</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33240917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12.xml"/><Relationship Id="rId5" Type="http://schemas.openxmlformats.org/officeDocument/2006/relationships/image" Target="../media/image29.png"/><Relationship Id="rId4" Type="http://schemas.microsoft.com/office/2007/relationships/hdphoto" Target="../media/hdphoto14.wdp"/></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12.xml"/><Relationship Id="rId5" Type="http://schemas.openxmlformats.org/officeDocument/2006/relationships/image" Target="../media/image29.png"/><Relationship Id="rId4" Type="http://schemas.microsoft.com/office/2007/relationships/hdphoto" Target="../media/hdphoto14.wdp"/></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31.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6.png"/><Relationship Id="rId1" Type="http://schemas.openxmlformats.org/officeDocument/2006/relationships/slideLayout" Target="../slideLayouts/slideLayout18.xml"/><Relationship Id="rId5" Type="http://schemas.openxmlformats.org/officeDocument/2006/relationships/image" Target="../media/image19.sv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4.svg"/></Relationships>
</file>

<file path=ppt/slides/_rels/slide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jpe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slideLayout" Target="../slideLayouts/slideLayout12.xml"/><Relationship Id="rId16" Type="http://schemas.openxmlformats.org/officeDocument/2006/relationships/image" Target="../media/image25.png"/><Relationship Id="rId1" Type="http://schemas.openxmlformats.org/officeDocument/2006/relationships/video" Target="NULL" TargetMode="Externa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12.xml"/><Relationship Id="rId5" Type="http://schemas.openxmlformats.org/officeDocument/2006/relationships/image" Target="../media/image29.png"/><Relationship Id="rId4" Type="http://schemas.microsoft.com/office/2007/relationships/hdphoto" Target="../media/hdphoto1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anh-dia-phong-kien-la-gi"/>
          <p:cNvPicPr>
            <a:picLocks noChangeAspect="1" noChangeArrowheads="1"/>
          </p:cNvPicPr>
          <p:nvPr/>
        </p:nvPicPr>
        <p:blipFill>
          <a:blip r:embed="rId2"/>
          <a:srcRect/>
          <a:stretch>
            <a:fillRect/>
          </a:stretch>
        </p:blipFill>
        <p:spPr bwMode="auto">
          <a:xfrm>
            <a:off x="0" y="717175"/>
            <a:ext cx="11869270" cy="5414684"/>
          </a:xfrm>
          <a:prstGeom prst="rect">
            <a:avLst/>
          </a:prstGeom>
          <a:noFill/>
        </p:spPr>
      </p:pic>
      <p:sp>
        <p:nvSpPr>
          <p:cNvPr id="3" name="TextBox 2">
            <a:extLst>
              <a:ext uri="{FF2B5EF4-FFF2-40B4-BE49-F238E27FC236}">
                <a16:creationId xmlns="" xmlns:a16="http://schemas.microsoft.com/office/drawing/2014/main" id="{85D9A376-C3A7-49E1-B1CD-DEAB47FD0FD1}"/>
              </a:ext>
            </a:extLst>
          </p:cNvPr>
          <p:cNvSpPr txBox="1"/>
          <p:nvPr/>
        </p:nvSpPr>
        <p:spPr>
          <a:xfrm>
            <a:off x="215153" y="275933"/>
            <a:ext cx="11044518" cy="5232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800" dirty="0" smtClean="0">
                <a:solidFill>
                  <a:schemeClr val="tx1">
                    <a:lumMod val="95000"/>
                    <a:lumOff val="5000"/>
                  </a:schemeClr>
                </a:solidFill>
                <a:latin typeface="Times New Roman" pitchFamily="18" charset="0"/>
                <a:cs typeface="Times New Roman" pitchFamily="18" charset="0"/>
              </a:rPr>
              <a:t>H: </a:t>
            </a:r>
            <a:r>
              <a:rPr lang="en-US" sz="2800" dirty="0" err="1" smtClean="0">
                <a:solidFill>
                  <a:schemeClr val="tx1">
                    <a:lumMod val="95000"/>
                    <a:lumOff val="5000"/>
                  </a:schemeClr>
                </a:solidFill>
                <a:latin typeface="Times New Roman" pitchFamily="18" charset="0"/>
                <a:cs typeface="Times New Roman" pitchFamily="18" charset="0"/>
              </a:rPr>
              <a:t>Em</a:t>
            </a:r>
            <a:r>
              <a:rPr lang="en-US" sz="2800" dirty="0" smtClean="0">
                <a:solidFill>
                  <a:schemeClr val="tx1">
                    <a:lumMod val="95000"/>
                    <a:lumOff val="5000"/>
                  </a:schemeClr>
                </a:solidFill>
                <a:latin typeface="Times New Roman" pitchFamily="18" charset="0"/>
                <a:cs typeface="Times New Roman" pitchFamily="18" charset="0"/>
              </a:rPr>
              <a:t> </a:t>
            </a:r>
            <a:r>
              <a:rPr lang="en-US" sz="2800" dirty="0" err="1" smtClean="0">
                <a:solidFill>
                  <a:schemeClr val="tx1">
                    <a:lumMod val="95000"/>
                    <a:lumOff val="5000"/>
                  </a:schemeClr>
                </a:solidFill>
                <a:latin typeface="Times New Roman" pitchFamily="18" charset="0"/>
                <a:cs typeface="Times New Roman" pitchFamily="18" charset="0"/>
              </a:rPr>
              <a:t>hãy</a:t>
            </a:r>
            <a:r>
              <a:rPr lang="en-US" sz="2800" dirty="0" smtClean="0">
                <a:solidFill>
                  <a:schemeClr val="tx1">
                    <a:lumMod val="95000"/>
                    <a:lumOff val="5000"/>
                  </a:schemeClr>
                </a:solidFill>
                <a:latin typeface="Times New Roman" pitchFamily="18" charset="0"/>
                <a:cs typeface="Times New Roman" pitchFamily="18" charset="0"/>
              </a:rPr>
              <a:t> </a:t>
            </a:r>
            <a:r>
              <a:rPr lang="en-US" sz="2800" dirty="0" err="1" smtClean="0">
                <a:solidFill>
                  <a:schemeClr val="tx1">
                    <a:lumMod val="95000"/>
                    <a:lumOff val="5000"/>
                  </a:schemeClr>
                </a:solidFill>
                <a:latin typeface="Times New Roman" pitchFamily="18" charset="0"/>
                <a:cs typeface="Times New Roman" pitchFamily="18" charset="0"/>
              </a:rPr>
              <a:t>m</a:t>
            </a:r>
            <a:r>
              <a:rPr lang="en-US" sz="2800" dirty="0" err="1" smtClean="0">
                <a:solidFill>
                  <a:schemeClr val="tx1">
                    <a:lumMod val="95000"/>
                    <a:lumOff val="5000"/>
                  </a:schemeClr>
                </a:solidFill>
                <a:latin typeface="Times New Roman" pitchFamily="18" charset="0"/>
                <a:cs typeface="Times New Roman" pitchFamily="18" charset="0"/>
              </a:rPr>
              <a:t>ô</a:t>
            </a:r>
            <a:r>
              <a:rPr lang="en-US" sz="2800" dirty="0" smtClean="0">
                <a:solidFill>
                  <a:schemeClr val="tx1">
                    <a:lumMod val="95000"/>
                    <a:lumOff val="5000"/>
                  </a:schemeClr>
                </a:solidFill>
                <a:latin typeface="Times New Roman" pitchFamily="18" charset="0"/>
                <a:cs typeface="Times New Roman" pitchFamily="18" charset="0"/>
              </a:rPr>
              <a:t> </a:t>
            </a:r>
            <a:r>
              <a:rPr lang="en-US" sz="2800" dirty="0" err="1" smtClean="0">
                <a:solidFill>
                  <a:schemeClr val="tx1">
                    <a:lumMod val="95000"/>
                    <a:lumOff val="5000"/>
                  </a:schemeClr>
                </a:solidFill>
                <a:latin typeface="Times New Roman" pitchFamily="18" charset="0"/>
                <a:cs typeface="Times New Roman" pitchFamily="18" charset="0"/>
              </a:rPr>
              <a:t>tả</a:t>
            </a:r>
            <a:r>
              <a:rPr lang="en-US" sz="2800" dirty="0" smtClean="0">
                <a:solidFill>
                  <a:schemeClr val="tx1">
                    <a:lumMod val="95000"/>
                    <a:lumOff val="5000"/>
                  </a:schemeClr>
                </a:solidFill>
                <a:latin typeface="Times New Roman" pitchFamily="18" charset="0"/>
                <a:cs typeface="Times New Roman" pitchFamily="18" charset="0"/>
              </a:rPr>
              <a:t> </a:t>
            </a:r>
            <a:r>
              <a:rPr lang="en-US" sz="2800" dirty="0" err="1" smtClean="0">
                <a:solidFill>
                  <a:schemeClr val="tx1">
                    <a:lumMod val="95000"/>
                    <a:lumOff val="5000"/>
                  </a:schemeClr>
                </a:solidFill>
                <a:latin typeface="Times New Roman" pitchFamily="18" charset="0"/>
                <a:cs typeface="Times New Roman" pitchFamily="18" charset="0"/>
              </a:rPr>
              <a:t>hình</a:t>
            </a:r>
            <a:r>
              <a:rPr lang="en-US" sz="2800" dirty="0" smtClean="0">
                <a:solidFill>
                  <a:schemeClr val="tx1">
                    <a:lumMod val="95000"/>
                    <a:lumOff val="5000"/>
                  </a:schemeClr>
                </a:solidFill>
                <a:latin typeface="Times New Roman" pitchFamily="18" charset="0"/>
                <a:cs typeface="Times New Roman" pitchFamily="18" charset="0"/>
              </a:rPr>
              <a:t> </a:t>
            </a:r>
            <a:r>
              <a:rPr lang="en-US" sz="2800" dirty="0" err="1" smtClean="0">
                <a:solidFill>
                  <a:schemeClr val="tx1">
                    <a:lumMod val="95000"/>
                    <a:lumOff val="5000"/>
                  </a:schemeClr>
                </a:solidFill>
                <a:latin typeface="Times New Roman" pitchFamily="18" charset="0"/>
                <a:cs typeface="Times New Roman" pitchFamily="18" charset="0"/>
              </a:rPr>
              <a:t>ảnh</a:t>
            </a:r>
            <a:r>
              <a:rPr lang="en-US" sz="2800" dirty="0" smtClean="0">
                <a:solidFill>
                  <a:schemeClr val="tx1">
                    <a:lumMod val="95000"/>
                    <a:lumOff val="5000"/>
                  </a:schemeClr>
                </a:solidFill>
                <a:latin typeface="Times New Roman" pitchFamily="18" charset="0"/>
                <a:cs typeface="Times New Roman" pitchFamily="18" charset="0"/>
              </a:rPr>
              <a:t> ? Theo </a:t>
            </a:r>
            <a:r>
              <a:rPr lang="en-US" sz="2800" dirty="0" err="1" smtClean="0">
                <a:solidFill>
                  <a:schemeClr val="tx1">
                    <a:lumMod val="95000"/>
                    <a:lumOff val="5000"/>
                  </a:schemeClr>
                </a:solidFill>
                <a:latin typeface="Times New Roman" pitchFamily="18" charset="0"/>
                <a:cs typeface="Times New Roman" pitchFamily="18" charset="0"/>
              </a:rPr>
              <a:t>em</a:t>
            </a:r>
            <a:r>
              <a:rPr lang="en-US" sz="2800" dirty="0" smtClean="0">
                <a:solidFill>
                  <a:schemeClr val="tx1">
                    <a:lumMod val="95000"/>
                    <a:lumOff val="5000"/>
                  </a:schemeClr>
                </a:solidFill>
                <a:latin typeface="Times New Roman" pitchFamily="18" charset="0"/>
                <a:cs typeface="Times New Roman" pitchFamily="18" charset="0"/>
              </a:rPr>
              <a:t> </a:t>
            </a:r>
            <a:r>
              <a:rPr lang="en-US" sz="2800" dirty="0" err="1" smtClean="0">
                <a:solidFill>
                  <a:schemeClr val="tx1">
                    <a:lumMod val="95000"/>
                    <a:lumOff val="5000"/>
                  </a:schemeClr>
                </a:solidFill>
                <a:latin typeface="Times New Roman" pitchFamily="18" charset="0"/>
                <a:cs typeface="Times New Roman" pitchFamily="18" charset="0"/>
              </a:rPr>
              <a:t>lãnh</a:t>
            </a:r>
            <a:r>
              <a:rPr lang="en-US" sz="2800" dirty="0" smtClean="0">
                <a:solidFill>
                  <a:schemeClr val="tx1">
                    <a:lumMod val="95000"/>
                    <a:lumOff val="5000"/>
                  </a:schemeClr>
                </a:solidFill>
                <a:latin typeface="Times New Roman" pitchFamily="18" charset="0"/>
                <a:cs typeface="Times New Roman" pitchFamily="18" charset="0"/>
              </a:rPr>
              <a:t> </a:t>
            </a:r>
            <a:r>
              <a:rPr lang="en-US" sz="2800" dirty="0" err="1" smtClean="0">
                <a:solidFill>
                  <a:schemeClr val="tx1">
                    <a:lumMod val="95000"/>
                    <a:lumOff val="5000"/>
                  </a:schemeClr>
                </a:solidFill>
                <a:latin typeface="Times New Roman" pitchFamily="18" charset="0"/>
                <a:cs typeface="Times New Roman" pitchFamily="18" charset="0"/>
              </a:rPr>
              <a:t>địa</a:t>
            </a:r>
            <a:r>
              <a:rPr lang="en-US" sz="2800" dirty="0" smtClean="0">
                <a:solidFill>
                  <a:schemeClr val="tx1">
                    <a:lumMod val="95000"/>
                    <a:lumOff val="5000"/>
                  </a:schemeClr>
                </a:solidFill>
                <a:latin typeface="Times New Roman" pitchFamily="18" charset="0"/>
                <a:cs typeface="Times New Roman" pitchFamily="18" charset="0"/>
              </a:rPr>
              <a:t> </a:t>
            </a:r>
            <a:r>
              <a:rPr lang="en-US" sz="2800" dirty="0" err="1" smtClean="0">
                <a:solidFill>
                  <a:schemeClr val="tx1">
                    <a:lumMod val="95000"/>
                    <a:lumOff val="5000"/>
                  </a:schemeClr>
                </a:solidFill>
                <a:latin typeface="Times New Roman" pitchFamily="18" charset="0"/>
                <a:cs typeface="Times New Roman" pitchFamily="18" charset="0"/>
              </a:rPr>
              <a:t>phong</a:t>
            </a:r>
            <a:r>
              <a:rPr lang="en-US" sz="2800" dirty="0" smtClean="0">
                <a:solidFill>
                  <a:schemeClr val="tx1">
                    <a:lumMod val="95000"/>
                    <a:lumOff val="5000"/>
                  </a:schemeClr>
                </a:solidFill>
                <a:latin typeface="Times New Roman" pitchFamily="18" charset="0"/>
                <a:cs typeface="Times New Roman" pitchFamily="18" charset="0"/>
              </a:rPr>
              <a:t> </a:t>
            </a:r>
            <a:r>
              <a:rPr lang="en-US" sz="2800" dirty="0" err="1" smtClean="0">
                <a:solidFill>
                  <a:schemeClr val="tx1">
                    <a:lumMod val="95000"/>
                    <a:lumOff val="5000"/>
                  </a:schemeClr>
                </a:solidFill>
                <a:latin typeface="Times New Roman" pitchFamily="18" charset="0"/>
                <a:cs typeface="Times New Roman" pitchFamily="18" charset="0"/>
              </a:rPr>
              <a:t>kiến</a:t>
            </a:r>
            <a:r>
              <a:rPr lang="en-US" sz="2800" dirty="0" smtClean="0">
                <a:solidFill>
                  <a:schemeClr val="tx1">
                    <a:lumMod val="95000"/>
                    <a:lumOff val="5000"/>
                  </a:schemeClr>
                </a:solidFill>
                <a:latin typeface="Times New Roman" pitchFamily="18" charset="0"/>
                <a:cs typeface="Times New Roman" pitchFamily="18" charset="0"/>
              </a:rPr>
              <a:t> </a:t>
            </a:r>
            <a:r>
              <a:rPr lang="en-US" sz="2800" dirty="0" err="1" smtClean="0">
                <a:solidFill>
                  <a:schemeClr val="tx1">
                    <a:lumMod val="95000"/>
                    <a:lumOff val="5000"/>
                  </a:schemeClr>
                </a:solidFill>
                <a:latin typeface="Times New Roman" pitchFamily="18" charset="0"/>
                <a:cs typeface="Times New Roman" pitchFamily="18" charset="0"/>
              </a:rPr>
              <a:t>có</a:t>
            </a:r>
            <a:r>
              <a:rPr lang="en-US" sz="2800" dirty="0" smtClean="0">
                <a:solidFill>
                  <a:schemeClr val="tx1">
                    <a:lumMod val="95000"/>
                    <a:lumOff val="5000"/>
                  </a:schemeClr>
                </a:solidFill>
                <a:latin typeface="Times New Roman" pitchFamily="18" charset="0"/>
                <a:cs typeface="Times New Roman" pitchFamily="18" charset="0"/>
              </a:rPr>
              <a:t> </a:t>
            </a:r>
            <a:r>
              <a:rPr lang="en-US" sz="2800" dirty="0" err="1" smtClean="0">
                <a:solidFill>
                  <a:schemeClr val="tx1">
                    <a:lumMod val="95000"/>
                    <a:lumOff val="5000"/>
                  </a:schemeClr>
                </a:solidFill>
                <a:latin typeface="Times New Roman" pitchFamily="18" charset="0"/>
                <a:cs typeface="Times New Roman" pitchFamily="18" charset="0"/>
              </a:rPr>
              <a:t>gì</a:t>
            </a:r>
            <a:r>
              <a:rPr lang="en-US" sz="2800" dirty="0" smtClean="0">
                <a:solidFill>
                  <a:schemeClr val="tx1">
                    <a:lumMod val="95000"/>
                    <a:lumOff val="5000"/>
                  </a:schemeClr>
                </a:solidFill>
                <a:latin typeface="Times New Roman" pitchFamily="18" charset="0"/>
                <a:cs typeface="Times New Roman" pitchFamily="18" charset="0"/>
              </a:rPr>
              <a:t> </a:t>
            </a:r>
            <a:r>
              <a:rPr lang="en-US" sz="2800" dirty="0" err="1" smtClean="0">
                <a:solidFill>
                  <a:schemeClr val="tx1">
                    <a:lumMod val="95000"/>
                    <a:lumOff val="5000"/>
                  </a:schemeClr>
                </a:solidFill>
                <a:latin typeface="Times New Roman" pitchFamily="18" charset="0"/>
                <a:cs typeface="Times New Roman" pitchFamily="18" charset="0"/>
              </a:rPr>
              <a:t>đặc</a:t>
            </a:r>
            <a:r>
              <a:rPr lang="en-US" sz="2800" dirty="0" smtClean="0">
                <a:solidFill>
                  <a:schemeClr val="tx1">
                    <a:lumMod val="95000"/>
                    <a:lumOff val="5000"/>
                  </a:schemeClr>
                </a:solidFill>
                <a:latin typeface="Times New Roman" pitchFamily="18" charset="0"/>
                <a:cs typeface="Times New Roman" pitchFamily="18" charset="0"/>
              </a:rPr>
              <a:t> </a:t>
            </a:r>
            <a:r>
              <a:rPr lang="en-US" sz="2800" dirty="0" err="1" smtClean="0">
                <a:solidFill>
                  <a:schemeClr val="tx1">
                    <a:lumMod val="95000"/>
                    <a:lumOff val="5000"/>
                  </a:schemeClr>
                </a:solidFill>
                <a:latin typeface="Times New Roman" pitchFamily="18" charset="0"/>
                <a:cs typeface="Times New Roman" pitchFamily="18" charset="0"/>
              </a:rPr>
              <a:t>biệt</a:t>
            </a:r>
            <a:r>
              <a:rPr lang="en-US" sz="2800" dirty="0" smtClean="0">
                <a:solidFill>
                  <a:schemeClr val="tx1">
                    <a:lumMod val="95000"/>
                    <a:lumOff val="5000"/>
                  </a:schemeClr>
                </a:solidFill>
                <a:latin typeface="Times New Roman" pitchFamily="18" charset="0"/>
                <a:cs typeface="Times New Roman" pitchFamily="18" charset="0"/>
              </a:rPr>
              <a:t>? </a:t>
            </a:r>
            <a:endParaRPr lang="en-US" sz="2800" dirty="0">
              <a:solidFill>
                <a:schemeClr val="tx1">
                  <a:lumMod val="95000"/>
                  <a:lumOff val="5000"/>
                </a:schemeClr>
              </a:solidFill>
              <a:latin typeface="Times New Roman" pitchFamily="18" charset="0"/>
              <a:cs typeface="Times New Roman" pitchFamily="18" charset="0"/>
            </a:endParaRPr>
          </a:p>
        </p:txBody>
      </p:sp>
      <p:sp>
        <p:nvSpPr>
          <p:cNvPr id="4" name="Rectangle 3"/>
          <p:cNvSpPr/>
          <p:nvPr/>
        </p:nvSpPr>
        <p:spPr>
          <a:xfrm>
            <a:off x="2940424" y="6211669"/>
            <a:ext cx="6096000" cy="646331"/>
          </a:xfrm>
          <a:prstGeom prst="rect">
            <a:avLst/>
          </a:prstGeom>
        </p:spPr>
        <p:txBody>
          <a:bodyPr>
            <a:spAutoFit/>
          </a:bodyPr>
          <a:lstStyle/>
          <a:p>
            <a:pPr algn="ctr"/>
            <a:r>
              <a:rPr lang="en-US" sz="3600" b="1" i="1" dirty="0" err="1" smtClean="0">
                <a:solidFill>
                  <a:schemeClr val="tx1">
                    <a:lumMod val="95000"/>
                    <a:lumOff val="5000"/>
                  </a:schemeClr>
                </a:solidFill>
                <a:latin typeface="Times New Roman" pitchFamily="18" charset="0"/>
                <a:cs typeface="Times New Roman" pitchFamily="18" charset="0"/>
              </a:rPr>
              <a:t>Lãnh</a:t>
            </a:r>
            <a:r>
              <a:rPr lang="en-US" sz="3600" b="1" i="1" dirty="0" smtClean="0">
                <a:solidFill>
                  <a:schemeClr val="tx1">
                    <a:lumMod val="95000"/>
                    <a:lumOff val="5000"/>
                  </a:schemeClr>
                </a:solidFill>
                <a:latin typeface="Times New Roman" pitchFamily="18" charset="0"/>
                <a:cs typeface="Times New Roman" pitchFamily="18" charset="0"/>
              </a:rPr>
              <a:t> </a:t>
            </a:r>
            <a:r>
              <a:rPr lang="en-US" sz="3600" b="1" i="1" dirty="0" err="1" smtClean="0">
                <a:solidFill>
                  <a:schemeClr val="tx1">
                    <a:lumMod val="95000"/>
                    <a:lumOff val="5000"/>
                  </a:schemeClr>
                </a:solidFill>
                <a:latin typeface="Times New Roman" pitchFamily="18" charset="0"/>
                <a:cs typeface="Times New Roman" pitchFamily="18" charset="0"/>
              </a:rPr>
              <a:t>địa</a:t>
            </a:r>
            <a:r>
              <a:rPr lang="en-US" sz="3600" b="1" i="1" dirty="0" smtClean="0">
                <a:solidFill>
                  <a:schemeClr val="tx1">
                    <a:lumMod val="95000"/>
                    <a:lumOff val="5000"/>
                  </a:schemeClr>
                </a:solidFill>
                <a:latin typeface="Times New Roman" pitchFamily="18" charset="0"/>
                <a:cs typeface="Times New Roman" pitchFamily="18" charset="0"/>
              </a:rPr>
              <a:t> </a:t>
            </a:r>
            <a:r>
              <a:rPr lang="en-US" sz="3600" b="1" i="1" dirty="0" err="1" smtClean="0">
                <a:solidFill>
                  <a:schemeClr val="tx1">
                    <a:lumMod val="95000"/>
                    <a:lumOff val="5000"/>
                  </a:schemeClr>
                </a:solidFill>
                <a:latin typeface="Times New Roman" pitchFamily="18" charset="0"/>
                <a:cs typeface="Times New Roman" pitchFamily="18" charset="0"/>
              </a:rPr>
              <a:t>phong</a:t>
            </a:r>
            <a:r>
              <a:rPr lang="en-US" sz="3600" b="1" i="1" dirty="0" smtClean="0">
                <a:solidFill>
                  <a:schemeClr val="tx1">
                    <a:lumMod val="95000"/>
                    <a:lumOff val="5000"/>
                  </a:schemeClr>
                </a:solidFill>
                <a:latin typeface="Times New Roman" pitchFamily="18" charset="0"/>
                <a:cs typeface="Times New Roman" pitchFamily="18" charset="0"/>
              </a:rPr>
              <a:t> </a:t>
            </a:r>
            <a:r>
              <a:rPr lang="en-US" sz="3600" b="1" i="1" dirty="0" err="1" smtClean="0">
                <a:solidFill>
                  <a:schemeClr val="tx1">
                    <a:lumMod val="95000"/>
                    <a:lumOff val="5000"/>
                  </a:schemeClr>
                </a:solidFill>
                <a:latin typeface="Times New Roman" pitchFamily="18" charset="0"/>
                <a:cs typeface="Times New Roman" pitchFamily="18" charset="0"/>
              </a:rPr>
              <a:t>kiến</a:t>
            </a:r>
            <a:r>
              <a:rPr lang="en-US" sz="3600" b="1" i="1" dirty="0" smtClean="0">
                <a:solidFill>
                  <a:schemeClr val="tx1">
                    <a:lumMod val="95000"/>
                    <a:lumOff val="5000"/>
                  </a:schemeClr>
                </a:solidFill>
                <a:latin typeface="Times New Roman" pitchFamily="18" charset="0"/>
                <a:cs typeface="Times New Roman" pitchFamily="18" charset="0"/>
              </a:rPr>
              <a:t> </a:t>
            </a:r>
            <a:endParaRPr lang="en-US" sz="3600" b="1" i="1" dirty="0">
              <a:solidFill>
                <a:schemeClr val="tx1">
                  <a:lumMod val="95000"/>
                  <a:lumOff val="5000"/>
                </a:schemeClr>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Lam tac\bg.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1600" y="-127000"/>
            <a:ext cx="12293600" cy="6985000"/>
          </a:xfrm>
          <a:prstGeom prst="rect">
            <a:avLst/>
          </a:prstGeom>
          <a:noFill/>
          <a:extLst>
            <a:ext uri="{909E8E84-426E-40DD-AFC4-6F175D3DCCD1}">
              <a14:hiddenFill xmlns:a14="http://schemas.microsoft.com/office/drawing/2010/main" xmlns="">
                <a:solidFill>
                  <a:srgbClr val="FFFFFF"/>
                </a:solidFill>
              </a14:hiddenFill>
            </a:ext>
          </a:extLst>
        </p:spPr>
      </p:pic>
      <p:pic>
        <p:nvPicPr>
          <p:cNvPr id="40"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xmlns="">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1828800" y="-160631"/>
            <a:ext cx="8331200" cy="4416308"/>
          </a:xfrm>
          <a:prstGeom prst="rect">
            <a:avLst/>
          </a:prstGeom>
          <a:noFill/>
          <a:extLst>
            <a:ext uri="{909E8E84-426E-40DD-AFC4-6F175D3DCCD1}">
              <a14:hiddenFill xmlns:a14="http://schemas.microsoft.com/office/drawing/2010/main" xmlns="">
                <a:solidFill>
                  <a:srgbClr val="FFFFFF"/>
                </a:solidFill>
              </a14:hiddenFill>
            </a:ext>
          </a:extLst>
        </p:spPr>
      </p:pic>
      <p:pic>
        <p:nvPicPr>
          <p:cNvPr id="41"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xmlns="">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2893941" y="3632201"/>
            <a:ext cx="6554860" cy="3474684"/>
          </a:xfrm>
          <a:prstGeom prst="rect">
            <a:avLst/>
          </a:prstGeom>
          <a:noFill/>
          <a:extLst>
            <a:ext uri="{909E8E84-426E-40DD-AFC4-6F175D3DCCD1}">
              <a14:hiddenFill xmlns:a14="http://schemas.microsoft.com/office/drawing/2010/main" xmlns="">
                <a:solidFill>
                  <a:srgbClr val="FFFFFF"/>
                </a:solidFill>
              </a14:hiddenFill>
            </a:ext>
          </a:extLst>
        </p:spPr>
      </p:pic>
      <p:pic>
        <p:nvPicPr>
          <p:cNvPr id="3074" name="Picture 2" descr="C:\Users\ADMIN\Desktop\Tai nguyen thiet ke tro choi\Bảng gỗ\Picture1 (2).png">
            <a:hlinkClick r:id="" action="ppaction://noaction"/>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179353" y="5969000"/>
            <a:ext cx="1691103" cy="718923"/>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a:extLst>
              <a:ext uri="{FF2B5EF4-FFF2-40B4-BE49-F238E27FC236}">
                <a16:creationId xmlns:a16="http://schemas.microsoft.com/office/drawing/2014/main" xmlns="" id="{F9880CC4-440F-46AC-B38A-630CFE6AFF02}"/>
              </a:ext>
            </a:extLst>
          </p:cNvPr>
          <p:cNvSpPr txBox="1"/>
          <p:nvPr/>
        </p:nvSpPr>
        <p:spPr>
          <a:xfrm>
            <a:off x="2716970" y="588530"/>
            <a:ext cx="6554860" cy="2308324"/>
          </a:xfrm>
          <a:prstGeom prst="rect">
            <a:avLst/>
          </a:prstGeom>
          <a:solidFill>
            <a:schemeClr val="bg1">
              <a:lumMod val="95000"/>
            </a:schemeClr>
          </a:solidFill>
        </p:spPr>
        <p:txBody>
          <a:bodyPr wrap="square">
            <a:spAutoFit/>
          </a:bodyPr>
          <a:lstStyle/>
          <a:p>
            <a:pPr algn="just"/>
            <a:r>
              <a:rPr lang="en-US" sz="24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smtClean="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400" b="1" dirty="0" smtClean="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smtClean="0">
                <a:solidFill>
                  <a:srgbClr val="00B050"/>
                </a:solidFill>
              </a:rPr>
              <a:t> Người sản xuất chính trong lãnh địa là ai?</a:t>
            </a:r>
            <a:endParaRPr lang="en-US" sz="24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2400" dirty="0" smtClean="0">
                <a:solidFill>
                  <a:srgbClr val="00B050"/>
                </a:solidFill>
              </a:rPr>
              <a:t>A. </a:t>
            </a:r>
            <a:r>
              <a:rPr lang="en-US" sz="2400" dirty="0" err="1" smtClean="0">
                <a:solidFill>
                  <a:srgbClr val="00B050"/>
                </a:solidFill>
              </a:rPr>
              <a:t>Lãnh</a:t>
            </a:r>
            <a:r>
              <a:rPr lang="en-US" sz="2400" dirty="0" smtClean="0">
                <a:solidFill>
                  <a:srgbClr val="00B050"/>
                </a:solidFill>
              </a:rPr>
              <a:t> </a:t>
            </a:r>
            <a:r>
              <a:rPr lang="en-US" sz="2400" dirty="0" err="1" smtClean="0">
                <a:solidFill>
                  <a:srgbClr val="00B050"/>
                </a:solidFill>
              </a:rPr>
              <a:t>chúa</a:t>
            </a:r>
            <a:endParaRPr lang="en-US" sz="2400" dirty="0" smtClean="0">
              <a:solidFill>
                <a:srgbClr val="00B050"/>
              </a:solidFill>
            </a:endParaRPr>
          </a:p>
          <a:p>
            <a:r>
              <a:rPr lang="en-US" sz="2400" dirty="0" smtClean="0">
                <a:solidFill>
                  <a:srgbClr val="00B050"/>
                </a:solidFill>
              </a:rPr>
              <a:t>B. </a:t>
            </a:r>
            <a:r>
              <a:rPr lang="en-US" sz="2400" dirty="0" err="1" smtClean="0">
                <a:solidFill>
                  <a:srgbClr val="00B050"/>
                </a:solidFill>
              </a:rPr>
              <a:t>Nô</a:t>
            </a:r>
            <a:r>
              <a:rPr lang="en-US" sz="2400" dirty="0" smtClean="0">
                <a:solidFill>
                  <a:srgbClr val="00B050"/>
                </a:solidFill>
              </a:rPr>
              <a:t> </a:t>
            </a:r>
            <a:r>
              <a:rPr lang="en-US" sz="2400" dirty="0" err="1" smtClean="0">
                <a:solidFill>
                  <a:srgbClr val="00B050"/>
                </a:solidFill>
              </a:rPr>
              <a:t>lệ</a:t>
            </a:r>
            <a:endParaRPr lang="en-US" sz="2400" dirty="0" smtClean="0">
              <a:solidFill>
                <a:srgbClr val="00B050"/>
              </a:solidFill>
            </a:endParaRPr>
          </a:p>
          <a:p>
            <a:r>
              <a:rPr lang="en-US" sz="2400" dirty="0" smtClean="0">
                <a:solidFill>
                  <a:srgbClr val="00B050"/>
                </a:solidFill>
              </a:rPr>
              <a:t>C. </a:t>
            </a:r>
            <a:r>
              <a:rPr lang="en-US" sz="2400" dirty="0" err="1" smtClean="0">
                <a:solidFill>
                  <a:srgbClr val="00B050"/>
                </a:solidFill>
              </a:rPr>
              <a:t>Nông</a:t>
            </a:r>
            <a:r>
              <a:rPr lang="en-US" sz="2400" dirty="0" smtClean="0">
                <a:solidFill>
                  <a:srgbClr val="00B050"/>
                </a:solidFill>
              </a:rPr>
              <a:t> </a:t>
            </a:r>
            <a:r>
              <a:rPr lang="en-US" sz="2400" dirty="0" err="1" smtClean="0">
                <a:solidFill>
                  <a:srgbClr val="00B050"/>
                </a:solidFill>
              </a:rPr>
              <a:t>nô</a:t>
            </a:r>
            <a:endParaRPr lang="en-US" sz="2400" dirty="0" smtClean="0">
              <a:solidFill>
                <a:srgbClr val="00B050"/>
              </a:solidFill>
            </a:endParaRPr>
          </a:p>
          <a:p>
            <a:r>
              <a:rPr lang="en-US" sz="2400" dirty="0" smtClean="0">
                <a:solidFill>
                  <a:srgbClr val="00B050"/>
                </a:solidFill>
              </a:rPr>
              <a:t>D. </a:t>
            </a:r>
            <a:r>
              <a:rPr lang="en-US" sz="2400" dirty="0" err="1" smtClean="0">
                <a:solidFill>
                  <a:srgbClr val="00B050"/>
                </a:solidFill>
              </a:rPr>
              <a:t>Nông</a:t>
            </a:r>
            <a:r>
              <a:rPr lang="en-US" sz="2400" dirty="0" smtClean="0">
                <a:solidFill>
                  <a:srgbClr val="00B050"/>
                </a:solidFill>
              </a:rPr>
              <a:t> </a:t>
            </a:r>
            <a:r>
              <a:rPr lang="en-US" sz="2400" dirty="0" err="1" smtClean="0">
                <a:solidFill>
                  <a:srgbClr val="00B050"/>
                </a:solidFill>
              </a:rPr>
              <a:t>dân</a:t>
            </a:r>
            <a:r>
              <a:rPr lang="en-US" sz="2400" dirty="0" smtClean="0">
                <a:solidFill>
                  <a:srgbClr val="00B050"/>
                </a:solidFill>
              </a:rPr>
              <a:t>.</a:t>
            </a:r>
            <a:endParaRPr lang="en-US" sz="2400" dirty="0">
              <a:solidFill>
                <a:srgbClr val="00B050"/>
              </a:solidFill>
            </a:endParaRPr>
          </a:p>
        </p:txBody>
      </p:sp>
      <p:sp>
        <p:nvSpPr>
          <p:cNvPr id="11" name="TextBox 10">
            <a:extLst>
              <a:ext uri="{FF2B5EF4-FFF2-40B4-BE49-F238E27FC236}">
                <a16:creationId xmlns:a16="http://schemas.microsoft.com/office/drawing/2014/main" xmlns="" id="{35A6AED0-6354-4381-9051-0A8A1A3B6A54}"/>
              </a:ext>
            </a:extLst>
          </p:cNvPr>
          <p:cNvSpPr txBox="1"/>
          <p:nvPr/>
        </p:nvSpPr>
        <p:spPr>
          <a:xfrm>
            <a:off x="3681897" y="4719417"/>
            <a:ext cx="5064537" cy="52322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sz="2800" dirty="0" smtClean="0">
                <a:solidFill>
                  <a:srgbClr val="00B050"/>
                </a:solidFill>
              </a:rPr>
              <a:t>C. </a:t>
            </a:r>
            <a:r>
              <a:rPr lang="en-US" sz="2800" dirty="0" err="1" smtClean="0">
                <a:solidFill>
                  <a:srgbClr val="00B050"/>
                </a:solidFill>
              </a:rPr>
              <a:t>Nông</a:t>
            </a:r>
            <a:r>
              <a:rPr lang="en-US" sz="2800" dirty="0" smtClean="0">
                <a:solidFill>
                  <a:srgbClr val="00B050"/>
                </a:solidFill>
              </a:rPr>
              <a:t> </a:t>
            </a:r>
            <a:r>
              <a:rPr lang="en-US" sz="2800" dirty="0" err="1" smtClean="0">
                <a:solidFill>
                  <a:srgbClr val="00B050"/>
                </a:solidFill>
              </a:rPr>
              <a:t>nô</a:t>
            </a:r>
            <a:endParaRPr lang="en-US" sz="2800" dirty="0" smtClean="0">
              <a:solidFill>
                <a:srgbClr val="00B050"/>
              </a:solidFill>
            </a:endParaRPr>
          </a:p>
        </p:txBody>
      </p:sp>
    </p:spTree>
    <p:extLst>
      <p:ext uri="{BB962C8B-B14F-4D97-AF65-F5344CB8AC3E}">
        <p14:creationId xmlns:p14="http://schemas.microsoft.com/office/powerpoint/2010/main" xmlns="" val="285075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1000"/>
                                        <p:tgtEl>
                                          <p:spTgt spid="40"/>
                                        </p:tgtEl>
                                      </p:cBhvr>
                                    </p:animEffect>
                                    <p:anim calcmode="lin" valueType="num">
                                      <p:cBhvr>
                                        <p:cTn id="13" dur="1000" fill="hold"/>
                                        <p:tgtEl>
                                          <p:spTgt spid="40"/>
                                        </p:tgtEl>
                                        <p:attrNameLst>
                                          <p:attrName>ppt_x</p:attrName>
                                        </p:attrNameLst>
                                      </p:cBhvr>
                                      <p:tavLst>
                                        <p:tav tm="0">
                                          <p:val>
                                            <p:strVal val="#ppt_x"/>
                                          </p:val>
                                        </p:tav>
                                        <p:tav tm="100000">
                                          <p:val>
                                            <p:strVal val="#ppt_x"/>
                                          </p:val>
                                        </p:tav>
                                      </p:tavLst>
                                    </p:anim>
                                    <p:anim calcmode="lin" valueType="num">
                                      <p:cBhvr>
                                        <p:cTn id="14"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1000"/>
                                        <p:tgtEl>
                                          <p:spTgt spid="41"/>
                                        </p:tgtEl>
                                      </p:cBhvr>
                                    </p:animEffect>
                                    <p:anim calcmode="lin" valueType="num">
                                      <p:cBhvr>
                                        <p:cTn id="20" dur="1000" fill="hold"/>
                                        <p:tgtEl>
                                          <p:spTgt spid="41"/>
                                        </p:tgtEl>
                                        <p:attrNameLst>
                                          <p:attrName>ppt_x</p:attrName>
                                        </p:attrNameLst>
                                      </p:cBhvr>
                                      <p:tavLst>
                                        <p:tav tm="0">
                                          <p:val>
                                            <p:strVal val="#ppt_x"/>
                                          </p:val>
                                        </p:tav>
                                        <p:tav tm="100000">
                                          <p:val>
                                            <p:strVal val="#ppt_x"/>
                                          </p:val>
                                        </p:tav>
                                      </p:tavLst>
                                    </p:anim>
                                    <p:anim calcmode="lin" valueType="num">
                                      <p:cBhvr>
                                        <p:cTn id="21" dur="1000" fill="hold"/>
                                        <p:tgtEl>
                                          <p:spTgt spid="4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Lam tac\bg.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1600" y="-127000"/>
            <a:ext cx="12293600" cy="6985000"/>
          </a:xfrm>
          <a:prstGeom prst="rect">
            <a:avLst/>
          </a:prstGeom>
          <a:noFill/>
          <a:extLst>
            <a:ext uri="{909E8E84-426E-40DD-AFC4-6F175D3DCCD1}">
              <a14:hiddenFill xmlns:a14="http://schemas.microsoft.com/office/drawing/2010/main" xmlns="">
                <a:solidFill>
                  <a:srgbClr val="FFFFFF"/>
                </a:solidFill>
              </a14:hiddenFill>
            </a:ext>
          </a:extLst>
        </p:spPr>
      </p:pic>
      <p:pic>
        <p:nvPicPr>
          <p:cNvPr id="40"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xmlns="">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1828800" y="-160631"/>
            <a:ext cx="8331200" cy="4416308"/>
          </a:xfrm>
          <a:prstGeom prst="rect">
            <a:avLst/>
          </a:prstGeom>
          <a:noFill/>
          <a:extLst>
            <a:ext uri="{909E8E84-426E-40DD-AFC4-6F175D3DCCD1}">
              <a14:hiddenFill xmlns:a14="http://schemas.microsoft.com/office/drawing/2010/main" xmlns="">
                <a:solidFill>
                  <a:srgbClr val="FFFFFF"/>
                </a:solidFill>
              </a14:hiddenFill>
            </a:ext>
          </a:extLst>
        </p:spPr>
      </p:pic>
      <p:pic>
        <p:nvPicPr>
          <p:cNvPr id="41"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xmlns="">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2893941" y="3632201"/>
            <a:ext cx="6554860" cy="3474684"/>
          </a:xfrm>
          <a:prstGeom prst="rect">
            <a:avLst/>
          </a:prstGeom>
          <a:noFill/>
          <a:extLst>
            <a:ext uri="{909E8E84-426E-40DD-AFC4-6F175D3DCCD1}">
              <a14:hiddenFill xmlns:a14="http://schemas.microsoft.com/office/drawing/2010/main" xmlns="">
                <a:solidFill>
                  <a:srgbClr val="FFFFFF"/>
                </a:solidFill>
              </a14:hiddenFill>
            </a:ext>
          </a:extLst>
        </p:spPr>
      </p:pic>
      <p:pic>
        <p:nvPicPr>
          <p:cNvPr id="3074" name="Picture 2" descr="C:\Users\ADMIN\Desktop\Tai nguyen thiet ke tro choi\Bảng gỗ\Picture1 (2).png">
            <a:hlinkClick r:id="" action="ppaction://noaction"/>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179353" y="5969000"/>
            <a:ext cx="1691103" cy="718923"/>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a:extLst>
              <a:ext uri="{FF2B5EF4-FFF2-40B4-BE49-F238E27FC236}">
                <a16:creationId xmlns:a16="http://schemas.microsoft.com/office/drawing/2014/main" xmlns="" id="{F9880CC4-440F-46AC-B38A-630CFE6AFF02}"/>
              </a:ext>
            </a:extLst>
          </p:cNvPr>
          <p:cNvSpPr txBox="1"/>
          <p:nvPr/>
        </p:nvSpPr>
        <p:spPr>
          <a:xfrm>
            <a:off x="2716970" y="588531"/>
            <a:ext cx="6554860" cy="2431435"/>
          </a:xfrm>
          <a:prstGeom prst="rect">
            <a:avLst/>
          </a:prstGeom>
          <a:solidFill>
            <a:schemeClr val="bg1">
              <a:lumMod val="95000"/>
            </a:schemeClr>
          </a:solidFill>
        </p:spPr>
        <p:txBody>
          <a:bodyPr wrap="square">
            <a:spAutoFit/>
          </a:bodyPr>
          <a:lstStyle/>
          <a:p>
            <a:pPr marL="0" marR="0" algn="just">
              <a:spcBef>
                <a:spcPts val="0"/>
              </a:spcBef>
              <a:spcAft>
                <a:spcPts val="0"/>
              </a:spcAft>
            </a:pPr>
            <a:r>
              <a:rPr lang="en-US" sz="19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19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b="1" dirty="0" smtClean="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3</a:t>
            </a:r>
            <a:r>
              <a:rPr lang="en-US" sz="1900" b="1" dirty="0" smtClean="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9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19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19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19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19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b="1" i="1" u="sng"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1900" b="1" i="1" u="sng"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b="1" i="1" u="sng"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1900" b="1" i="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19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19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19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lãnh</a:t>
            </a:r>
            <a:r>
              <a:rPr lang="en-US" sz="19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địa</a:t>
            </a:r>
            <a:r>
              <a:rPr lang="en-US" sz="19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phong</a:t>
            </a:r>
            <a:r>
              <a:rPr lang="en-US" sz="19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19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9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114300" algn="just">
              <a:spcBef>
                <a:spcPts val="0"/>
              </a:spcBef>
              <a:spcAft>
                <a:spcPts val="0"/>
              </a:spcAft>
            </a:pPr>
            <a:r>
              <a:rPr lang="en-US" sz="19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19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Lãnh</a:t>
            </a:r>
            <a:r>
              <a:rPr lang="en-US" sz="19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địa</a:t>
            </a:r>
            <a:r>
              <a:rPr lang="en-US" sz="19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19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trung</a:t>
            </a:r>
            <a:r>
              <a:rPr lang="en-US" sz="19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19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giao</a:t>
            </a:r>
            <a:r>
              <a:rPr lang="en-US" sz="19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lưu</a:t>
            </a:r>
            <a:r>
              <a:rPr lang="en-US" sz="19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buôn</a:t>
            </a:r>
            <a:r>
              <a:rPr lang="en-US" sz="19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bán</a:t>
            </a:r>
            <a:r>
              <a:rPr lang="en-US" sz="19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19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phong</a:t>
            </a:r>
            <a:r>
              <a:rPr lang="en-US" sz="19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19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9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114300" algn="just">
              <a:spcBef>
                <a:spcPts val="0"/>
              </a:spcBef>
              <a:spcAft>
                <a:spcPts val="0"/>
              </a:spcAft>
            </a:pPr>
            <a:r>
              <a:rPr lang="en-US" sz="19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19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Lãnh</a:t>
            </a:r>
            <a:r>
              <a:rPr lang="en-US" sz="19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địa</a:t>
            </a:r>
            <a:r>
              <a:rPr lang="en-US" sz="19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19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vùng</a:t>
            </a:r>
            <a:r>
              <a:rPr lang="en-US" sz="19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19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19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quyền</a:t>
            </a:r>
            <a:r>
              <a:rPr lang="en-US" sz="19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sở</a:t>
            </a:r>
            <a:r>
              <a:rPr lang="en-US" sz="19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hữu</a:t>
            </a:r>
            <a:r>
              <a:rPr lang="en-US" sz="19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9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9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lãnh</a:t>
            </a:r>
            <a:r>
              <a:rPr lang="en-US" sz="19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chúa</a:t>
            </a:r>
            <a:r>
              <a:rPr lang="en-US" sz="19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phong</a:t>
            </a:r>
            <a:r>
              <a:rPr lang="en-US" sz="19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19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9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114300" algn="just">
              <a:spcBef>
                <a:spcPts val="0"/>
              </a:spcBef>
              <a:spcAft>
                <a:spcPts val="0"/>
              </a:spcAft>
            </a:pPr>
            <a:r>
              <a:rPr lang="en-US" sz="19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19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Lãnh</a:t>
            </a:r>
            <a:r>
              <a:rPr lang="en-US" sz="19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địa</a:t>
            </a:r>
            <a:r>
              <a:rPr lang="en-US" sz="19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19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đơn</a:t>
            </a:r>
            <a:r>
              <a:rPr lang="en-US" sz="19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19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19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19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9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kinh</a:t>
            </a:r>
            <a:r>
              <a:rPr lang="en-US" sz="19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19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19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19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19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19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19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phong</a:t>
            </a:r>
            <a:r>
              <a:rPr lang="en-US" sz="19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19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19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quyền</a:t>
            </a:r>
            <a:r>
              <a:rPr lang="en-US" sz="19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19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châu</a:t>
            </a:r>
            <a:r>
              <a:rPr lang="en-US" sz="19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Âu</a:t>
            </a:r>
            <a:r>
              <a:rPr lang="en-US" sz="19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9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114300" algn="just">
              <a:spcBef>
                <a:spcPts val="0"/>
              </a:spcBef>
              <a:spcAft>
                <a:spcPts val="0"/>
              </a:spcAft>
            </a:pPr>
            <a:r>
              <a:rPr lang="en-US" sz="19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19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Nông</a:t>
            </a:r>
            <a:r>
              <a:rPr lang="en-US" sz="19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nô</a:t>
            </a:r>
            <a:r>
              <a:rPr lang="en-US" sz="19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19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lao</a:t>
            </a:r>
            <a:r>
              <a:rPr lang="en-US" sz="19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19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19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19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19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9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lãnh</a:t>
            </a:r>
            <a:r>
              <a:rPr lang="en-US" sz="19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00" b="1"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địa</a:t>
            </a:r>
            <a:r>
              <a:rPr lang="en-US" sz="19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9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xmlns="" id="{35A6AED0-6354-4381-9051-0A8A1A3B6A54}"/>
              </a:ext>
            </a:extLst>
          </p:cNvPr>
          <p:cNvSpPr txBox="1"/>
          <p:nvPr/>
        </p:nvSpPr>
        <p:spPr>
          <a:xfrm>
            <a:off x="3681897" y="4719417"/>
            <a:ext cx="5064537" cy="83099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sz="2400" b="1" dirty="0">
                <a:solidFill>
                  <a:srgbClr val="00B050"/>
                </a:solidFill>
                <a:effectLst/>
                <a:latin typeface="Times New Roman" panose="02020603050405020304" pitchFamily="18" charset="0"/>
                <a:ea typeface="Times New Roman" panose="02020603050405020304" pitchFamily="18" charset="0"/>
              </a:rPr>
              <a:t>A. </a:t>
            </a:r>
            <a:r>
              <a:rPr lang="en-US" sz="2400" b="1" dirty="0" err="1">
                <a:solidFill>
                  <a:srgbClr val="00B050"/>
                </a:solidFill>
                <a:effectLst/>
                <a:latin typeface="Times New Roman" panose="02020603050405020304" pitchFamily="18" charset="0"/>
                <a:ea typeface="Times New Roman" panose="02020603050405020304" pitchFamily="18" charset="0"/>
              </a:rPr>
              <a:t>Lãnh</a:t>
            </a:r>
            <a:r>
              <a:rPr lang="en-US" sz="2400" b="1" dirty="0">
                <a:solidFill>
                  <a:srgbClr val="00B050"/>
                </a:solidFill>
                <a:effectLst/>
                <a:latin typeface="Times New Roman" panose="02020603050405020304" pitchFamily="18" charset="0"/>
                <a:ea typeface="Times New Roman" panose="02020603050405020304" pitchFamily="18" charset="0"/>
              </a:rPr>
              <a:t> </a:t>
            </a:r>
            <a:r>
              <a:rPr lang="en-US" sz="2400" b="1" dirty="0" err="1">
                <a:solidFill>
                  <a:srgbClr val="00B050"/>
                </a:solidFill>
                <a:effectLst/>
                <a:latin typeface="Times New Roman" panose="02020603050405020304" pitchFamily="18" charset="0"/>
                <a:ea typeface="Times New Roman" panose="02020603050405020304" pitchFamily="18" charset="0"/>
              </a:rPr>
              <a:t>địa</a:t>
            </a:r>
            <a:r>
              <a:rPr lang="en-US" sz="2400" b="1" dirty="0">
                <a:solidFill>
                  <a:srgbClr val="00B050"/>
                </a:solidFill>
                <a:effectLst/>
                <a:latin typeface="Times New Roman" panose="02020603050405020304" pitchFamily="18" charset="0"/>
                <a:ea typeface="Times New Roman" panose="02020603050405020304" pitchFamily="18" charset="0"/>
              </a:rPr>
              <a:t> </a:t>
            </a:r>
            <a:r>
              <a:rPr lang="en-US" sz="2400" b="1" dirty="0" err="1">
                <a:solidFill>
                  <a:srgbClr val="00B050"/>
                </a:solidFill>
                <a:effectLst/>
                <a:latin typeface="Times New Roman" panose="02020603050405020304" pitchFamily="18" charset="0"/>
                <a:ea typeface="Times New Roman" panose="02020603050405020304" pitchFamily="18" charset="0"/>
              </a:rPr>
              <a:t>là</a:t>
            </a:r>
            <a:r>
              <a:rPr lang="en-US" sz="2400" b="1" dirty="0">
                <a:solidFill>
                  <a:srgbClr val="00B050"/>
                </a:solidFill>
                <a:effectLst/>
                <a:latin typeface="Times New Roman" panose="02020603050405020304" pitchFamily="18" charset="0"/>
                <a:ea typeface="Times New Roman" panose="02020603050405020304" pitchFamily="18" charset="0"/>
              </a:rPr>
              <a:t> </a:t>
            </a:r>
            <a:r>
              <a:rPr lang="en-US" sz="2400" b="1" dirty="0" err="1">
                <a:solidFill>
                  <a:srgbClr val="00B050"/>
                </a:solidFill>
                <a:effectLst/>
                <a:latin typeface="Times New Roman" panose="02020603050405020304" pitchFamily="18" charset="0"/>
                <a:ea typeface="Times New Roman" panose="02020603050405020304" pitchFamily="18" charset="0"/>
              </a:rPr>
              <a:t>trung</a:t>
            </a:r>
            <a:r>
              <a:rPr lang="en-US" sz="2400" b="1" dirty="0">
                <a:solidFill>
                  <a:srgbClr val="00B050"/>
                </a:solidFill>
                <a:effectLst/>
                <a:latin typeface="Times New Roman" panose="02020603050405020304" pitchFamily="18" charset="0"/>
                <a:ea typeface="Times New Roman" panose="02020603050405020304" pitchFamily="18" charset="0"/>
              </a:rPr>
              <a:t> </a:t>
            </a:r>
            <a:r>
              <a:rPr lang="en-US" sz="2400" b="1" dirty="0" err="1">
                <a:solidFill>
                  <a:srgbClr val="00B050"/>
                </a:solidFill>
                <a:effectLst/>
                <a:latin typeface="Times New Roman" panose="02020603050405020304" pitchFamily="18" charset="0"/>
                <a:ea typeface="Times New Roman" panose="02020603050405020304" pitchFamily="18" charset="0"/>
              </a:rPr>
              <a:t>tâm</a:t>
            </a:r>
            <a:r>
              <a:rPr lang="en-US" sz="2400" b="1" dirty="0">
                <a:solidFill>
                  <a:srgbClr val="00B050"/>
                </a:solidFill>
                <a:effectLst/>
                <a:latin typeface="Times New Roman" panose="02020603050405020304" pitchFamily="18" charset="0"/>
                <a:ea typeface="Times New Roman" panose="02020603050405020304" pitchFamily="18" charset="0"/>
              </a:rPr>
              <a:t> </a:t>
            </a:r>
            <a:r>
              <a:rPr lang="en-US" sz="2400" b="1" dirty="0" err="1">
                <a:solidFill>
                  <a:srgbClr val="00B050"/>
                </a:solidFill>
                <a:effectLst/>
                <a:latin typeface="Times New Roman" panose="02020603050405020304" pitchFamily="18" charset="0"/>
                <a:ea typeface="Times New Roman" panose="02020603050405020304" pitchFamily="18" charset="0"/>
              </a:rPr>
              <a:t>giao</a:t>
            </a:r>
            <a:r>
              <a:rPr lang="en-US" sz="2400" b="1" dirty="0">
                <a:solidFill>
                  <a:srgbClr val="00B050"/>
                </a:solidFill>
                <a:effectLst/>
                <a:latin typeface="Times New Roman" panose="02020603050405020304" pitchFamily="18" charset="0"/>
                <a:ea typeface="Times New Roman" panose="02020603050405020304" pitchFamily="18" charset="0"/>
              </a:rPr>
              <a:t> </a:t>
            </a:r>
            <a:r>
              <a:rPr lang="en-US" sz="2400" b="1" dirty="0" err="1">
                <a:solidFill>
                  <a:srgbClr val="00B050"/>
                </a:solidFill>
                <a:effectLst/>
                <a:latin typeface="Times New Roman" panose="02020603050405020304" pitchFamily="18" charset="0"/>
                <a:ea typeface="Times New Roman" panose="02020603050405020304" pitchFamily="18" charset="0"/>
              </a:rPr>
              <a:t>lưu</a:t>
            </a:r>
            <a:r>
              <a:rPr lang="en-US" sz="2400" b="1" dirty="0">
                <a:solidFill>
                  <a:srgbClr val="00B050"/>
                </a:solidFill>
                <a:effectLst/>
                <a:latin typeface="Times New Roman" panose="02020603050405020304" pitchFamily="18" charset="0"/>
                <a:ea typeface="Times New Roman" panose="02020603050405020304" pitchFamily="18" charset="0"/>
              </a:rPr>
              <a:t> </a:t>
            </a:r>
            <a:r>
              <a:rPr lang="en-US" sz="2400" b="1" dirty="0" err="1">
                <a:solidFill>
                  <a:srgbClr val="00B050"/>
                </a:solidFill>
                <a:effectLst/>
                <a:latin typeface="Times New Roman" panose="02020603050405020304" pitchFamily="18" charset="0"/>
                <a:ea typeface="Times New Roman" panose="02020603050405020304" pitchFamily="18" charset="0"/>
              </a:rPr>
              <a:t>buôn</a:t>
            </a:r>
            <a:r>
              <a:rPr lang="en-US" sz="2400" b="1" dirty="0">
                <a:solidFill>
                  <a:srgbClr val="00B050"/>
                </a:solidFill>
                <a:effectLst/>
                <a:latin typeface="Times New Roman" panose="02020603050405020304" pitchFamily="18" charset="0"/>
                <a:ea typeface="Times New Roman" panose="02020603050405020304" pitchFamily="18" charset="0"/>
              </a:rPr>
              <a:t> </a:t>
            </a:r>
            <a:r>
              <a:rPr lang="en-US" sz="2400" b="1" dirty="0" err="1">
                <a:solidFill>
                  <a:srgbClr val="00B050"/>
                </a:solidFill>
                <a:effectLst/>
                <a:latin typeface="Times New Roman" panose="02020603050405020304" pitchFamily="18" charset="0"/>
                <a:ea typeface="Times New Roman" panose="02020603050405020304" pitchFamily="18" charset="0"/>
              </a:rPr>
              <a:t>bán</a:t>
            </a:r>
            <a:r>
              <a:rPr lang="en-US" sz="2400" b="1" dirty="0">
                <a:solidFill>
                  <a:srgbClr val="00B050"/>
                </a:solidFill>
                <a:effectLst/>
                <a:latin typeface="Times New Roman" panose="02020603050405020304" pitchFamily="18" charset="0"/>
                <a:ea typeface="Times New Roman" panose="02020603050405020304" pitchFamily="18" charset="0"/>
              </a:rPr>
              <a:t> </a:t>
            </a:r>
            <a:r>
              <a:rPr lang="en-US" sz="2400" b="1" dirty="0" err="1">
                <a:solidFill>
                  <a:srgbClr val="00B050"/>
                </a:solidFill>
                <a:effectLst/>
                <a:latin typeface="Times New Roman" panose="02020603050405020304" pitchFamily="18" charset="0"/>
                <a:ea typeface="Times New Roman" panose="02020603050405020304" pitchFamily="18" charset="0"/>
              </a:rPr>
              <a:t>thời</a:t>
            </a:r>
            <a:r>
              <a:rPr lang="en-US" sz="2400" b="1" dirty="0">
                <a:solidFill>
                  <a:srgbClr val="00B050"/>
                </a:solidFill>
                <a:effectLst/>
                <a:latin typeface="Times New Roman" panose="02020603050405020304" pitchFamily="18" charset="0"/>
                <a:ea typeface="Times New Roman" panose="02020603050405020304" pitchFamily="18" charset="0"/>
              </a:rPr>
              <a:t> </a:t>
            </a:r>
            <a:r>
              <a:rPr lang="en-US" sz="2400" b="1" dirty="0" err="1">
                <a:solidFill>
                  <a:srgbClr val="00B050"/>
                </a:solidFill>
                <a:effectLst/>
                <a:latin typeface="Times New Roman" panose="02020603050405020304" pitchFamily="18" charset="0"/>
                <a:ea typeface="Times New Roman" panose="02020603050405020304" pitchFamily="18" charset="0"/>
              </a:rPr>
              <a:t>phong</a:t>
            </a:r>
            <a:r>
              <a:rPr lang="en-US" sz="2400" b="1" dirty="0">
                <a:solidFill>
                  <a:srgbClr val="00B050"/>
                </a:solidFill>
                <a:effectLst/>
                <a:latin typeface="Times New Roman" panose="02020603050405020304" pitchFamily="18" charset="0"/>
                <a:ea typeface="Times New Roman" panose="02020603050405020304" pitchFamily="18" charset="0"/>
              </a:rPr>
              <a:t> </a:t>
            </a:r>
            <a:r>
              <a:rPr lang="en-US" sz="2400" b="1" dirty="0" err="1">
                <a:solidFill>
                  <a:srgbClr val="00B050"/>
                </a:solidFill>
                <a:effectLst/>
                <a:latin typeface="Times New Roman" panose="02020603050405020304" pitchFamily="18" charset="0"/>
                <a:ea typeface="Times New Roman" panose="02020603050405020304" pitchFamily="18" charset="0"/>
              </a:rPr>
              <a:t>kiến</a:t>
            </a:r>
            <a:r>
              <a:rPr lang="en-US" sz="2400" b="1" dirty="0">
                <a:solidFill>
                  <a:srgbClr val="00B050"/>
                </a:solidFill>
                <a:effectLst/>
                <a:latin typeface="Times New Roman" panose="02020603050405020304" pitchFamily="18" charset="0"/>
                <a:ea typeface="Times New Roman" panose="02020603050405020304" pitchFamily="18" charset="0"/>
              </a:rPr>
              <a:t>.</a:t>
            </a:r>
            <a:endParaRPr lang="en-US" sz="2400" dirty="0">
              <a:solidFill>
                <a:srgbClr val="00B050"/>
              </a:solidFill>
            </a:endParaRPr>
          </a:p>
        </p:txBody>
      </p:sp>
    </p:spTree>
    <p:extLst>
      <p:ext uri="{BB962C8B-B14F-4D97-AF65-F5344CB8AC3E}">
        <p14:creationId xmlns:p14="http://schemas.microsoft.com/office/powerpoint/2010/main" xmlns="" val="285075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1000"/>
                                        <p:tgtEl>
                                          <p:spTgt spid="40"/>
                                        </p:tgtEl>
                                      </p:cBhvr>
                                    </p:animEffect>
                                    <p:anim calcmode="lin" valueType="num">
                                      <p:cBhvr>
                                        <p:cTn id="13" dur="1000" fill="hold"/>
                                        <p:tgtEl>
                                          <p:spTgt spid="40"/>
                                        </p:tgtEl>
                                        <p:attrNameLst>
                                          <p:attrName>ppt_x</p:attrName>
                                        </p:attrNameLst>
                                      </p:cBhvr>
                                      <p:tavLst>
                                        <p:tav tm="0">
                                          <p:val>
                                            <p:strVal val="#ppt_x"/>
                                          </p:val>
                                        </p:tav>
                                        <p:tav tm="100000">
                                          <p:val>
                                            <p:strVal val="#ppt_x"/>
                                          </p:val>
                                        </p:tav>
                                      </p:tavLst>
                                    </p:anim>
                                    <p:anim calcmode="lin" valueType="num">
                                      <p:cBhvr>
                                        <p:cTn id="14"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1000"/>
                                        <p:tgtEl>
                                          <p:spTgt spid="41"/>
                                        </p:tgtEl>
                                      </p:cBhvr>
                                    </p:animEffect>
                                    <p:anim calcmode="lin" valueType="num">
                                      <p:cBhvr>
                                        <p:cTn id="20" dur="1000" fill="hold"/>
                                        <p:tgtEl>
                                          <p:spTgt spid="41"/>
                                        </p:tgtEl>
                                        <p:attrNameLst>
                                          <p:attrName>ppt_x</p:attrName>
                                        </p:attrNameLst>
                                      </p:cBhvr>
                                      <p:tavLst>
                                        <p:tav tm="0">
                                          <p:val>
                                            <p:strVal val="#ppt_x"/>
                                          </p:val>
                                        </p:tav>
                                        <p:tav tm="100000">
                                          <p:val>
                                            <p:strVal val="#ppt_x"/>
                                          </p:val>
                                        </p:tav>
                                      </p:tavLst>
                                    </p:anim>
                                    <p:anim calcmode="lin" valueType="num">
                                      <p:cBhvr>
                                        <p:cTn id="21" dur="1000" fill="hold"/>
                                        <p:tgtEl>
                                          <p:spTgt spid="4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DECED"/>
        </a:solidFill>
        <a:effectLst/>
      </p:bgPr>
    </p:bg>
    <p:spTree>
      <p:nvGrpSpPr>
        <p:cNvPr id="1" name=""/>
        <p:cNvGrpSpPr/>
        <p:nvPr/>
      </p:nvGrpSpPr>
      <p:grpSpPr>
        <a:xfrm>
          <a:off x="0" y="0"/>
          <a:ext cx="0" cy="0"/>
          <a:chOff x="0" y="0"/>
          <a:chExt cx="0" cy="0"/>
        </a:xfrm>
      </p:grpSpPr>
      <p:grpSp>
        <p:nvGrpSpPr>
          <p:cNvPr id="3" name="Group 3"/>
          <p:cNvGrpSpPr/>
          <p:nvPr/>
        </p:nvGrpSpPr>
        <p:grpSpPr>
          <a:xfrm>
            <a:off x="6048777" y="986308"/>
            <a:ext cx="5797396" cy="836975"/>
            <a:chOff x="0" y="0"/>
            <a:chExt cx="10914846" cy="1673950"/>
          </a:xfrm>
        </p:grpSpPr>
        <p:grpSp>
          <p:nvGrpSpPr>
            <p:cNvPr id="4" name="Group 4"/>
            <p:cNvGrpSpPr/>
            <p:nvPr/>
          </p:nvGrpSpPr>
          <p:grpSpPr>
            <a:xfrm>
              <a:off x="0" y="0"/>
              <a:ext cx="10914846" cy="1673950"/>
              <a:chOff x="0" y="0"/>
              <a:chExt cx="4369413" cy="670113"/>
            </a:xfrm>
          </p:grpSpPr>
          <p:sp>
            <p:nvSpPr>
              <p:cNvPr id="5" name="Freeform 5"/>
              <p:cNvSpPr/>
              <p:nvPr/>
            </p:nvSpPr>
            <p:spPr>
              <a:xfrm>
                <a:off x="0" y="0"/>
                <a:ext cx="4369413" cy="670113"/>
              </a:xfrm>
              <a:custGeom>
                <a:avLst/>
                <a:gdLst/>
                <a:ahLst/>
                <a:cxnLst/>
                <a:rect l="l" t="t" r="r" b="b"/>
                <a:pathLst>
                  <a:path w="4369413" h="670113">
                    <a:moveTo>
                      <a:pt x="4244953" y="670113"/>
                    </a:moveTo>
                    <a:lnTo>
                      <a:pt x="124460" y="670113"/>
                    </a:lnTo>
                    <a:cubicBezTo>
                      <a:pt x="55880" y="670113"/>
                      <a:pt x="0" y="614233"/>
                      <a:pt x="0" y="545653"/>
                    </a:cubicBezTo>
                    <a:lnTo>
                      <a:pt x="0" y="124460"/>
                    </a:lnTo>
                    <a:cubicBezTo>
                      <a:pt x="0" y="55880"/>
                      <a:pt x="55880" y="0"/>
                      <a:pt x="124460" y="0"/>
                    </a:cubicBezTo>
                    <a:lnTo>
                      <a:pt x="4244953" y="0"/>
                    </a:lnTo>
                    <a:cubicBezTo>
                      <a:pt x="4313532" y="0"/>
                      <a:pt x="4369413" y="55880"/>
                      <a:pt x="4369413" y="124460"/>
                    </a:cubicBezTo>
                    <a:lnTo>
                      <a:pt x="4369413" y="545653"/>
                    </a:lnTo>
                    <a:cubicBezTo>
                      <a:pt x="4369413" y="614233"/>
                      <a:pt x="4313532" y="670113"/>
                      <a:pt x="4244953" y="670113"/>
                    </a:cubicBezTo>
                    <a:close/>
                  </a:path>
                </a:pathLst>
              </a:custGeom>
              <a:solidFill>
                <a:srgbClr val="FFFFFF"/>
              </a:solidFill>
            </p:spPr>
          </p:sp>
        </p:grpSp>
        <p:sp>
          <p:nvSpPr>
            <p:cNvPr id="6" name="TextBox 6"/>
            <p:cNvSpPr txBox="1"/>
            <p:nvPr/>
          </p:nvSpPr>
          <p:spPr>
            <a:xfrm>
              <a:off x="1247547" y="383214"/>
              <a:ext cx="8814649" cy="563488"/>
            </a:xfrm>
            <a:prstGeom prst="rect">
              <a:avLst/>
            </a:prstGeom>
          </p:spPr>
          <p:txBody>
            <a:bodyPr lIns="0" tIns="0" rIns="0" bIns="0" rtlCol="0" anchor="t">
              <a:spAutoFit/>
            </a:bodyPr>
            <a:lstStyle/>
            <a:p>
              <a:pPr marL="0" marR="0" algn="just">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Think: HS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cá</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2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phút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7"/>
            <p:cNvSpPr txBox="1"/>
            <p:nvPr/>
          </p:nvSpPr>
          <p:spPr>
            <a:xfrm>
              <a:off x="477933" y="490506"/>
              <a:ext cx="998212" cy="718146"/>
            </a:xfrm>
            <a:prstGeom prst="rect">
              <a:avLst/>
            </a:prstGeom>
          </p:spPr>
          <p:txBody>
            <a:bodyPr lIns="0" tIns="0" rIns="0" bIns="0" rtlCol="0" anchor="t">
              <a:spAutoFit/>
            </a:bodyPr>
            <a:lstStyle/>
            <a:p>
              <a:pPr defTabSz="609630">
                <a:lnSpc>
                  <a:spcPts val="2773"/>
                </a:lnSpc>
              </a:pPr>
              <a:r>
                <a:rPr lang="en-US" sz="2800" dirty="0">
                  <a:solidFill>
                    <a:srgbClr val="1D4E89"/>
                  </a:solidFill>
                  <a:latin typeface="Times New Roman" panose="02020603050405020304" pitchFamily="18" charset="0"/>
                  <a:cs typeface="Times New Roman" panose="02020603050405020304" pitchFamily="18" charset="0"/>
                </a:rPr>
                <a:t>01</a:t>
              </a:r>
            </a:p>
          </p:txBody>
        </p:sp>
      </p:grpSp>
      <p:grpSp>
        <p:nvGrpSpPr>
          <p:cNvPr id="8" name="Group 8"/>
          <p:cNvGrpSpPr/>
          <p:nvPr/>
        </p:nvGrpSpPr>
        <p:grpSpPr>
          <a:xfrm>
            <a:off x="6048777" y="1998410"/>
            <a:ext cx="5797396" cy="836975"/>
            <a:chOff x="0" y="0"/>
            <a:chExt cx="10914846" cy="1673950"/>
          </a:xfrm>
        </p:grpSpPr>
        <p:grpSp>
          <p:nvGrpSpPr>
            <p:cNvPr id="9" name="Group 9"/>
            <p:cNvGrpSpPr/>
            <p:nvPr/>
          </p:nvGrpSpPr>
          <p:grpSpPr>
            <a:xfrm>
              <a:off x="0" y="0"/>
              <a:ext cx="10914846" cy="1673950"/>
              <a:chOff x="0" y="0"/>
              <a:chExt cx="4369413" cy="670113"/>
            </a:xfrm>
          </p:grpSpPr>
          <p:sp>
            <p:nvSpPr>
              <p:cNvPr id="10" name="Freeform 10"/>
              <p:cNvSpPr/>
              <p:nvPr/>
            </p:nvSpPr>
            <p:spPr>
              <a:xfrm>
                <a:off x="0" y="0"/>
                <a:ext cx="4369413" cy="670113"/>
              </a:xfrm>
              <a:custGeom>
                <a:avLst/>
                <a:gdLst/>
                <a:ahLst/>
                <a:cxnLst/>
                <a:rect l="l" t="t" r="r" b="b"/>
                <a:pathLst>
                  <a:path w="4369413" h="670113">
                    <a:moveTo>
                      <a:pt x="4244953" y="670113"/>
                    </a:moveTo>
                    <a:lnTo>
                      <a:pt x="124460" y="670113"/>
                    </a:lnTo>
                    <a:cubicBezTo>
                      <a:pt x="55880" y="670113"/>
                      <a:pt x="0" y="614233"/>
                      <a:pt x="0" y="545653"/>
                    </a:cubicBezTo>
                    <a:lnTo>
                      <a:pt x="0" y="124460"/>
                    </a:lnTo>
                    <a:cubicBezTo>
                      <a:pt x="0" y="55880"/>
                      <a:pt x="55880" y="0"/>
                      <a:pt x="124460" y="0"/>
                    </a:cubicBezTo>
                    <a:lnTo>
                      <a:pt x="4244953" y="0"/>
                    </a:lnTo>
                    <a:cubicBezTo>
                      <a:pt x="4313532" y="0"/>
                      <a:pt x="4369413" y="55880"/>
                      <a:pt x="4369413" y="124460"/>
                    </a:cubicBezTo>
                    <a:lnTo>
                      <a:pt x="4369413" y="545653"/>
                    </a:lnTo>
                    <a:cubicBezTo>
                      <a:pt x="4369413" y="614233"/>
                      <a:pt x="4313532" y="670113"/>
                      <a:pt x="4244953" y="670113"/>
                    </a:cubicBezTo>
                    <a:close/>
                  </a:path>
                </a:pathLst>
              </a:custGeom>
              <a:solidFill>
                <a:srgbClr val="FFFFFF"/>
              </a:solidFill>
            </p:spPr>
          </p:sp>
        </p:grpSp>
        <p:sp>
          <p:nvSpPr>
            <p:cNvPr id="12" name="TextBox 12"/>
            <p:cNvSpPr txBox="1"/>
            <p:nvPr/>
          </p:nvSpPr>
          <p:spPr>
            <a:xfrm>
              <a:off x="477933" y="577804"/>
              <a:ext cx="998212" cy="718146"/>
            </a:xfrm>
            <a:prstGeom prst="rect">
              <a:avLst/>
            </a:prstGeom>
          </p:spPr>
          <p:txBody>
            <a:bodyPr lIns="0" tIns="0" rIns="0" bIns="0" rtlCol="0" anchor="t">
              <a:spAutoFit/>
            </a:bodyPr>
            <a:lstStyle/>
            <a:p>
              <a:pPr defTabSz="609630">
                <a:lnSpc>
                  <a:spcPts val="2773"/>
                </a:lnSpc>
              </a:pPr>
              <a:r>
                <a:rPr lang="en-US" sz="2800" dirty="0">
                  <a:solidFill>
                    <a:srgbClr val="1D4E89"/>
                  </a:solidFill>
                  <a:latin typeface="Times New Roman" panose="02020603050405020304" pitchFamily="18" charset="0"/>
                  <a:cs typeface="Times New Roman" panose="02020603050405020304" pitchFamily="18" charset="0"/>
                </a:rPr>
                <a:t>02</a:t>
              </a:r>
            </a:p>
          </p:txBody>
        </p:sp>
      </p:grpSp>
      <p:grpSp>
        <p:nvGrpSpPr>
          <p:cNvPr id="13" name="Group 13"/>
          <p:cNvGrpSpPr/>
          <p:nvPr/>
        </p:nvGrpSpPr>
        <p:grpSpPr>
          <a:xfrm>
            <a:off x="6048777" y="3010513"/>
            <a:ext cx="5797396" cy="1177842"/>
            <a:chOff x="0" y="0"/>
            <a:chExt cx="10914846" cy="1673950"/>
          </a:xfrm>
        </p:grpSpPr>
        <p:grpSp>
          <p:nvGrpSpPr>
            <p:cNvPr id="14" name="Group 14"/>
            <p:cNvGrpSpPr/>
            <p:nvPr/>
          </p:nvGrpSpPr>
          <p:grpSpPr>
            <a:xfrm>
              <a:off x="0" y="0"/>
              <a:ext cx="10914846" cy="1673950"/>
              <a:chOff x="0" y="0"/>
              <a:chExt cx="4369413" cy="670113"/>
            </a:xfrm>
          </p:grpSpPr>
          <p:sp>
            <p:nvSpPr>
              <p:cNvPr id="15" name="Freeform 15"/>
              <p:cNvSpPr/>
              <p:nvPr/>
            </p:nvSpPr>
            <p:spPr>
              <a:xfrm>
                <a:off x="0" y="0"/>
                <a:ext cx="4369413" cy="670113"/>
              </a:xfrm>
              <a:custGeom>
                <a:avLst/>
                <a:gdLst/>
                <a:ahLst/>
                <a:cxnLst/>
                <a:rect l="l" t="t" r="r" b="b"/>
                <a:pathLst>
                  <a:path w="4369413" h="670113">
                    <a:moveTo>
                      <a:pt x="4244953" y="670113"/>
                    </a:moveTo>
                    <a:lnTo>
                      <a:pt x="124460" y="670113"/>
                    </a:lnTo>
                    <a:cubicBezTo>
                      <a:pt x="55880" y="670113"/>
                      <a:pt x="0" y="614233"/>
                      <a:pt x="0" y="545653"/>
                    </a:cubicBezTo>
                    <a:lnTo>
                      <a:pt x="0" y="124460"/>
                    </a:lnTo>
                    <a:cubicBezTo>
                      <a:pt x="0" y="55880"/>
                      <a:pt x="55880" y="0"/>
                      <a:pt x="124460" y="0"/>
                    </a:cubicBezTo>
                    <a:lnTo>
                      <a:pt x="4244953" y="0"/>
                    </a:lnTo>
                    <a:cubicBezTo>
                      <a:pt x="4313532" y="0"/>
                      <a:pt x="4369413" y="55880"/>
                      <a:pt x="4369413" y="124460"/>
                    </a:cubicBezTo>
                    <a:lnTo>
                      <a:pt x="4369413" y="545653"/>
                    </a:lnTo>
                    <a:cubicBezTo>
                      <a:pt x="4369413" y="614233"/>
                      <a:pt x="4313532" y="670113"/>
                      <a:pt x="4244953" y="670113"/>
                    </a:cubicBezTo>
                    <a:close/>
                  </a:path>
                </a:pathLst>
              </a:custGeom>
              <a:solidFill>
                <a:srgbClr val="FFFFFF"/>
              </a:solidFill>
            </p:spPr>
          </p:sp>
        </p:grpSp>
        <p:sp>
          <p:nvSpPr>
            <p:cNvPr id="17" name="TextBox 17"/>
            <p:cNvSpPr txBox="1"/>
            <p:nvPr/>
          </p:nvSpPr>
          <p:spPr>
            <a:xfrm>
              <a:off x="464424" y="611041"/>
              <a:ext cx="998212" cy="517422"/>
            </a:xfrm>
            <a:prstGeom prst="rect">
              <a:avLst/>
            </a:prstGeom>
          </p:spPr>
          <p:txBody>
            <a:bodyPr lIns="0" tIns="0" rIns="0" bIns="0" rtlCol="0" anchor="t">
              <a:spAutoFit/>
            </a:bodyPr>
            <a:lstStyle/>
            <a:p>
              <a:pPr defTabSz="609630">
                <a:lnSpc>
                  <a:spcPts val="2773"/>
                </a:lnSpc>
              </a:pPr>
              <a:r>
                <a:rPr lang="en-US" sz="2800" dirty="0">
                  <a:solidFill>
                    <a:srgbClr val="1D4E89"/>
                  </a:solidFill>
                  <a:latin typeface="Bernoru"/>
                </a:rPr>
                <a:t>03</a:t>
              </a:r>
            </a:p>
          </p:txBody>
        </p:sp>
      </p:grpSp>
      <p:sp>
        <p:nvSpPr>
          <p:cNvPr id="30" name="TextBox 29">
            <a:extLst>
              <a:ext uri="{FF2B5EF4-FFF2-40B4-BE49-F238E27FC236}">
                <a16:creationId xmlns="" xmlns:a16="http://schemas.microsoft.com/office/drawing/2014/main" id="{2AB333E1-E2FC-4203-817D-39BB55006CBB}"/>
              </a:ext>
            </a:extLst>
          </p:cNvPr>
          <p:cNvSpPr txBox="1"/>
          <p:nvPr/>
        </p:nvSpPr>
        <p:spPr>
          <a:xfrm>
            <a:off x="345827" y="728299"/>
            <a:ext cx="5442091" cy="1569660"/>
          </a:xfrm>
          <a:prstGeom prst="rect">
            <a:avLst/>
          </a:prstGeom>
          <a:noFill/>
        </p:spPr>
        <p:txBody>
          <a:bodyPr wrap="square">
            <a:spAutoFit/>
          </a:bodyPr>
          <a:lstStyle/>
          <a:p>
            <a:pPr algn="just"/>
            <a:r>
              <a:rPr lang="nl-NL" sz="2400" b="1" i="1" dirty="0">
                <a:effectLst/>
                <a:latin typeface="Times New Roman" panose="02020603050405020304" pitchFamily="18" charset="0"/>
                <a:ea typeface="Calibri" panose="020F0502020204030204" pitchFamily="34" charset="0"/>
              </a:rPr>
              <a:t>Em hãy quan sát H3, H4 kết hợp thông tin SGK hoàn thành nội dung vào PHT </a:t>
            </a:r>
            <a:r>
              <a:rPr lang="nl-NL" sz="2400" b="1" i="1" dirty="0" smtClean="0">
                <a:effectLst/>
                <a:latin typeface="Times New Roman" panose="02020603050405020304" pitchFamily="18" charset="0"/>
                <a:ea typeface="Calibri" panose="020F0502020204030204" pitchFamily="34" charset="0"/>
              </a:rPr>
              <a:t>; </a:t>
            </a:r>
            <a:r>
              <a:rPr lang="nl-NL" sz="2400" b="1" i="1" dirty="0">
                <a:effectLst/>
                <a:latin typeface="Times New Roman" panose="02020603050405020304" pitchFamily="18" charset="0"/>
                <a:ea typeface="Calibri" panose="020F0502020204030204" pitchFamily="34" charset="0"/>
              </a:rPr>
              <a:t>kĩ thuật Think-pair-share</a:t>
            </a:r>
            <a:r>
              <a:rPr lang="nl-NL" sz="2400" b="1" i="1" dirty="0">
                <a:latin typeface="Times New Roman" panose="02020603050405020304" pitchFamily="18" charset="0"/>
                <a:ea typeface="Calibri" panose="020F0502020204030204" pitchFamily="34" charset="0"/>
              </a:rPr>
              <a:t> (</a:t>
            </a:r>
            <a:r>
              <a:rPr lang="nl-NL" sz="2400" b="1" i="1" dirty="0">
                <a:effectLst/>
                <a:latin typeface="Times New Roman" panose="02020603050405020304" pitchFamily="18" charset="0"/>
                <a:ea typeface="Calibri" panose="020F0502020204030204" pitchFamily="34" charset="0"/>
              </a:rPr>
              <a:t>thời gian 5 phút</a:t>
            </a:r>
            <a:r>
              <a:rPr lang="nl-NL" sz="2400" b="1" i="1" dirty="0">
                <a:latin typeface="Times New Roman" panose="02020603050405020304" pitchFamily="18" charset="0"/>
                <a:ea typeface="Calibri" panose="020F0502020204030204" pitchFamily="34" charset="0"/>
              </a:rPr>
              <a:t>).</a:t>
            </a:r>
            <a:endParaRPr lang="en-US" sz="2400" b="1" i="1" dirty="0"/>
          </a:p>
        </p:txBody>
      </p:sp>
      <p:sp>
        <p:nvSpPr>
          <p:cNvPr id="34" name="TextBox 33">
            <a:extLst>
              <a:ext uri="{FF2B5EF4-FFF2-40B4-BE49-F238E27FC236}">
                <a16:creationId xmlns="" xmlns:a16="http://schemas.microsoft.com/office/drawing/2014/main" id="{29230581-59C1-4EFF-8611-AD18002FE407}"/>
              </a:ext>
            </a:extLst>
          </p:cNvPr>
          <p:cNvSpPr txBox="1"/>
          <p:nvPr/>
        </p:nvSpPr>
        <p:spPr>
          <a:xfrm>
            <a:off x="6711409" y="2093606"/>
            <a:ext cx="5134764" cy="670440"/>
          </a:xfrm>
          <a:prstGeom prst="rect">
            <a:avLst/>
          </a:prstGeom>
          <a:noFill/>
        </p:spPr>
        <p:txBody>
          <a:bodyPr wrap="square">
            <a:spAutoFit/>
          </a:bodyPr>
          <a:lstStyle/>
          <a:p>
            <a:pPr marL="0" marR="0" algn="just">
              <a:lnSpc>
                <a:spcPct val="107000"/>
              </a:lnSpc>
              <a:spcBef>
                <a:spcPts val="0"/>
              </a:spcBef>
              <a:spcAft>
                <a:spcPts val="8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 Pair: Sau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dirty="0">
                <a:effectLst/>
                <a:latin typeface="Times New Roman" panose="02020603050405020304" pitchFamily="18" charset="0"/>
                <a:ea typeface="Calibri" panose="020F0502020204030204" pitchFamily="34" charset="0"/>
                <a:cs typeface="Times New Roman" panose="02020603050405020304" pitchFamily="18" charset="0"/>
              </a:rPr>
              <a:t>, HS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trao</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đổi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cặp</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đôi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bạn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bên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cạnh</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gian</a:t>
            </a:r>
            <a:r>
              <a:rPr lang="en-US" dirty="0">
                <a:effectLst/>
                <a:latin typeface="Times New Roman" panose="02020603050405020304" pitchFamily="18" charset="0"/>
                <a:ea typeface="Calibri" panose="020F0502020204030204" pitchFamily="34" charset="0"/>
                <a:cs typeface="Times New Roman" panose="02020603050405020304" pitchFamily="18" charset="0"/>
              </a:rPr>
              <a:t> 2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phút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TextBox 35">
            <a:extLst>
              <a:ext uri="{FF2B5EF4-FFF2-40B4-BE49-F238E27FC236}">
                <a16:creationId xmlns="" xmlns:a16="http://schemas.microsoft.com/office/drawing/2014/main" id="{634D0F68-E876-47AE-824E-F1554CF19D9E}"/>
              </a:ext>
            </a:extLst>
          </p:cNvPr>
          <p:cNvSpPr txBox="1"/>
          <p:nvPr/>
        </p:nvSpPr>
        <p:spPr>
          <a:xfrm>
            <a:off x="6711409" y="3139096"/>
            <a:ext cx="4983909" cy="966803"/>
          </a:xfrm>
          <a:prstGeom prst="rect">
            <a:avLst/>
          </a:prstGeom>
          <a:noFill/>
        </p:spPr>
        <p:txBody>
          <a:bodyPr wrap="square">
            <a:spAutoFit/>
          </a:bodyPr>
          <a:lstStyle/>
          <a:p>
            <a:pPr marL="0" marR="0" algn="just">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Share: HS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mời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chia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sẻ</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GV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gọi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ngẫu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nhiên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STT, HS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nêu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kiến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trùng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lặp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kiến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HS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khác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1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phút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9" name="Picture 4">
            <a:extLst>
              <a:ext uri="{FF2B5EF4-FFF2-40B4-BE49-F238E27FC236}">
                <a16:creationId xmlns="" xmlns:a16="http://schemas.microsoft.com/office/drawing/2014/main" id="{1F1EBE4F-F290-4598-8112-B745185BB8B2}"/>
              </a:ext>
            </a:extLst>
          </p:cNvPr>
          <p:cNvPicPr>
            <a:picLocks noChangeAspect="1"/>
          </p:cNvPicPr>
          <p:nvPr/>
        </p:nvPicPr>
        <p:blipFill>
          <a:blip r:embed="rId2">
            <a:extLst>
              <a:ext uri="{28A0092B-C50C-407E-A947-70E740481C1C}">
                <a14:useLocalDpi xmlns="" xmlns:a14="http://schemas.microsoft.com/office/drawing/2010/main" val="0"/>
              </a:ext>
              <a:ext uri="{96DAC541-7B7A-43D3-8B79-37D633B846F1}">
                <asvg:svgBlip xmlns="" xmlns:asvg="http://schemas.microsoft.com/office/drawing/2016/SVG/main" r:embed="rId3"/>
              </a:ext>
            </a:extLst>
          </a:blip>
          <a:srcRect/>
          <a:stretch>
            <a:fillRect/>
          </a:stretch>
        </p:blipFill>
        <p:spPr>
          <a:xfrm>
            <a:off x="10015546" y="4316938"/>
            <a:ext cx="1416561" cy="2128712"/>
          </a:xfrm>
          <a:prstGeom prst="rect">
            <a:avLst/>
          </a:prstGeom>
        </p:spPr>
      </p:pic>
      <p:pic>
        <p:nvPicPr>
          <p:cNvPr id="40" name="Picture 5">
            <a:extLst>
              <a:ext uri="{FF2B5EF4-FFF2-40B4-BE49-F238E27FC236}">
                <a16:creationId xmlns="" xmlns:a16="http://schemas.microsoft.com/office/drawing/2014/main" id="{38457D41-F01B-4B65-AE40-34893E5555DB}"/>
              </a:ext>
            </a:extLst>
          </p:cNvPr>
          <p:cNvPicPr>
            <a:picLocks noChangeAspect="1"/>
          </p:cNvPicPr>
          <p:nvPr/>
        </p:nvPicPr>
        <p:blipFill>
          <a:blip r:embed="rId4">
            <a:extLst>
              <a:ext uri="{28A0092B-C50C-407E-A947-70E740481C1C}">
                <a14:useLocalDpi xmlns="" xmlns:a14="http://schemas.microsoft.com/office/drawing/2010/main" val="0"/>
              </a:ext>
              <a:ext uri="{96DAC541-7B7A-43D3-8B79-37D633B846F1}">
                <asvg:svgBlip xmlns="" xmlns:asvg="http://schemas.microsoft.com/office/drawing/2016/SVG/main" r:embed="rId5"/>
              </a:ext>
            </a:extLst>
          </a:blip>
          <a:srcRect/>
          <a:stretch>
            <a:fillRect/>
          </a:stretch>
        </p:blipFill>
        <p:spPr>
          <a:xfrm>
            <a:off x="7079000" y="4234482"/>
            <a:ext cx="1491429" cy="2377640"/>
          </a:xfrm>
          <a:prstGeom prst="rect">
            <a:avLst/>
          </a:prstGeom>
        </p:spPr>
      </p:pic>
      <p:pic>
        <p:nvPicPr>
          <p:cNvPr id="41" name="Picture 6">
            <a:extLst>
              <a:ext uri="{FF2B5EF4-FFF2-40B4-BE49-F238E27FC236}">
                <a16:creationId xmlns="" xmlns:a16="http://schemas.microsoft.com/office/drawing/2014/main" id="{05FB1D97-8E4D-4CCA-9FAC-E3FF2CF70A41}"/>
              </a:ext>
            </a:extLst>
          </p:cNvPr>
          <p:cNvPicPr>
            <a:picLocks noChangeAspect="1"/>
          </p:cNvPicPr>
          <p:nvPr/>
        </p:nvPicPr>
        <p:blipFill>
          <a:blip r:embed="rId6">
            <a:extLst>
              <a:ext uri="{28A0092B-C50C-407E-A947-70E740481C1C}">
                <a14:useLocalDpi xmlns="" xmlns:a14="http://schemas.microsoft.com/office/drawing/2010/main" val="0"/>
              </a:ext>
              <a:ext uri="{96DAC541-7B7A-43D3-8B79-37D633B846F1}">
                <asvg:svgBlip xmlns="" xmlns:asvg="http://schemas.microsoft.com/office/drawing/2016/SVG/main" r:embed="rId7"/>
              </a:ext>
            </a:extLst>
          </a:blip>
          <a:srcRect/>
          <a:stretch>
            <a:fillRect/>
          </a:stretch>
        </p:blipFill>
        <p:spPr>
          <a:xfrm>
            <a:off x="7995551" y="4898854"/>
            <a:ext cx="2415623" cy="1945675"/>
          </a:xfrm>
          <a:prstGeom prst="rect">
            <a:avLst/>
          </a:prstGeom>
        </p:spPr>
      </p:pic>
      <p:pic>
        <p:nvPicPr>
          <p:cNvPr id="18" name="Picture 17" descr="Map&#10;&#10;Description automatically generated">
            <a:extLst>
              <a:ext uri="{FF2B5EF4-FFF2-40B4-BE49-F238E27FC236}">
                <a16:creationId xmlns="" xmlns:a16="http://schemas.microsoft.com/office/drawing/2014/main" id="{54E0A10F-4F21-4F8B-87EE-05DA91F6CA2A}"/>
              </a:ext>
            </a:extLst>
          </p:cNvPr>
          <p:cNvPicPr>
            <a:picLocks noChangeAspect="1"/>
          </p:cNvPicPr>
          <p:nvPr/>
        </p:nvPicPr>
        <p:blipFill>
          <a:blip r:embed="rId8">
            <a:extLst>
              <a:ext uri="{28A0092B-C50C-407E-A947-70E740481C1C}">
                <a14:useLocalDpi xmlns="" xmlns:a14="http://schemas.microsoft.com/office/drawing/2010/main" val="0"/>
              </a:ext>
            </a:extLst>
          </a:blip>
          <a:stretch>
            <a:fillRect/>
          </a:stretch>
        </p:blipFill>
        <p:spPr>
          <a:xfrm>
            <a:off x="345827" y="2356735"/>
            <a:ext cx="5451673" cy="3772965"/>
          </a:xfrm>
          <a:prstGeom prst="rect">
            <a:avLst/>
          </a:prstGeom>
        </p:spPr>
      </p:pic>
      <p:sp>
        <p:nvSpPr>
          <p:cNvPr id="19" name="Thought Bubble: Cloud 18">
            <a:extLst>
              <a:ext uri="{FF2B5EF4-FFF2-40B4-BE49-F238E27FC236}">
                <a16:creationId xmlns="" xmlns:a16="http://schemas.microsoft.com/office/drawing/2014/main" id="{B7004DCC-0158-4864-8603-7E55223AC6EC}"/>
              </a:ext>
            </a:extLst>
          </p:cNvPr>
          <p:cNvSpPr/>
          <p:nvPr/>
        </p:nvSpPr>
        <p:spPr>
          <a:xfrm>
            <a:off x="3878802" y="2302121"/>
            <a:ext cx="1683026" cy="836975"/>
          </a:xfrm>
          <a:prstGeom prst="cloudCallout">
            <a:avLst>
              <a:gd name="adj1" fmla="val -36581"/>
              <a:gd name="adj2" fmla="val 672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err="1">
                <a:solidFill>
                  <a:schemeClr val="tx1"/>
                </a:solidFill>
                <a:latin typeface="Times New Roman" panose="02020603050405020304" pitchFamily="18" charset="0"/>
                <a:cs typeface="Times New Roman" panose="02020603050405020304" pitchFamily="18" charset="0"/>
              </a:rPr>
              <a:t>Thế</a:t>
            </a:r>
            <a:r>
              <a:rPr lang="en-US" sz="1600" i="1" dirty="0">
                <a:solidFill>
                  <a:schemeClr val="tx1"/>
                </a:solidFill>
                <a:latin typeface="Times New Roman" panose="02020603050405020304" pitchFamily="18" charset="0"/>
                <a:cs typeface="Times New Roman" panose="02020603050405020304" pitchFamily="18" charset="0"/>
              </a:rPr>
              <a:t> </a:t>
            </a:r>
            <a:r>
              <a:rPr lang="en-US" sz="1600" i="1" dirty="0" err="1">
                <a:solidFill>
                  <a:schemeClr val="tx1"/>
                </a:solidFill>
                <a:latin typeface="Times New Roman" panose="02020603050405020304" pitchFamily="18" charset="0"/>
                <a:cs typeface="Times New Roman" panose="02020603050405020304" pitchFamily="18" charset="0"/>
              </a:rPr>
              <a:t>nào</a:t>
            </a:r>
            <a:r>
              <a:rPr lang="en-US" sz="1600" i="1" dirty="0">
                <a:solidFill>
                  <a:schemeClr val="tx1"/>
                </a:solidFill>
                <a:latin typeface="Times New Roman" panose="02020603050405020304" pitchFamily="18" charset="0"/>
                <a:cs typeface="Times New Roman" panose="02020603050405020304" pitchFamily="18" charset="0"/>
              </a:rPr>
              <a:t> </a:t>
            </a:r>
            <a:r>
              <a:rPr lang="en-US" sz="1600" i="1" dirty="0" err="1">
                <a:solidFill>
                  <a:schemeClr val="tx1"/>
                </a:solidFill>
                <a:latin typeface="Times New Roman" panose="02020603050405020304" pitchFamily="18" charset="0"/>
                <a:cs typeface="Times New Roman" panose="02020603050405020304" pitchFamily="18" charset="0"/>
              </a:rPr>
              <a:t>là</a:t>
            </a:r>
            <a:r>
              <a:rPr lang="en-US" sz="1600" i="1" dirty="0">
                <a:solidFill>
                  <a:schemeClr val="tx1"/>
                </a:solidFill>
                <a:latin typeface="Times New Roman" panose="02020603050405020304" pitchFamily="18" charset="0"/>
                <a:cs typeface="Times New Roman" panose="02020603050405020304" pitchFamily="18" charset="0"/>
              </a:rPr>
              <a:t> </a:t>
            </a:r>
            <a:r>
              <a:rPr lang="en-US" sz="1600" i="1" dirty="0" err="1">
                <a:solidFill>
                  <a:schemeClr val="tx1"/>
                </a:solidFill>
                <a:latin typeface="Times New Roman" panose="02020603050405020304" pitchFamily="18" charset="0"/>
                <a:cs typeface="Times New Roman" panose="02020603050405020304" pitchFamily="18" charset="0"/>
              </a:rPr>
              <a:t>lãnh</a:t>
            </a:r>
            <a:r>
              <a:rPr lang="en-US" sz="1600" i="1" dirty="0">
                <a:solidFill>
                  <a:schemeClr val="tx1"/>
                </a:solidFill>
                <a:latin typeface="Times New Roman" panose="02020603050405020304" pitchFamily="18" charset="0"/>
                <a:cs typeface="Times New Roman" panose="02020603050405020304" pitchFamily="18" charset="0"/>
              </a:rPr>
              <a:t> </a:t>
            </a:r>
            <a:r>
              <a:rPr lang="en-US" sz="1600" i="1" dirty="0" err="1">
                <a:solidFill>
                  <a:schemeClr val="tx1"/>
                </a:solidFill>
                <a:latin typeface="Times New Roman" panose="02020603050405020304" pitchFamily="18" charset="0"/>
                <a:cs typeface="Times New Roman" panose="02020603050405020304" pitchFamily="18" charset="0"/>
              </a:rPr>
              <a:t>địa</a:t>
            </a:r>
            <a:r>
              <a:rPr lang="en-US" sz="1600" i="1" dirty="0">
                <a:solidFill>
                  <a:schemeClr val="tx1"/>
                </a:solidFill>
                <a:latin typeface="Times New Roman" panose="02020603050405020304" pitchFamily="18" charset="0"/>
                <a:cs typeface="Times New Roman" panose="02020603050405020304" pitchFamily="18" charset="0"/>
              </a:rPr>
              <a:t> </a:t>
            </a:r>
            <a:r>
              <a:rPr lang="en-US" sz="1600" i="1" dirty="0" err="1">
                <a:solidFill>
                  <a:schemeClr val="tx1"/>
                </a:solidFill>
                <a:latin typeface="Times New Roman" panose="02020603050405020304" pitchFamily="18" charset="0"/>
                <a:cs typeface="Times New Roman" panose="02020603050405020304" pitchFamily="18" charset="0"/>
              </a:rPr>
              <a:t>phong</a:t>
            </a:r>
            <a:r>
              <a:rPr lang="en-US" sz="1600" i="1" dirty="0">
                <a:solidFill>
                  <a:schemeClr val="tx1"/>
                </a:solidFill>
                <a:latin typeface="Times New Roman" panose="02020603050405020304" pitchFamily="18" charset="0"/>
                <a:cs typeface="Times New Roman" panose="02020603050405020304" pitchFamily="18" charset="0"/>
              </a:rPr>
              <a:t> </a:t>
            </a:r>
            <a:r>
              <a:rPr lang="en-US" sz="1600" i="1" dirty="0" err="1">
                <a:solidFill>
                  <a:schemeClr val="tx1"/>
                </a:solidFill>
                <a:latin typeface="Times New Roman" panose="02020603050405020304" pitchFamily="18" charset="0"/>
                <a:cs typeface="Times New Roman" panose="02020603050405020304" pitchFamily="18" charset="0"/>
              </a:rPr>
              <a:t>kiến</a:t>
            </a:r>
            <a:endParaRPr lang="en-US" sz="1600" i="1" dirty="0">
              <a:solidFill>
                <a:schemeClr val="tx1"/>
              </a:solidFill>
              <a:latin typeface="Times New Roman" panose="02020603050405020304" pitchFamily="18" charset="0"/>
              <a:cs typeface="Times New Roman" panose="02020603050405020304" pitchFamily="18" charset="0"/>
            </a:endParaRPr>
          </a:p>
        </p:txBody>
      </p:sp>
      <p:sp>
        <p:nvSpPr>
          <p:cNvPr id="28" name="Thought Bubble: Cloud 27">
            <a:extLst>
              <a:ext uri="{FF2B5EF4-FFF2-40B4-BE49-F238E27FC236}">
                <a16:creationId xmlns="" xmlns:a16="http://schemas.microsoft.com/office/drawing/2014/main" id="{14BC7051-5F5A-4974-8CF0-ABB87F679465}"/>
              </a:ext>
            </a:extLst>
          </p:cNvPr>
          <p:cNvSpPr/>
          <p:nvPr/>
        </p:nvSpPr>
        <p:spPr>
          <a:xfrm>
            <a:off x="4087442" y="3193711"/>
            <a:ext cx="1683027" cy="994644"/>
          </a:xfrm>
          <a:prstGeom prst="cloudCallout">
            <a:avLst>
              <a:gd name="adj1" fmla="val -41305"/>
              <a:gd name="adj2" fmla="val 6058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err="1">
                <a:solidFill>
                  <a:schemeClr val="tx1"/>
                </a:solidFill>
                <a:latin typeface="Times New Roman" panose="02020603050405020304" pitchFamily="18" charset="0"/>
                <a:cs typeface="Times New Roman" panose="02020603050405020304" pitchFamily="18" charset="0"/>
              </a:rPr>
              <a:t>Đặc</a:t>
            </a:r>
            <a:r>
              <a:rPr lang="en-US" sz="1600" i="1" dirty="0">
                <a:solidFill>
                  <a:schemeClr val="tx1"/>
                </a:solidFill>
                <a:latin typeface="Times New Roman" panose="02020603050405020304" pitchFamily="18" charset="0"/>
                <a:cs typeface="Times New Roman" panose="02020603050405020304" pitchFamily="18" charset="0"/>
              </a:rPr>
              <a:t> </a:t>
            </a:r>
            <a:r>
              <a:rPr lang="en-US" sz="1600" i="1" dirty="0" err="1">
                <a:solidFill>
                  <a:schemeClr val="tx1"/>
                </a:solidFill>
                <a:latin typeface="Times New Roman" panose="02020603050405020304" pitchFamily="18" charset="0"/>
                <a:cs typeface="Times New Roman" panose="02020603050405020304" pitchFamily="18" charset="0"/>
              </a:rPr>
              <a:t>điểm</a:t>
            </a:r>
            <a:r>
              <a:rPr lang="en-US" sz="1600" i="1" dirty="0">
                <a:solidFill>
                  <a:schemeClr val="tx1"/>
                </a:solidFill>
                <a:latin typeface="Times New Roman" panose="02020603050405020304" pitchFamily="18" charset="0"/>
                <a:cs typeface="Times New Roman" panose="02020603050405020304" pitchFamily="18" charset="0"/>
              </a:rPr>
              <a:t> </a:t>
            </a:r>
            <a:r>
              <a:rPr lang="en-US" sz="1600" i="1" dirty="0" err="1">
                <a:solidFill>
                  <a:schemeClr val="tx1"/>
                </a:solidFill>
                <a:latin typeface="Times New Roman" panose="02020603050405020304" pitchFamily="18" charset="0"/>
                <a:cs typeface="Times New Roman" panose="02020603050405020304" pitchFamily="18" charset="0"/>
              </a:rPr>
              <a:t>của</a:t>
            </a:r>
            <a:r>
              <a:rPr lang="en-US" sz="1600" i="1" dirty="0">
                <a:solidFill>
                  <a:schemeClr val="tx1"/>
                </a:solidFill>
                <a:latin typeface="Times New Roman" panose="02020603050405020304" pitchFamily="18" charset="0"/>
                <a:cs typeface="Times New Roman" panose="02020603050405020304" pitchFamily="18" charset="0"/>
              </a:rPr>
              <a:t> </a:t>
            </a:r>
            <a:r>
              <a:rPr lang="en-US" sz="1600" i="1" dirty="0" err="1">
                <a:solidFill>
                  <a:schemeClr val="tx1"/>
                </a:solidFill>
                <a:latin typeface="Times New Roman" panose="02020603050405020304" pitchFamily="18" charset="0"/>
                <a:cs typeface="Times New Roman" panose="02020603050405020304" pitchFamily="18" charset="0"/>
              </a:rPr>
              <a:t>lãnh</a:t>
            </a:r>
            <a:r>
              <a:rPr lang="en-US" sz="1600" i="1" dirty="0">
                <a:solidFill>
                  <a:schemeClr val="tx1"/>
                </a:solidFill>
                <a:latin typeface="Times New Roman" panose="02020603050405020304" pitchFamily="18" charset="0"/>
                <a:cs typeface="Times New Roman" panose="02020603050405020304" pitchFamily="18" charset="0"/>
              </a:rPr>
              <a:t> </a:t>
            </a:r>
            <a:r>
              <a:rPr lang="en-US" sz="1600" i="1" dirty="0" err="1">
                <a:solidFill>
                  <a:schemeClr val="tx1"/>
                </a:solidFill>
                <a:latin typeface="Times New Roman" panose="02020603050405020304" pitchFamily="18" charset="0"/>
                <a:cs typeface="Times New Roman" panose="02020603050405020304" pitchFamily="18" charset="0"/>
              </a:rPr>
              <a:t>địa</a:t>
            </a:r>
            <a:r>
              <a:rPr lang="en-US" sz="1600" i="1" dirty="0">
                <a:solidFill>
                  <a:schemeClr val="tx1"/>
                </a:solidFill>
                <a:latin typeface="Times New Roman" panose="02020603050405020304" pitchFamily="18" charset="0"/>
                <a:cs typeface="Times New Roman" panose="02020603050405020304" pitchFamily="18" charset="0"/>
              </a:rPr>
              <a:t> </a:t>
            </a:r>
            <a:r>
              <a:rPr lang="en-US" sz="1600" i="1" dirty="0" err="1">
                <a:solidFill>
                  <a:schemeClr val="tx1"/>
                </a:solidFill>
                <a:latin typeface="Times New Roman" panose="02020603050405020304" pitchFamily="18" charset="0"/>
                <a:cs typeface="Times New Roman" panose="02020603050405020304" pitchFamily="18" charset="0"/>
              </a:rPr>
              <a:t>là</a:t>
            </a:r>
            <a:r>
              <a:rPr lang="en-US" sz="1600" i="1" dirty="0">
                <a:solidFill>
                  <a:schemeClr val="tx1"/>
                </a:solidFill>
                <a:latin typeface="Times New Roman" panose="02020603050405020304" pitchFamily="18" charset="0"/>
                <a:cs typeface="Times New Roman" panose="02020603050405020304" pitchFamily="18" charset="0"/>
              </a:rPr>
              <a:t> </a:t>
            </a:r>
            <a:r>
              <a:rPr lang="en-US" sz="1600" i="1" dirty="0" err="1">
                <a:solidFill>
                  <a:schemeClr val="tx1"/>
                </a:solidFill>
                <a:latin typeface="Times New Roman" panose="02020603050405020304" pitchFamily="18" charset="0"/>
                <a:cs typeface="Times New Roman" panose="02020603050405020304" pitchFamily="18" charset="0"/>
              </a:rPr>
              <a:t>gì</a:t>
            </a:r>
            <a:r>
              <a:rPr lang="en-US" sz="1600" i="1" dirty="0">
                <a:solidFill>
                  <a:schemeClr val="tx1"/>
                </a:solidFill>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par>
                                <p:cTn id="27" presetID="10"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par>
                                <p:cTn id="35" presetID="10"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4" grpId="0"/>
      <p:bldP spid="36" grpId="0"/>
      <p:bldP spid="19" grpId="0" animBg="1"/>
      <p:bldP spid="2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AEFAE3AD-1333-44FF-95E1-BCA37854DEF7}"/>
              </a:ext>
            </a:extLst>
          </p:cNvPr>
          <p:cNvGraphicFramePr>
            <a:graphicFrameLocks noGrp="1"/>
          </p:cNvGraphicFramePr>
          <p:nvPr>
            <p:extLst>
              <p:ext uri="{D42A27DB-BD31-4B8C-83A1-F6EECF244321}">
                <p14:modId xmlns="" xmlns:p14="http://schemas.microsoft.com/office/powerpoint/2010/main" val="1400792809"/>
              </p:ext>
            </p:extLst>
          </p:nvPr>
        </p:nvGraphicFramePr>
        <p:xfrm>
          <a:off x="1053548" y="1133601"/>
          <a:ext cx="10217426" cy="4259882"/>
        </p:xfrm>
        <a:graphic>
          <a:graphicData uri="http://schemas.openxmlformats.org/drawingml/2006/table">
            <a:tbl>
              <a:tblPr firstRow="1" firstCol="1" bandRow="1"/>
              <a:tblGrid>
                <a:gridCol w="4347806">
                  <a:extLst>
                    <a:ext uri="{9D8B030D-6E8A-4147-A177-3AD203B41FA5}">
                      <a16:colId xmlns="" xmlns:a16="http://schemas.microsoft.com/office/drawing/2014/main" val="2781591556"/>
                    </a:ext>
                  </a:extLst>
                </a:gridCol>
                <a:gridCol w="5869620">
                  <a:extLst>
                    <a:ext uri="{9D8B030D-6E8A-4147-A177-3AD203B41FA5}">
                      <a16:colId xmlns="" xmlns:a16="http://schemas.microsoft.com/office/drawing/2014/main" val="1322828149"/>
                    </a:ext>
                  </a:extLst>
                </a:gridCol>
              </a:tblGrid>
              <a:tr h="601443">
                <a:tc>
                  <a:txBody>
                    <a:bodyPr/>
                    <a:lstStyle/>
                    <a:p>
                      <a:pPr marL="0" marR="0" algn="ctr">
                        <a:lnSpc>
                          <a:spcPct val="107000"/>
                        </a:lnSpc>
                        <a:spcBef>
                          <a:spcPts val="0"/>
                        </a:spcBef>
                        <a:spcAft>
                          <a:spcPts val="0"/>
                        </a:spcAft>
                      </a:pPr>
                      <a:r>
                        <a:rPr lang="en-US" sz="2400" b="1" i="1" dirty="0" err="1">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b="1" i="1"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2400" b="1" i="1"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b="1" i="1"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67" marR="246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marL="0" marR="0" algn="ctr">
                        <a:lnSpc>
                          <a:spcPct val="107000"/>
                        </a:lnSpc>
                        <a:spcBef>
                          <a:spcPts val="0"/>
                        </a:spcBef>
                        <a:spcAft>
                          <a:spcPts val="0"/>
                        </a:spcAft>
                      </a:pPr>
                      <a:r>
                        <a:rPr lang="en-US" sz="2400" b="1" i="1" dirty="0" err="1">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400" b="1" i="1" dirty="0">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chemeClr val="tx1">
                              <a:lumMod val="95000"/>
                              <a:lumOff val="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endParaRPr lang="en-US" sz="2400" b="1" i="1" dirty="0">
                        <a:solidFill>
                          <a:schemeClr val="tx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67" marR="246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 xmlns:a16="http://schemas.microsoft.com/office/drawing/2014/main" val="3361754890"/>
                  </a:ext>
                </a:extLst>
              </a:tr>
              <a:tr h="1644260">
                <a:tc>
                  <a:txBody>
                    <a:bodyPr/>
                    <a:lstStyle/>
                    <a:p>
                      <a:pPr marL="0" marR="0" algn="just">
                        <a:lnSpc>
                          <a:spcPct val="107000"/>
                        </a:lnSpc>
                        <a:spcBef>
                          <a:spcPts val="0"/>
                        </a:spcBef>
                        <a:spcAft>
                          <a:spcPts val="0"/>
                        </a:spcAft>
                      </a:pPr>
                      <a:r>
                        <a:rPr lang="en-US" sz="2400" b="1" i="1" kern="1200" dirty="0" err="1">
                          <a:solidFill>
                            <a:schemeClr val="tx1"/>
                          </a:solidFill>
                          <a:effectLst/>
                          <a:latin typeface="Times New Roman" panose="02020603050405020304" pitchFamily="18" charset="0"/>
                          <a:ea typeface="+mn-ea"/>
                          <a:cs typeface="Times New Roman" panose="02020603050405020304" pitchFamily="18" charset="0"/>
                        </a:rPr>
                        <a:t>Câu</a:t>
                      </a:r>
                      <a:r>
                        <a:rPr lang="en-US" sz="2400" b="1" i="1" kern="1200" dirty="0">
                          <a:solidFill>
                            <a:schemeClr val="tx1"/>
                          </a:solidFill>
                          <a:effectLst/>
                          <a:latin typeface="Times New Roman" panose="02020603050405020304" pitchFamily="18" charset="0"/>
                          <a:ea typeface="+mn-ea"/>
                          <a:cs typeface="Times New Roman" panose="02020603050405020304" pitchFamily="18" charset="0"/>
                        </a:rPr>
                        <a:t> 1: </a:t>
                      </a:r>
                      <a:r>
                        <a:rPr lang="pt-BR" sz="2400" b="1" i="1" kern="1200" dirty="0">
                          <a:solidFill>
                            <a:schemeClr val="tx1"/>
                          </a:solidFill>
                          <a:effectLst/>
                          <a:latin typeface="Times New Roman" panose="02020603050405020304" pitchFamily="18" charset="0"/>
                          <a:ea typeface="+mn-ea"/>
                          <a:cs typeface="Times New Roman" panose="02020603050405020304" pitchFamily="18" charset="0"/>
                        </a:rPr>
                        <a:t>Em hiểu thế nào là Lãnh địa phong kiến? Quan sát hình 3 sgk, em có nhận xét gì về tổ chức hoạt động của lãnh địa phong kiến.</a:t>
                      </a:r>
                      <a:endParaRPr lang="en-US" sz="240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67" marR="246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07000"/>
                        </a:lnSpc>
                        <a:spcBef>
                          <a:spcPts val="0"/>
                        </a:spcBef>
                        <a:spcAft>
                          <a:spcPts val="0"/>
                        </a:spcAft>
                      </a:pP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667" marR="246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481401143"/>
                  </a:ext>
                </a:extLst>
              </a:tr>
              <a:tr h="1701686">
                <a:tc>
                  <a:txBody>
                    <a:bodyPr/>
                    <a:lstStyle/>
                    <a:p>
                      <a:pPr marL="0" marR="0" algn="just">
                        <a:lnSpc>
                          <a:spcPct val="107000"/>
                        </a:lnSpc>
                        <a:spcBef>
                          <a:spcPts val="0"/>
                        </a:spcBef>
                        <a:spcAft>
                          <a:spcPts val="0"/>
                        </a:spcAft>
                      </a:pPr>
                      <a:r>
                        <a:rPr lang="pt-BR" sz="2400" b="1" i="1" kern="1200" dirty="0">
                          <a:solidFill>
                            <a:schemeClr val="tx1"/>
                          </a:solidFill>
                          <a:effectLst/>
                          <a:latin typeface="Times New Roman" panose="02020603050405020304" pitchFamily="18" charset="0"/>
                          <a:ea typeface="+mn-ea"/>
                          <a:cs typeface="Times New Roman" panose="02020603050405020304" pitchFamily="18" charset="0"/>
                        </a:rPr>
                        <a:t>Câu 2: Em hãy cho biết đặc điểm của nền kinh tế lãnh địa là gì? Nêu nhận xét của em về nền kinh tế đó?</a:t>
                      </a:r>
                      <a:endParaRPr lang="en-US" sz="240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667" marR="246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spcBef>
                          <a:spcPts val="375"/>
                        </a:spcBef>
                        <a:spcAft>
                          <a:spcPts val="375"/>
                        </a:spcAft>
                      </a:pP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667" marR="246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546031980"/>
                  </a:ext>
                </a:extLst>
              </a:tr>
            </a:tbl>
          </a:graphicData>
        </a:graphic>
      </p:graphicFrame>
      <p:sp>
        <p:nvSpPr>
          <p:cNvPr id="3" name="TextBox 2">
            <a:extLst>
              <a:ext uri="{FF2B5EF4-FFF2-40B4-BE49-F238E27FC236}">
                <a16:creationId xmlns="" xmlns:a16="http://schemas.microsoft.com/office/drawing/2014/main" id="{85D9A376-C3A7-49E1-B1CD-DEAB47FD0FD1}"/>
              </a:ext>
            </a:extLst>
          </p:cNvPr>
          <p:cNvSpPr txBox="1"/>
          <p:nvPr/>
        </p:nvSpPr>
        <p:spPr>
          <a:xfrm>
            <a:off x="4096613" y="275933"/>
            <a:ext cx="3111011" cy="5232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kumimoji="0" lang="en-US" sz="2800" b="1" i="1"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Times New Roman" panose="02020603050405020304" pitchFamily="18" charset="0"/>
              </a:rPr>
              <a:t>PHIẾU HỌC </a:t>
            </a:r>
            <a:r>
              <a:rPr kumimoji="0" lang="en-US" sz="2800" b="1" i="1" u="none" strike="noStrike" kern="1200" cap="none" spc="0" normalizeH="0" baseline="0" noProof="0" dirty="0" smtClean="0">
                <a:ln>
                  <a:noFill/>
                </a:ln>
                <a:solidFill>
                  <a:schemeClr val="tx1">
                    <a:lumMod val="95000"/>
                    <a:lumOff val="5000"/>
                  </a:schemeClr>
                </a:solidFill>
                <a:effectLst/>
                <a:uLnTx/>
                <a:uFillTx/>
                <a:latin typeface="Times New Roman" panose="02020603050405020304" pitchFamily="18" charset="0"/>
                <a:ea typeface="+mn-ea"/>
                <a:cs typeface="Times New Roman" panose="02020603050405020304" pitchFamily="18" charset="0"/>
              </a:rPr>
              <a:t>TẬP</a:t>
            </a:r>
            <a:endParaRPr lang="en-US" dirty="0">
              <a:solidFill>
                <a:schemeClr val="tx1">
                  <a:lumMod val="95000"/>
                  <a:lumOff val="5000"/>
                </a:schemeClr>
              </a:solidFill>
            </a:endParaRPr>
          </a:p>
        </p:txBody>
      </p:sp>
      <p:pic>
        <p:nvPicPr>
          <p:cNvPr id="4" name="Picture 10">
            <a:extLst>
              <a:ext uri="{FF2B5EF4-FFF2-40B4-BE49-F238E27FC236}">
                <a16:creationId xmlns="" xmlns:a16="http://schemas.microsoft.com/office/drawing/2014/main" id="{956D752B-98B3-4CDB-8C12-D757576E0B0C}"/>
              </a:ext>
            </a:extLst>
          </p:cNvPr>
          <p:cNvPicPr>
            <a:picLocks noChangeAspect="1"/>
          </p:cNvPicPr>
          <p:nvPr/>
        </p:nvPicPr>
        <p:blipFill>
          <a:blip r:embed="rId2">
            <a:extLst>
              <a:ext uri="{28A0092B-C50C-407E-A947-70E740481C1C}">
                <a14:useLocalDpi xmlns="" xmlns:a14="http://schemas.microsoft.com/office/drawing/2010/main" val="0"/>
              </a:ext>
              <a:ext uri="{96DAC541-7B7A-43D3-8B79-37D633B846F1}">
                <asvg:svgBlip xmlns="" xmlns:asvg="http://schemas.microsoft.com/office/drawing/2016/SVG/main" r:embed="rId3"/>
              </a:ext>
            </a:extLst>
          </a:blip>
          <a:srcRect/>
          <a:stretch>
            <a:fillRect/>
          </a:stretch>
        </p:blipFill>
        <p:spPr>
          <a:xfrm rot="-1324339">
            <a:off x="167974" y="124108"/>
            <a:ext cx="870343" cy="1063753"/>
          </a:xfrm>
          <a:prstGeom prst="rect">
            <a:avLst/>
          </a:prstGeom>
        </p:spPr>
      </p:pic>
      <p:pic>
        <p:nvPicPr>
          <p:cNvPr id="5" name="Picture 11">
            <a:extLst>
              <a:ext uri="{FF2B5EF4-FFF2-40B4-BE49-F238E27FC236}">
                <a16:creationId xmlns="" xmlns:a16="http://schemas.microsoft.com/office/drawing/2014/main" id="{87411D84-84CB-4D8F-BA85-EC464E36B87C}"/>
              </a:ext>
            </a:extLst>
          </p:cNvPr>
          <p:cNvPicPr>
            <a:picLocks noChangeAspect="1"/>
          </p:cNvPicPr>
          <p:nvPr/>
        </p:nvPicPr>
        <p:blipFill>
          <a:blip r:embed="rId4">
            <a:extLst>
              <a:ext uri="{28A0092B-C50C-407E-A947-70E740481C1C}">
                <a14:useLocalDpi xmlns="" xmlns:a14="http://schemas.microsoft.com/office/drawing/2010/main" val="0"/>
              </a:ext>
              <a:ext uri="{96DAC541-7B7A-43D3-8B79-37D633B846F1}">
                <asvg:svgBlip xmlns="" xmlns:asvg="http://schemas.microsoft.com/office/drawing/2016/SVG/main" r:embed="rId5"/>
              </a:ext>
            </a:extLst>
          </a:blip>
          <a:srcRect/>
          <a:stretch>
            <a:fillRect/>
          </a:stretch>
        </p:blipFill>
        <p:spPr>
          <a:xfrm rot="1380136">
            <a:off x="11052287" y="5506660"/>
            <a:ext cx="950515" cy="1161740"/>
          </a:xfrm>
          <a:prstGeom prst="rect">
            <a:avLst/>
          </a:prstGeom>
        </p:spPr>
      </p:pic>
    </p:spTree>
    <p:extLst>
      <p:ext uri="{BB962C8B-B14F-4D97-AF65-F5344CB8AC3E}">
        <p14:creationId xmlns="" xmlns:p14="http://schemas.microsoft.com/office/powerpoint/2010/main" val="1467750941"/>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049079" y="1371600"/>
            <a:ext cx="5472418" cy="4384623"/>
            <a:chOff x="0" y="754569"/>
            <a:chExt cx="8490682" cy="7953708"/>
          </a:xfrm>
        </p:grpSpPr>
        <p:grpSp>
          <p:nvGrpSpPr>
            <p:cNvPr id="3" name="Group 3"/>
            <p:cNvGrpSpPr/>
            <p:nvPr/>
          </p:nvGrpSpPr>
          <p:grpSpPr>
            <a:xfrm>
              <a:off x="0" y="2592156"/>
              <a:ext cx="8490682" cy="6116121"/>
              <a:chOff x="0" y="-546829"/>
              <a:chExt cx="5143778" cy="3705236"/>
            </a:xfrm>
          </p:grpSpPr>
          <p:sp>
            <p:nvSpPr>
              <p:cNvPr id="4" name="Freeform 4"/>
              <p:cNvSpPr/>
              <p:nvPr/>
            </p:nvSpPr>
            <p:spPr>
              <a:xfrm>
                <a:off x="0" y="-546829"/>
                <a:ext cx="5143778" cy="3705236"/>
              </a:xfrm>
              <a:custGeom>
                <a:avLst/>
                <a:gdLst/>
                <a:ahLst/>
                <a:cxnLst/>
                <a:rect l="l" t="t" r="r" b="b"/>
                <a:pathLst>
                  <a:path w="5143778" h="3158407">
                    <a:moveTo>
                      <a:pt x="5019317" y="3158407"/>
                    </a:moveTo>
                    <a:lnTo>
                      <a:pt x="124460" y="3158407"/>
                    </a:lnTo>
                    <a:cubicBezTo>
                      <a:pt x="55880" y="3158407"/>
                      <a:pt x="0" y="3102527"/>
                      <a:pt x="0" y="3033947"/>
                    </a:cubicBezTo>
                    <a:lnTo>
                      <a:pt x="0" y="124460"/>
                    </a:lnTo>
                    <a:cubicBezTo>
                      <a:pt x="0" y="55880"/>
                      <a:pt x="55880" y="0"/>
                      <a:pt x="124460" y="0"/>
                    </a:cubicBezTo>
                    <a:lnTo>
                      <a:pt x="5019318" y="0"/>
                    </a:lnTo>
                    <a:cubicBezTo>
                      <a:pt x="5087898" y="0"/>
                      <a:pt x="5143778" y="55880"/>
                      <a:pt x="5143778" y="124460"/>
                    </a:cubicBezTo>
                    <a:lnTo>
                      <a:pt x="5143778" y="3033947"/>
                    </a:lnTo>
                    <a:cubicBezTo>
                      <a:pt x="5143778" y="3102527"/>
                      <a:pt x="5087898" y="3158407"/>
                      <a:pt x="5019318" y="3158407"/>
                    </a:cubicBezTo>
                    <a:close/>
                  </a:path>
                </a:pathLst>
              </a:custGeom>
              <a:solidFill>
                <a:srgbClr val="FFD4A9">
                  <a:alpha val="69804"/>
                </a:srgbClr>
              </a:solidFill>
            </p:spPr>
          </p:sp>
        </p:grpSp>
        <p:sp>
          <p:nvSpPr>
            <p:cNvPr id="5" name="TextBox 5"/>
            <p:cNvSpPr txBox="1"/>
            <p:nvPr/>
          </p:nvSpPr>
          <p:spPr>
            <a:xfrm>
              <a:off x="233772" y="754569"/>
              <a:ext cx="7855778" cy="1107996"/>
            </a:xfrm>
            <a:prstGeom prst="rect">
              <a:avLst/>
            </a:prstGeom>
          </p:spPr>
          <p:txBody>
            <a:bodyPr lIns="0" tIns="0" rIns="0" bIns="0" rtlCol="0" anchor="t">
              <a:spAutoFit/>
            </a:bodyPr>
            <a:lstStyle/>
            <a:p>
              <a:pPr algn="ctr">
                <a:lnSpc>
                  <a:spcPts val="4016"/>
                </a:lnSpc>
                <a:spcBef>
                  <a:spcPct val="0"/>
                </a:spcBef>
              </a:pPr>
              <a:r>
                <a:rPr lang="en-US" sz="4400" spc="-67" dirty="0" err="1">
                  <a:solidFill>
                    <a:srgbClr val="632B2B"/>
                  </a:solidFill>
                  <a:latin typeface="Josefin Sans Regular Bold"/>
                </a:rPr>
                <a:t>Góc</a:t>
              </a:r>
              <a:r>
                <a:rPr lang="en-US" sz="4400" spc="-67" dirty="0">
                  <a:solidFill>
                    <a:srgbClr val="632B2B"/>
                  </a:solidFill>
                  <a:latin typeface="Josefin Sans Regular Bold"/>
                </a:rPr>
                <a:t> </a:t>
              </a:r>
              <a:r>
                <a:rPr lang="en-US" sz="4400" spc="-67" dirty="0" err="1">
                  <a:solidFill>
                    <a:srgbClr val="632B2B"/>
                  </a:solidFill>
                  <a:latin typeface="Josefin Sans Regular Bold"/>
                </a:rPr>
                <a:t>góp</a:t>
              </a:r>
              <a:r>
                <a:rPr lang="en-US" sz="4400" spc="-67" dirty="0">
                  <a:solidFill>
                    <a:srgbClr val="632B2B"/>
                  </a:solidFill>
                  <a:latin typeface="Josefin Sans Regular Bold"/>
                </a:rPr>
                <a:t> ý .</a:t>
              </a:r>
            </a:p>
          </p:txBody>
        </p:sp>
        <p:sp>
          <p:nvSpPr>
            <p:cNvPr id="6" name="TextBox 6"/>
            <p:cNvSpPr txBox="1"/>
            <p:nvPr/>
          </p:nvSpPr>
          <p:spPr>
            <a:xfrm>
              <a:off x="542612" y="4192739"/>
              <a:ext cx="7405456" cy="3447098"/>
            </a:xfrm>
            <a:prstGeom prst="rect">
              <a:avLst/>
            </a:prstGeom>
          </p:spPr>
          <p:txBody>
            <a:bodyPr lIns="0" tIns="0" rIns="0" bIns="0" rtlCol="0" anchor="t">
              <a:spAutoFit/>
            </a:bodyPr>
            <a:lstStyle/>
            <a:p>
              <a:pPr algn="just">
                <a:spcBef>
                  <a:spcPct val="0"/>
                </a:spcBef>
              </a:pPr>
              <a:r>
                <a:rPr lang="en-US" sz="2800" dirty="0" err="1">
                  <a:solidFill>
                    <a:schemeClr val="tx1">
                      <a:lumMod val="95000"/>
                      <a:lumOff val="5000"/>
                    </a:schemeClr>
                  </a:solidFill>
                  <a:effectLst/>
                  <a:latin typeface="Times New Roman" panose="02020603050405020304" pitchFamily="18" charset="0"/>
                  <a:ea typeface="Calibri" panose="020F0502020204030204" pitchFamily="34" charset="0"/>
                </a:rPr>
                <a:t>Nhận</a:t>
              </a:r>
              <a:r>
                <a:rPr lang="en-US" sz="2800" dirty="0">
                  <a:solidFill>
                    <a:schemeClr val="tx1">
                      <a:lumMod val="95000"/>
                      <a:lumOff val="5000"/>
                    </a:schemeClr>
                  </a:solidFill>
                  <a:effectLst/>
                  <a:latin typeface="Times New Roman" panose="02020603050405020304" pitchFamily="18" charset="0"/>
                  <a:ea typeface="Calibri" panose="020F0502020204030204" pitchFamily="34" charset="0"/>
                </a:rPr>
                <a:t> </a:t>
              </a:r>
              <a:r>
                <a:rPr lang="en-US" sz="2800" dirty="0" err="1">
                  <a:solidFill>
                    <a:schemeClr val="tx1">
                      <a:lumMod val="95000"/>
                      <a:lumOff val="5000"/>
                    </a:schemeClr>
                  </a:solidFill>
                  <a:effectLst/>
                  <a:latin typeface="Times New Roman" panose="02020603050405020304" pitchFamily="18" charset="0"/>
                  <a:ea typeface="Calibri" panose="020F0502020204030204" pitchFamily="34" charset="0"/>
                </a:rPr>
                <a:t>xét</a:t>
              </a:r>
              <a:r>
                <a:rPr lang="en-US" sz="2800" dirty="0">
                  <a:solidFill>
                    <a:schemeClr val="tx1">
                      <a:lumMod val="95000"/>
                      <a:lumOff val="5000"/>
                    </a:schemeClr>
                  </a:solidFill>
                  <a:effectLst/>
                  <a:latin typeface="Times New Roman" panose="02020603050405020304" pitchFamily="18" charset="0"/>
                  <a:ea typeface="Calibri" panose="020F0502020204030204" pitchFamily="34" charset="0"/>
                </a:rPr>
                <a:t> </a:t>
              </a:r>
              <a:r>
                <a:rPr lang="en-US" sz="2800" dirty="0" err="1">
                  <a:solidFill>
                    <a:schemeClr val="tx1">
                      <a:lumMod val="95000"/>
                      <a:lumOff val="5000"/>
                    </a:schemeClr>
                  </a:solidFill>
                  <a:effectLst/>
                  <a:latin typeface="Times New Roman" panose="02020603050405020304" pitchFamily="18" charset="0"/>
                  <a:ea typeface="Calibri" panose="020F0502020204030204" pitchFamily="34" charset="0"/>
                </a:rPr>
                <a:t>phiếu</a:t>
              </a:r>
              <a:r>
                <a:rPr lang="en-US" sz="2800" dirty="0">
                  <a:solidFill>
                    <a:schemeClr val="tx1">
                      <a:lumMod val="95000"/>
                      <a:lumOff val="5000"/>
                    </a:schemeClr>
                  </a:solidFill>
                  <a:effectLst/>
                  <a:latin typeface="Times New Roman" panose="02020603050405020304" pitchFamily="18" charset="0"/>
                  <a:ea typeface="Calibri" panose="020F0502020204030204" pitchFamily="34" charset="0"/>
                </a:rPr>
                <a:t> </a:t>
              </a:r>
              <a:r>
                <a:rPr lang="en-US" sz="2800" dirty="0" err="1">
                  <a:solidFill>
                    <a:schemeClr val="tx1">
                      <a:lumMod val="95000"/>
                      <a:lumOff val="5000"/>
                    </a:schemeClr>
                  </a:solidFill>
                  <a:effectLst/>
                  <a:latin typeface="Times New Roman" panose="02020603050405020304" pitchFamily="18" charset="0"/>
                  <a:ea typeface="Calibri" panose="020F0502020204030204" pitchFamily="34" charset="0"/>
                </a:rPr>
                <a:t>học</a:t>
              </a:r>
              <a:r>
                <a:rPr lang="en-US" sz="2800" dirty="0">
                  <a:solidFill>
                    <a:schemeClr val="tx1">
                      <a:lumMod val="95000"/>
                      <a:lumOff val="5000"/>
                    </a:schemeClr>
                  </a:solidFill>
                  <a:effectLst/>
                  <a:latin typeface="Times New Roman" panose="02020603050405020304" pitchFamily="18" charset="0"/>
                  <a:ea typeface="Calibri" panose="020F0502020204030204" pitchFamily="34" charset="0"/>
                </a:rPr>
                <a:t> </a:t>
              </a:r>
              <a:r>
                <a:rPr lang="en-US" sz="2800" dirty="0" err="1">
                  <a:solidFill>
                    <a:schemeClr val="tx1">
                      <a:lumMod val="95000"/>
                      <a:lumOff val="5000"/>
                    </a:schemeClr>
                  </a:solidFill>
                  <a:effectLst/>
                  <a:latin typeface="Times New Roman" panose="02020603050405020304" pitchFamily="18" charset="0"/>
                  <a:ea typeface="Calibri" panose="020F0502020204030204" pitchFamily="34" charset="0"/>
                </a:rPr>
                <a:t>tập</a:t>
              </a:r>
              <a:r>
                <a:rPr lang="en-US" sz="2800" dirty="0">
                  <a:solidFill>
                    <a:schemeClr val="tx1">
                      <a:lumMod val="95000"/>
                      <a:lumOff val="5000"/>
                    </a:schemeClr>
                  </a:solidFill>
                  <a:effectLst/>
                  <a:latin typeface="Times New Roman" panose="02020603050405020304" pitchFamily="18" charset="0"/>
                  <a:ea typeface="Calibri" panose="020F0502020204030204" pitchFamily="34" charset="0"/>
                </a:rPr>
                <a:t> </a:t>
              </a:r>
              <a:r>
                <a:rPr lang="en-US" sz="2800" dirty="0" err="1">
                  <a:solidFill>
                    <a:schemeClr val="tx1">
                      <a:lumMod val="95000"/>
                      <a:lumOff val="5000"/>
                    </a:schemeClr>
                  </a:solidFill>
                  <a:effectLst/>
                  <a:latin typeface="Times New Roman" panose="02020603050405020304" pitchFamily="18" charset="0"/>
                  <a:ea typeface="Calibri" panose="020F0502020204030204" pitchFamily="34" charset="0"/>
                </a:rPr>
                <a:t>của</a:t>
              </a:r>
              <a:r>
                <a:rPr lang="en-US" sz="2800" dirty="0">
                  <a:solidFill>
                    <a:schemeClr val="tx1">
                      <a:lumMod val="95000"/>
                      <a:lumOff val="5000"/>
                    </a:schemeClr>
                  </a:solidFill>
                  <a:effectLst/>
                  <a:latin typeface="Times New Roman" panose="02020603050405020304" pitchFamily="18" charset="0"/>
                  <a:ea typeface="Calibri" panose="020F0502020204030204" pitchFamily="34" charset="0"/>
                </a:rPr>
                <a:t> </a:t>
              </a:r>
              <a:r>
                <a:rPr lang="en-US" sz="2800" dirty="0" err="1">
                  <a:solidFill>
                    <a:schemeClr val="tx1">
                      <a:lumMod val="95000"/>
                      <a:lumOff val="5000"/>
                    </a:schemeClr>
                  </a:solidFill>
                  <a:effectLst/>
                  <a:latin typeface="Times New Roman" panose="02020603050405020304" pitchFamily="18" charset="0"/>
                  <a:ea typeface="Calibri" panose="020F0502020204030204" pitchFamily="34" charset="0"/>
                </a:rPr>
                <a:t>các</a:t>
              </a:r>
              <a:r>
                <a:rPr lang="en-US" sz="2800" dirty="0">
                  <a:solidFill>
                    <a:schemeClr val="tx1">
                      <a:lumMod val="95000"/>
                      <a:lumOff val="5000"/>
                    </a:schemeClr>
                  </a:solidFill>
                  <a:effectLst/>
                  <a:latin typeface="Times New Roman" panose="02020603050405020304" pitchFamily="18" charset="0"/>
                  <a:ea typeface="Calibri" panose="020F0502020204030204" pitchFamily="34" charset="0"/>
                </a:rPr>
                <a:t> </a:t>
              </a:r>
              <a:r>
                <a:rPr lang="en-US" sz="2800" dirty="0" err="1">
                  <a:solidFill>
                    <a:schemeClr val="tx1">
                      <a:lumMod val="95000"/>
                      <a:lumOff val="5000"/>
                    </a:schemeClr>
                  </a:solidFill>
                  <a:effectLst/>
                  <a:latin typeface="Times New Roman" panose="02020603050405020304" pitchFamily="18" charset="0"/>
                  <a:ea typeface="Calibri" panose="020F0502020204030204" pitchFamily="34" charset="0"/>
                </a:rPr>
                <a:t>bạn</a:t>
              </a:r>
              <a:r>
                <a:rPr lang="en-US" sz="2800" dirty="0">
                  <a:solidFill>
                    <a:schemeClr val="tx1">
                      <a:lumMod val="95000"/>
                      <a:lumOff val="5000"/>
                    </a:schemeClr>
                  </a:solidFill>
                  <a:effectLst/>
                  <a:latin typeface="Times New Roman" panose="02020603050405020304" pitchFamily="18" charset="0"/>
                  <a:ea typeface="Calibri" panose="020F0502020204030204" pitchFamily="34" charset="0"/>
                </a:rPr>
                <a:t> </a:t>
              </a:r>
              <a:r>
                <a:rPr lang="en-US" sz="2800" dirty="0" err="1">
                  <a:solidFill>
                    <a:schemeClr val="tx1">
                      <a:lumMod val="95000"/>
                      <a:lumOff val="5000"/>
                    </a:schemeClr>
                  </a:solidFill>
                  <a:effectLst/>
                  <a:latin typeface="Times New Roman" panose="02020603050405020304" pitchFamily="18" charset="0"/>
                  <a:ea typeface="Calibri" panose="020F0502020204030204" pitchFamily="34" charset="0"/>
                </a:rPr>
                <a:t>theo</a:t>
              </a:r>
              <a:r>
                <a:rPr lang="en-US" sz="2800" dirty="0">
                  <a:solidFill>
                    <a:schemeClr val="tx1">
                      <a:lumMod val="95000"/>
                      <a:lumOff val="5000"/>
                    </a:schemeClr>
                  </a:solidFill>
                  <a:effectLst/>
                  <a:latin typeface="Times New Roman" panose="02020603050405020304" pitchFamily="18" charset="0"/>
                  <a:ea typeface="Calibri" panose="020F0502020204030204" pitchFamily="34" charset="0"/>
                </a:rPr>
                <a:t>  </a:t>
              </a:r>
              <a:r>
                <a:rPr lang="en-US" sz="2800" dirty="0" err="1">
                  <a:solidFill>
                    <a:schemeClr val="tx1">
                      <a:lumMod val="95000"/>
                      <a:lumOff val="5000"/>
                    </a:schemeClr>
                  </a:solidFill>
                  <a:effectLst/>
                  <a:latin typeface="Times New Roman" panose="02020603050405020304" pitchFamily="18" charset="0"/>
                  <a:ea typeface="Calibri" panose="020F0502020204030204" pitchFamily="34" charset="0"/>
                </a:rPr>
                <a:t>kĩ</a:t>
              </a:r>
              <a:r>
                <a:rPr lang="en-US" sz="2800" dirty="0">
                  <a:solidFill>
                    <a:schemeClr val="tx1">
                      <a:lumMod val="95000"/>
                      <a:lumOff val="5000"/>
                    </a:schemeClr>
                  </a:solidFill>
                  <a:effectLst/>
                  <a:latin typeface="Times New Roman" panose="02020603050405020304" pitchFamily="18" charset="0"/>
                  <a:ea typeface="Calibri" panose="020F0502020204030204" pitchFamily="34" charset="0"/>
                </a:rPr>
                <a:t> </a:t>
              </a:r>
              <a:r>
                <a:rPr lang="en-US" sz="2800" dirty="0" err="1">
                  <a:solidFill>
                    <a:schemeClr val="tx1">
                      <a:lumMod val="95000"/>
                      <a:lumOff val="5000"/>
                    </a:schemeClr>
                  </a:solidFill>
                  <a:effectLst/>
                  <a:latin typeface="Times New Roman" panose="02020603050405020304" pitchFamily="18" charset="0"/>
                  <a:ea typeface="Calibri" panose="020F0502020204030204" pitchFamily="34" charset="0"/>
                </a:rPr>
                <a:t>thuật</a:t>
              </a:r>
              <a:r>
                <a:rPr lang="en-US" sz="2800" dirty="0">
                  <a:solidFill>
                    <a:schemeClr val="tx1">
                      <a:lumMod val="95000"/>
                      <a:lumOff val="5000"/>
                    </a:schemeClr>
                  </a:solidFill>
                  <a:effectLst/>
                  <a:latin typeface="Times New Roman" panose="02020603050405020304" pitchFamily="18" charset="0"/>
                  <a:ea typeface="Calibri" panose="020F0502020204030204" pitchFamily="34" charset="0"/>
                </a:rPr>
                <a:t> 321: </a:t>
              </a:r>
              <a:r>
                <a:rPr lang="en-US" sz="2800" dirty="0" err="1">
                  <a:solidFill>
                    <a:schemeClr val="tx1">
                      <a:lumMod val="95000"/>
                      <a:lumOff val="5000"/>
                    </a:schemeClr>
                  </a:solidFill>
                  <a:effectLst/>
                  <a:latin typeface="Times New Roman" panose="02020603050405020304" pitchFamily="18" charset="0"/>
                  <a:ea typeface="Calibri" panose="020F0502020204030204" pitchFamily="34" charset="0"/>
                </a:rPr>
                <a:t>cho</a:t>
              </a:r>
              <a:r>
                <a:rPr lang="en-US" sz="2800" dirty="0">
                  <a:solidFill>
                    <a:schemeClr val="tx1">
                      <a:lumMod val="95000"/>
                      <a:lumOff val="5000"/>
                    </a:schemeClr>
                  </a:solidFill>
                  <a:effectLst/>
                  <a:latin typeface="Times New Roman" panose="02020603050405020304" pitchFamily="18" charset="0"/>
                  <a:ea typeface="Calibri" panose="020F0502020204030204" pitchFamily="34" charset="0"/>
                </a:rPr>
                <a:t> 3 </a:t>
              </a:r>
              <a:r>
                <a:rPr lang="en-US" sz="2800" dirty="0" err="1">
                  <a:solidFill>
                    <a:schemeClr val="tx1">
                      <a:lumMod val="95000"/>
                      <a:lumOff val="5000"/>
                    </a:schemeClr>
                  </a:solidFill>
                  <a:effectLst/>
                  <a:latin typeface="Times New Roman" panose="02020603050405020304" pitchFamily="18" charset="0"/>
                  <a:ea typeface="Calibri" panose="020F0502020204030204" pitchFamily="34" charset="0"/>
                </a:rPr>
                <a:t>lời</a:t>
              </a:r>
              <a:r>
                <a:rPr lang="en-US" sz="2800" dirty="0">
                  <a:solidFill>
                    <a:schemeClr val="tx1">
                      <a:lumMod val="95000"/>
                      <a:lumOff val="5000"/>
                    </a:schemeClr>
                  </a:solidFill>
                  <a:effectLst/>
                  <a:latin typeface="Times New Roman" panose="02020603050405020304" pitchFamily="18" charset="0"/>
                  <a:ea typeface="Calibri" panose="020F0502020204030204" pitchFamily="34" charset="0"/>
                </a:rPr>
                <a:t> </a:t>
              </a:r>
              <a:r>
                <a:rPr lang="en-US" sz="2800" dirty="0" err="1">
                  <a:solidFill>
                    <a:schemeClr val="tx1">
                      <a:lumMod val="95000"/>
                      <a:lumOff val="5000"/>
                    </a:schemeClr>
                  </a:solidFill>
                  <a:effectLst/>
                  <a:latin typeface="Times New Roman" panose="02020603050405020304" pitchFamily="18" charset="0"/>
                  <a:ea typeface="Calibri" panose="020F0502020204030204" pitchFamily="34" charset="0"/>
                </a:rPr>
                <a:t>khen</a:t>
              </a:r>
              <a:r>
                <a:rPr lang="en-US" sz="2800" dirty="0">
                  <a:solidFill>
                    <a:schemeClr val="tx1">
                      <a:lumMod val="95000"/>
                      <a:lumOff val="5000"/>
                    </a:schemeClr>
                  </a:solidFill>
                  <a:effectLst/>
                  <a:latin typeface="Times New Roman" panose="02020603050405020304" pitchFamily="18" charset="0"/>
                  <a:ea typeface="Calibri" panose="020F0502020204030204" pitchFamily="34" charset="0"/>
                </a:rPr>
                <a:t>; 2 </a:t>
              </a:r>
              <a:r>
                <a:rPr lang="en-US" sz="2800" dirty="0" err="1">
                  <a:solidFill>
                    <a:schemeClr val="tx1">
                      <a:lumMod val="95000"/>
                      <a:lumOff val="5000"/>
                    </a:schemeClr>
                  </a:solidFill>
                  <a:effectLst/>
                  <a:latin typeface="Times New Roman" panose="02020603050405020304" pitchFamily="18" charset="0"/>
                  <a:ea typeface="Calibri" panose="020F0502020204030204" pitchFamily="34" charset="0"/>
                </a:rPr>
                <a:t>hạn</a:t>
              </a:r>
              <a:r>
                <a:rPr lang="en-US" sz="2800" dirty="0">
                  <a:solidFill>
                    <a:schemeClr val="tx1">
                      <a:lumMod val="95000"/>
                      <a:lumOff val="5000"/>
                    </a:schemeClr>
                  </a:solidFill>
                  <a:effectLst/>
                  <a:latin typeface="Times New Roman" panose="02020603050405020304" pitchFamily="18" charset="0"/>
                  <a:ea typeface="Calibri" panose="020F0502020204030204" pitchFamily="34" charset="0"/>
                </a:rPr>
                <a:t> </a:t>
              </a:r>
              <a:r>
                <a:rPr lang="en-US" sz="2800" dirty="0" err="1">
                  <a:solidFill>
                    <a:schemeClr val="tx1">
                      <a:lumMod val="95000"/>
                      <a:lumOff val="5000"/>
                    </a:schemeClr>
                  </a:solidFill>
                  <a:effectLst/>
                  <a:latin typeface="Times New Roman" panose="02020603050405020304" pitchFamily="18" charset="0"/>
                  <a:ea typeface="Calibri" panose="020F0502020204030204" pitchFamily="34" charset="0"/>
                </a:rPr>
                <a:t>chế</a:t>
              </a:r>
              <a:r>
                <a:rPr lang="en-US" sz="2800" dirty="0">
                  <a:solidFill>
                    <a:schemeClr val="tx1">
                      <a:lumMod val="95000"/>
                      <a:lumOff val="5000"/>
                    </a:schemeClr>
                  </a:solidFill>
                  <a:effectLst/>
                  <a:latin typeface="Times New Roman" panose="02020603050405020304" pitchFamily="18" charset="0"/>
                  <a:ea typeface="Calibri" panose="020F0502020204030204" pitchFamily="34" charset="0"/>
                </a:rPr>
                <a:t> </a:t>
              </a:r>
              <a:r>
                <a:rPr lang="en-US" sz="2800" dirty="0" err="1">
                  <a:solidFill>
                    <a:schemeClr val="tx1">
                      <a:lumMod val="95000"/>
                      <a:lumOff val="5000"/>
                    </a:schemeClr>
                  </a:solidFill>
                  <a:effectLst/>
                  <a:latin typeface="Times New Roman" panose="02020603050405020304" pitchFamily="18" charset="0"/>
                  <a:ea typeface="Calibri" panose="020F0502020204030204" pitchFamily="34" charset="0"/>
                </a:rPr>
                <a:t>và</a:t>
              </a:r>
              <a:r>
                <a:rPr lang="en-US" sz="2800" dirty="0">
                  <a:solidFill>
                    <a:schemeClr val="tx1">
                      <a:lumMod val="95000"/>
                      <a:lumOff val="5000"/>
                    </a:schemeClr>
                  </a:solidFill>
                  <a:effectLst/>
                  <a:latin typeface="Times New Roman" panose="02020603050405020304" pitchFamily="18" charset="0"/>
                  <a:ea typeface="Calibri" panose="020F0502020204030204" pitchFamily="34" charset="0"/>
                </a:rPr>
                <a:t> 1 </a:t>
              </a:r>
              <a:r>
                <a:rPr lang="en-US" sz="2800" dirty="0" err="1">
                  <a:solidFill>
                    <a:schemeClr val="tx1">
                      <a:lumMod val="95000"/>
                      <a:lumOff val="5000"/>
                    </a:schemeClr>
                  </a:solidFill>
                  <a:effectLst/>
                  <a:latin typeface="Times New Roman" panose="02020603050405020304" pitchFamily="18" charset="0"/>
                  <a:ea typeface="Calibri" panose="020F0502020204030204" pitchFamily="34" charset="0"/>
                </a:rPr>
                <a:t>lời</a:t>
              </a:r>
              <a:r>
                <a:rPr lang="en-US" sz="2800" dirty="0">
                  <a:solidFill>
                    <a:schemeClr val="tx1">
                      <a:lumMod val="95000"/>
                      <a:lumOff val="5000"/>
                    </a:schemeClr>
                  </a:solidFill>
                  <a:effectLst/>
                  <a:latin typeface="Times New Roman" panose="02020603050405020304" pitchFamily="18" charset="0"/>
                  <a:ea typeface="Calibri" panose="020F0502020204030204" pitchFamily="34" charset="0"/>
                </a:rPr>
                <a:t> </a:t>
              </a:r>
              <a:r>
                <a:rPr lang="en-US" sz="2800" dirty="0" err="1">
                  <a:solidFill>
                    <a:schemeClr val="tx1">
                      <a:lumMod val="95000"/>
                      <a:lumOff val="5000"/>
                    </a:schemeClr>
                  </a:solidFill>
                  <a:effectLst/>
                  <a:latin typeface="Times New Roman" panose="02020603050405020304" pitchFamily="18" charset="0"/>
                  <a:ea typeface="Calibri" panose="020F0502020204030204" pitchFamily="34" charset="0"/>
                </a:rPr>
                <a:t>góp</a:t>
              </a:r>
              <a:r>
                <a:rPr lang="en-US" sz="2800" dirty="0">
                  <a:solidFill>
                    <a:schemeClr val="tx1">
                      <a:lumMod val="95000"/>
                      <a:lumOff val="5000"/>
                    </a:schemeClr>
                  </a:solidFill>
                  <a:effectLst/>
                  <a:latin typeface="Times New Roman" panose="02020603050405020304" pitchFamily="18" charset="0"/>
                  <a:ea typeface="Calibri" panose="020F0502020204030204" pitchFamily="34" charset="0"/>
                </a:rPr>
                <a:t> ý</a:t>
              </a:r>
              <a:endParaRPr lang="en-US" sz="2400" dirty="0">
                <a:solidFill>
                  <a:schemeClr val="tx1">
                    <a:lumMod val="95000"/>
                    <a:lumOff val="5000"/>
                  </a:schemeClr>
                </a:solidFill>
                <a:latin typeface="Josefin Sans Regular"/>
              </a:endParaRPr>
            </a:p>
          </p:txBody>
        </p:sp>
      </p:grpSp>
      <p:pic>
        <p:nvPicPr>
          <p:cNvPr id="7" name="Picture 7"/>
          <p:cNvPicPr>
            <a:picLocks noChangeAspect="1"/>
          </p:cNvPicPr>
          <p:nvPr/>
        </p:nvPicPr>
        <p:blipFill>
          <a:blip r:embed="rId2"/>
          <a:srcRect/>
          <a:stretch>
            <a:fillRect/>
          </a:stretch>
        </p:blipFill>
        <p:spPr>
          <a:xfrm>
            <a:off x="1175331" y="2087606"/>
            <a:ext cx="3456739" cy="4048889"/>
          </a:xfrm>
          <a:prstGeom prst="rect">
            <a:avLst/>
          </a:prstGeom>
        </p:spPr>
      </p:pic>
      <p:grpSp>
        <p:nvGrpSpPr>
          <p:cNvPr id="8" name="Group 8"/>
          <p:cNvGrpSpPr/>
          <p:nvPr/>
        </p:nvGrpSpPr>
        <p:grpSpPr>
          <a:xfrm>
            <a:off x="692343" y="685800"/>
            <a:ext cx="238760" cy="238760"/>
            <a:chOff x="0" y="0"/>
            <a:chExt cx="477520" cy="477520"/>
          </a:xfrm>
        </p:grpSpPr>
        <p:grpSp>
          <p:nvGrpSpPr>
            <p:cNvPr id="9" name="Group 9"/>
            <p:cNvGrpSpPr/>
            <p:nvPr/>
          </p:nvGrpSpPr>
          <p:grpSpPr>
            <a:xfrm>
              <a:off x="0" y="0"/>
              <a:ext cx="477520" cy="77593"/>
              <a:chOff x="0" y="0"/>
              <a:chExt cx="1913890" cy="310990"/>
            </a:xfrm>
          </p:grpSpPr>
          <p:sp>
            <p:nvSpPr>
              <p:cNvPr id="10" name="Freeform 10"/>
              <p:cNvSpPr/>
              <p:nvPr/>
            </p:nvSpPr>
            <p:spPr>
              <a:xfrm>
                <a:off x="0" y="0"/>
                <a:ext cx="1913890" cy="310990"/>
              </a:xfrm>
              <a:custGeom>
                <a:avLst/>
                <a:gdLst/>
                <a:ahLst/>
                <a:cxnLst/>
                <a:rect l="l" t="t" r="r" b="b"/>
                <a:pathLst>
                  <a:path w="1913890" h="310990">
                    <a:moveTo>
                      <a:pt x="0" y="0"/>
                    </a:moveTo>
                    <a:lnTo>
                      <a:pt x="1913890" y="0"/>
                    </a:lnTo>
                    <a:lnTo>
                      <a:pt x="1913890" y="310990"/>
                    </a:lnTo>
                    <a:lnTo>
                      <a:pt x="0" y="310990"/>
                    </a:lnTo>
                    <a:close/>
                  </a:path>
                </a:pathLst>
              </a:custGeom>
              <a:solidFill>
                <a:srgbClr val="632B2B"/>
              </a:solidFill>
            </p:spPr>
          </p:sp>
        </p:grpSp>
        <p:grpSp>
          <p:nvGrpSpPr>
            <p:cNvPr id="11" name="Group 11"/>
            <p:cNvGrpSpPr/>
            <p:nvPr/>
          </p:nvGrpSpPr>
          <p:grpSpPr>
            <a:xfrm>
              <a:off x="0" y="199964"/>
              <a:ext cx="477520" cy="77593"/>
              <a:chOff x="0" y="0"/>
              <a:chExt cx="1913890" cy="310990"/>
            </a:xfrm>
          </p:grpSpPr>
          <p:sp>
            <p:nvSpPr>
              <p:cNvPr id="12" name="Freeform 12"/>
              <p:cNvSpPr/>
              <p:nvPr/>
            </p:nvSpPr>
            <p:spPr>
              <a:xfrm>
                <a:off x="0" y="0"/>
                <a:ext cx="1913890" cy="310990"/>
              </a:xfrm>
              <a:custGeom>
                <a:avLst/>
                <a:gdLst/>
                <a:ahLst/>
                <a:cxnLst/>
                <a:rect l="l" t="t" r="r" b="b"/>
                <a:pathLst>
                  <a:path w="1913890" h="310990">
                    <a:moveTo>
                      <a:pt x="0" y="0"/>
                    </a:moveTo>
                    <a:lnTo>
                      <a:pt x="1913890" y="0"/>
                    </a:lnTo>
                    <a:lnTo>
                      <a:pt x="1913890" y="310990"/>
                    </a:lnTo>
                    <a:lnTo>
                      <a:pt x="0" y="310990"/>
                    </a:lnTo>
                    <a:close/>
                  </a:path>
                </a:pathLst>
              </a:custGeom>
              <a:solidFill>
                <a:srgbClr val="632B2B"/>
              </a:solidFill>
            </p:spPr>
          </p:sp>
        </p:grpSp>
        <p:grpSp>
          <p:nvGrpSpPr>
            <p:cNvPr id="13" name="Group 13"/>
            <p:cNvGrpSpPr/>
            <p:nvPr/>
          </p:nvGrpSpPr>
          <p:grpSpPr>
            <a:xfrm>
              <a:off x="0" y="399927"/>
              <a:ext cx="477520" cy="77593"/>
              <a:chOff x="0" y="0"/>
              <a:chExt cx="1913890" cy="310990"/>
            </a:xfrm>
          </p:grpSpPr>
          <p:sp>
            <p:nvSpPr>
              <p:cNvPr id="14" name="Freeform 14"/>
              <p:cNvSpPr/>
              <p:nvPr/>
            </p:nvSpPr>
            <p:spPr>
              <a:xfrm>
                <a:off x="0" y="0"/>
                <a:ext cx="1913890" cy="310990"/>
              </a:xfrm>
              <a:custGeom>
                <a:avLst/>
                <a:gdLst/>
                <a:ahLst/>
                <a:cxnLst/>
                <a:rect l="l" t="t" r="r" b="b"/>
                <a:pathLst>
                  <a:path w="1913890" h="310990">
                    <a:moveTo>
                      <a:pt x="0" y="0"/>
                    </a:moveTo>
                    <a:lnTo>
                      <a:pt x="1913890" y="0"/>
                    </a:lnTo>
                    <a:lnTo>
                      <a:pt x="1913890" y="310990"/>
                    </a:lnTo>
                    <a:lnTo>
                      <a:pt x="0" y="310990"/>
                    </a:lnTo>
                    <a:close/>
                  </a:path>
                </a:pathLst>
              </a:custGeom>
              <a:solidFill>
                <a:srgbClr val="632B2B"/>
              </a:solidFill>
            </p:spPr>
          </p:sp>
        </p:grpSp>
      </p:grpSp>
      <p:grpSp>
        <p:nvGrpSpPr>
          <p:cNvPr id="15" name="Group 15"/>
          <p:cNvGrpSpPr/>
          <p:nvPr/>
        </p:nvGrpSpPr>
        <p:grpSpPr>
          <a:xfrm>
            <a:off x="11506200" y="2087607"/>
            <a:ext cx="117410" cy="2682786"/>
            <a:chOff x="0" y="0"/>
            <a:chExt cx="234820" cy="5365572"/>
          </a:xfrm>
        </p:grpSpPr>
        <p:grpSp>
          <p:nvGrpSpPr>
            <p:cNvPr id="16" name="Group 16"/>
            <p:cNvGrpSpPr/>
            <p:nvPr/>
          </p:nvGrpSpPr>
          <p:grpSpPr>
            <a:xfrm>
              <a:off x="0" y="1282688"/>
              <a:ext cx="234820" cy="234820"/>
              <a:chOff x="0" y="0"/>
              <a:chExt cx="6350000" cy="6350000"/>
            </a:xfrm>
          </p:grpSpPr>
          <p:sp>
            <p:nvSpPr>
              <p:cNvPr id="17" name="Freeform 1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D4A9">
                  <a:alpha val="49804"/>
                </a:srgbClr>
              </a:solidFill>
            </p:spPr>
          </p:sp>
        </p:grpSp>
        <p:grpSp>
          <p:nvGrpSpPr>
            <p:cNvPr id="18" name="Group 18"/>
            <p:cNvGrpSpPr/>
            <p:nvPr/>
          </p:nvGrpSpPr>
          <p:grpSpPr>
            <a:xfrm>
              <a:off x="0" y="0"/>
              <a:ext cx="234820" cy="234820"/>
              <a:chOff x="0" y="0"/>
              <a:chExt cx="6350000" cy="6350000"/>
            </a:xfrm>
          </p:grpSpPr>
          <p:sp>
            <p:nvSpPr>
              <p:cNvPr id="19" name="Freeform 1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D4A9">
                  <a:alpha val="49804"/>
                </a:srgbClr>
              </a:solidFill>
            </p:spPr>
          </p:sp>
        </p:grpSp>
        <p:grpSp>
          <p:nvGrpSpPr>
            <p:cNvPr id="20" name="Group 20"/>
            <p:cNvGrpSpPr/>
            <p:nvPr/>
          </p:nvGrpSpPr>
          <p:grpSpPr>
            <a:xfrm>
              <a:off x="0" y="641344"/>
              <a:ext cx="234820" cy="234820"/>
              <a:chOff x="0" y="0"/>
              <a:chExt cx="6350000" cy="6350000"/>
            </a:xfrm>
          </p:grpSpPr>
          <p:sp>
            <p:nvSpPr>
              <p:cNvPr id="21" name="Freeform 2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D4A9">
                  <a:alpha val="49804"/>
                </a:srgbClr>
              </a:solidFill>
            </p:spPr>
          </p:sp>
        </p:grpSp>
        <p:grpSp>
          <p:nvGrpSpPr>
            <p:cNvPr id="22" name="Group 22"/>
            <p:cNvGrpSpPr/>
            <p:nvPr/>
          </p:nvGrpSpPr>
          <p:grpSpPr>
            <a:xfrm>
              <a:off x="0" y="1924032"/>
              <a:ext cx="234820" cy="234820"/>
              <a:chOff x="0" y="0"/>
              <a:chExt cx="6350000" cy="6350000"/>
            </a:xfrm>
          </p:grpSpPr>
          <p:sp>
            <p:nvSpPr>
              <p:cNvPr id="23" name="Freeform 2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32B2B"/>
              </a:solidFill>
            </p:spPr>
          </p:sp>
        </p:grpSp>
        <p:grpSp>
          <p:nvGrpSpPr>
            <p:cNvPr id="24" name="Group 24"/>
            <p:cNvGrpSpPr/>
            <p:nvPr/>
          </p:nvGrpSpPr>
          <p:grpSpPr>
            <a:xfrm>
              <a:off x="0" y="2565376"/>
              <a:ext cx="234820" cy="234820"/>
              <a:chOff x="0" y="0"/>
              <a:chExt cx="6350000" cy="6350000"/>
            </a:xfrm>
          </p:grpSpPr>
          <p:sp>
            <p:nvSpPr>
              <p:cNvPr id="25" name="Freeform 2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D4A9">
                  <a:alpha val="49804"/>
                </a:srgbClr>
              </a:solidFill>
            </p:spPr>
          </p:sp>
        </p:grpSp>
        <p:grpSp>
          <p:nvGrpSpPr>
            <p:cNvPr id="26" name="Group 26"/>
            <p:cNvGrpSpPr/>
            <p:nvPr/>
          </p:nvGrpSpPr>
          <p:grpSpPr>
            <a:xfrm>
              <a:off x="0" y="3206720"/>
              <a:ext cx="234820" cy="234820"/>
              <a:chOff x="0" y="0"/>
              <a:chExt cx="6350000" cy="6350000"/>
            </a:xfrm>
          </p:grpSpPr>
          <p:sp>
            <p:nvSpPr>
              <p:cNvPr id="27" name="Freeform 2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D4A9">
                  <a:alpha val="49804"/>
                </a:srgbClr>
              </a:solidFill>
            </p:spPr>
          </p:sp>
        </p:grpSp>
        <p:grpSp>
          <p:nvGrpSpPr>
            <p:cNvPr id="28" name="Group 28"/>
            <p:cNvGrpSpPr/>
            <p:nvPr/>
          </p:nvGrpSpPr>
          <p:grpSpPr>
            <a:xfrm>
              <a:off x="0" y="3848064"/>
              <a:ext cx="234820" cy="234820"/>
              <a:chOff x="0" y="0"/>
              <a:chExt cx="6350000" cy="6350000"/>
            </a:xfrm>
          </p:grpSpPr>
          <p:sp>
            <p:nvSpPr>
              <p:cNvPr id="29" name="Freeform 2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D4A9">
                  <a:alpha val="49804"/>
                </a:srgbClr>
              </a:solidFill>
            </p:spPr>
          </p:sp>
        </p:grpSp>
        <p:grpSp>
          <p:nvGrpSpPr>
            <p:cNvPr id="30" name="Group 30"/>
            <p:cNvGrpSpPr/>
            <p:nvPr/>
          </p:nvGrpSpPr>
          <p:grpSpPr>
            <a:xfrm>
              <a:off x="0" y="4489409"/>
              <a:ext cx="234820" cy="234820"/>
              <a:chOff x="0" y="0"/>
              <a:chExt cx="6350000" cy="6350000"/>
            </a:xfrm>
          </p:grpSpPr>
          <p:sp>
            <p:nvSpPr>
              <p:cNvPr id="31" name="Freeform 3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D4A9">
                  <a:alpha val="49804"/>
                </a:srgbClr>
              </a:solidFill>
            </p:spPr>
          </p:sp>
        </p:grpSp>
        <p:grpSp>
          <p:nvGrpSpPr>
            <p:cNvPr id="32" name="Group 32"/>
            <p:cNvGrpSpPr/>
            <p:nvPr/>
          </p:nvGrpSpPr>
          <p:grpSpPr>
            <a:xfrm>
              <a:off x="0" y="5130753"/>
              <a:ext cx="234820" cy="234820"/>
              <a:chOff x="0" y="0"/>
              <a:chExt cx="6350000" cy="6350000"/>
            </a:xfrm>
          </p:grpSpPr>
          <p:sp>
            <p:nvSpPr>
              <p:cNvPr id="33" name="Freeform 3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D4A9">
                  <a:alpha val="49804"/>
                </a:srgbClr>
              </a:solidFill>
            </p:spPr>
          </p:sp>
        </p:grpSp>
      </p:grpSp>
      <p:pic>
        <p:nvPicPr>
          <p:cNvPr id="34" name="Picture 34"/>
          <p:cNvPicPr>
            <a:picLocks noChangeAspect="1"/>
          </p:cNvPicPr>
          <p:nvPr/>
        </p:nvPicPr>
        <p:blipFill>
          <a:blip r:embed="rId3" cstate="print">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11338512" y="5991135"/>
            <a:ext cx="452787" cy="200049"/>
          </a:xfrm>
          <a:prstGeom prst="rect">
            <a:avLst/>
          </a:prstGeom>
        </p:spPr>
      </p:pic>
    </p:spTree>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61364" y="968190"/>
          <a:ext cx="11725836" cy="5767487"/>
        </p:xfrm>
        <a:graphic>
          <a:graphicData uri="http://schemas.openxmlformats.org/drawingml/2006/table">
            <a:tbl>
              <a:tblPr/>
              <a:tblGrid>
                <a:gridCol w="3160409"/>
                <a:gridCol w="8565427"/>
              </a:tblGrid>
              <a:tr h="487744">
                <a:tc>
                  <a:txBody>
                    <a:bodyPr/>
                    <a:lstStyle/>
                    <a:p>
                      <a:pPr algn="ctr">
                        <a:lnSpc>
                          <a:spcPct val="115000"/>
                        </a:lnSpc>
                        <a:spcAft>
                          <a:spcPts val="0"/>
                        </a:spcAft>
                      </a:pPr>
                      <a:r>
                        <a:rPr lang="en-US" sz="2800" b="1" dirty="0" err="1">
                          <a:solidFill>
                            <a:srgbClr val="FF0000"/>
                          </a:solidFill>
                          <a:latin typeface="Times New Roman"/>
                          <a:ea typeface="Times New Roman"/>
                          <a:cs typeface="Times New Roman"/>
                        </a:rPr>
                        <a:t>Yêu</a:t>
                      </a:r>
                      <a:r>
                        <a:rPr lang="en-US" sz="2800" b="1" dirty="0">
                          <a:solidFill>
                            <a:srgbClr val="FF0000"/>
                          </a:solidFill>
                          <a:latin typeface="Times New Roman"/>
                          <a:ea typeface="Times New Roman"/>
                          <a:cs typeface="Times New Roman"/>
                        </a:rPr>
                        <a:t> </a:t>
                      </a:r>
                      <a:r>
                        <a:rPr lang="en-US" sz="2800" b="1" dirty="0" err="1">
                          <a:solidFill>
                            <a:srgbClr val="FF0000"/>
                          </a:solidFill>
                          <a:latin typeface="Times New Roman"/>
                          <a:ea typeface="Times New Roman"/>
                          <a:cs typeface="Times New Roman"/>
                        </a:rPr>
                        <a:t>cầu</a:t>
                      </a:r>
                      <a:r>
                        <a:rPr lang="en-US" sz="2800" b="1" dirty="0">
                          <a:solidFill>
                            <a:srgbClr val="FF0000"/>
                          </a:solidFill>
                          <a:latin typeface="Times New Roman"/>
                          <a:ea typeface="Times New Roman"/>
                          <a:cs typeface="Times New Roman"/>
                        </a:rPr>
                        <a:t> </a:t>
                      </a:r>
                      <a:endParaRPr lang="en-US" sz="2800" dirty="0">
                        <a:latin typeface="Times New Roman"/>
                        <a:ea typeface="Times New Roman"/>
                        <a:cs typeface="Times New Roman"/>
                      </a:endParaRPr>
                    </a:p>
                  </a:txBody>
                  <a:tcPr marL="41258" marR="41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800" b="1" dirty="0" err="1">
                          <a:solidFill>
                            <a:srgbClr val="FF0000"/>
                          </a:solidFill>
                          <a:latin typeface="Times New Roman"/>
                          <a:ea typeface="Times New Roman"/>
                          <a:cs typeface="Times New Roman"/>
                        </a:rPr>
                        <a:t>Sản</a:t>
                      </a:r>
                      <a:r>
                        <a:rPr lang="en-US" sz="2800" b="1" dirty="0">
                          <a:solidFill>
                            <a:srgbClr val="FF0000"/>
                          </a:solidFill>
                          <a:latin typeface="Times New Roman"/>
                          <a:ea typeface="Times New Roman"/>
                          <a:cs typeface="Times New Roman"/>
                        </a:rPr>
                        <a:t> </a:t>
                      </a:r>
                      <a:r>
                        <a:rPr lang="en-US" sz="2800" b="1" dirty="0" err="1">
                          <a:solidFill>
                            <a:srgbClr val="FF0000"/>
                          </a:solidFill>
                          <a:latin typeface="Times New Roman"/>
                          <a:ea typeface="Times New Roman"/>
                          <a:cs typeface="Times New Roman"/>
                        </a:rPr>
                        <a:t>phẩm</a:t>
                      </a:r>
                      <a:endParaRPr lang="en-US" sz="2800" dirty="0">
                        <a:latin typeface="Times New Roman"/>
                        <a:ea typeface="Times New Roman"/>
                        <a:cs typeface="Times New Roman"/>
                      </a:endParaRPr>
                    </a:p>
                  </a:txBody>
                  <a:tcPr marL="41258" marR="41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49907">
                <a:tc>
                  <a:txBody>
                    <a:bodyPr/>
                    <a:lstStyle/>
                    <a:p>
                      <a:pPr algn="just">
                        <a:lnSpc>
                          <a:spcPct val="115000"/>
                        </a:lnSpc>
                        <a:spcAft>
                          <a:spcPts val="0"/>
                        </a:spcAft>
                      </a:pPr>
                      <a:r>
                        <a:rPr lang="en-US" sz="2200" b="1" i="1" dirty="0" err="1">
                          <a:latin typeface="Times New Roman"/>
                          <a:ea typeface="Times New Roman"/>
                          <a:cs typeface="Times New Roman"/>
                        </a:rPr>
                        <a:t>Câu</a:t>
                      </a:r>
                      <a:r>
                        <a:rPr lang="en-US" sz="2200" b="1" i="1" dirty="0">
                          <a:latin typeface="Times New Roman"/>
                          <a:ea typeface="Times New Roman"/>
                          <a:cs typeface="Times New Roman"/>
                        </a:rPr>
                        <a:t> 1: </a:t>
                      </a:r>
                      <a:r>
                        <a:rPr lang="pt-BR" sz="2200" b="1" i="1" dirty="0">
                          <a:latin typeface="Times New Roman"/>
                          <a:ea typeface="Times New Roman"/>
                          <a:cs typeface="Times New Roman"/>
                        </a:rPr>
                        <a:t>Em hiểu thế nào là Lãnh địa phong kiến? Quan sát hình 3 sgk, em có nhận xét gì về tổ chức hoạt động của lãnh địa phong kiến.</a:t>
                      </a:r>
                      <a:endParaRPr lang="en-US" sz="2200" b="1" dirty="0">
                        <a:latin typeface="Times New Roman"/>
                        <a:ea typeface="Times New Roman"/>
                        <a:cs typeface="Times New Roman"/>
                      </a:endParaRPr>
                    </a:p>
                  </a:txBody>
                  <a:tcPr marL="41258" marR="41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pt-BR" sz="2200" b="1" dirty="0">
                          <a:latin typeface="Times New Roman"/>
                          <a:ea typeface="Times New Roman"/>
                          <a:cs typeface="Times New Roman"/>
                        </a:rPr>
                        <a:t>*Lãnh địa: </a:t>
                      </a:r>
                      <a:r>
                        <a:rPr lang="pt-BR" sz="2200" dirty="0">
                          <a:latin typeface="Times New Roman"/>
                          <a:ea typeface="Times New Roman"/>
                          <a:cs typeface="Times New Roman"/>
                        </a:rPr>
                        <a:t>Là vùng đất rộng lớn mà các quý tộc chiếm đoạt được và nhanh chóng bị họ biến thành khu đất riêng của mình. (Lãnh địa là đơn vị chính trị và kinh tế cơ bản trong thời kì phong kiến phân quyền ở Châu Âu.)</a:t>
                      </a:r>
                      <a:endParaRPr lang="en-US" sz="2200" dirty="0">
                        <a:latin typeface="Times New Roman"/>
                        <a:ea typeface="Times New Roman"/>
                        <a:cs typeface="Times New Roman"/>
                      </a:endParaRPr>
                    </a:p>
                    <a:p>
                      <a:pPr algn="just">
                        <a:lnSpc>
                          <a:spcPct val="115000"/>
                        </a:lnSpc>
                        <a:spcAft>
                          <a:spcPts val="0"/>
                        </a:spcAft>
                      </a:pPr>
                      <a:r>
                        <a:rPr lang="pt-BR" sz="2200" b="1" dirty="0">
                          <a:latin typeface="Times New Roman"/>
                          <a:ea typeface="Times New Roman"/>
                          <a:cs typeface="Times New Roman"/>
                        </a:rPr>
                        <a:t>* Tổ chức và hoạt động của Lãnh địa</a:t>
                      </a:r>
                      <a:endParaRPr lang="en-US" sz="2200" dirty="0">
                        <a:latin typeface="Times New Roman"/>
                        <a:ea typeface="Times New Roman"/>
                        <a:cs typeface="Times New Roman"/>
                      </a:endParaRPr>
                    </a:p>
                    <a:p>
                      <a:pPr algn="just">
                        <a:lnSpc>
                          <a:spcPct val="115000"/>
                        </a:lnSpc>
                        <a:spcAft>
                          <a:spcPts val="0"/>
                        </a:spcAft>
                      </a:pPr>
                      <a:r>
                        <a:rPr lang="pt-BR" sz="2200" dirty="0">
                          <a:latin typeface="Times New Roman"/>
                          <a:ea typeface="Times New Roman"/>
                          <a:cs typeface="Times New Roman"/>
                        </a:rPr>
                        <a:t>- Trong lãnh địa có đất đai, nhà cửa, trang trại, nhà thờ, có quân đội , đơn vị đo lường, tổ chức riêng. Lãnh chúa là người làm chủ giống như một ông vua ... </a:t>
                      </a:r>
                      <a:endParaRPr lang="en-US" sz="2200" dirty="0">
                        <a:latin typeface="Times New Roman"/>
                        <a:ea typeface="Times New Roman"/>
                        <a:cs typeface="Times New Roman"/>
                      </a:endParaRPr>
                    </a:p>
                  </a:txBody>
                  <a:tcPr marL="41258" marR="41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2183">
                <a:tc>
                  <a:txBody>
                    <a:bodyPr/>
                    <a:lstStyle/>
                    <a:p>
                      <a:pPr algn="just">
                        <a:lnSpc>
                          <a:spcPct val="115000"/>
                        </a:lnSpc>
                        <a:spcAft>
                          <a:spcPts val="0"/>
                        </a:spcAft>
                      </a:pPr>
                      <a:r>
                        <a:rPr lang="pt-BR" sz="2200" b="1" i="1" dirty="0">
                          <a:latin typeface="Times New Roman"/>
                          <a:ea typeface="Times New Roman"/>
                          <a:cs typeface="Times New Roman"/>
                        </a:rPr>
                        <a:t>Câu 2: Em hãy cho biết đặc điểm của nền kinh tế lãnh địa là gì? Nêu nhận xét của em về nền kinh tế đó?</a:t>
                      </a:r>
                      <a:endParaRPr lang="en-US" sz="2200" b="1" dirty="0">
                        <a:latin typeface="Times New Roman"/>
                        <a:ea typeface="Times New Roman"/>
                        <a:cs typeface="Times New Roman"/>
                      </a:endParaRPr>
                    </a:p>
                  </a:txBody>
                  <a:tcPr marL="41258" marR="41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160"/>
                        </a:lnSpc>
                        <a:spcAft>
                          <a:spcPts val="0"/>
                        </a:spcAft>
                      </a:pPr>
                      <a:r>
                        <a:rPr lang="en-US" sz="2200" b="1" dirty="0">
                          <a:solidFill>
                            <a:srgbClr val="212529"/>
                          </a:solidFill>
                          <a:latin typeface="Times New Roman"/>
                          <a:ea typeface="Times New Roman"/>
                          <a:cs typeface="Times New Roman"/>
                        </a:rPr>
                        <a:t>* </a:t>
                      </a:r>
                      <a:r>
                        <a:rPr lang="en-US" sz="2200" b="1" dirty="0" err="1">
                          <a:solidFill>
                            <a:srgbClr val="212529"/>
                          </a:solidFill>
                          <a:latin typeface="Times New Roman"/>
                          <a:ea typeface="Times New Roman"/>
                          <a:cs typeface="Times New Roman"/>
                        </a:rPr>
                        <a:t>Đặc</a:t>
                      </a:r>
                      <a:r>
                        <a:rPr lang="en-US" sz="2200" b="1" dirty="0">
                          <a:solidFill>
                            <a:srgbClr val="212529"/>
                          </a:solidFill>
                          <a:latin typeface="Times New Roman"/>
                          <a:ea typeface="Times New Roman"/>
                          <a:cs typeface="Times New Roman"/>
                        </a:rPr>
                        <a:t> </a:t>
                      </a:r>
                      <a:r>
                        <a:rPr lang="en-US" sz="2200" b="1" dirty="0" err="1">
                          <a:solidFill>
                            <a:srgbClr val="212529"/>
                          </a:solidFill>
                          <a:latin typeface="Times New Roman"/>
                          <a:ea typeface="Times New Roman"/>
                          <a:cs typeface="Times New Roman"/>
                        </a:rPr>
                        <a:t>điểm</a:t>
                      </a:r>
                      <a:r>
                        <a:rPr lang="en-US" sz="2200" b="1" dirty="0">
                          <a:solidFill>
                            <a:srgbClr val="212529"/>
                          </a:solidFill>
                          <a:latin typeface="Times New Roman"/>
                          <a:ea typeface="Times New Roman"/>
                          <a:cs typeface="Times New Roman"/>
                        </a:rPr>
                        <a:t> </a:t>
                      </a:r>
                      <a:r>
                        <a:rPr lang="en-US" sz="2200" b="1" dirty="0" err="1">
                          <a:solidFill>
                            <a:srgbClr val="212529"/>
                          </a:solidFill>
                          <a:latin typeface="Times New Roman"/>
                          <a:ea typeface="Times New Roman"/>
                          <a:cs typeface="Times New Roman"/>
                        </a:rPr>
                        <a:t>kinh</a:t>
                      </a:r>
                      <a:r>
                        <a:rPr lang="en-US" sz="2200" b="1" dirty="0">
                          <a:solidFill>
                            <a:srgbClr val="212529"/>
                          </a:solidFill>
                          <a:latin typeface="Times New Roman"/>
                          <a:ea typeface="Times New Roman"/>
                          <a:cs typeface="Times New Roman"/>
                        </a:rPr>
                        <a:t> </a:t>
                      </a:r>
                      <a:r>
                        <a:rPr lang="en-US" sz="2200" b="1" dirty="0" err="1">
                          <a:solidFill>
                            <a:srgbClr val="212529"/>
                          </a:solidFill>
                          <a:latin typeface="Times New Roman"/>
                          <a:ea typeface="Times New Roman"/>
                          <a:cs typeface="Times New Roman"/>
                        </a:rPr>
                        <a:t>tế</a:t>
                      </a:r>
                      <a:r>
                        <a:rPr lang="en-US" sz="2200" b="1" dirty="0">
                          <a:solidFill>
                            <a:srgbClr val="212529"/>
                          </a:solidFill>
                          <a:latin typeface="Times New Roman"/>
                          <a:ea typeface="Times New Roman"/>
                          <a:cs typeface="Times New Roman"/>
                        </a:rPr>
                        <a:t>:</a:t>
                      </a:r>
                      <a:r>
                        <a:rPr lang="en-US" sz="2200" dirty="0">
                          <a:solidFill>
                            <a:srgbClr val="212529"/>
                          </a:solidFill>
                          <a:latin typeface="Times New Roman"/>
                          <a:ea typeface="Times New Roman"/>
                          <a:cs typeface="Times New Roman"/>
                        </a:rPr>
                        <a:t> </a:t>
                      </a:r>
                      <a:r>
                        <a:rPr lang="en-US" sz="2200" dirty="0" err="1">
                          <a:solidFill>
                            <a:srgbClr val="212529"/>
                          </a:solidFill>
                          <a:latin typeface="Times New Roman"/>
                          <a:ea typeface="Times New Roman"/>
                          <a:cs typeface="Times New Roman"/>
                        </a:rPr>
                        <a:t>mang</a:t>
                      </a:r>
                      <a:r>
                        <a:rPr lang="en-US" sz="2200" dirty="0">
                          <a:solidFill>
                            <a:srgbClr val="212529"/>
                          </a:solidFill>
                          <a:latin typeface="Times New Roman"/>
                          <a:ea typeface="Times New Roman"/>
                          <a:cs typeface="Times New Roman"/>
                        </a:rPr>
                        <a:t> </a:t>
                      </a:r>
                      <a:r>
                        <a:rPr lang="en-US" sz="2200" dirty="0" err="1">
                          <a:solidFill>
                            <a:srgbClr val="212529"/>
                          </a:solidFill>
                          <a:latin typeface="Times New Roman"/>
                          <a:ea typeface="Times New Roman"/>
                          <a:cs typeface="Times New Roman"/>
                        </a:rPr>
                        <a:t>tính</a:t>
                      </a:r>
                      <a:r>
                        <a:rPr lang="en-US" sz="2200" dirty="0">
                          <a:solidFill>
                            <a:srgbClr val="212529"/>
                          </a:solidFill>
                          <a:latin typeface="Times New Roman"/>
                          <a:ea typeface="Times New Roman"/>
                          <a:cs typeface="Times New Roman"/>
                        </a:rPr>
                        <a:t> </a:t>
                      </a:r>
                      <a:r>
                        <a:rPr lang="en-US" sz="2200" dirty="0" err="1">
                          <a:solidFill>
                            <a:srgbClr val="212529"/>
                          </a:solidFill>
                          <a:latin typeface="Times New Roman"/>
                          <a:ea typeface="Times New Roman"/>
                          <a:cs typeface="Times New Roman"/>
                        </a:rPr>
                        <a:t>tự</a:t>
                      </a:r>
                      <a:r>
                        <a:rPr lang="en-US" sz="2200" dirty="0">
                          <a:solidFill>
                            <a:srgbClr val="212529"/>
                          </a:solidFill>
                          <a:latin typeface="Times New Roman"/>
                          <a:ea typeface="Times New Roman"/>
                          <a:cs typeface="Times New Roman"/>
                        </a:rPr>
                        <a:t> </a:t>
                      </a:r>
                      <a:r>
                        <a:rPr lang="en-US" sz="2200" dirty="0" err="1">
                          <a:solidFill>
                            <a:srgbClr val="212529"/>
                          </a:solidFill>
                          <a:latin typeface="Times New Roman"/>
                          <a:ea typeface="Times New Roman"/>
                          <a:cs typeface="Times New Roman"/>
                        </a:rPr>
                        <a:t>cung</a:t>
                      </a:r>
                      <a:r>
                        <a:rPr lang="en-US" sz="2200" dirty="0">
                          <a:solidFill>
                            <a:srgbClr val="212529"/>
                          </a:solidFill>
                          <a:latin typeface="Times New Roman"/>
                          <a:ea typeface="Times New Roman"/>
                          <a:cs typeface="Times New Roman"/>
                        </a:rPr>
                        <a:t> </a:t>
                      </a:r>
                      <a:r>
                        <a:rPr lang="en-US" sz="2200" dirty="0" err="1">
                          <a:solidFill>
                            <a:srgbClr val="212529"/>
                          </a:solidFill>
                          <a:latin typeface="Times New Roman"/>
                          <a:ea typeface="Times New Roman"/>
                          <a:cs typeface="Times New Roman"/>
                        </a:rPr>
                        <a:t>tự</a:t>
                      </a:r>
                      <a:r>
                        <a:rPr lang="en-US" sz="2200" dirty="0">
                          <a:solidFill>
                            <a:srgbClr val="212529"/>
                          </a:solidFill>
                          <a:latin typeface="Times New Roman"/>
                          <a:ea typeface="Times New Roman"/>
                          <a:cs typeface="Times New Roman"/>
                        </a:rPr>
                        <a:t> </a:t>
                      </a:r>
                      <a:r>
                        <a:rPr lang="en-US" sz="2200" dirty="0" err="1">
                          <a:solidFill>
                            <a:srgbClr val="212529"/>
                          </a:solidFill>
                          <a:latin typeface="Times New Roman"/>
                          <a:ea typeface="Times New Roman"/>
                          <a:cs typeface="Times New Roman"/>
                        </a:rPr>
                        <a:t>cấp</a:t>
                      </a:r>
                      <a:r>
                        <a:rPr lang="en-US" sz="2200" dirty="0">
                          <a:solidFill>
                            <a:srgbClr val="212529"/>
                          </a:solidFill>
                          <a:latin typeface="Times New Roman"/>
                          <a:ea typeface="Times New Roman"/>
                          <a:cs typeface="Times New Roman"/>
                        </a:rPr>
                        <a:t>, </a:t>
                      </a:r>
                      <a:r>
                        <a:rPr lang="en-US" sz="2200" dirty="0" err="1">
                          <a:solidFill>
                            <a:srgbClr val="212529"/>
                          </a:solidFill>
                          <a:latin typeface="Times New Roman"/>
                          <a:ea typeface="Times New Roman"/>
                          <a:cs typeface="Times New Roman"/>
                        </a:rPr>
                        <a:t>trong</a:t>
                      </a:r>
                      <a:r>
                        <a:rPr lang="en-US" sz="2200" dirty="0">
                          <a:solidFill>
                            <a:srgbClr val="212529"/>
                          </a:solidFill>
                          <a:latin typeface="Times New Roman"/>
                          <a:ea typeface="Times New Roman"/>
                          <a:cs typeface="Times New Roman"/>
                        </a:rPr>
                        <a:t> </a:t>
                      </a:r>
                      <a:r>
                        <a:rPr lang="en-US" sz="2200" dirty="0" err="1">
                          <a:solidFill>
                            <a:srgbClr val="212529"/>
                          </a:solidFill>
                          <a:latin typeface="Times New Roman"/>
                          <a:ea typeface="Times New Roman"/>
                          <a:cs typeface="Times New Roman"/>
                        </a:rPr>
                        <a:t>đó</a:t>
                      </a:r>
                      <a:r>
                        <a:rPr lang="en-US" sz="2200" dirty="0">
                          <a:solidFill>
                            <a:srgbClr val="212529"/>
                          </a:solidFill>
                          <a:latin typeface="Times New Roman"/>
                          <a:ea typeface="Times New Roman"/>
                          <a:cs typeface="Times New Roman"/>
                        </a:rPr>
                        <a:t> </a:t>
                      </a:r>
                      <a:r>
                        <a:rPr lang="en-US" sz="2200" dirty="0" err="1">
                          <a:solidFill>
                            <a:srgbClr val="212529"/>
                          </a:solidFill>
                          <a:latin typeface="Times New Roman"/>
                          <a:ea typeface="Times New Roman"/>
                          <a:cs typeface="Times New Roman"/>
                        </a:rPr>
                        <a:t>nông</a:t>
                      </a:r>
                      <a:r>
                        <a:rPr lang="en-US" sz="2200" dirty="0">
                          <a:solidFill>
                            <a:srgbClr val="212529"/>
                          </a:solidFill>
                          <a:latin typeface="Times New Roman"/>
                          <a:ea typeface="Times New Roman"/>
                          <a:cs typeface="Times New Roman"/>
                        </a:rPr>
                        <a:t> </a:t>
                      </a:r>
                      <a:r>
                        <a:rPr lang="en-US" sz="2200" dirty="0" err="1">
                          <a:solidFill>
                            <a:srgbClr val="212529"/>
                          </a:solidFill>
                          <a:latin typeface="Times New Roman"/>
                          <a:ea typeface="Times New Roman"/>
                          <a:cs typeface="Times New Roman"/>
                        </a:rPr>
                        <a:t>nghiệp</a:t>
                      </a:r>
                      <a:r>
                        <a:rPr lang="en-US" sz="2200" dirty="0">
                          <a:solidFill>
                            <a:srgbClr val="212529"/>
                          </a:solidFill>
                          <a:latin typeface="Times New Roman"/>
                          <a:ea typeface="Times New Roman"/>
                          <a:cs typeface="Times New Roman"/>
                        </a:rPr>
                        <a:t> </a:t>
                      </a:r>
                      <a:r>
                        <a:rPr lang="en-US" sz="2200" dirty="0" err="1">
                          <a:solidFill>
                            <a:srgbClr val="212529"/>
                          </a:solidFill>
                          <a:latin typeface="Times New Roman"/>
                          <a:ea typeface="Times New Roman"/>
                          <a:cs typeface="Times New Roman"/>
                        </a:rPr>
                        <a:t>đóng</a:t>
                      </a:r>
                      <a:r>
                        <a:rPr lang="en-US" sz="2200" dirty="0">
                          <a:solidFill>
                            <a:srgbClr val="212529"/>
                          </a:solidFill>
                          <a:latin typeface="Times New Roman"/>
                          <a:ea typeface="Times New Roman"/>
                          <a:cs typeface="Times New Roman"/>
                        </a:rPr>
                        <a:t> </a:t>
                      </a:r>
                      <a:r>
                        <a:rPr lang="en-US" sz="2200" dirty="0" err="1">
                          <a:solidFill>
                            <a:srgbClr val="212529"/>
                          </a:solidFill>
                          <a:latin typeface="Times New Roman"/>
                          <a:ea typeface="Times New Roman"/>
                          <a:cs typeface="Times New Roman"/>
                        </a:rPr>
                        <a:t>vai</a:t>
                      </a:r>
                      <a:r>
                        <a:rPr lang="en-US" sz="2200" dirty="0">
                          <a:solidFill>
                            <a:srgbClr val="212529"/>
                          </a:solidFill>
                          <a:latin typeface="Times New Roman"/>
                          <a:ea typeface="Times New Roman"/>
                          <a:cs typeface="Times New Roman"/>
                        </a:rPr>
                        <a:t> </a:t>
                      </a:r>
                      <a:r>
                        <a:rPr lang="en-US" sz="2200" dirty="0" err="1">
                          <a:solidFill>
                            <a:srgbClr val="212529"/>
                          </a:solidFill>
                          <a:latin typeface="Times New Roman"/>
                          <a:ea typeface="Times New Roman"/>
                          <a:cs typeface="Times New Roman"/>
                        </a:rPr>
                        <a:t>trò</a:t>
                      </a:r>
                      <a:r>
                        <a:rPr lang="en-US" sz="2200" dirty="0">
                          <a:solidFill>
                            <a:srgbClr val="212529"/>
                          </a:solidFill>
                          <a:latin typeface="Times New Roman"/>
                          <a:ea typeface="Times New Roman"/>
                          <a:cs typeface="Times New Roman"/>
                        </a:rPr>
                        <a:t> </a:t>
                      </a:r>
                      <a:r>
                        <a:rPr lang="en-US" sz="2200" dirty="0" err="1">
                          <a:solidFill>
                            <a:srgbClr val="212529"/>
                          </a:solidFill>
                          <a:latin typeface="Times New Roman"/>
                          <a:ea typeface="Times New Roman"/>
                          <a:cs typeface="Times New Roman"/>
                        </a:rPr>
                        <a:t>chủ</a:t>
                      </a:r>
                      <a:r>
                        <a:rPr lang="en-US" sz="2200" dirty="0">
                          <a:solidFill>
                            <a:srgbClr val="212529"/>
                          </a:solidFill>
                          <a:latin typeface="Times New Roman"/>
                          <a:ea typeface="Times New Roman"/>
                          <a:cs typeface="Times New Roman"/>
                        </a:rPr>
                        <a:t> </a:t>
                      </a:r>
                      <a:r>
                        <a:rPr lang="en-US" sz="2200" dirty="0" err="1">
                          <a:solidFill>
                            <a:srgbClr val="212529"/>
                          </a:solidFill>
                          <a:latin typeface="Times New Roman"/>
                          <a:ea typeface="Times New Roman"/>
                          <a:cs typeface="Times New Roman"/>
                        </a:rPr>
                        <a:t>đạo</a:t>
                      </a:r>
                      <a:endParaRPr lang="en-US" sz="2200" dirty="0">
                        <a:latin typeface="Times New Roman"/>
                        <a:ea typeface="Times New Roman"/>
                        <a:cs typeface="Times New Roman"/>
                      </a:endParaRPr>
                    </a:p>
                    <a:p>
                      <a:pPr algn="just">
                        <a:lnSpc>
                          <a:spcPts val="2160"/>
                        </a:lnSpc>
                        <a:spcAft>
                          <a:spcPts val="0"/>
                        </a:spcAft>
                      </a:pPr>
                      <a:r>
                        <a:rPr lang="en-US" sz="2200" dirty="0">
                          <a:solidFill>
                            <a:srgbClr val="212529"/>
                          </a:solidFill>
                          <a:latin typeface="Times New Roman"/>
                          <a:ea typeface="Times New Roman"/>
                          <a:cs typeface="Times New Roman"/>
                        </a:rPr>
                        <a:t>+ </a:t>
                      </a:r>
                      <a:r>
                        <a:rPr lang="en-US" sz="2200" dirty="0" err="1">
                          <a:solidFill>
                            <a:srgbClr val="212529"/>
                          </a:solidFill>
                          <a:latin typeface="Times New Roman"/>
                          <a:ea typeface="Times New Roman"/>
                          <a:cs typeface="Times New Roman"/>
                        </a:rPr>
                        <a:t>Nông</a:t>
                      </a:r>
                      <a:r>
                        <a:rPr lang="en-US" sz="2200" dirty="0">
                          <a:solidFill>
                            <a:srgbClr val="212529"/>
                          </a:solidFill>
                          <a:latin typeface="Times New Roman"/>
                          <a:ea typeface="Times New Roman"/>
                          <a:cs typeface="Times New Roman"/>
                        </a:rPr>
                        <a:t> </a:t>
                      </a:r>
                      <a:r>
                        <a:rPr lang="en-US" sz="2200" dirty="0" err="1">
                          <a:solidFill>
                            <a:srgbClr val="212529"/>
                          </a:solidFill>
                          <a:latin typeface="Times New Roman"/>
                          <a:ea typeface="Times New Roman"/>
                          <a:cs typeface="Times New Roman"/>
                        </a:rPr>
                        <a:t>nô</a:t>
                      </a:r>
                      <a:r>
                        <a:rPr lang="en-US" sz="2200" dirty="0">
                          <a:solidFill>
                            <a:srgbClr val="212529"/>
                          </a:solidFill>
                          <a:latin typeface="Times New Roman"/>
                          <a:ea typeface="Times New Roman"/>
                          <a:cs typeface="Times New Roman"/>
                        </a:rPr>
                        <a:t>: </a:t>
                      </a:r>
                      <a:r>
                        <a:rPr lang="en-US" sz="2200" dirty="0" err="1">
                          <a:solidFill>
                            <a:srgbClr val="212529"/>
                          </a:solidFill>
                          <a:latin typeface="Times New Roman"/>
                          <a:ea typeface="Times New Roman"/>
                          <a:cs typeface="Times New Roman"/>
                        </a:rPr>
                        <a:t>sản</a:t>
                      </a:r>
                      <a:r>
                        <a:rPr lang="en-US" sz="2200" dirty="0">
                          <a:solidFill>
                            <a:srgbClr val="212529"/>
                          </a:solidFill>
                          <a:latin typeface="Times New Roman"/>
                          <a:ea typeface="Times New Roman"/>
                          <a:cs typeface="Times New Roman"/>
                        </a:rPr>
                        <a:t> </a:t>
                      </a:r>
                      <a:r>
                        <a:rPr lang="en-US" sz="2200" dirty="0" err="1">
                          <a:solidFill>
                            <a:srgbClr val="212529"/>
                          </a:solidFill>
                          <a:latin typeface="Times New Roman"/>
                          <a:ea typeface="Times New Roman"/>
                          <a:cs typeface="Times New Roman"/>
                        </a:rPr>
                        <a:t>xuất</a:t>
                      </a:r>
                      <a:r>
                        <a:rPr lang="en-US" sz="2200" dirty="0">
                          <a:solidFill>
                            <a:srgbClr val="212529"/>
                          </a:solidFill>
                          <a:latin typeface="Times New Roman"/>
                          <a:ea typeface="Times New Roman"/>
                          <a:cs typeface="Times New Roman"/>
                        </a:rPr>
                        <a:t> </a:t>
                      </a:r>
                      <a:r>
                        <a:rPr lang="en-US" sz="2200" dirty="0" err="1">
                          <a:solidFill>
                            <a:srgbClr val="212529"/>
                          </a:solidFill>
                          <a:latin typeface="Times New Roman"/>
                          <a:ea typeface="Times New Roman"/>
                          <a:cs typeface="Times New Roman"/>
                        </a:rPr>
                        <a:t>lương</a:t>
                      </a:r>
                      <a:r>
                        <a:rPr lang="en-US" sz="2200" dirty="0">
                          <a:solidFill>
                            <a:srgbClr val="212529"/>
                          </a:solidFill>
                          <a:latin typeface="Times New Roman"/>
                          <a:ea typeface="Times New Roman"/>
                          <a:cs typeface="Times New Roman"/>
                        </a:rPr>
                        <a:t> </a:t>
                      </a:r>
                      <a:r>
                        <a:rPr lang="en-US" sz="2200" dirty="0" err="1">
                          <a:solidFill>
                            <a:srgbClr val="212529"/>
                          </a:solidFill>
                          <a:latin typeface="Times New Roman"/>
                          <a:ea typeface="Times New Roman"/>
                          <a:cs typeface="Times New Roman"/>
                        </a:rPr>
                        <a:t>thực</a:t>
                      </a:r>
                      <a:r>
                        <a:rPr lang="en-US" sz="2200" dirty="0">
                          <a:solidFill>
                            <a:srgbClr val="212529"/>
                          </a:solidFill>
                          <a:latin typeface="Times New Roman"/>
                          <a:ea typeface="Times New Roman"/>
                          <a:cs typeface="Times New Roman"/>
                        </a:rPr>
                        <a:t>, </a:t>
                      </a:r>
                      <a:r>
                        <a:rPr lang="en-US" sz="2200" dirty="0" err="1">
                          <a:solidFill>
                            <a:srgbClr val="212529"/>
                          </a:solidFill>
                          <a:latin typeface="Times New Roman"/>
                          <a:ea typeface="Times New Roman"/>
                          <a:cs typeface="Times New Roman"/>
                        </a:rPr>
                        <a:t>thực</a:t>
                      </a:r>
                      <a:r>
                        <a:rPr lang="en-US" sz="2200" dirty="0">
                          <a:solidFill>
                            <a:srgbClr val="212529"/>
                          </a:solidFill>
                          <a:latin typeface="Times New Roman"/>
                          <a:ea typeface="Times New Roman"/>
                          <a:cs typeface="Times New Roman"/>
                        </a:rPr>
                        <a:t> </a:t>
                      </a:r>
                      <a:r>
                        <a:rPr lang="en-US" sz="2200" dirty="0" err="1">
                          <a:solidFill>
                            <a:srgbClr val="212529"/>
                          </a:solidFill>
                          <a:latin typeface="Times New Roman"/>
                          <a:ea typeface="Times New Roman"/>
                          <a:cs typeface="Times New Roman"/>
                        </a:rPr>
                        <a:t>phẩm</a:t>
                      </a:r>
                      <a:r>
                        <a:rPr lang="en-US" sz="2200" dirty="0">
                          <a:solidFill>
                            <a:srgbClr val="212529"/>
                          </a:solidFill>
                          <a:latin typeface="Times New Roman"/>
                          <a:ea typeface="Times New Roman"/>
                          <a:cs typeface="Times New Roman"/>
                        </a:rPr>
                        <a:t> </a:t>
                      </a:r>
                      <a:r>
                        <a:rPr lang="en-US" sz="2200" dirty="0" err="1">
                          <a:solidFill>
                            <a:srgbClr val="212529"/>
                          </a:solidFill>
                          <a:latin typeface="Times New Roman"/>
                          <a:ea typeface="Times New Roman"/>
                          <a:cs typeface="Times New Roman"/>
                        </a:rPr>
                        <a:t>và</a:t>
                      </a:r>
                      <a:r>
                        <a:rPr lang="en-US" sz="2200" dirty="0">
                          <a:solidFill>
                            <a:srgbClr val="212529"/>
                          </a:solidFill>
                          <a:latin typeface="Times New Roman"/>
                          <a:ea typeface="Times New Roman"/>
                          <a:cs typeface="Times New Roman"/>
                        </a:rPr>
                        <a:t> </a:t>
                      </a:r>
                      <a:r>
                        <a:rPr lang="en-US" sz="2200" dirty="0" err="1">
                          <a:solidFill>
                            <a:srgbClr val="212529"/>
                          </a:solidFill>
                          <a:latin typeface="Times New Roman"/>
                          <a:ea typeface="Times New Roman"/>
                          <a:cs typeface="Times New Roman"/>
                        </a:rPr>
                        <a:t>mọi</a:t>
                      </a:r>
                      <a:r>
                        <a:rPr lang="en-US" sz="2200" dirty="0">
                          <a:solidFill>
                            <a:srgbClr val="212529"/>
                          </a:solidFill>
                          <a:latin typeface="Times New Roman"/>
                          <a:ea typeface="Times New Roman"/>
                          <a:cs typeface="Times New Roman"/>
                        </a:rPr>
                        <a:t> </a:t>
                      </a:r>
                      <a:r>
                        <a:rPr lang="en-US" sz="2200" dirty="0" err="1">
                          <a:solidFill>
                            <a:srgbClr val="212529"/>
                          </a:solidFill>
                          <a:latin typeface="Times New Roman"/>
                          <a:ea typeface="Times New Roman"/>
                          <a:cs typeface="Times New Roman"/>
                        </a:rPr>
                        <a:t>thứ</a:t>
                      </a:r>
                      <a:r>
                        <a:rPr lang="en-US" sz="2200" dirty="0">
                          <a:solidFill>
                            <a:srgbClr val="212529"/>
                          </a:solidFill>
                          <a:latin typeface="Times New Roman"/>
                          <a:ea typeface="Times New Roman"/>
                          <a:cs typeface="Times New Roman"/>
                        </a:rPr>
                        <a:t> </a:t>
                      </a:r>
                      <a:r>
                        <a:rPr lang="en-US" sz="2200" dirty="0" err="1">
                          <a:solidFill>
                            <a:srgbClr val="212529"/>
                          </a:solidFill>
                          <a:latin typeface="Times New Roman"/>
                          <a:ea typeface="Times New Roman"/>
                          <a:cs typeface="Times New Roman"/>
                        </a:rPr>
                        <a:t>đồ</a:t>
                      </a:r>
                      <a:r>
                        <a:rPr lang="en-US" sz="2200" dirty="0">
                          <a:solidFill>
                            <a:srgbClr val="212529"/>
                          </a:solidFill>
                          <a:latin typeface="Times New Roman"/>
                          <a:ea typeface="Times New Roman"/>
                          <a:cs typeface="Times New Roman"/>
                        </a:rPr>
                        <a:t> </a:t>
                      </a:r>
                      <a:r>
                        <a:rPr lang="en-US" sz="2200" dirty="0" err="1">
                          <a:solidFill>
                            <a:srgbClr val="212529"/>
                          </a:solidFill>
                          <a:latin typeface="Times New Roman"/>
                          <a:ea typeface="Times New Roman"/>
                          <a:cs typeface="Times New Roman"/>
                        </a:rPr>
                        <a:t>dùng</a:t>
                      </a:r>
                      <a:r>
                        <a:rPr lang="en-US" sz="2200" dirty="0">
                          <a:solidFill>
                            <a:srgbClr val="212529"/>
                          </a:solidFill>
                          <a:latin typeface="Times New Roman"/>
                          <a:ea typeface="Times New Roman"/>
                          <a:cs typeface="Times New Roman"/>
                        </a:rPr>
                        <a:t> </a:t>
                      </a:r>
                      <a:r>
                        <a:rPr lang="en-US" sz="2200" dirty="0" err="1">
                          <a:solidFill>
                            <a:srgbClr val="212529"/>
                          </a:solidFill>
                          <a:latin typeface="Times New Roman"/>
                          <a:ea typeface="Times New Roman"/>
                          <a:cs typeface="Times New Roman"/>
                        </a:rPr>
                        <a:t>để</a:t>
                      </a:r>
                      <a:r>
                        <a:rPr lang="en-US" sz="2200" dirty="0">
                          <a:solidFill>
                            <a:srgbClr val="212529"/>
                          </a:solidFill>
                          <a:latin typeface="Times New Roman"/>
                          <a:ea typeface="Times New Roman"/>
                          <a:cs typeface="Times New Roman"/>
                        </a:rPr>
                        <a:t> </a:t>
                      </a:r>
                      <a:r>
                        <a:rPr lang="en-US" sz="2200" dirty="0" err="1">
                          <a:solidFill>
                            <a:srgbClr val="212529"/>
                          </a:solidFill>
                          <a:latin typeface="Times New Roman"/>
                          <a:ea typeface="Times New Roman"/>
                          <a:cs typeface="Times New Roman"/>
                        </a:rPr>
                        <a:t>phục</a:t>
                      </a:r>
                      <a:r>
                        <a:rPr lang="en-US" sz="2200" dirty="0">
                          <a:solidFill>
                            <a:srgbClr val="212529"/>
                          </a:solidFill>
                          <a:latin typeface="Times New Roman"/>
                          <a:ea typeface="Times New Roman"/>
                          <a:cs typeface="Times New Roman"/>
                        </a:rPr>
                        <a:t> </a:t>
                      </a:r>
                      <a:r>
                        <a:rPr lang="en-US" sz="2200" dirty="0" err="1">
                          <a:solidFill>
                            <a:srgbClr val="212529"/>
                          </a:solidFill>
                          <a:latin typeface="Times New Roman"/>
                          <a:ea typeface="Times New Roman"/>
                          <a:cs typeface="Times New Roman"/>
                        </a:rPr>
                        <a:t>vụ</a:t>
                      </a:r>
                      <a:r>
                        <a:rPr lang="en-US" sz="2200" dirty="0">
                          <a:solidFill>
                            <a:srgbClr val="212529"/>
                          </a:solidFill>
                          <a:latin typeface="Times New Roman"/>
                          <a:ea typeface="Times New Roman"/>
                          <a:cs typeface="Times New Roman"/>
                        </a:rPr>
                        <a:t> </a:t>
                      </a:r>
                      <a:r>
                        <a:rPr lang="en-US" sz="2200" dirty="0" err="1">
                          <a:solidFill>
                            <a:srgbClr val="212529"/>
                          </a:solidFill>
                          <a:latin typeface="Times New Roman"/>
                          <a:ea typeface="Times New Roman"/>
                          <a:cs typeface="Times New Roman"/>
                        </a:rPr>
                        <a:t>nhu</a:t>
                      </a:r>
                      <a:r>
                        <a:rPr lang="en-US" sz="2200" dirty="0">
                          <a:solidFill>
                            <a:srgbClr val="212529"/>
                          </a:solidFill>
                          <a:latin typeface="Times New Roman"/>
                          <a:ea typeface="Times New Roman"/>
                          <a:cs typeface="Times New Roman"/>
                        </a:rPr>
                        <a:t> </a:t>
                      </a:r>
                      <a:r>
                        <a:rPr lang="en-US" sz="2200" dirty="0" err="1">
                          <a:solidFill>
                            <a:srgbClr val="212529"/>
                          </a:solidFill>
                          <a:latin typeface="Times New Roman"/>
                          <a:ea typeface="Times New Roman"/>
                          <a:cs typeface="Times New Roman"/>
                        </a:rPr>
                        <a:t>cầu</a:t>
                      </a:r>
                      <a:r>
                        <a:rPr lang="en-US" sz="2200" dirty="0">
                          <a:solidFill>
                            <a:srgbClr val="212529"/>
                          </a:solidFill>
                          <a:latin typeface="Times New Roman"/>
                          <a:ea typeface="Times New Roman"/>
                          <a:cs typeface="Times New Roman"/>
                        </a:rPr>
                        <a:t> </a:t>
                      </a:r>
                      <a:r>
                        <a:rPr lang="en-US" sz="2200" dirty="0" err="1">
                          <a:solidFill>
                            <a:srgbClr val="212529"/>
                          </a:solidFill>
                          <a:latin typeface="Times New Roman"/>
                          <a:ea typeface="Times New Roman"/>
                          <a:cs typeface="Times New Roman"/>
                        </a:rPr>
                        <a:t>trong</a:t>
                      </a:r>
                      <a:r>
                        <a:rPr lang="en-US" sz="2200" dirty="0">
                          <a:solidFill>
                            <a:srgbClr val="212529"/>
                          </a:solidFill>
                          <a:latin typeface="Times New Roman"/>
                          <a:ea typeface="Times New Roman"/>
                          <a:cs typeface="Times New Roman"/>
                        </a:rPr>
                        <a:t> </a:t>
                      </a:r>
                      <a:r>
                        <a:rPr lang="en-US" sz="2200" dirty="0" err="1">
                          <a:solidFill>
                            <a:srgbClr val="212529"/>
                          </a:solidFill>
                          <a:latin typeface="Times New Roman"/>
                          <a:ea typeface="Times New Roman"/>
                          <a:cs typeface="Times New Roman"/>
                        </a:rPr>
                        <a:t>lãnh</a:t>
                      </a:r>
                      <a:r>
                        <a:rPr lang="en-US" sz="2200" dirty="0">
                          <a:solidFill>
                            <a:srgbClr val="212529"/>
                          </a:solidFill>
                          <a:latin typeface="Times New Roman"/>
                          <a:ea typeface="Times New Roman"/>
                          <a:cs typeface="Times New Roman"/>
                        </a:rPr>
                        <a:t> </a:t>
                      </a:r>
                      <a:r>
                        <a:rPr lang="en-US" sz="2200" dirty="0" err="1">
                          <a:solidFill>
                            <a:srgbClr val="212529"/>
                          </a:solidFill>
                          <a:latin typeface="Times New Roman"/>
                          <a:ea typeface="Times New Roman"/>
                          <a:cs typeface="Times New Roman"/>
                        </a:rPr>
                        <a:t>địa</a:t>
                      </a:r>
                      <a:r>
                        <a:rPr lang="en-US" sz="2200" dirty="0">
                          <a:solidFill>
                            <a:srgbClr val="212529"/>
                          </a:solidFill>
                          <a:latin typeface="Times New Roman"/>
                          <a:ea typeface="Times New Roman"/>
                          <a:cs typeface="Times New Roman"/>
                        </a:rPr>
                        <a:t>.</a:t>
                      </a:r>
                      <a:endParaRPr lang="en-US" sz="2200" dirty="0">
                        <a:latin typeface="Times New Roman"/>
                        <a:ea typeface="Times New Roman"/>
                        <a:cs typeface="Times New Roman"/>
                      </a:endParaRPr>
                    </a:p>
                    <a:p>
                      <a:pPr algn="just">
                        <a:lnSpc>
                          <a:spcPct val="115000"/>
                        </a:lnSpc>
                        <a:spcAft>
                          <a:spcPts val="0"/>
                        </a:spcAft>
                      </a:pPr>
                      <a:r>
                        <a:rPr lang="en-US" sz="2200" dirty="0">
                          <a:solidFill>
                            <a:srgbClr val="212529"/>
                          </a:solidFill>
                          <a:latin typeface="Times New Roman"/>
                          <a:ea typeface="Times New Roman"/>
                          <a:cs typeface="Times New Roman"/>
                        </a:rPr>
                        <a:t>+ </a:t>
                      </a:r>
                      <a:r>
                        <a:rPr lang="en-US" sz="2200" dirty="0" err="1">
                          <a:solidFill>
                            <a:srgbClr val="212529"/>
                          </a:solidFill>
                          <a:latin typeface="Times New Roman"/>
                          <a:ea typeface="Times New Roman"/>
                          <a:cs typeface="Times New Roman"/>
                        </a:rPr>
                        <a:t>Chỉ</a:t>
                      </a:r>
                      <a:r>
                        <a:rPr lang="en-US" sz="2200" dirty="0">
                          <a:solidFill>
                            <a:srgbClr val="212529"/>
                          </a:solidFill>
                          <a:latin typeface="Times New Roman"/>
                          <a:ea typeface="Times New Roman"/>
                          <a:cs typeface="Times New Roman"/>
                        </a:rPr>
                        <a:t> </a:t>
                      </a:r>
                      <a:r>
                        <a:rPr lang="en-US" sz="2200" dirty="0" err="1">
                          <a:solidFill>
                            <a:srgbClr val="212529"/>
                          </a:solidFill>
                          <a:latin typeface="Times New Roman"/>
                          <a:ea typeface="Times New Roman"/>
                          <a:cs typeface="Times New Roman"/>
                        </a:rPr>
                        <a:t>mua</a:t>
                      </a:r>
                      <a:r>
                        <a:rPr lang="en-US" sz="2200" dirty="0">
                          <a:solidFill>
                            <a:srgbClr val="212529"/>
                          </a:solidFill>
                          <a:latin typeface="Times New Roman"/>
                          <a:ea typeface="Times New Roman"/>
                          <a:cs typeface="Times New Roman"/>
                        </a:rPr>
                        <a:t> </a:t>
                      </a:r>
                      <a:r>
                        <a:rPr lang="en-US" sz="2200" dirty="0" err="1">
                          <a:solidFill>
                            <a:srgbClr val="212529"/>
                          </a:solidFill>
                          <a:latin typeface="Times New Roman"/>
                          <a:ea typeface="Times New Roman"/>
                          <a:cs typeface="Times New Roman"/>
                        </a:rPr>
                        <a:t>từ</a:t>
                      </a:r>
                      <a:r>
                        <a:rPr lang="en-US" sz="2200" dirty="0">
                          <a:solidFill>
                            <a:srgbClr val="212529"/>
                          </a:solidFill>
                          <a:latin typeface="Times New Roman"/>
                          <a:ea typeface="Times New Roman"/>
                          <a:cs typeface="Times New Roman"/>
                        </a:rPr>
                        <a:t> </a:t>
                      </a:r>
                      <a:r>
                        <a:rPr lang="en-US" sz="2200" dirty="0" err="1">
                          <a:solidFill>
                            <a:srgbClr val="212529"/>
                          </a:solidFill>
                          <a:latin typeface="Times New Roman"/>
                          <a:ea typeface="Times New Roman"/>
                          <a:cs typeface="Times New Roman"/>
                        </a:rPr>
                        <a:t>bên</a:t>
                      </a:r>
                      <a:r>
                        <a:rPr lang="en-US" sz="2200" dirty="0">
                          <a:solidFill>
                            <a:srgbClr val="212529"/>
                          </a:solidFill>
                          <a:latin typeface="Times New Roman"/>
                          <a:ea typeface="Times New Roman"/>
                          <a:cs typeface="Times New Roman"/>
                        </a:rPr>
                        <a:t> </a:t>
                      </a:r>
                      <a:r>
                        <a:rPr lang="en-US" sz="2200" dirty="0" err="1">
                          <a:solidFill>
                            <a:srgbClr val="212529"/>
                          </a:solidFill>
                          <a:latin typeface="Times New Roman"/>
                          <a:ea typeface="Times New Roman"/>
                          <a:cs typeface="Times New Roman"/>
                        </a:rPr>
                        <a:t>ngoài</a:t>
                      </a:r>
                      <a:r>
                        <a:rPr lang="en-US" sz="2200" dirty="0">
                          <a:solidFill>
                            <a:srgbClr val="212529"/>
                          </a:solidFill>
                          <a:latin typeface="Times New Roman"/>
                          <a:ea typeface="Times New Roman"/>
                          <a:cs typeface="Times New Roman"/>
                        </a:rPr>
                        <a:t> </a:t>
                      </a:r>
                      <a:r>
                        <a:rPr lang="en-US" sz="2200" dirty="0" err="1">
                          <a:solidFill>
                            <a:srgbClr val="212529"/>
                          </a:solidFill>
                          <a:latin typeface="Times New Roman"/>
                          <a:ea typeface="Times New Roman"/>
                          <a:cs typeface="Times New Roman"/>
                        </a:rPr>
                        <a:t>những</a:t>
                      </a:r>
                      <a:r>
                        <a:rPr lang="en-US" sz="2200" dirty="0">
                          <a:solidFill>
                            <a:srgbClr val="212529"/>
                          </a:solidFill>
                          <a:latin typeface="Times New Roman"/>
                          <a:ea typeface="Times New Roman"/>
                          <a:cs typeface="Times New Roman"/>
                        </a:rPr>
                        <a:t> </a:t>
                      </a:r>
                      <a:r>
                        <a:rPr lang="en-US" sz="2200" dirty="0" err="1">
                          <a:solidFill>
                            <a:srgbClr val="212529"/>
                          </a:solidFill>
                          <a:latin typeface="Times New Roman"/>
                          <a:ea typeface="Times New Roman"/>
                          <a:cs typeface="Times New Roman"/>
                        </a:rPr>
                        <a:t>thứ</a:t>
                      </a:r>
                      <a:r>
                        <a:rPr lang="en-US" sz="2200" dirty="0">
                          <a:solidFill>
                            <a:srgbClr val="212529"/>
                          </a:solidFill>
                          <a:latin typeface="Times New Roman"/>
                          <a:ea typeface="Times New Roman"/>
                          <a:cs typeface="Times New Roman"/>
                        </a:rPr>
                        <a:t> </a:t>
                      </a:r>
                      <a:r>
                        <a:rPr lang="en-US" sz="2200" dirty="0" err="1">
                          <a:solidFill>
                            <a:srgbClr val="212529"/>
                          </a:solidFill>
                          <a:latin typeface="Times New Roman"/>
                          <a:ea typeface="Times New Roman"/>
                          <a:cs typeface="Times New Roman"/>
                        </a:rPr>
                        <a:t>không</a:t>
                      </a:r>
                      <a:r>
                        <a:rPr lang="en-US" sz="2200" dirty="0">
                          <a:solidFill>
                            <a:srgbClr val="212529"/>
                          </a:solidFill>
                          <a:latin typeface="Times New Roman"/>
                          <a:ea typeface="Times New Roman"/>
                          <a:cs typeface="Times New Roman"/>
                        </a:rPr>
                        <a:t> </a:t>
                      </a:r>
                      <a:r>
                        <a:rPr lang="en-US" sz="2200" dirty="0" err="1">
                          <a:solidFill>
                            <a:srgbClr val="212529"/>
                          </a:solidFill>
                          <a:latin typeface="Times New Roman"/>
                          <a:ea typeface="Times New Roman"/>
                          <a:cs typeface="Times New Roman"/>
                        </a:rPr>
                        <a:t>sản</a:t>
                      </a:r>
                      <a:r>
                        <a:rPr lang="en-US" sz="2200" dirty="0">
                          <a:solidFill>
                            <a:srgbClr val="212529"/>
                          </a:solidFill>
                          <a:latin typeface="Times New Roman"/>
                          <a:ea typeface="Times New Roman"/>
                          <a:cs typeface="Times New Roman"/>
                        </a:rPr>
                        <a:t> </a:t>
                      </a:r>
                      <a:r>
                        <a:rPr lang="en-US" sz="2200" dirty="0" err="1">
                          <a:solidFill>
                            <a:srgbClr val="212529"/>
                          </a:solidFill>
                          <a:latin typeface="Times New Roman"/>
                          <a:ea typeface="Times New Roman"/>
                          <a:cs typeface="Times New Roman"/>
                        </a:rPr>
                        <a:t>xuất</a:t>
                      </a:r>
                      <a:r>
                        <a:rPr lang="en-US" sz="2200" dirty="0">
                          <a:solidFill>
                            <a:srgbClr val="212529"/>
                          </a:solidFill>
                          <a:latin typeface="Times New Roman"/>
                          <a:ea typeface="Times New Roman"/>
                          <a:cs typeface="Times New Roman"/>
                        </a:rPr>
                        <a:t> </a:t>
                      </a:r>
                      <a:r>
                        <a:rPr lang="en-US" sz="2200" dirty="0" err="1">
                          <a:solidFill>
                            <a:srgbClr val="212529"/>
                          </a:solidFill>
                          <a:latin typeface="Times New Roman"/>
                          <a:ea typeface="Times New Roman"/>
                          <a:cs typeface="Times New Roman"/>
                        </a:rPr>
                        <a:t>được</a:t>
                      </a:r>
                      <a:r>
                        <a:rPr lang="en-US" sz="2200" dirty="0">
                          <a:solidFill>
                            <a:srgbClr val="212529"/>
                          </a:solidFill>
                          <a:latin typeface="Times New Roman"/>
                          <a:ea typeface="Times New Roman"/>
                          <a:cs typeface="Times New Roman"/>
                        </a:rPr>
                        <a:t> </a:t>
                      </a:r>
                      <a:r>
                        <a:rPr lang="en-US" sz="2200" dirty="0" err="1">
                          <a:solidFill>
                            <a:srgbClr val="212529"/>
                          </a:solidFill>
                          <a:latin typeface="Times New Roman"/>
                          <a:ea typeface="Times New Roman"/>
                          <a:cs typeface="Times New Roman"/>
                        </a:rPr>
                        <a:t>như</a:t>
                      </a:r>
                      <a:r>
                        <a:rPr lang="en-US" sz="2200" dirty="0">
                          <a:solidFill>
                            <a:srgbClr val="212529"/>
                          </a:solidFill>
                          <a:latin typeface="Times New Roman"/>
                          <a:ea typeface="Times New Roman"/>
                          <a:cs typeface="Times New Roman"/>
                        </a:rPr>
                        <a:t>: </a:t>
                      </a:r>
                      <a:r>
                        <a:rPr lang="en-US" sz="2200" dirty="0" err="1">
                          <a:solidFill>
                            <a:srgbClr val="212529"/>
                          </a:solidFill>
                          <a:latin typeface="Times New Roman"/>
                          <a:ea typeface="Times New Roman"/>
                          <a:cs typeface="Times New Roman"/>
                        </a:rPr>
                        <a:t>sắt</a:t>
                      </a:r>
                      <a:r>
                        <a:rPr lang="en-US" sz="2200" dirty="0">
                          <a:solidFill>
                            <a:srgbClr val="212529"/>
                          </a:solidFill>
                          <a:latin typeface="Times New Roman"/>
                          <a:ea typeface="Times New Roman"/>
                          <a:cs typeface="Times New Roman"/>
                        </a:rPr>
                        <a:t>, </a:t>
                      </a:r>
                      <a:r>
                        <a:rPr lang="en-US" sz="2200" dirty="0" err="1">
                          <a:solidFill>
                            <a:srgbClr val="212529"/>
                          </a:solidFill>
                          <a:latin typeface="Times New Roman"/>
                          <a:ea typeface="Times New Roman"/>
                          <a:cs typeface="Times New Roman"/>
                        </a:rPr>
                        <a:t>muối</a:t>
                      </a:r>
                      <a:r>
                        <a:rPr lang="en-US" sz="2200" dirty="0">
                          <a:solidFill>
                            <a:srgbClr val="212529"/>
                          </a:solidFill>
                          <a:latin typeface="Times New Roman"/>
                          <a:ea typeface="Times New Roman"/>
                          <a:cs typeface="Times New Roman"/>
                        </a:rPr>
                        <a:t> </a:t>
                      </a:r>
                      <a:r>
                        <a:rPr lang="en-US" sz="2200" dirty="0" err="1">
                          <a:solidFill>
                            <a:srgbClr val="212529"/>
                          </a:solidFill>
                          <a:latin typeface="Times New Roman"/>
                          <a:ea typeface="Times New Roman"/>
                          <a:cs typeface="Times New Roman"/>
                        </a:rPr>
                        <a:t>và</a:t>
                      </a:r>
                      <a:r>
                        <a:rPr lang="en-US" sz="2200" dirty="0">
                          <a:solidFill>
                            <a:srgbClr val="212529"/>
                          </a:solidFill>
                          <a:latin typeface="Times New Roman"/>
                          <a:ea typeface="Times New Roman"/>
                          <a:cs typeface="Times New Roman"/>
                        </a:rPr>
                        <a:t> </a:t>
                      </a:r>
                      <a:r>
                        <a:rPr lang="en-US" sz="2200" dirty="0" err="1">
                          <a:solidFill>
                            <a:srgbClr val="212529"/>
                          </a:solidFill>
                          <a:latin typeface="Times New Roman"/>
                          <a:ea typeface="Times New Roman"/>
                          <a:cs typeface="Times New Roman"/>
                        </a:rPr>
                        <a:t>một</a:t>
                      </a:r>
                      <a:r>
                        <a:rPr lang="en-US" sz="2200" dirty="0">
                          <a:solidFill>
                            <a:srgbClr val="212529"/>
                          </a:solidFill>
                          <a:latin typeface="Times New Roman"/>
                          <a:ea typeface="Times New Roman"/>
                          <a:cs typeface="Times New Roman"/>
                        </a:rPr>
                        <a:t> </a:t>
                      </a:r>
                      <a:r>
                        <a:rPr lang="en-US" sz="2200" dirty="0" err="1">
                          <a:solidFill>
                            <a:srgbClr val="212529"/>
                          </a:solidFill>
                          <a:latin typeface="Times New Roman"/>
                          <a:ea typeface="Times New Roman"/>
                          <a:cs typeface="Times New Roman"/>
                        </a:rPr>
                        <a:t>số</a:t>
                      </a:r>
                      <a:r>
                        <a:rPr lang="en-US" sz="2200" dirty="0">
                          <a:solidFill>
                            <a:srgbClr val="212529"/>
                          </a:solidFill>
                          <a:latin typeface="Times New Roman"/>
                          <a:ea typeface="Times New Roman"/>
                          <a:cs typeface="Times New Roman"/>
                        </a:rPr>
                        <a:t> </a:t>
                      </a:r>
                      <a:r>
                        <a:rPr lang="en-US" sz="2200" dirty="0" err="1">
                          <a:solidFill>
                            <a:srgbClr val="212529"/>
                          </a:solidFill>
                          <a:latin typeface="Times New Roman"/>
                          <a:ea typeface="Times New Roman"/>
                          <a:cs typeface="Times New Roman"/>
                        </a:rPr>
                        <a:t>hàng</a:t>
                      </a:r>
                      <a:r>
                        <a:rPr lang="en-US" sz="2200" dirty="0">
                          <a:solidFill>
                            <a:srgbClr val="212529"/>
                          </a:solidFill>
                          <a:latin typeface="Times New Roman"/>
                          <a:ea typeface="Times New Roman"/>
                          <a:cs typeface="Times New Roman"/>
                        </a:rPr>
                        <a:t> </a:t>
                      </a:r>
                      <a:r>
                        <a:rPr lang="en-US" sz="2200" dirty="0" err="1">
                          <a:solidFill>
                            <a:srgbClr val="212529"/>
                          </a:solidFill>
                          <a:latin typeface="Times New Roman"/>
                          <a:ea typeface="Times New Roman"/>
                          <a:cs typeface="Times New Roman"/>
                        </a:rPr>
                        <a:t>xa</a:t>
                      </a:r>
                      <a:r>
                        <a:rPr lang="en-US" sz="2200" dirty="0">
                          <a:solidFill>
                            <a:srgbClr val="212529"/>
                          </a:solidFill>
                          <a:latin typeface="Times New Roman"/>
                          <a:ea typeface="Times New Roman"/>
                          <a:cs typeface="Times New Roman"/>
                        </a:rPr>
                        <a:t> </a:t>
                      </a:r>
                      <a:r>
                        <a:rPr lang="en-US" sz="2200" dirty="0" err="1">
                          <a:solidFill>
                            <a:srgbClr val="212529"/>
                          </a:solidFill>
                          <a:latin typeface="Times New Roman"/>
                          <a:ea typeface="Times New Roman"/>
                          <a:cs typeface="Times New Roman"/>
                        </a:rPr>
                        <a:t>xỉ</a:t>
                      </a:r>
                      <a:r>
                        <a:rPr lang="en-US" sz="2200" dirty="0">
                          <a:solidFill>
                            <a:srgbClr val="212529"/>
                          </a:solidFill>
                          <a:latin typeface="Times New Roman"/>
                          <a:ea typeface="Times New Roman"/>
                          <a:cs typeface="Times New Roman"/>
                        </a:rPr>
                        <a:t> (</a:t>
                      </a:r>
                      <a:r>
                        <a:rPr lang="en-US" sz="2200" dirty="0" err="1">
                          <a:solidFill>
                            <a:srgbClr val="212529"/>
                          </a:solidFill>
                          <a:latin typeface="Times New Roman"/>
                          <a:ea typeface="Times New Roman"/>
                          <a:cs typeface="Times New Roman"/>
                        </a:rPr>
                        <a:t>lụa</a:t>
                      </a:r>
                      <a:r>
                        <a:rPr lang="en-US" sz="2200" dirty="0">
                          <a:solidFill>
                            <a:srgbClr val="212529"/>
                          </a:solidFill>
                          <a:latin typeface="Times New Roman"/>
                          <a:ea typeface="Times New Roman"/>
                          <a:cs typeface="Times New Roman"/>
                        </a:rPr>
                        <a:t>, </a:t>
                      </a:r>
                      <a:r>
                        <a:rPr lang="en-US" sz="2200" dirty="0" err="1">
                          <a:solidFill>
                            <a:srgbClr val="212529"/>
                          </a:solidFill>
                          <a:latin typeface="Times New Roman"/>
                          <a:ea typeface="Times New Roman"/>
                          <a:cs typeface="Times New Roman"/>
                        </a:rPr>
                        <a:t>hương</a:t>
                      </a:r>
                      <a:r>
                        <a:rPr lang="en-US" sz="2200" dirty="0">
                          <a:solidFill>
                            <a:srgbClr val="212529"/>
                          </a:solidFill>
                          <a:latin typeface="Times New Roman"/>
                          <a:ea typeface="Times New Roman"/>
                          <a:cs typeface="Times New Roman"/>
                        </a:rPr>
                        <a:t> </a:t>
                      </a:r>
                      <a:r>
                        <a:rPr lang="en-US" sz="2200" dirty="0" err="1">
                          <a:solidFill>
                            <a:srgbClr val="212529"/>
                          </a:solidFill>
                          <a:latin typeface="Times New Roman"/>
                          <a:ea typeface="Times New Roman"/>
                          <a:cs typeface="Times New Roman"/>
                        </a:rPr>
                        <a:t>liệu</a:t>
                      </a:r>
                      <a:r>
                        <a:rPr lang="en-US" sz="2200" dirty="0">
                          <a:solidFill>
                            <a:srgbClr val="212529"/>
                          </a:solidFill>
                          <a:latin typeface="Times New Roman"/>
                          <a:ea typeface="Times New Roman"/>
                          <a:cs typeface="Times New Roman"/>
                        </a:rPr>
                        <a:t>,… </a:t>
                      </a:r>
                      <a:r>
                        <a:rPr lang="en-US" sz="2200" dirty="0" err="1">
                          <a:solidFill>
                            <a:srgbClr val="212529"/>
                          </a:solidFill>
                          <a:latin typeface="Times New Roman"/>
                          <a:ea typeface="Times New Roman"/>
                          <a:cs typeface="Times New Roman"/>
                        </a:rPr>
                        <a:t>từ</a:t>
                      </a:r>
                      <a:r>
                        <a:rPr lang="en-US" sz="2200" dirty="0">
                          <a:solidFill>
                            <a:srgbClr val="212529"/>
                          </a:solidFill>
                          <a:latin typeface="Times New Roman"/>
                          <a:ea typeface="Times New Roman"/>
                          <a:cs typeface="Times New Roman"/>
                        </a:rPr>
                        <a:t> </a:t>
                      </a:r>
                      <a:r>
                        <a:rPr lang="en-US" sz="2200" dirty="0" err="1">
                          <a:solidFill>
                            <a:srgbClr val="212529"/>
                          </a:solidFill>
                          <a:latin typeface="Times New Roman"/>
                          <a:ea typeface="Times New Roman"/>
                          <a:cs typeface="Times New Roman"/>
                        </a:rPr>
                        <a:t>các</a:t>
                      </a:r>
                      <a:r>
                        <a:rPr lang="en-US" sz="2200" dirty="0">
                          <a:solidFill>
                            <a:srgbClr val="212529"/>
                          </a:solidFill>
                          <a:latin typeface="Times New Roman"/>
                          <a:ea typeface="Times New Roman"/>
                          <a:cs typeface="Times New Roman"/>
                        </a:rPr>
                        <a:t> </a:t>
                      </a:r>
                      <a:r>
                        <a:rPr lang="en-US" sz="2200" dirty="0" err="1">
                          <a:solidFill>
                            <a:srgbClr val="212529"/>
                          </a:solidFill>
                          <a:latin typeface="Times New Roman"/>
                          <a:ea typeface="Times New Roman"/>
                          <a:cs typeface="Times New Roman"/>
                        </a:rPr>
                        <a:t>nước</a:t>
                      </a:r>
                      <a:r>
                        <a:rPr lang="en-US" sz="2200" dirty="0">
                          <a:solidFill>
                            <a:srgbClr val="212529"/>
                          </a:solidFill>
                          <a:latin typeface="Times New Roman"/>
                          <a:ea typeface="Times New Roman"/>
                          <a:cs typeface="Times New Roman"/>
                        </a:rPr>
                        <a:t> </a:t>
                      </a:r>
                      <a:r>
                        <a:rPr lang="en-US" sz="2200" dirty="0" err="1">
                          <a:solidFill>
                            <a:srgbClr val="212529"/>
                          </a:solidFill>
                          <a:latin typeface="Times New Roman"/>
                          <a:ea typeface="Times New Roman"/>
                          <a:cs typeface="Times New Roman"/>
                        </a:rPr>
                        <a:t>phương</a:t>
                      </a:r>
                      <a:r>
                        <a:rPr lang="en-US" sz="2200" dirty="0">
                          <a:solidFill>
                            <a:srgbClr val="212529"/>
                          </a:solidFill>
                          <a:latin typeface="Times New Roman"/>
                          <a:ea typeface="Times New Roman"/>
                          <a:cs typeface="Times New Roman"/>
                        </a:rPr>
                        <a:t> </a:t>
                      </a:r>
                      <a:r>
                        <a:rPr lang="en-US" sz="2200" dirty="0" err="1">
                          <a:solidFill>
                            <a:srgbClr val="212529"/>
                          </a:solidFill>
                          <a:latin typeface="Times New Roman"/>
                          <a:ea typeface="Times New Roman"/>
                          <a:cs typeface="Times New Roman"/>
                        </a:rPr>
                        <a:t>Đông</a:t>
                      </a:r>
                      <a:r>
                        <a:rPr lang="en-US" sz="2200" dirty="0">
                          <a:solidFill>
                            <a:srgbClr val="212529"/>
                          </a:solidFill>
                          <a:latin typeface="Times New Roman"/>
                          <a:ea typeface="Times New Roman"/>
                          <a:cs typeface="Times New Roman"/>
                        </a:rPr>
                        <a:t>).</a:t>
                      </a:r>
                      <a:endParaRPr lang="en-US" sz="2200" dirty="0">
                        <a:latin typeface="Times New Roman"/>
                        <a:ea typeface="Times New Roman"/>
                        <a:cs typeface="Times New Roman"/>
                      </a:endParaRPr>
                    </a:p>
                  </a:txBody>
                  <a:tcPr marL="41258" marR="41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extBox 2">
            <a:extLst>
              <a:ext uri="{FF2B5EF4-FFF2-40B4-BE49-F238E27FC236}">
                <a16:creationId xmlns="" xmlns:a16="http://schemas.microsoft.com/office/drawing/2014/main" id="{85D9A376-C3A7-49E1-B1CD-DEAB47FD0FD1}"/>
              </a:ext>
            </a:extLst>
          </p:cNvPr>
          <p:cNvSpPr txBox="1"/>
          <p:nvPr/>
        </p:nvSpPr>
        <p:spPr>
          <a:xfrm>
            <a:off x="4186554" y="176711"/>
            <a:ext cx="4200939" cy="5232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PHIẾU HỌC </a:t>
            </a:r>
            <a:r>
              <a:rPr kumimoji="0" lang="en-US" sz="2800" b="1" i="1" u="none" strike="noStrike" kern="1200" cap="none" spc="0" normalizeH="0" baseline="0" noProof="0" dirty="0" smtClean="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TẬP</a:t>
            </a:r>
            <a:r>
              <a:rPr kumimoji="0" lang="en-US" sz="2800" b="1" i="1" u="none" strike="noStrike" kern="1200" cap="none" spc="0" normalizeH="0" noProof="0" dirty="0" smtClean="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endParaRPr kumimoji="0" lang="en-US" sz="1800" b="0" i="0" u="none" strike="noStrike" kern="1200" cap="none" spc="0" normalizeH="0" baseline="0" noProof="0" dirty="0">
              <a:ln>
                <a:noFill/>
              </a:ln>
              <a:solidFill>
                <a:prstClr val="black">
                  <a:lumMod val="95000"/>
                  <a:lumOff val="5000"/>
                </a:prstClr>
              </a:solidFill>
              <a:effectLst/>
              <a:uLnTx/>
              <a:uFillTx/>
              <a:latin typeface="Calibri"/>
              <a:ea typeface="+mn-ea"/>
              <a:cs typeface="+mn-cs"/>
            </a:endParaRPr>
          </a:p>
        </p:txBody>
      </p:sp>
      <p:pic>
        <p:nvPicPr>
          <p:cNvPr id="4" name="Picture 10">
            <a:extLst>
              <a:ext uri="{FF2B5EF4-FFF2-40B4-BE49-F238E27FC236}">
                <a16:creationId xmlns="" xmlns:a16="http://schemas.microsoft.com/office/drawing/2014/main" id="{956D752B-98B3-4CDB-8C12-D757576E0B0C}"/>
              </a:ext>
            </a:extLst>
          </p:cNvPr>
          <p:cNvPicPr>
            <a:picLocks noChangeAspect="1"/>
          </p:cNvPicPr>
          <p:nvPr/>
        </p:nvPicPr>
        <p:blipFill>
          <a:blip r:embed="rId2">
            <a:extLst>
              <a:ext uri="{28A0092B-C50C-407E-A947-70E740481C1C}">
                <a14:useLocalDpi xmlns="" xmlns:a14="http://schemas.microsoft.com/office/drawing/2010/main" val="0"/>
              </a:ext>
              <a:ext uri="{96DAC541-7B7A-43D3-8B79-37D633B846F1}">
                <asvg:svgBlip xmlns="" xmlns:asvg="http://schemas.microsoft.com/office/drawing/2016/SVG/main" r:embed="rId3"/>
              </a:ext>
            </a:extLst>
          </a:blip>
          <a:srcRect/>
          <a:stretch>
            <a:fillRect/>
          </a:stretch>
        </p:blipFill>
        <p:spPr>
          <a:xfrm rot="-1324339">
            <a:off x="-130373" y="411418"/>
            <a:ext cx="870343" cy="106375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3AC92FAD-BBD9-4652-9093-7216D86C1149}"/>
              </a:ext>
            </a:extLst>
          </p:cNvPr>
          <p:cNvPicPr/>
          <p:nvPr/>
        </p:nvPicPr>
        <p:blipFill rotWithShape="1">
          <a:blip r:embed="rId2">
            <a:clrChange>
              <a:clrFrom>
                <a:srgbClr val="FFFFFF"/>
              </a:clrFrom>
              <a:clrTo>
                <a:srgbClr val="FFFFFF">
                  <a:alpha val="0"/>
                </a:srgbClr>
              </a:clrTo>
            </a:clrChange>
            <a:extLst>
              <a:ext uri="{28A0092B-C50C-407E-A947-70E740481C1C}">
                <a14:useLocalDpi xmlns="" xmlns:a14="http://schemas.microsoft.com/office/drawing/2010/main" val="0"/>
              </a:ext>
            </a:extLst>
          </a:blip>
          <a:srcRect l="39059" t="17334" r="8487" b="39431"/>
          <a:stretch/>
        </p:blipFill>
        <p:spPr bwMode="auto">
          <a:xfrm>
            <a:off x="547691" y="309993"/>
            <a:ext cx="4780321" cy="6338457"/>
          </a:xfrm>
          <a:prstGeom prst="rect">
            <a:avLst/>
          </a:prstGeom>
          <a:noFill/>
          <a:ln>
            <a:noFill/>
          </a:ln>
          <a:extLst>
            <a:ext uri="{53640926-AAD7-44D8-BBD7-CCE9431645EC}">
              <a14:shadowObscured xmlns="" xmlns:a14="http://schemas.microsoft.com/office/drawing/2010/main"/>
            </a:ext>
          </a:extLst>
        </p:spPr>
      </p:pic>
      <p:sp>
        <p:nvSpPr>
          <p:cNvPr id="6" name="TextBox 5">
            <a:extLst>
              <a:ext uri="{FF2B5EF4-FFF2-40B4-BE49-F238E27FC236}">
                <a16:creationId xmlns="" xmlns:a16="http://schemas.microsoft.com/office/drawing/2014/main" id="{EE8545A9-6A09-424B-A114-B1D83014C9BD}"/>
              </a:ext>
            </a:extLst>
          </p:cNvPr>
          <p:cNvSpPr txBox="1"/>
          <p:nvPr/>
        </p:nvSpPr>
        <p:spPr>
          <a:xfrm>
            <a:off x="5480026" y="3527508"/>
            <a:ext cx="6225070" cy="1646413"/>
          </a:xfrm>
          <a:prstGeom prst="rect">
            <a:avLst/>
          </a:prstGeom>
          <a:noFill/>
        </p:spPr>
        <p:txBody>
          <a:bodyPr wrap="square">
            <a:spAutoFit/>
          </a:bodyPr>
          <a:lstStyle/>
          <a:p>
            <a:pPr marL="0" marR="0" algn="just">
              <a:lnSpc>
                <a:spcPct val="107000"/>
              </a:lnSpc>
              <a:spcBef>
                <a:spcPts val="0"/>
              </a:spcBef>
              <a:spcAft>
                <a:spcPts val="800"/>
              </a:spcAft>
            </a:pP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Bức</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nô</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cày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cấy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gieo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lãnh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 xmlns:a16="http://schemas.microsoft.com/office/drawing/2014/main" id="{DAAF5A0F-817B-41EF-BC33-24FA782099DD}"/>
              </a:ext>
            </a:extLst>
          </p:cNvPr>
          <p:cNvSpPr txBox="1"/>
          <p:nvPr/>
        </p:nvSpPr>
        <p:spPr>
          <a:xfrm>
            <a:off x="5480026" y="309993"/>
            <a:ext cx="6245514" cy="2436757"/>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Bức</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thứ</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nhất</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lãnh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chúa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kiến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vua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lãnh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chúa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mũ</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trang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phục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trước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vua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thấy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vị</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trí</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đẳng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tranh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ảnh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kị</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sĩ</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áo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giáp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sắt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đứng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kiến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vua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phía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lãnh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chúa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 xmlns:a16="http://schemas.microsoft.com/office/drawing/2014/main" id="{9160DE6C-2325-4073-9447-4FC20DFD903B}"/>
              </a:ext>
            </a:extLst>
          </p:cNvPr>
          <p:cNvSpPr txBox="1"/>
          <p:nvPr/>
        </p:nvSpPr>
        <p:spPr>
          <a:xfrm>
            <a:off x="5480025" y="2698103"/>
            <a:ext cx="6164283" cy="856068"/>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Bức</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thứ</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lãnh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chúa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hội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lâu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đài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rộng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lớn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 xmlns:a16="http://schemas.microsoft.com/office/drawing/2014/main" id="{C9AC6C02-25DE-41D3-BFE3-AE417D8CE008}"/>
              </a:ext>
            </a:extLst>
          </p:cNvPr>
          <p:cNvSpPr txBox="1"/>
          <p:nvPr/>
        </p:nvSpPr>
        <p:spPr>
          <a:xfrm>
            <a:off x="5480026" y="5217288"/>
            <a:ext cx="6225070" cy="830997"/>
          </a:xfrm>
          <a:prstGeom prst="rect">
            <a:avLst/>
          </a:prstGeom>
          <a:solidFill>
            <a:schemeClr val="accent6">
              <a:lumMod val="40000"/>
              <a:lumOff val="60000"/>
            </a:schemeClr>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t-BR"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E</a:t>
            </a:r>
            <a:r>
              <a:rPr kumimoji="0" lang="pt-BR" sz="24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m có nhận xét gì về xã hội phong kiến Tây Âu? </a:t>
            </a:r>
            <a:endParaRPr kumimoji="0" lang="en-US" sz="2400" b="1" i="1" u="none" strike="noStrike" kern="1200" cap="none" spc="0" normalizeH="0" baseline="0" noProof="0" dirty="0">
              <a:ln>
                <a:noFill/>
              </a:ln>
              <a:solidFill>
                <a:srgbClr val="FF0000"/>
              </a:solidFill>
              <a:effectLst/>
              <a:uLnTx/>
              <a:uFillTx/>
              <a:latin typeface="Calibri"/>
            </a:endParaRPr>
          </a:p>
        </p:txBody>
      </p:sp>
      <p:sp>
        <p:nvSpPr>
          <p:cNvPr id="14" name="TextBox 13">
            <a:extLst>
              <a:ext uri="{FF2B5EF4-FFF2-40B4-BE49-F238E27FC236}">
                <a16:creationId xmlns="" xmlns:a16="http://schemas.microsoft.com/office/drawing/2014/main" id="{0AEFC234-7417-416B-8FC3-121F08426F19}"/>
              </a:ext>
            </a:extLst>
          </p:cNvPr>
          <p:cNvSpPr txBox="1"/>
          <p:nvPr/>
        </p:nvSpPr>
        <p:spPr>
          <a:xfrm>
            <a:off x="5469804" y="5217288"/>
            <a:ext cx="6245514" cy="1200329"/>
          </a:xfrm>
          <a:prstGeom prst="rect">
            <a:avLst/>
          </a:prstGeom>
          <a:solidFill>
            <a:schemeClr val="accent6">
              <a:lumMod val="40000"/>
              <a:lumOff val="60000"/>
            </a:schemeClr>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sự phân chia đẳng cấp, giàu nghèo rất rõ rệt giữa lãnh chúa và nông nô trong xã hội phong kiến Tây Âu. </a:t>
            </a:r>
            <a:endParaRPr kumimoji="0" lang="en-US" sz="2400" b="1" i="1" u="none" strike="noStrike" kern="1200" cap="none" spc="0" normalizeH="0" baseline="0" noProof="0" dirty="0">
              <a:ln>
                <a:noFill/>
              </a:ln>
              <a:solidFill>
                <a:srgbClr val="FF0000"/>
              </a:solidFill>
              <a:effectLst/>
              <a:uLnTx/>
              <a:uFillTx/>
              <a:latin typeface="Calibri"/>
            </a:endParaRPr>
          </a:p>
        </p:txBody>
      </p:sp>
    </p:spTree>
    <p:extLst>
      <p:ext uri="{BB962C8B-B14F-4D97-AF65-F5344CB8AC3E}">
        <p14:creationId xmlns="" xmlns:p14="http://schemas.microsoft.com/office/powerpoint/2010/main" val="48805556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2" grpId="0"/>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timeline&#10;&#10;Description automatically generated">
            <a:extLst>
              <a:ext uri="{FF2B5EF4-FFF2-40B4-BE49-F238E27FC236}">
                <a16:creationId xmlns="" xmlns:a16="http://schemas.microsoft.com/office/drawing/2014/main" id="{4F2C8E1B-A217-42B2-B6A4-1FD7F3928992}"/>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01362" y="272410"/>
            <a:ext cx="7428089" cy="5571067"/>
          </a:xfrm>
          <a:prstGeom prst="rect">
            <a:avLst/>
          </a:prstGeom>
        </p:spPr>
      </p:pic>
      <p:sp>
        <p:nvSpPr>
          <p:cNvPr id="5" name="TextBox 4">
            <a:extLst>
              <a:ext uri="{FF2B5EF4-FFF2-40B4-BE49-F238E27FC236}">
                <a16:creationId xmlns="" xmlns:a16="http://schemas.microsoft.com/office/drawing/2014/main" id="{CE961859-F7A1-4D56-B0A5-34EC908ADF9E}"/>
              </a:ext>
            </a:extLst>
          </p:cNvPr>
          <p:cNvSpPr txBox="1"/>
          <p:nvPr/>
        </p:nvSpPr>
        <p:spPr>
          <a:xfrm>
            <a:off x="192578" y="5924787"/>
            <a:ext cx="7735656" cy="400110"/>
          </a:xfrm>
          <a:prstGeom prst="rect">
            <a:avLst/>
          </a:prstGeom>
          <a:noFill/>
        </p:spPr>
        <p:txBody>
          <a:bodyPr wrap="square">
            <a:spAutoFit/>
          </a:bodyPr>
          <a:lstStyle/>
          <a:p>
            <a:r>
              <a:rPr lang="vi-VN" sz="2000" b="1" i="1" dirty="0">
                <a:solidFill>
                  <a:srgbClr val="002060"/>
                </a:solidFill>
                <a:effectLst/>
                <a:latin typeface="+mj-lt"/>
              </a:rPr>
              <a:t>Sơ đồ thể hiện sự phân tầng giai cấp trong xã hội phong kiến Châu Âu.</a:t>
            </a:r>
            <a:endParaRPr lang="en-US" sz="2000" b="1" dirty="0">
              <a:solidFill>
                <a:srgbClr val="002060"/>
              </a:solidFill>
              <a:latin typeface="+mj-lt"/>
            </a:endParaRPr>
          </a:p>
        </p:txBody>
      </p:sp>
      <p:sp>
        <p:nvSpPr>
          <p:cNvPr id="6" name="Oval 5">
            <a:extLst>
              <a:ext uri="{FF2B5EF4-FFF2-40B4-BE49-F238E27FC236}">
                <a16:creationId xmlns="" xmlns:a16="http://schemas.microsoft.com/office/drawing/2014/main" id="{AFBFE4A3-BB48-47E2-B521-681FECA73A8F}"/>
              </a:ext>
            </a:extLst>
          </p:cNvPr>
          <p:cNvSpPr/>
          <p:nvPr/>
        </p:nvSpPr>
        <p:spPr>
          <a:xfrm>
            <a:off x="4293703" y="1673091"/>
            <a:ext cx="503582" cy="45057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anose="02020603050405020304" pitchFamily="18" charset="0"/>
                <a:cs typeface="Times New Roman" panose="02020603050405020304" pitchFamily="18" charset="0"/>
              </a:rPr>
              <a:t>1</a:t>
            </a:r>
          </a:p>
        </p:txBody>
      </p:sp>
      <p:sp>
        <p:nvSpPr>
          <p:cNvPr id="7" name="Oval 6">
            <a:extLst>
              <a:ext uri="{FF2B5EF4-FFF2-40B4-BE49-F238E27FC236}">
                <a16:creationId xmlns="" xmlns:a16="http://schemas.microsoft.com/office/drawing/2014/main" id="{0FF5074A-8A88-4349-A150-36EF977CA1FD}"/>
              </a:ext>
            </a:extLst>
          </p:cNvPr>
          <p:cNvSpPr/>
          <p:nvPr/>
        </p:nvSpPr>
        <p:spPr>
          <a:xfrm>
            <a:off x="4987724" y="2849222"/>
            <a:ext cx="503582" cy="45057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anose="02020603050405020304" pitchFamily="18" charset="0"/>
                <a:cs typeface="Times New Roman" panose="02020603050405020304" pitchFamily="18" charset="0"/>
              </a:rPr>
              <a:t>2</a:t>
            </a:r>
          </a:p>
        </p:txBody>
      </p:sp>
      <p:sp>
        <p:nvSpPr>
          <p:cNvPr id="8" name="Oval 7">
            <a:extLst>
              <a:ext uri="{FF2B5EF4-FFF2-40B4-BE49-F238E27FC236}">
                <a16:creationId xmlns="" xmlns:a16="http://schemas.microsoft.com/office/drawing/2014/main" id="{6F27FF9B-3A8D-48BB-8047-D6BF7C665E23}"/>
              </a:ext>
            </a:extLst>
          </p:cNvPr>
          <p:cNvSpPr/>
          <p:nvPr/>
        </p:nvSpPr>
        <p:spPr>
          <a:xfrm>
            <a:off x="5678556" y="4029953"/>
            <a:ext cx="503582" cy="45057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anose="02020603050405020304" pitchFamily="18" charset="0"/>
                <a:cs typeface="Times New Roman" panose="02020603050405020304" pitchFamily="18" charset="0"/>
              </a:rPr>
              <a:t>3</a:t>
            </a:r>
          </a:p>
        </p:txBody>
      </p:sp>
      <p:sp>
        <p:nvSpPr>
          <p:cNvPr id="9" name="Oval 8">
            <a:extLst>
              <a:ext uri="{FF2B5EF4-FFF2-40B4-BE49-F238E27FC236}">
                <a16:creationId xmlns="" xmlns:a16="http://schemas.microsoft.com/office/drawing/2014/main" id="{06F68894-65E3-4CE5-BC0C-1FB41E8FCCC7}"/>
              </a:ext>
            </a:extLst>
          </p:cNvPr>
          <p:cNvSpPr/>
          <p:nvPr/>
        </p:nvSpPr>
        <p:spPr>
          <a:xfrm>
            <a:off x="6495583" y="5290935"/>
            <a:ext cx="503582" cy="45057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anose="02020603050405020304" pitchFamily="18" charset="0"/>
                <a:cs typeface="Times New Roman" panose="02020603050405020304" pitchFamily="18" charset="0"/>
              </a:rPr>
              <a:t>4</a:t>
            </a:r>
          </a:p>
        </p:txBody>
      </p:sp>
      <p:sp>
        <p:nvSpPr>
          <p:cNvPr id="10" name="Oval 9">
            <a:extLst>
              <a:ext uri="{FF2B5EF4-FFF2-40B4-BE49-F238E27FC236}">
                <a16:creationId xmlns="" xmlns:a16="http://schemas.microsoft.com/office/drawing/2014/main" id="{0256D9B3-7E86-4234-930E-06425FB5FBC4}"/>
              </a:ext>
            </a:extLst>
          </p:cNvPr>
          <p:cNvSpPr/>
          <p:nvPr/>
        </p:nvSpPr>
        <p:spPr>
          <a:xfrm>
            <a:off x="7931005" y="1321901"/>
            <a:ext cx="503582" cy="45057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anose="02020603050405020304" pitchFamily="18" charset="0"/>
                <a:cs typeface="Times New Roman" panose="02020603050405020304" pitchFamily="18" charset="0"/>
              </a:rPr>
              <a:t>1</a:t>
            </a:r>
          </a:p>
        </p:txBody>
      </p:sp>
      <p:sp>
        <p:nvSpPr>
          <p:cNvPr id="11" name="Oval 10">
            <a:extLst>
              <a:ext uri="{FF2B5EF4-FFF2-40B4-BE49-F238E27FC236}">
                <a16:creationId xmlns="" xmlns:a16="http://schemas.microsoft.com/office/drawing/2014/main" id="{21855053-B038-4DFF-B77E-990DDDF458A7}"/>
              </a:ext>
            </a:extLst>
          </p:cNvPr>
          <p:cNvSpPr/>
          <p:nvPr/>
        </p:nvSpPr>
        <p:spPr>
          <a:xfrm>
            <a:off x="7912843" y="2720004"/>
            <a:ext cx="503582" cy="45057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anose="02020603050405020304" pitchFamily="18" charset="0"/>
                <a:cs typeface="Times New Roman" panose="02020603050405020304" pitchFamily="18" charset="0"/>
              </a:rPr>
              <a:t>2</a:t>
            </a:r>
          </a:p>
        </p:txBody>
      </p:sp>
      <p:sp>
        <p:nvSpPr>
          <p:cNvPr id="12" name="Oval 11">
            <a:extLst>
              <a:ext uri="{FF2B5EF4-FFF2-40B4-BE49-F238E27FC236}">
                <a16:creationId xmlns="" xmlns:a16="http://schemas.microsoft.com/office/drawing/2014/main" id="{CB6DD576-75F5-498F-8AC2-C0B3DBF3ABC8}"/>
              </a:ext>
            </a:extLst>
          </p:cNvPr>
          <p:cNvSpPr/>
          <p:nvPr/>
        </p:nvSpPr>
        <p:spPr>
          <a:xfrm>
            <a:off x="7937210" y="4263998"/>
            <a:ext cx="503582" cy="45057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anose="02020603050405020304" pitchFamily="18" charset="0"/>
                <a:cs typeface="Times New Roman" panose="02020603050405020304" pitchFamily="18" charset="0"/>
              </a:rPr>
              <a:t>3</a:t>
            </a:r>
          </a:p>
        </p:txBody>
      </p:sp>
      <p:sp>
        <p:nvSpPr>
          <p:cNvPr id="13" name="Oval 12">
            <a:extLst>
              <a:ext uri="{FF2B5EF4-FFF2-40B4-BE49-F238E27FC236}">
                <a16:creationId xmlns="" xmlns:a16="http://schemas.microsoft.com/office/drawing/2014/main" id="{BB8257FD-8817-411A-80EF-AB00B70D4BE9}"/>
              </a:ext>
            </a:extLst>
          </p:cNvPr>
          <p:cNvSpPr/>
          <p:nvPr/>
        </p:nvSpPr>
        <p:spPr>
          <a:xfrm>
            <a:off x="7931005" y="5332838"/>
            <a:ext cx="503582" cy="45057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anose="02020603050405020304" pitchFamily="18" charset="0"/>
                <a:cs typeface="Times New Roman" panose="02020603050405020304" pitchFamily="18" charset="0"/>
              </a:rPr>
              <a:t>4</a:t>
            </a:r>
          </a:p>
        </p:txBody>
      </p:sp>
      <p:sp>
        <p:nvSpPr>
          <p:cNvPr id="14" name="TextBox 13">
            <a:extLst>
              <a:ext uri="{FF2B5EF4-FFF2-40B4-BE49-F238E27FC236}">
                <a16:creationId xmlns="" xmlns:a16="http://schemas.microsoft.com/office/drawing/2014/main" id="{C8620EEC-346A-4657-ACBD-24B2B87B6BEF}"/>
              </a:ext>
            </a:extLst>
          </p:cNvPr>
          <p:cNvSpPr txBox="1"/>
          <p:nvPr/>
        </p:nvSpPr>
        <p:spPr>
          <a:xfrm>
            <a:off x="7937209" y="19159"/>
            <a:ext cx="4191241" cy="1200329"/>
          </a:xfrm>
          <a:prstGeom prst="rect">
            <a:avLst/>
          </a:prstGeom>
          <a:noFill/>
        </p:spPr>
        <p:txBody>
          <a:bodyPr wrap="square">
            <a:spAutoFit/>
          </a:bodyPr>
          <a:lstStyle/>
          <a:p>
            <a:pPr algn="just"/>
            <a:r>
              <a:rPr lang="en-US" sz="2400" b="1" i="1" dirty="0" err="1">
                <a:solidFill>
                  <a:srgbClr val="002060"/>
                </a:solidFill>
                <a:latin typeface="Times New Roman" panose="02020603050405020304" pitchFamily="18" charset="0"/>
                <a:cs typeface="Times New Roman" panose="02020603050405020304" pitchFamily="18" charset="0"/>
              </a:rPr>
              <a:t>Em</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hãy</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điền</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vào</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vị</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trí</a:t>
            </a:r>
            <a:r>
              <a:rPr lang="en-US" sz="2400" b="1" i="1" dirty="0">
                <a:solidFill>
                  <a:srgbClr val="002060"/>
                </a:solidFill>
                <a:latin typeface="Times New Roman" panose="02020603050405020304" pitchFamily="18" charset="0"/>
                <a:cs typeface="Times New Roman" panose="02020603050405020304" pitchFamily="18" charset="0"/>
              </a:rPr>
              <a:t> 1, 2, 3, 4 </a:t>
            </a:r>
            <a:r>
              <a:rPr lang="en-US" sz="2400" b="1" i="1" dirty="0" err="1">
                <a:solidFill>
                  <a:srgbClr val="002060"/>
                </a:solidFill>
                <a:latin typeface="Times New Roman" panose="02020603050405020304" pitchFamily="18" charset="0"/>
                <a:cs typeface="Times New Roman" panose="02020603050405020304" pitchFamily="18" charset="0"/>
              </a:rPr>
              <a:t>sao</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cho</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đúng</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và</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nêu</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rõ</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vai</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trò</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vị</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trí</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các</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tầng</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giai</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cấp</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đó</a:t>
            </a:r>
            <a:r>
              <a:rPr lang="en-US" sz="2400" b="1" i="1" dirty="0">
                <a:solidFill>
                  <a:srgbClr val="002060"/>
                </a:solidFill>
                <a:latin typeface="Times New Roman" panose="02020603050405020304" pitchFamily="18" charset="0"/>
                <a:cs typeface="Times New Roman" panose="02020603050405020304" pitchFamily="18" charset="0"/>
              </a:rPr>
              <a:t>. </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 xmlns:a16="http://schemas.microsoft.com/office/drawing/2014/main" id="{391E855A-6C9B-46D1-96C1-68270FEC6B2E}"/>
              </a:ext>
            </a:extLst>
          </p:cNvPr>
          <p:cNvSpPr txBox="1"/>
          <p:nvPr/>
        </p:nvSpPr>
        <p:spPr>
          <a:xfrm>
            <a:off x="8436518" y="1349583"/>
            <a:ext cx="968609" cy="400110"/>
          </a:xfrm>
          <a:prstGeom prst="rect">
            <a:avLst/>
          </a:prstGeom>
          <a:noFill/>
        </p:spPr>
        <p:txBody>
          <a:bodyPr wrap="square">
            <a:spAutoFit/>
          </a:bodyPr>
          <a:lstStyle/>
          <a:p>
            <a:r>
              <a:rPr lang="en-US" sz="2000" b="1" dirty="0" err="1">
                <a:effectLst/>
                <a:latin typeface="Times New Roman" panose="02020603050405020304" pitchFamily="18" charset="0"/>
                <a:ea typeface="Calibri" panose="020F0502020204030204" pitchFamily="34" charset="0"/>
              </a:rPr>
              <a:t>Vua</a:t>
            </a:r>
            <a:endParaRPr lang="en-US" sz="2000" dirty="0"/>
          </a:p>
        </p:txBody>
      </p:sp>
      <p:sp>
        <p:nvSpPr>
          <p:cNvPr id="20" name="TextBox 19">
            <a:extLst>
              <a:ext uri="{FF2B5EF4-FFF2-40B4-BE49-F238E27FC236}">
                <a16:creationId xmlns="" xmlns:a16="http://schemas.microsoft.com/office/drawing/2014/main" id="{F9128552-45DA-4F66-A258-8972D1FCA995}"/>
              </a:ext>
            </a:extLst>
          </p:cNvPr>
          <p:cNvSpPr txBox="1"/>
          <p:nvPr/>
        </p:nvSpPr>
        <p:spPr>
          <a:xfrm>
            <a:off x="8416425" y="2630254"/>
            <a:ext cx="3712025" cy="707886"/>
          </a:xfrm>
          <a:prstGeom prst="rect">
            <a:avLst/>
          </a:prstGeom>
          <a:noFill/>
        </p:spPr>
        <p:txBody>
          <a:bodyPr wrap="square">
            <a:spAutoFit/>
          </a:bodyPr>
          <a:lstStyle/>
          <a:p>
            <a:r>
              <a:rPr lang="en-US" sz="2000" b="1" dirty="0" err="1">
                <a:effectLst/>
                <a:latin typeface="Times New Roman" panose="02020603050405020304" pitchFamily="18" charset="0"/>
                <a:ea typeface="Calibri" panose="020F0502020204030204" pitchFamily="34" charset="0"/>
              </a:rPr>
              <a:t>Quý</a:t>
            </a:r>
            <a:r>
              <a:rPr lang="en-US" sz="2000" b="1" dirty="0">
                <a:effectLst/>
                <a:latin typeface="Times New Roman" panose="02020603050405020304" pitchFamily="18" charset="0"/>
                <a:ea typeface="Calibri" panose="020F0502020204030204" pitchFamily="34" charset="0"/>
              </a:rPr>
              <a:t> </a:t>
            </a:r>
            <a:r>
              <a:rPr lang="en-US" sz="2000" b="1" dirty="0" err="1">
                <a:effectLst/>
                <a:latin typeface="Times New Roman" panose="02020603050405020304" pitchFamily="18" charset="0"/>
                <a:ea typeface="Calibri" panose="020F0502020204030204" pitchFamily="34" charset="0"/>
              </a:rPr>
              <a:t>tộc</a:t>
            </a:r>
            <a:r>
              <a:rPr lang="en-US" sz="2000" b="1" dirty="0">
                <a:effectLst/>
                <a:latin typeface="Times New Roman" panose="02020603050405020304" pitchFamily="18" charset="0"/>
                <a:ea typeface="Calibri" panose="020F0502020204030204" pitchFamily="34" charset="0"/>
              </a:rPr>
              <a:t> </a:t>
            </a:r>
            <a:r>
              <a:rPr lang="en-US" sz="2000" b="1" dirty="0" err="1">
                <a:effectLst/>
                <a:latin typeface="Times New Roman" panose="02020603050405020304" pitchFamily="18" charset="0"/>
                <a:ea typeface="Calibri" panose="020F0502020204030204" pitchFamily="34" charset="0"/>
              </a:rPr>
              <a:t>quân</a:t>
            </a:r>
            <a:r>
              <a:rPr lang="en-US" sz="2000" b="1" dirty="0">
                <a:effectLst/>
                <a:latin typeface="Times New Roman" panose="02020603050405020304" pitchFamily="18" charset="0"/>
                <a:ea typeface="Calibri" panose="020F0502020204030204" pitchFamily="34" charset="0"/>
              </a:rPr>
              <a:t> </a:t>
            </a:r>
            <a:r>
              <a:rPr lang="en-US" sz="2000" b="1" dirty="0" err="1">
                <a:effectLst/>
                <a:latin typeface="Times New Roman" panose="02020603050405020304" pitchFamily="18" charset="0"/>
                <a:ea typeface="Calibri" panose="020F0502020204030204" pitchFamily="34" charset="0"/>
              </a:rPr>
              <a:t>sự</a:t>
            </a:r>
            <a:r>
              <a:rPr lang="en-US" sz="2000" b="1" dirty="0">
                <a:effectLst/>
                <a:latin typeface="Times New Roman" panose="02020603050405020304" pitchFamily="18" charset="0"/>
                <a:ea typeface="Calibri" panose="020F0502020204030204" pitchFamily="34" charset="0"/>
              </a:rPr>
              <a:t> </a:t>
            </a:r>
            <a:r>
              <a:rPr lang="en-US" sz="2000" b="1" dirty="0" err="1">
                <a:effectLst/>
                <a:latin typeface="Times New Roman" panose="02020603050405020304" pitchFamily="18" charset="0"/>
                <a:ea typeface="Calibri" panose="020F0502020204030204" pitchFamily="34" charset="0"/>
              </a:rPr>
              <a:t>và</a:t>
            </a:r>
            <a:r>
              <a:rPr lang="en-US" sz="2000" b="1" dirty="0">
                <a:effectLst/>
                <a:latin typeface="Times New Roman" panose="02020603050405020304" pitchFamily="18" charset="0"/>
                <a:ea typeface="Calibri" panose="020F0502020204030204" pitchFamily="34" charset="0"/>
              </a:rPr>
              <a:t> </a:t>
            </a:r>
            <a:r>
              <a:rPr lang="en-US" sz="2000" b="1" dirty="0" err="1">
                <a:effectLst/>
                <a:latin typeface="Times New Roman" panose="02020603050405020304" pitchFamily="18" charset="0"/>
                <a:ea typeface="Calibri" panose="020F0502020204030204" pitchFamily="34" charset="0"/>
              </a:rPr>
              <a:t>quý</a:t>
            </a:r>
            <a:r>
              <a:rPr lang="en-US" sz="2000" b="1" dirty="0">
                <a:effectLst/>
                <a:latin typeface="Times New Roman" panose="02020603050405020304" pitchFamily="18" charset="0"/>
                <a:ea typeface="Calibri" panose="020F0502020204030204" pitchFamily="34" charset="0"/>
              </a:rPr>
              <a:t> </a:t>
            </a:r>
            <a:r>
              <a:rPr lang="en-US" sz="2000" b="1" dirty="0" err="1">
                <a:effectLst/>
                <a:latin typeface="Times New Roman" panose="02020603050405020304" pitchFamily="18" charset="0"/>
                <a:ea typeface="Calibri" panose="020F0502020204030204" pitchFamily="34" charset="0"/>
              </a:rPr>
              <a:t>tộc</a:t>
            </a:r>
            <a:r>
              <a:rPr lang="en-US" sz="2000" b="1" dirty="0">
                <a:effectLst/>
                <a:latin typeface="Times New Roman" panose="02020603050405020304" pitchFamily="18" charset="0"/>
                <a:ea typeface="Calibri" panose="020F0502020204030204" pitchFamily="34" charset="0"/>
              </a:rPr>
              <a:t> </a:t>
            </a:r>
            <a:r>
              <a:rPr lang="en-US" sz="2000" b="1" dirty="0" err="1">
                <a:effectLst/>
                <a:latin typeface="Times New Roman" panose="02020603050405020304" pitchFamily="18" charset="0"/>
                <a:ea typeface="Calibri" panose="020F0502020204030204" pitchFamily="34" charset="0"/>
              </a:rPr>
              <a:t>tăng</a:t>
            </a:r>
            <a:r>
              <a:rPr lang="en-US" sz="2000" b="1" dirty="0">
                <a:effectLst/>
                <a:latin typeface="Times New Roman" panose="02020603050405020304" pitchFamily="18" charset="0"/>
                <a:ea typeface="Calibri" panose="020F0502020204030204" pitchFamily="34" charset="0"/>
              </a:rPr>
              <a:t> </a:t>
            </a:r>
            <a:r>
              <a:rPr lang="en-US" sz="2000" b="1" dirty="0" err="1">
                <a:effectLst/>
                <a:latin typeface="Times New Roman" panose="02020603050405020304" pitchFamily="18" charset="0"/>
                <a:ea typeface="Calibri" panose="020F0502020204030204" pitchFamily="34" charset="0"/>
              </a:rPr>
              <a:t>lữ</a:t>
            </a:r>
            <a:endParaRPr lang="en-US" sz="2000" dirty="0"/>
          </a:p>
        </p:txBody>
      </p:sp>
      <p:sp>
        <p:nvSpPr>
          <p:cNvPr id="22" name="TextBox 21">
            <a:extLst>
              <a:ext uri="{FF2B5EF4-FFF2-40B4-BE49-F238E27FC236}">
                <a16:creationId xmlns="" xmlns:a16="http://schemas.microsoft.com/office/drawing/2014/main" id="{CFC2D525-C48D-4D16-A10E-13A44467B321}"/>
              </a:ext>
            </a:extLst>
          </p:cNvPr>
          <p:cNvSpPr txBox="1"/>
          <p:nvPr/>
        </p:nvSpPr>
        <p:spPr>
          <a:xfrm>
            <a:off x="8416425" y="4265985"/>
            <a:ext cx="1190552" cy="400110"/>
          </a:xfrm>
          <a:prstGeom prst="rect">
            <a:avLst/>
          </a:prstGeom>
          <a:noFill/>
        </p:spPr>
        <p:txBody>
          <a:bodyPr wrap="square">
            <a:spAutoFit/>
          </a:bodyPr>
          <a:lstStyle/>
          <a:p>
            <a:r>
              <a:rPr lang="en-US" sz="2000" b="1" dirty="0" err="1">
                <a:effectLst/>
                <a:latin typeface="Times New Roman" panose="02020603050405020304" pitchFamily="18" charset="0"/>
                <a:ea typeface="Calibri" panose="020F0502020204030204" pitchFamily="34" charset="0"/>
              </a:rPr>
              <a:t>Hiệp</a:t>
            </a:r>
            <a:r>
              <a:rPr lang="en-US" sz="2000" b="1" dirty="0">
                <a:effectLst/>
                <a:latin typeface="Times New Roman" panose="02020603050405020304" pitchFamily="18" charset="0"/>
                <a:ea typeface="Calibri" panose="020F0502020204030204" pitchFamily="34" charset="0"/>
              </a:rPr>
              <a:t> </a:t>
            </a:r>
            <a:r>
              <a:rPr lang="en-US" sz="2000" b="1" dirty="0" err="1">
                <a:effectLst/>
                <a:latin typeface="Times New Roman" panose="02020603050405020304" pitchFamily="18" charset="0"/>
                <a:ea typeface="Calibri" panose="020F0502020204030204" pitchFamily="34" charset="0"/>
              </a:rPr>
              <a:t>sĩ</a:t>
            </a:r>
            <a:endParaRPr lang="en-US" sz="2000" dirty="0"/>
          </a:p>
        </p:txBody>
      </p:sp>
      <p:sp>
        <p:nvSpPr>
          <p:cNvPr id="24" name="TextBox 23">
            <a:extLst>
              <a:ext uri="{FF2B5EF4-FFF2-40B4-BE49-F238E27FC236}">
                <a16:creationId xmlns="" xmlns:a16="http://schemas.microsoft.com/office/drawing/2014/main" id="{16F6A164-2A6C-4790-80AC-795A8410A663}"/>
              </a:ext>
            </a:extLst>
          </p:cNvPr>
          <p:cNvSpPr txBox="1"/>
          <p:nvPr/>
        </p:nvSpPr>
        <p:spPr>
          <a:xfrm>
            <a:off x="8434587" y="5333447"/>
            <a:ext cx="2881329" cy="400110"/>
          </a:xfrm>
          <a:prstGeom prst="rect">
            <a:avLst/>
          </a:prstGeom>
          <a:noFill/>
        </p:spPr>
        <p:txBody>
          <a:bodyPr wrap="square">
            <a:spAutoFit/>
          </a:bodyPr>
          <a:lstStyle/>
          <a:p>
            <a:r>
              <a:rPr lang="en-US" sz="2000" b="1" dirty="0" err="1">
                <a:effectLst/>
                <a:latin typeface="Times New Roman" panose="02020603050405020304" pitchFamily="18" charset="0"/>
                <a:ea typeface="Calibri" panose="020F0502020204030204" pitchFamily="34" charset="0"/>
              </a:rPr>
              <a:t>Nông</a:t>
            </a:r>
            <a:r>
              <a:rPr lang="en-US" sz="2000" b="1" dirty="0">
                <a:effectLst/>
                <a:latin typeface="Times New Roman" panose="02020603050405020304" pitchFamily="18" charset="0"/>
                <a:ea typeface="Calibri" panose="020F0502020204030204" pitchFamily="34" charset="0"/>
              </a:rPr>
              <a:t> </a:t>
            </a:r>
            <a:r>
              <a:rPr lang="en-US" sz="2000" b="1" dirty="0" err="1">
                <a:effectLst/>
                <a:latin typeface="Times New Roman" panose="02020603050405020304" pitchFamily="18" charset="0"/>
                <a:ea typeface="Calibri" panose="020F0502020204030204" pitchFamily="34" charset="0"/>
              </a:rPr>
              <a:t>nô</a:t>
            </a:r>
            <a:endParaRPr lang="en-US" sz="2000" dirty="0"/>
          </a:p>
        </p:txBody>
      </p:sp>
      <p:sp>
        <p:nvSpPr>
          <p:cNvPr id="26" name="TextBox 25">
            <a:extLst>
              <a:ext uri="{FF2B5EF4-FFF2-40B4-BE49-F238E27FC236}">
                <a16:creationId xmlns="" xmlns:a16="http://schemas.microsoft.com/office/drawing/2014/main" id="{CE0992D1-AF15-4418-BE2E-EBC7676DF4FD}"/>
              </a:ext>
            </a:extLst>
          </p:cNvPr>
          <p:cNvSpPr txBox="1"/>
          <p:nvPr/>
        </p:nvSpPr>
        <p:spPr>
          <a:xfrm>
            <a:off x="8463022" y="1615833"/>
            <a:ext cx="3665428" cy="1015663"/>
          </a:xfrm>
          <a:prstGeom prst="rect">
            <a:avLst/>
          </a:prstGeom>
          <a:noFill/>
        </p:spPr>
        <p:txBody>
          <a:bodyPr wrap="square">
            <a:spAutoFit/>
          </a:bodyPr>
          <a:lstStyle/>
          <a:p>
            <a:pPr algn="just"/>
            <a:r>
              <a:rPr lang="en-US" sz="2000" dirty="0">
                <a:effectLst/>
                <a:latin typeface="Times New Roman" panose="02020603050405020304" pitchFamily="18" charset="0"/>
                <a:ea typeface="Calibri" panose="020F0502020204030204" pitchFamily="34" charset="0"/>
              </a:rPr>
              <a:t>Ban </a:t>
            </a:r>
            <a:r>
              <a:rPr lang="en-US" sz="2000" dirty="0" err="1">
                <a:effectLst/>
                <a:latin typeface="Times New Roman" panose="02020603050405020304" pitchFamily="18" charset="0"/>
                <a:ea typeface="Calibri" panose="020F0502020204030204" pitchFamily="34" charset="0"/>
              </a:rPr>
              <a:t>cấp</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ruộng</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đất</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cho</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quý</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tộc</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quân</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sự</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và</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nhà</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thờ</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để</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đổi</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lấy</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sự</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ủng</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hộ</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của</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họ</a:t>
            </a:r>
            <a:r>
              <a:rPr lang="en-US" sz="2000" dirty="0">
                <a:effectLst/>
                <a:latin typeface="Times New Roman" panose="02020603050405020304" pitchFamily="18" charset="0"/>
                <a:ea typeface="Calibri" panose="020F0502020204030204" pitchFamily="34" charset="0"/>
              </a:rPr>
              <a:t>.</a:t>
            </a:r>
            <a:endParaRPr lang="en-US" sz="2000" dirty="0"/>
          </a:p>
        </p:txBody>
      </p:sp>
      <p:sp>
        <p:nvSpPr>
          <p:cNvPr id="28" name="TextBox 27">
            <a:extLst>
              <a:ext uri="{FF2B5EF4-FFF2-40B4-BE49-F238E27FC236}">
                <a16:creationId xmlns="" xmlns:a16="http://schemas.microsoft.com/office/drawing/2014/main" id="{48B93F03-2353-4D85-B8EF-CABD24635E77}"/>
              </a:ext>
            </a:extLst>
          </p:cNvPr>
          <p:cNvSpPr txBox="1"/>
          <p:nvPr/>
        </p:nvSpPr>
        <p:spPr>
          <a:xfrm>
            <a:off x="8446990" y="3222344"/>
            <a:ext cx="3665428" cy="1064009"/>
          </a:xfrm>
          <a:prstGeom prst="rect">
            <a:avLst/>
          </a:prstGeom>
          <a:noFill/>
        </p:spPr>
        <p:txBody>
          <a:bodyPr wrap="square">
            <a:spAutoFit/>
          </a:bodyPr>
          <a:lstStyle/>
          <a:p>
            <a:pPr marL="0" marR="0" algn="just">
              <a:lnSpc>
                <a:spcPct val="107000"/>
              </a:lnSpc>
              <a:spcBef>
                <a:spcPts val="0"/>
              </a:spcBef>
              <a:spcAft>
                <a:spcPts val="800"/>
              </a:spcAft>
            </a:pP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đất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phong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Cung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cấp</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hiệp</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sĩ</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binh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lính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tham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Ủng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hộ</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tiền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bạc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vua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Box 29">
            <a:extLst>
              <a:ext uri="{FF2B5EF4-FFF2-40B4-BE49-F238E27FC236}">
                <a16:creationId xmlns="" xmlns:a16="http://schemas.microsoft.com/office/drawing/2014/main" id="{EEC617C1-5393-4858-8BB8-68390E3371C7}"/>
              </a:ext>
            </a:extLst>
          </p:cNvPr>
          <p:cNvSpPr txBox="1"/>
          <p:nvPr/>
        </p:nvSpPr>
        <p:spPr>
          <a:xfrm>
            <a:off x="8446990" y="4562066"/>
            <a:ext cx="3665428" cy="734688"/>
          </a:xfrm>
          <a:prstGeom prst="rect">
            <a:avLst/>
          </a:prstGeom>
          <a:noFill/>
        </p:spPr>
        <p:txBody>
          <a:bodyPr wrap="square">
            <a:spAutoFit/>
          </a:bodyPr>
          <a:lstStyle/>
          <a:p>
            <a:pPr marL="0" marR="0" algn="just">
              <a:lnSpc>
                <a:spcPct val="107000"/>
              </a:lnSpc>
              <a:spcBef>
                <a:spcPts val="0"/>
              </a:spcBef>
              <a:spcAft>
                <a:spcPts val="800"/>
              </a:spcAft>
            </a:pPr>
            <a:r>
              <a:rPr lang="en-US" sz="2000" dirty="0" err="1">
                <a:latin typeface="Times New Roman" panose="02020603050405020304" pitchFamily="18" charset="0"/>
                <a:ea typeface="Calibri" panose="020F0502020204030204" pitchFamily="34" charset="0"/>
                <a:cs typeface="Times New Roman" panose="02020603050405020304" pitchFamily="18" charset="0"/>
              </a:rPr>
              <a:t>C</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ó</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mối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hệ</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mật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thiết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quý</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tộc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bảo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vệ</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quý</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tộc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 xmlns:a16="http://schemas.microsoft.com/office/drawing/2014/main" id="{FB6C6877-A459-4769-90A4-798AB5345483}"/>
              </a:ext>
            </a:extLst>
          </p:cNvPr>
          <p:cNvSpPr txBox="1"/>
          <p:nvPr/>
        </p:nvSpPr>
        <p:spPr>
          <a:xfrm>
            <a:off x="8463022" y="5624388"/>
            <a:ext cx="3665428" cy="1064009"/>
          </a:xfrm>
          <a:prstGeom prst="rect">
            <a:avLst/>
          </a:prstGeom>
          <a:noFill/>
        </p:spPr>
        <p:txBody>
          <a:bodyPr wrap="square">
            <a:spAutoFit/>
          </a:bodyPr>
          <a:lstStyle/>
          <a:p>
            <a:pPr marL="0" marR="0" algn="just">
              <a:lnSpc>
                <a:spcPct val="107000"/>
              </a:lnSpc>
              <a:spcBef>
                <a:spcPts val="0"/>
              </a:spcBef>
              <a:spcAft>
                <a:spcPts val="800"/>
              </a:spcAft>
            </a:pP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Lệ</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thuộc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lãnh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chúa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canh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nông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đất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lãnh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chúa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phải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nộp</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tô</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thuế</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 xmlns:a16="http://schemas.microsoft.com/office/drawing/2014/main" id="{1D7823CE-D237-4356-BCC4-A9F12956886F}"/>
              </a:ext>
            </a:extLst>
          </p:cNvPr>
          <p:cNvSpPr txBox="1"/>
          <p:nvPr/>
        </p:nvSpPr>
        <p:spPr>
          <a:xfrm>
            <a:off x="7893725" y="0"/>
            <a:ext cx="4298275" cy="7044301"/>
          </a:xfrm>
          <a:prstGeom prst="rect">
            <a:avLst/>
          </a:prstGeom>
          <a:solidFill>
            <a:schemeClr val="bg1"/>
          </a:solidFill>
        </p:spPr>
        <p:txBody>
          <a:bodyPr wrap="square">
            <a:spAutoFit/>
          </a:bodyPr>
          <a:lstStyle/>
          <a:p>
            <a:pPr marL="0" marR="0" algn="just">
              <a:lnSpc>
                <a:spcPct val="107000"/>
              </a:lnSpc>
              <a:spcBef>
                <a:spcPts val="0"/>
              </a:spcBef>
              <a:spcAft>
                <a:spcPts val="800"/>
              </a:spcAft>
            </a:pPr>
            <a:r>
              <a:rPr lang="en-US" sz="24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Theo </a:t>
            </a:r>
            <a:r>
              <a:rPr lang="en-US" sz="24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q</a:t>
            </a:r>
            <a:r>
              <a:rPr lang="pt-BR" sz="24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uan hệ giữa lãnh chúa và nông nô như thế nào? Mối quan hệ đó sẽ dẫn tới hệ quả gì?</a:t>
            </a:r>
          </a:p>
          <a:p>
            <a:pPr marL="0" marR="0" algn="just">
              <a:spcBef>
                <a:spcPts val="0"/>
              </a:spcBef>
              <a:spcAft>
                <a:spcPts val="800"/>
              </a:spcAft>
            </a:pP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Quan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bóc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lột</a:t>
            </a: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gn="just">
              <a:spcBef>
                <a:spcPts val="0"/>
              </a:spcBef>
              <a:spcAft>
                <a:spcPts val="800"/>
              </a:spcAft>
              <a:buFontTx/>
              <a:buChar char="-"/>
            </a:pP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Nông</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nô</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&gt;&lt;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Lãnh</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chúa</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R="0" algn="just">
              <a:spcBef>
                <a:spcPts val="0"/>
              </a:spcBef>
              <a:spcAft>
                <a:spcPts val="800"/>
              </a:spcAft>
            </a:pP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khởi</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nông</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nô</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pt-BR" sz="2400" i="1" dirty="0">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endParaRPr lang="pt-BR" sz="2400" b="1" i="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endParaRPr lang="pt-BR" sz="2400" b="1" i="1" dirty="0">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endParaRPr lang="pt-BR" sz="2400" b="1" i="1" dirty="0">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endParaRPr lang="pt-BR" sz="2400" b="1" i="1" dirty="0">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endParaRPr lang="pt-BR" sz="2400" b="1" i="1" dirty="0">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endParaRPr lang="pt-BR" sz="2400" b="1" i="1" dirty="0">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endParaRPr lang="pt-BR" sz="2400" b="1" i="1" dirty="0">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endParaRPr lang="pt-BR" sz="2400" b="1" i="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1313905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down)">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circle(in)">
                                      <p:cBhvr>
                                        <p:cTn id="37" dur="20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500"/>
                                        <p:tgtEl>
                                          <p:spTgt spid="3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3">
                                            <p:txEl>
                                              <p:pRg st="0" end="0"/>
                                            </p:txEl>
                                          </p:spTgt>
                                        </p:tgtEl>
                                        <p:attrNameLst>
                                          <p:attrName>style.visibility</p:attrName>
                                        </p:attrNameLst>
                                      </p:cBhvr>
                                      <p:to>
                                        <p:strVal val="visible"/>
                                      </p:to>
                                    </p:set>
                                    <p:animEffect transition="in" filter="fade">
                                      <p:cBhvr>
                                        <p:cTn id="57" dur="500"/>
                                        <p:tgtEl>
                                          <p:spTgt spid="23">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3">
                                            <p:txEl>
                                              <p:pRg st="1" end="1"/>
                                            </p:txEl>
                                          </p:spTgt>
                                        </p:tgtEl>
                                        <p:attrNameLst>
                                          <p:attrName>style.visibility</p:attrName>
                                        </p:attrNameLst>
                                      </p:cBhvr>
                                      <p:to>
                                        <p:strVal val="visible"/>
                                      </p:to>
                                    </p:set>
                                    <p:animEffect transition="in" filter="fade">
                                      <p:cBhvr>
                                        <p:cTn id="62" dur="500"/>
                                        <p:tgtEl>
                                          <p:spTgt spid="23">
                                            <p:txEl>
                                              <p:pRg st="1" end="1"/>
                                            </p:txEl>
                                          </p:spTgt>
                                        </p:tgtEl>
                                      </p:cBhvr>
                                    </p:animEffect>
                                  </p:childTnLst>
                                </p:cTn>
                              </p:par>
                              <p:par>
                                <p:cTn id="63" presetID="10" presetClass="entr" presetSubtype="0" fill="hold" nodeType="withEffect">
                                  <p:stCondLst>
                                    <p:cond delay="0"/>
                                  </p:stCondLst>
                                  <p:childTnLst>
                                    <p:set>
                                      <p:cBhvr>
                                        <p:cTn id="64" dur="1" fill="hold">
                                          <p:stCondLst>
                                            <p:cond delay="0"/>
                                          </p:stCondLst>
                                        </p:cTn>
                                        <p:tgtEl>
                                          <p:spTgt spid="23">
                                            <p:txEl>
                                              <p:pRg st="2" end="2"/>
                                            </p:txEl>
                                          </p:spTgt>
                                        </p:tgtEl>
                                        <p:attrNameLst>
                                          <p:attrName>style.visibility</p:attrName>
                                        </p:attrNameLst>
                                      </p:cBhvr>
                                      <p:to>
                                        <p:strVal val="visible"/>
                                      </p:to>
                                    </p:set>
                                    <p:animEffect transition="in" filter="fade">
                                      <p:cBhvr>
                                        <p:cTn id="65" dur="500"/>
                                        <p:tgtEl>
                                          <p:spTgt spid="23">
                                            <p:txEl>
                                              <p:pRg st="2" end="2"/>
                                            </p:txEl>
                                          </p:spTgt>
                                        </p:tgtEl>
                                      </p:cBhvr>
                                    </p:animEffect>
                                  </p:childTnLst>
                                </p:cTn>
                              </p:par>
                              <p:par>
                                <p:cTn id="66" presetID="10" presetClass="entr" presetSubtype="0" fill="hold" nodeType="withEffect">
                                  <p:stCondLst>
                                    <p:cond delay="0"/>
                                  </p:stCondLst>
                                  <p:childTnLst>
                                    <p:set>
                                      <p:cBhvr>
                                        <p:cTn id="67" dur="1" fill="hold">
                                          <p:stCondLst>
                                            <p:cond delay="0"/>
                                          </p:stCondLst>
                                        </p:cTn>
                                        <p:tgtEl>
                                          <p:spTgt spid="23">
                                            <p:txEl>
                                              <p:pRg st="3" end="3"/>
                                            </p:txEl>
                                          </p:spTgt>
                                        </p:tgtEl>
                                        <p:attrNameLst>
                                          <p:attrName>style.visibility</p:attrName>
                                        </p:attrNameLst>
                                      </p:cBhvr>
                                      <p:to>
                                        <p:strVal val="visible"/>
                                      </p:to>
                                    </p:set>
                                    <p:animEffect transition="in" filter="fade">
                                      <p:cBhvr>
                                        <p:cTn id="68" dur="500"/>
                                        <p:tgtEl>
                                          <p:spTgt spid="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20" grpId="0"/>
      <p:bldP spid="22" grpId="0"/>
      <p:bldP spid="24" grpId="0"/>
      <p:bldP spid="26" grpId="0"/>
      <p:bldP spid="28" grpId="0"/>
      <p:bldP spid="30" grpId="0"/>
      <p:bldP spid="32" grpId="0"/>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Lam tac\9309ac64-8288-4ea0-aa2f-061f9418d41f.jpg"/>
          <p:cNvPicPr>
            <a:picLocks noChangeAspect="1" noChangeArrowheads="1"/>
          </p:cNvPicPr>
          <p:nvPr/>
        </p:nvPicPr>
        <p:blipFill>
          <a:blip r:embed="rId3">
            <a:extLst>
              <a:ext uri="{BEBA8EAE-BF5A-486C-A8C5-ECC9F3942E4B}">
                <a14:imgProps xmlns:a14="http://schemas.microsoft.com/office/drawing/2010/main" xmlns="">
                  <a14:imgLayer r:embed="">
                    <a14:imgEffect>
                      <a14:sharpenSoften amount="-25000"/>
                    </a14:imgEffect>
                  </a14:imgLayer>
                </a14:imgProps>
              </a:ext>
              <a:ext uri="{28A0092B-C50C-407E-A947-70E740481C1C}">
                <a14:useLocalDpi xmlns:a14="http://schemas.microsoft.com/office/drawing/2010/main" xmlns="" val="0"/>
              </a:ext>
            </a:extLst>
          </a:blip>
          <a:srcRect/>
          <a:stretch>
            <a:fillRect/>
          </a:stretch>
        </p:blipFill>
        <p:spPr bwMode="auto">
          <a:xfrm>
            <a:off x="-16933" y="0"/>
            <a:ext cx="12208933" cy="68580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ADMIN\Desktop\Lam tac\tải xuống.jpg"/>
          <p:cNvPicPr>
            <a:picLocks noChangeAspect="1" noChangeArrowheads="1"/>
          </p:cNvPicPr>
          <p:nvPr/>
        </p:nvPicPr>
        <p:blipFill>
          <a:blip r:embed="rId4">
            <a:extLst>
              <a:ext uri="{BEBA8EAE-BF5A-486C-A8C5-ECC9F3942E4B}">
                <a14:imgProps xmlns:a14="http://schemas.microsoft.com/office/drawing/2010/main" xmlns="">
                  <a14:imgLayer r:embed="">
                    <a14:imgEffect>
                      <a14:backgroundRemoval t="0" b="100000" l="0" r="100000"/>
                    </a14:imgEffect>
                  </a14:imgLayer>
                </a14:imgProps>
              </a:ext>
              <a:ext uri="{28A0092B-C50C-407E-A947-70E740481C1C}">
                <a14:useLocalDpi xmlns:a14="http://schemas.microsoft.com/office/drawing/2010/main" xmlns="" val="0"/>
              </a:ext>
            </a:extLst>
          </a:blip>
          <a:srcRect/>
          <a:stretch>
            <a:fillRect/>
          </a:stretch>
        </p:blipFill>
        <p:spPr bwMode="auto">
          <a:xfrm>
            <a:off x="2438400" y="4546600"/>
            <a:ext cx="1295400" cy="1568451"/>
          </a:xfrm>
          <a:prstGeom prst="rect">
            <a:avLst/>
          </a:prstGeom>
          <a:noFill/>
          <a:extLst>
            <a:ext uri="{909E8E84-426E-40DD-AFC4-6F175D3DCCD1}">
              <a14:hiddenFill xmlns:a14="http://schemas.microsoft.com/office/drawing/2010/main" xmlns="">
                <a:solidFill>
                  <a:srgbClr val="FFFFFF"/>
                </a:solidFill>
              </a14:hiddenFill>
            </a:ext>
          </a:extLst>
        </p:spPr>
      </p:pic>
      <p:pic>
        <p:nvPicPr>
          <p:cNvPr id="1029" name="Picture 5" descr="C:\Users\ADMIN\Desktop\Lam tac\800px_COLOURBOX9774185 (3).jpg"/>
          <p:cNvPicPr>
            <a:picLocks noChangeAspect="1" noChangeArrowheads="1"/>
          </p:cNvPicPr>
          <p:nvPr/>
        </p:nvPicPr>
        <p:blipFill>
          <a:blip r:embed="rId5" cstate="print">
            <a:extLst>
              <a:ext uri="{BEBA8EAE-BF5A-486C-A8C5-ECC9F3942E4B}">
                <a14:imgProps xmlns:a14="http://schemas.microsoft.com/office/drawing/2010/main" xmlns="">
                  <a14:imgLayer r:embed="">
                    <a14:imgEffect>
                      <a14:backgroundRemoval t="0" b="100000" l="0" r="100000"/>
                    </a14:imgEffect>
                  </a14:imgLayer>
                </a14:imgProps>
              </a:ext>
              <a:ext uri="{28A0092B-C50C-407E-A947-70E740481C1C}">
                <a14:useLocalDpi xmlns:a14="http://schemas.microsoft.com/office/drawing/2010/main" xmlns="" val="0"/>
              </a:ext>
            </a:extLst>
          </a:blip>
          <a:srcRect/>
          <a:stretch>
            <a:fillRect/>
          </a:stretch>
        </p:blipFill>
        <p:spPr bwMode="auto">
          <a:xfrm>
            <a:off x="8796636" y="5330826"/>
            <a:ext cx="1422400" cy="943527"/>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C:\Users\ADMIN\Desktop\Lam tac\800px_COLOURBOX9774185 (4).jpg"/>
          <p:cNvPicPr>
            <a:picLocks noChangeAspect="1" noChangeArrowheads="1"/>
          </p:cNvPicPr>
          <p:nvPr/>
        </p:nvPicPr>
        <p:blipFill>
          <a:blip r:embed="rId6" cstate="print">
            <a:extLst>
              <a:ext uri="{BEBA8EAE-BF5A-486C-A8C5-ECC9F3942E4B}">
                <a14:imgProps xmlns:a14="http://schemas.microsoft.com/office/drawing/2010/main" xmlns="">
                  <a14:imgLayer r:embed="">
                    <a14:imgEffect>
                      <a14:backgroundRemoval t="0" b="100000" l="0" r="100000"/>
                    </a14:imgEffect>
                  </a14:imgLayer>
                </a14:imgProps>
              </a:ext>
              <a:ext uri="{28A0092B-C50C-407E-A947-70E740481C1C}">
                <a14:useLocalDpi xmlns:a14="http://schemas.microsoft.com/office/drawing/2010/main" xmlns="" val="0"/>
              </a:ext>
            </a:extLst>
          </a:blip>
          <a:srcRect/>
          <a:stretch>
            <a:fillRect/>
          </a:stretch>
        </p:blipFill>
        <p:spPr bwMode="auto">
          <a:xfrm>
            <a:off x="6413500" y="5330826"/>
            <a:ext cx="2383137" cy="807509"/>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5" descr="C:\Users\ADMIN\Desktop\Lam tac\800px_COLOURBOX9774185 (3).jpg"/>
          <p:cNvPicPr>
            <a:picLocks noChangeAspect="1" noChangeArrowheads="1"/>
          </p:cNvPicPr>
          <p:nvPr/>
        </p:nvPicPr>
        <p:blipFill>
          <a:blip r:embed="rId7" cstate="print">
            <a:extLst>
              <a:ext uri="{BEBA8EAE-BF5A-486C-A8C5-ECC9F3942E4B}">
                <a14:imgProps xmlns:a14="http://schemas.microsoft.com/office/drawing/2010/main" xmlns="">
                  <a14:imgLayer r:embed="">
                    <a14:imgEffect>
                      <a14:backgroundRemoval t="0" b="100000" l="0" r="100000"/>
                    </a14:imgEffect>
                  </a14:imgLayer>
                </a14:imgProps>
              </a:ext>
              <a:ext uri="{28A0092B-C50C-407E-A947-70E740481C1C}">
                <a14:useLocalDpi xmlns:a14="http://schemas.microsoft.com/office/drawing/2010/main" xmlns="" val="0"/>
              </a:ext>
            </a:extLst>
          </a:blip>
          <a:srcRect/>
          <a:stretch>
            <a:fillRect/>
          </a:stretch>
        </p:blipFill>
        <p:spPr bwMode="auto">
          <a:xfrm>
            <a:off x="4267200" y="5330826"/>
            <a:ext cx="1016000" cy="673948"/>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5" descr="C:\Users\ADMIN\Desktop\Lam tac\800px_COLOURBOX9774185 (3).jpg"/>
          <p:cNvPicPr>
            <a:picLocks noChangeAspect="1" noChangeArrowheads="1"/>
          </p:cNvPicPr>
          <p:nvPr/>
        </p:nvPicPr>
        <p:blipFill>
          <a:blip r:embed="rId8" cstate="print">
            <a:extLst>
              <a:ext uri="{BEBA8EAE-BF5A-486C-A8C5-ECC9F3942E4B}">
                <a14:imgProps xmlns:a14="http://schemas.microsoft.com/office/drawing/2010/main" xmlns="">
                  <a14:imgLayer r:embed="">
                    <a14:imgEffect>
                      <a14:backgroundRemoval t="0" b="100000" l="0" r="100000"/>
                    </a14:imgEffect>
                  </a14:imgLayer>
                </a14:imgProps>
              </a:ext>
              <a:ext uri="{28A0092B-C50C-407E-A947-70E740481C1C}">
                <a14:useLocalDpi xmlns:a14="http://schemas.microsoft.com/office/drawing/2010/main" xmlns="" val="0"/>
              </a:ext>
            </a:extLst>
          </a:blip>
          <a:srcRect/>
          <a:stretch>
            <a:fillRect/>
          </a:stretch>
        </p:blipFill>
        <p:spPr bwMode="auto">
          <a:xfrm>
            <a:off x="0" y="5330826"/>
            <a:ext cx="1422400" cy="943527"/>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5" descr="C:\Users\ADMIN\Desktop\Lam tac\800px_COLOURBOX9774185 (3).jpg"/>
          <p:cNvPicPr>
            <a:picLocks noChangeAspect="1" noChangeArrowheads="1"/>
          </p:cNvPicPr>
          <p:nvPr/>
        </p:nvPicPr>
        <p:blipFill>
          <a:blip r:embed="rId9" cstate="print">
            <a:extLst>
              <a:ext uri="{BEBA8EAE-BF5A-486C-A8C5-ECC9F3942E4B}">
                <a14:imgProps xmlns:a14="http://schemas.microsoft.com/office/drawing/2010/main" xmlns="">
                  <a14:imgLayer r:embed="">
                    <a14:imgEffect>
                      <a14:backgroundRemoval t="0" b="100000" l="0" r="100000"/>
                    </a14:imgEffect>
                  </a14:imgLayer>
                </a14:imgProps>
              </a:ext>
              <a:ext uri="{28A0092B-C50C-407E-A947-70E740481C1C}">
                <a14:useLocalDpi xmlns:a14="http://schemas.microsoft.com/office/drawing/2010/main" xmlns="" val="0"/>
              </a:ext>
            </a:extLst>
          </a:blip>
          <a:srcRect/>
          <a:stretch>
            <a:fillRect/>
          </a:stretch>
        </p:blipFill>
        <p:spPr bwMode="auto">
          <a:xfrm flipH="1">
            <a:off x="10837335" y="5295127"/>
            <a:ext cx="1219200" cy="745343"/>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8" descr="C:\Users\ADMIN\Desktop\Lam tac\il_570xN.938660066_slvo.jpg"/>
          <p:cNvPicPr>
            <a:picLocks noChangeAspect="1" noChangeArrowheads="1"/>
          </p:cNvPicPr>
          <p:nvPr/>
        </p:nvPicPr>
        <p:blipFill>
          <a:blip r:embed="rId10" cstate="print">
            <a:extLst>
              <a:ext uri="{BEBA8EAE-BF5A-486C-A8C5-ECC9F3942E4B}">
                <a14:imgProps xmlns:a14="http://schemas.microsoft.com/office/drawing/2010/main" xmlns="">
                  <a14:imgLayer r:embed="">
                    <a14:imgEffect>
                      <a14:backgroundRemoval t="0" b="100000" l="0" r="98421">
                        <a14:foregroundMark x1="75965" y1="14147" x2="87193" y2="14147"/>
                      </a14:backgroundRemoval>
                    </a14:imgEffect>
                    <a14:imgEffect>
                      <a14:colorTemperature colorTemp="11200"/>
                    </a14:imgEffect>
                  </a14:imgLayer>
                </a14:imgProps>
              </a:ext>
              <a:ext uri="{28A0092B-C50C-407E-A947-70E740481C1C}">
                <a14:useLocalDpi xmlns:a14="http://schemas.microsoft.com/office/drawing/2010/main" xmlns="" val="0"/>
              </a:ext>
            </a:extLst>
          </a:blip>
          <a:srcRect/>
          <a:stretch>
            <a:fillRect/>
          </a:stretch>
        </p:blipFill>
        <p:spPr bwMode="auto">
          <a:xfrm>
            <a:off x="8026400" y="3680603"/>
            <a:ext cx="1966643" cy="3507597"/>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5" descr="C:\Users\ADMIN\Desktop\Lam tac\lumberjack-lean-on-the-wood-log-vector-7780327.jpg"/>
          <p:cNvPicPr>
            <a:picLocks noChangeAspect="1" noChangeArrowheads="1"/>
          </p:cNvPicPr>
          <p:nvPr/>
        </p:nvPicPr>
        <p:blipFill>
          <a:blip r:embed="rId11" cstate="print">
            <a:extLst>
              <a:ext uri="{BEBA8EAE-BF5A-486C-A8C5-ECC9F3942E4B}">
                <a14:imgProps xmlns:a14="http://schemas.microsoft.com/office/drawing/2010/main" xmlns="">
                  <a14:imgLayer r:embed="">
                    <a14:imgEffect>
                      <a14:backgroundRemoval t="0" b="91944" l="0" r="100000">
                        <a14:foregroundMark x1="43460" y1="12500" x2="39782" y2="19444"/>
                        <a14:foregroundMark x1="45913" y1="32778" x2="44278" y2="41389"/>
                      </a14:backgroundRemoval>
                    </a14:imgEffect>
                    <a14:imgEffect>
                      <a14:colorTemperature colorTemp="11200"/>
                    </a14:imgEffect>
                    <a14:imgEffect>
                      <a14:brightnessContrast contrast="20000"/>
                    </a14:imgEffect>
                  </a14:imgLayer>
                </a14:imgProps>
              </a:ext>
              <a:ext uri="{28A0092B-C50C-407E-A947-70E740481C1C}">
                <a14:useLocalDpi xmlns:a14="http://schemas.microsoft.com/office/drawing/2010/main" xmlns="" val="0"/>
              </a:ext>
            </a:extLst>
          </a:blip>
          <a:srcRect/>
          <a:stretch>
            <a:fillRect/>
          </a:stretch>
        </p:blipFill>
        <p:spPr bwMode="auto">
          <a:xfrm rot="160243">
            <a:off x="9855992" y="3830552"/>
            <a:ext cx="2447745" cy="3697605"/>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Hình ảnh có liên quan"/>
          <p:cNvPicPr>
            <a:picLocks noChangeAspect="1" noChangeArrowheads="1"/>
          </p:cNvPicPr>
          <p:nvPr/>
        </p:nvPicPr>
        <p:blipFill>
          <a:blip r:embed="rId12">
            <a:extLst>
              <a:ext uri="{BEBA8EAE-BF5A-486C-A8C5-ECC9F3942E4B}">
                <a14:imgProps xmlns:a14="http://schemas.microsoft.com/office/drawing/2010/main" xmlns="">
                  <a14:imgLayer r:embed="">
                    <a14:imgEffect>
                      <a14:backgroundRemoval t="0" b="99133" l="4950" r="90900">
                        <a14:backgroundMark x1="50900" y1="25867" x2="52200" y2="26400"/>
                        <a14:backgroundMark x1="63000" y1="48667" x2="62200" y2="49333"/>
                        <a14:backgroundMark x1="64800" y1="41467" x2="63600" y2="42000"/>
                        <a14:backgroundMark x1="71800" y1="48933" x2="72300" y2="50000"/>
                        <a14:backgroundMark x1="59500" y1="61467" x2="58500" y2="62800"/>
                        <a14:backgroundMark x1="39700" y1="48800" x2="39700" y2="49867"/>
                        <a14:backgroundMark x1="38400" y1="51600" x2="38000" y2="51867"/>
                        <a14:backgroundMark x1="46700" y1="53600" x2="47200" y2="54933"/>
                        <a14:backgroundMark x1="53100" y1="35333" x2="53100" y2="35867"/>
                        <a14:backgroundMark x1="71700" y1="45733" x2="71200" y2="46133"/>
                        <a14:backgroundMark x1="74600" y1="44267" x2="74000" y2="44800"/>
                        <a14:backgroundMark x1="77200" y1="49200" x2="77300" y2="49867"/>
                        <a14:backgroundMark x1="19800" y1="50133" x2="20500" y2="50400"/>
                        <a14:backgroundMark x1="22000" y1="47333" x2="22700" y2="47333"/>
                        <a14:backgroundMark x1="21100" y1="56800" x2="21100" y2="57333"/>
                        <a14:backgroundMark x1="23300" y1="34400" x2="23500" y2="35067"/>
                        <a14:backgroundMark x1="53500" y1="42667" x2="53600" y2="43467"/>
                        <a14:backgroundMark x1="66300" y1="23200" x2="67600" y2="23867"/>
                        <a14:backgroundMark x1="73400" y1="58400" x2="73500" y2="58800"/>
                      </a14:backgroundRemoval>
                    </a14:imgEffect>
                    <a14:imgEffect>
                      <a14:artisticPaintBrush/>
                    </a14:imgEffect>
                  </a14:imgLayer>
                </a14:imgProps>
              </a:ext>
              <a:ext uri="{28A0092B-C50C-407E-A947-70E740481C1C}">
                <a14:useLocalDpi xmlns:a14="http://schemas.microsoft.com/office/drawing/2010/main" xmlns="" val="0"/>
              </a:ext>
            </a:extLst>
          </a:blip>
          <a:srcRect/>
          <a:stretch>
            <a:fillRect/>
          </a:stretch>
        </p:blipFill>
        <p:spPr bwMode="auto">
          <a:xfrm flipH="1">
            <a:off x="-5689599" y="-2260599"/>
            <a:ext cx="12375769" cy="10998361"/>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8" descr="C:\Users\ADMIN\Desktop\Tai nguyen thiet ke tro choi\Giai cuu rung xanh\playful-wild-monkeys_1308-2930 (4).jpg"/>
          <p:cNvPicPr>
            <a:picLocks noChangeAspect="1" noChangeArrowheads="1"/>
          </p:cNvPicPr>
          <p:nvPr/>
        </p:nvPicPr>
        <p:blipFill>
          <a:blip r:embed="rId13">
            <a:extLst>
              <a:ext uri="{BEBA8EAE-BF5A-486C-A8C5-ECC9F3942E4B}">
                <a14:imgProps xmlns:a14="http://schemas.microsoft.com/office/drawing/2010/main" xmlns="">
                  <a14:imgLayer r:embed="">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xmlns="" val="0"/>
              </a:ext>
            </a:extLst>
          </a:blip>
          <a:srcRect/>
          <a:stretch>
            <a:fillRect/>
          </a:stretch>
        </p:blipFill>
        <p:spPr bwMode="auto">
          <a:xfrm flipH="1">
            <a:off x="1219202" y="-133651"/>
            <a:ext cx="1219199" cy="1759251"/>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14" descr="Hình ảnh có liên quan"/>
          <p:cNvPicPr>
            <a:picLocks noChangeAspect="1" noChangeArrowheads="1"/>
          </p:cNvPicPr>
          <p:nvPr/>
        </p:nvPicPr>
        <p:blipFill>
          <a:blip r:embed="rId14" cstate="print">
            <a:extLst>
              <a:ext uri="{BEBA8EAE-BF5A-486C-A8C5-ECC9F3942E4B}">
                <a14:imgProps xmlns:a14="http://schemas.microsoft.com/office/drawing/2010/main" xmlns="">
                  <a14:imgLayer r:embed="">
                    <a14:imgEffect>
                      <a14:backgroundRemoval t="0" b="100000" l="0" r="99688">
                        <a14:foregroundMark x1="22813" y1="35938" x2="26563" y2="52188"/>
                        <a14:foregroundMark x1="34063" y1="19375" x2="37813" y2="46875"/>
                        <a14:foregroundMark x1="30000" y1="28125" x2="35938" y2="44063"/>
                        <a14:foregroundMark x1="32813" y1="25938" x2="33750" y2="35625"/>
                      </a14:backgroundRemoval>
                    </a14:imgEffect>
                  </a14:imgLayer>
                </a14:imgProps>
              </a:ext>
              <a:ext uri="{28A0092B-C50C-407E-A947-70E740481C1C}">
                <a14:useLocalDpi xmlns:a14="http://schemas.microsoft.com/office/drawing/2010/main" xmlns="" val="0"/>
              </a:ext>
            </a:extLst>
          </a:blip>
          <a:srcRect/>
          <a:stretch>
            <a:fillRect/>
          </a:stretch>
        </p:blipFill>
        <p:spPr bwMode="auto">
          <a:xfrm rot="20925904" flipH="1">
            <a:off x="846623" y="3244817"/>
            <a:ext cx="1354183" cy="1322508"/>
          </a:xfrm>
          <a:prstGeom prst="rect">
            <a:avLst/>
          </a:prstGeom>
          <a:noFill/>
          <a:extLst>
            <a:ext uri="{909E8E84-426E-40DD-AFC4-6F175D3DCCD1}">
              <a14:hiddenFill xmlns:a14="http://schemas.microsoft.com/office/drawing/2010/main" xmlns="">
                <a:solidFill>
                  <a:srgbClr val="FFFFFF"/>
                </a:solidFill>
              </a14:hiddenFill>
            </a:ext>
          </a:extLst>
        </p:spPr>
      </p:pic>
      <p:pic>
        <p:nvPicPr>
          <p:cNvPr id="1033" name="Picture 9" descr="C:\Users\ADMIN\Desktop\Tai nguyen thiet ke tro choi\Bảng gỗ\images.jpg"/>
          <p:cNvPicPr>
            <a:picLocks noChangeAspect="1" noChangeArrowheads="1"/>
          </p:cNvPicPr>
          <p:nvPr/>
        </p:nvPicPr>
        <p:blipFill>
          <a:blip r:embed="rId15">
            <a:extLst>
              <a:ext uri="{BEBA8EAE-BF5A-486C-A8C5-ECC9F3942E4B}">
                <a14:imgProps xmlns:a14="http://schemas.microsoft.com/office/drawing/2010/main" xmlns="">
                  <a14:imgLayer r:embed="">
                    <a14:imgEffect>
                      <a14:backgroundRemoval t="0" b="100000" l="0" r="100000"/>
                    </a14:imgEffect>
                    <a14:imgEffect>
                      <a14:sharpenSoften amount="25000"/>
                    </a14:imgEffect>
                  </a14:imgLayer>
                </a14:imgProps>
              </a:ext>
              <a:ext uri="{28A0092B-C50C-407E-A947-70E740481C1C}">
                <a14:useLocalDpi xmlns:a14="http://schemas.microsoft.com/office/drawing/2010/main" xmlns="" val="0"/>
              </a:ext>
            </a:extLst>
          </a:blip>
          <a:srcRect/>
          <a:stretch>
            <a:fillRect/>
          </a:stretch>
        </p:blipFill>
        <p:spPr bwMode="auto">
          <a:xfrm>
            <a:off x="4551898" y="-838200"/>
            <a:ext cx="3474503" cy="3490013"/>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5028713" y="1049586"/>
            <a:ext cx="2714205" cy="1077218"/>
          </a:xfrm>
          <a:prstGeom prst="rect">
            <a:avLst/>
          </a:prstGeom>
          <a:noFill/>
        </p:spPr>
        <p:txBody>
          <a:bodyPr wrap="none" rtlCol="0">
            <a:spAutoFit/>
          </a:bodyPr>
          <a:lstStyle/>
          <a:p>
            <a:pPr algn="ctr" defTabSz="1219170"/>
            <a:r>
              <a:rPr lang="en-US" sz="3200" b="1" dirty="0">
                <a:solidFill>
                  <a:srgbClr val="008000"/>
                </a:solidFill>
                <a:latin typeface="Arial" panose="020B0604020202020204" pitchFamily="34" charset="0"/>
                <a:cs typeface="Arial" panose="020B0604020202020204" pitchFamily="34" charset="0"/>
              </a:rPr>
              <a:t>BẢO VỆ</a:t>
            </a:r>
          </a:p>
          <a:p>
            <a:pPr algn="ctr" defTabSz="1219170"/>
            <a:r>
              <a:rPr lang="en-US" sz="3200" b="1" dirty="0">
                <a:solidFill>
                  <a:srgbClr val="008000"/>
                </a:solidFill>
                <a:latin typeface="Arial" panose="020B0604020202020204" pitchFamily="34" charset="0"/>
                <a:cs typeface="Arial" panose="020B0604020202020204" pitchFamily="34" charset="0"/>
              </a:rPr>
              <a:t>RỪNG XANH</a:t>
            </a:r>
          </a:p>
        </p:txBody>
      </p:sp>
      <p:pic>
        <p:nvPicPr>
          <p:cNvPr id="1034" name="Picture 10" descr="C:\Users\ADMIN\Desktop\Tai nguyen thiet ke tro choi\Angry birds epic birds\1505573783630 (2).png">
            <a:hlinkClick r:id="" action="ppaction://hlinkshowjump?jump=nextslide"/>
          </p:cNvPr>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5501022" y="2746046"/>
            <a:ext cx="1536257" cy="934557"/>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Zen Garden In-Game - Laura Shigihara - NhacCuaTui.MP3">
            <a:hlinkClick r:id="" action="ppaction://media"/>
          </p:cNvPr>
          <p:cNvPicPr>
            <a:picLocks noChangeAspect="1"/>
          </p:cNvPicPr>
          <p:nvPr>
            <a:videoFile r:link="rId1"/>
            <p:extLst>
              <p:ext uri="{DAA4B4D4-6D71-4841-9C94-3DE7FCFB9230}">
                <p14:media xmlns:p14="http://schemas.microsoft.com/office/powerpoint/2010/main" xmlns="" r:embed=""/>
              </p:ext>
            </p:extLst>
          </p:nvPr>
        </p:nvPicPr>
        <p:blipFill>
          <a:blip r:embed="rId17"/>
          <a:stretch>
            <a:fillRect/>
          </a:stretch>
        </p:blipFill>
        <p:spPr>
          <a:xfrm>
            <a:off x="12903200" y="6006875"/>
            <a:ext cx="812800" cy="812800"/>
          </a:xfrm>
          <a:prstGeom prst="rect">
            <a:avLst/>
          </a:prstGeom>
        </p:spPr>
      </p:pic>
    </p:spTree>
    <p:extLst>
      <p:ext uri="{BB962C8B-B14F-4D97-AF65-F5344CB8AC3E}">
        <p14:creationId xmlns:p14="http://schemas.microsoft.com/office/powerpoint/2010/main" xmlns="" val="3115117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8"/>
                                        </p:tgtEl>
                                      </p:cBhvr>
                                    </p:cmd>
                                  </p:childTnLst>
                                </p:cTn>
                              </p:par>
                              <p:par>
                                <p:cTn id="7" presetID="26" presetClass="entr" presetSubtype="0" fill="hold" nodeType="withEffect">
                                  <p:stCondLst>
                                    <p:cond delay="0"/>
                                  </p:stCondLst>
                                  <p:childTnLst>
                                    <p:set>
                                      <p:cBhvr>
                                        <p:cTn id="8" dur="1" fill="hold">
                                          <p:stCondLst>
                                            <p:cond delay="0"/>
                                          </p:stCondLst>
                                        </p:cTn>
                                        <p:tgtEl>
                                          <p:spTgt spid="1033"/>
                                        </p:tgtEl>
                                        <p:attrNameLst>
                                          <p:attrName>style.visibility</p:attrName>
                                        </p:attrNameLst>
                                      </p:cBhvr>
                                      <p:to>
                                        <p:strVal val="visible"/>
                                      </p:to>
                                    </p:set>
                                    <p:animEffect transition="in" filter="wipe(down)">
                                      <p:cBhvr>
                                        <p:cTn id="9" dur="580">
                                          <p:stCondLst>
                                            <p:cond delay="0"/>
                                          </p:stCondLst>
                                        </p:cTn>
                                        <p:tgtEl>
                                          <p:spTgt spid="1033"/>
                                        </p:tgtEl>
                                      </p:cBhvr>
                                    </p:animEffect>
                                    <p:anim calcmode="lin" valueType="num">
                                      <p:cBhvr>
                                        <p:cTn id="10" dur="1822" tmFilter="0,0; 0.14,0.36; 0.43,0.73; 0.71,0.91; 1.0,1.0">
                                          <p:stCondLst>
                                            <p:cond delay="0"/>
                                          </p:stCondLst>
                                        </p:cTn>
                                        <p:tgtEl>
                                          <p:spTgt spid="1033"/>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033"/>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033"/>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033"/>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033"/>
                                        </p:tgtEl>
                                        <p:attrNameLst>
                                          <p:attrName>ppt_y</p:attrName>
                                        </p:attrNameLst>
                                      </p:cBhvr>
                                      <p:tavLst>
                                        <p:tav tm="0" fmla="#ppt_y-sin(pi*$)/81">
                                          <p:val>
                                            <p:fltVal val="0"/>
                                          </p:val>
                                        </p:tav>
                                        <p:tav tm="100000">
                                          <p:val>
                                            <p:fltVal val="1"/>
                                          </p:val>
                                        </p:tav>
                                      </p:tavLst>
                                    </p:anim>
                                    <p:animScale>
                                      <p:cBhvr>
                                        <p:cTn id="15" dur="26">
                                          <p:stCondLst>
                                            <p:cond delay="650"/>
                                          </p:stCondLst>
                                        </p:cTn>
                                        <p:tgtEl>
                                          <p:spTgt spid="1033"/>
                                        </p:tgtEl>
                                      </p:cBhvr>
                                      <p:to x="100000" y="60000"/>
                                    </p:animScale>
                                    <p:animScale>
                                      <p:cBhvr>
                                        <p:cTn id="16" dur="166" decel="50000">
                                          <p:stCondLst>
                                            <p:cond delay="676"/>
                                          </p:stCondLst>
                                        </p:cTn>
                                        <p:tgtEl>
                                          <p:spTgt spid="1033"/>
                                        </p:tgtEl>
                                      </p:cBhvr>
                                      <p:to x="100000" y="100000"/>
                                    </p:animScale>
                                    <p:animScale>
                                      <p:cBhvr>
                                        <p:cTn id="17" dur="26">
                                          <p:stCondLst>
                                            <p:cond delay="1312"/>
                                          </p:stCondLst>
                                        </p:cTn>
                                        <p:tgtEl>
                                          <p:spTgt spid="1033"/>
                                        </p:tgtEl>
                                      </p:cBhvr>
                                      <p:to x="100000" y="80000"/>
                                    </p:animScale>
                                    <p:animScale>
                                      <p:cBhvr>
                                        <p:cTn id="18" dur="166" decel="50000">
                                          <p:stCondLst>
                                            <p:cond delay="1338"/>
                                          </p:stCondLst>
                                        </p:cTn>
                                        <p:tgtEl>
                                          <p:spTgt spid="1033"/>
                                        </p:tgtEl>
                                      </p:cBhvr>
                                      <p:to x="100000" y="100000"/>
                                    </p:animScale>
                                    <p:animScale>
                                      <p:cBhvr>
                                        <p:cTn id="19" dur="26">
                                          <p:stCondLst>
                                            <p:cond delay="1642"/>
                                          </p:stCondLst>
                                        </p:cTn>
                                        <p:tgtEl>
                                          <p:spTgt spid="1033"/>
                                        </p:tgtEl>
                                      </p:cBhvr>
                                      <p:to x="100000" y="90000"/>
                                    </p:animScale>
                                    <p:animScale>
                                      <p:cBhvr>
                                        <p:cTn id="20" dur="166" decel="50000">
                                          <p:stCondLst>
                                            <p:cond delay="1668"/>
                                          </p:stCondLst>
                                        </p:cTn>
                                        <p:tgtEl>
                                          <p:spTgt spid="1033"/>
                                        </p:tgtEl>
                                      </p:cBhvr>
                                      <p:to x="100000" y="100000"/>
                                    </p:animScale>
                                    <p:animScale>
                                      <p:cBhvr>
                                        <p:cTn id="21" dur="26">
                                          <p:stCondLst>
                                            <p:cond delay="1808"/>
                                          </p:stCondLst>
                                        </p:cTn>
                                        <p:tgtEl>
                                          <p:spTgt spid="1033"/>
                                        </p:tgtEl>
                                      </p:cBhvr>
                                      <p:to x="100000" y="95000"/>
                                    </p:animScale>
                                    <p:animScale>
                                      <p:cBhvr>
                                        <p:cTn id="22" dur="166" decel="50000">
                                          <p:stCondLst>
                                            <p:cond delay="1834"/>
                                          </p:stCondLst>
                                        </p:cTn>
                                        <p:tgtEl>
                                          <p:spTgt spid="1033"/>
                                        </p:tgtEl>
                                      </p:cBhvr>
                                      <p:to x="100000" y="100000"/>
                                    </p:animScale>
                                  </p:childTnLst>
                                </p:cTn>
                              </p:par>
                              <p:par>
                                <p:cTn id="23" presetID="26"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childTnLst>
                          </p:cTn>
                        </p:par>
                        <p:par>
                          <p:cTn id="39" fill="hold">
                            <p:stCondLst>
                              <p:cond delay="2000"/>
                            </p:stCondLst>
                            <p:childTnLst>
                              <p:par>
                                <p:cTn id="40" presetID="10" presetClass="entr" presetSubtype="0" fill="hold" nodeType="afterEffect">
                                  <p:stCondLst>
                                    <p:cond delay="0"/>
                                  </p:stCondLst>
                                  <p:childTnLst>
                                    <p:set>
                                      <p:cBhvr>
                                        <p:cTn id="41" dur="1" fill="hold">
                                          <p:stCondLst>
                                            <p:cond delay="0"/>
                                          </p:stCondLst>
                                        </p:cTn>
                                        <p:tgtEl>
                                          <p:spTgt spid="1034"/>
                                        </p:tgtEl>
                                        <p:attrNameLst>
                                          <p:attrName>style.visibility</p:attrName>
                                        </p:attrNameLst>
                                      </p:cBhvr>
                                      <p:to>
                                        <p:strVal val="visible"/>
                                      </p:to>
                                    </p:set>
                                    <p:animEffect transition="in" filter="fade">
                                      <p:cBhvr>
                                        <p:cTn id="42" dur="500"/>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numSld="50">
                <p:cTn id="43" repeatCount="indefinite" fill="hold" display="0">
                  <p:stCondLst>
                    <p:cond delay="indefinite"/>
                  </p:stCondLst>
                  <p:endCondLst>
                    <p:cond evt="onStopAudio" delay="0">
                      <p:tgtEl>
                        <p:sldTgt/>
                      </p:tgtEl>
                    </p:cond>
                  </p:endCondLst>
                </p:cTn>
                <p:tgtEl>
                  <p:spTgt spid="18"/>
                </p:tgtEl>
              </p:cMediaNode>
            </p:video>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Lam tac\bg.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1600" y="-127000"/>
            <a:ext cx="12293600" cy="6985000"/>
          </a:xfrm>
          <a:prstGeom prst="rect">
            <a:avLst/>
          </a:prstGeom>
          <a:noFill/>
          <a:extLst>
            <a:ext uri="{909E8E84-426E-40DD-AFC4-6F175D3DCCD1}">
              <a14:hiddenFill xmlns:a14="http://schemas.microsoft.com/office/drawing/2010/main" xmlns="">
                <a:solidFill>
                  <a:srgbClr val="FFFFFF"/>
                </a:solidFill>
              </a14:hiddenFill>
            </a:ext>
          </a:extLst>
        </p:spPr>
      </p:pic>
      <p:pic>
        <p:nvPicPr>
          <p:cNvPr id="40"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xmlns="">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1828800" y="-160631"/>
            <a:ext cx="8331200" cy="4416308"/>
          </a:xfrm>
          <a:prstGeom prst="rect">
            <a:avLst/>
          </a:prstGeom>
          <a:noFill/>
          <a:extLst>
            <a:ext uri="{909E8E84-426E-40DD-AFC4-6F175D3DCCD1}">
              <a14:hiddenFill xmlns:a14="http://schemas.microsoft.com/office/drawing/2010/main" xmlns="">
                <a:solidFill>
                  <a:srgbClr val="FFFFFF"/>
                </a:solidFill>
              </a14:hiddenFill>
            </a:ext>
          </a:extLst>
        </p:spPr>
      </p:pic>
      <p:pic>
        <p:nvPicPr>
          <p:cNvPr id="41"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xmlns="">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2893941" y="3632201"/>
            <a:ext cx="6554860" cy="3474684"/>
          </a:xfrm>
          <a:prstGeom prst="rect">
            <a:avLst/>
          </a:prstGeom>
          <a:noFill/>
          <a:extLst>
            <a:ext uri="{909E8E84-426E-40DD-AFC4-6F175D3DCCD1}">
              <a14:hiddenFill xmlns:a14="http://schemas.microsoft.com/office/drawing/2010/main" xmlns="">
                <a:solidFill>
                  <a:srgbClr val="FFFFFF"/>
                </a:solidFill>
              </a14:hiddenFill>
            </a:ext>
          </a:extLst>
        </p:spPr>
      </p:pic>
      <p:pic>
        <p:nvPicPr>
          <p:cNvPr id="3074" name="Picture 2" descr="C:\Users\ADMIN\Desktop\Tai nguyen thiet ke tro choi\Bảng gỗ\Picture1 (2).png">
            <a:hlinkClick r:id="" action="ppaction://noaction"/>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179353" y="5969000"/>
            <a:ext cx="1691103" cy="718923"/>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a:extLst>
              <a:ext uri="{FF2B5EF4-FFF2-40B4-BE49-F238E27FC236}">
                <a16:creationId xmlns:a16="http://schemas.microsoft.com/office/drawing/2014/main" xmlns="" id="{F9880CC4-440F-46AC-B38A-630CFE6AFF02}"/>
              </a:ext>
            </a:extLst>
          </p:cNvPr>
          <p:cNvSpPr txBox="1"/>
          <p:nvPr/>
        </p:nvSpPr>
        <p:spPr>
          <a:xfrm>
            <a:off x="2716970" y="588531"/>
            <a:ext cx="6554860" cy="1938992"/>
          </a:xfrm>
          <a:prstGeom prst="rect">
            <a:avLst/>
          </a:prstGeom>
          <a:solidFill>
            <a:schemeClr val="bg1">
              <a:lumMod val="95000"/>
            </a:schemeClr>
          </a:solidFill>
        </p:spPr>
        <p:txBody>
          <a:bodyPr wrap="square">
            <a:spAutoFit/>
          </a:bodyPr>
          <a:lstStyle/>
          <a:p>
            <a:r>
              <a:rPr lang="en-US" sz="2400" b="1" dirty="0" err="1" smtClean="0">
                <a:solidFill>
                  <a:srgbClr val="00B050"/>
                </a:solidFill>
                <a:latin typeface="+mj-lt"/>
              </a:rPr>
              <a:t>Câu</a:t>
            </a:r>
            <a:r>
              <a:rPr lang="en-US" sz="2400" b="1" dirty="0" smtClean="0">
                <a:solidFill>
                  <a:srgbClr val="00B050"/>
                </a:solidFill>
                <a:latin typeface="+mj-lt"/>
              </a:rPr>
              <a:t> 1: </a:t>
            </a:r>
            <a:r>
              <a:rPr lang="vi-VN" sz="2400" b="1" dirty="0" smtClean="0">
                <a:solidFill>
                  <a:srgbClr val="00B050"/>
                </a:solidFill>
                <a:latin typeface="+mj-lt"/>
              </a:rPr>
              <a:t>Lãnh </a:t>
            </a:r>
            <a:r>
              <a:rPr lang="vi-VN" sz="2400" b="1" dirty="0" smtClean="0">
                <a:solidFill>
                  <a:srgbClr val="00B050"/>
                </a:solidFill>
                <a:latin typeface="+mj-lt"/>
              </a:rPr>
              <a:t>địa phong kiến là gì?</a:t>
            </a:r>
          </a:p>
          <a:p>
            <a:r>
              <a:rPr lang="vi-VN" sz="2400" dirty="0" smtClean="0">
                <a:solidFill>
                  <a:srgbClr val="00B050"/>
                </a:solidFill>
                <a:latin typeface="+mj-lt"/>
              </a:rPr>
              <a:t>A. Vùng đất rộng lớn của nông dân</a:t>
            </a:r>
          </a:p>
          <a:p>
            <a:r>
              <a:rPr lang="vi-VN" sz="2400" dirty="0" smtClean="0">
                <a:solidFill>
                  <a:srgbClr val="00B050"/>
                </a:solidFill>
                <a:latin typeface="+mj-lt"/>
              </a:rPr>
              <a:t>B. Vùng đất rộng lớn của lãnh chúa phong kiến</a:t>
            </a:r>
          </a:p>
          <a:p>
            <a:r>
              <a:rPr lang="vi-VN" sz="2400" dirty="0" smtClean="0">
                <a:solidFill>
                  <a:srgbClr val="00B050"/>
                </a:solidFill>
                <a:latin typeface="+mj-lt"/>
              </a:rPr>
              <a:t>C. Vùng đất rộng lớn của lãnh chúa và nông nô</a:t>
            </a:r>
          </a:p>
          <a:p>
            <a:r>
              <a:rPr lang="vi-VN" sz="2400" dirty="0" smtClean="0">
                <a:solidFill>
                  <a:srgbClr val="00B050"/>
                </a:solidFill>
                <a:latin typeface="+mj-lt"/>
              </a:rPr>
              <a:t>D. Vùng đất rộng lớn của các tướng lĩnh quân sự</a:t>
            </a:r>
            <a:endParaRPr lang="vi-VN" sz="2400" dirty="0">
              <a:solidFill>
                <a:srgbClr val="00B050"/>
              </a:solidFill>
              <a:latin typeface="+mj-lt"/>
            </a:endParaRPr>
          </a:p>
        </p:txBody>
      </p:sp>
      <p:sp>
        <p:nvSpPr>
          <p:cNvPr id="11" name="TextBox 10">
            <a:extLst>
              <a:ext uri="{FF2B5EF4-FFF2-40B4-BE49-F238E27FC236}">
                <a16:creationId xmlns:a16="http://schemas.microsoft.com/office/drawing/2014/main" xmlns="" id="{35A6AED0-6354-4381-9051-0A8A1A3B6A54}"/>
              </a:ext>
            </a:extLst>
          </p:cNvPr>
          <p:cNvSpPr txBox="1"/>
          <p:nvPr/>
        </p:nvSpPr>
        <p:spPr>
          <a:xfrm>
            <a:off x="3681897" y="4719417"/>
            <a:ext cx="5064537" cy="83099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vi-VN" sz="2400" dirty="0" smtClean="0">
                <a:solidFill>
                  <a:srgbClr val="00B050"/>
                </a:solidFill>
                <a:latin typeface="+mj-lt"/>
              </a:rPr>
              <a:t>B. Vùng đất rộng lớn của lãnh chúa phong kiến</a:t>
            </a:r>
          </a:p>
        </p:txBody>
      </p:sp>
    </p:spTree>
    <p:extLst>
      <p:ext uri="{BB962C8B-B14F-4D97-AF65-F5344CB8AC3E}">
        <p14:creationId xmlns:p14="http://schemas.microsoft.com/office/powerpoint/2010/main" xmlns="" val="285075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1000"/>
                                        <p:tgtEl>
                                          <p:spTgt spid="40"/>
                                        </p:tgtEl>
                                      </p:cBhvr>
                                    </p:animEffect>
                                    <p:anim calcmode="lin" valueType="num">
                                      <p:cBhvr>
                                        <p:cTn id="13" dur="1000" fill="hold"/>
                                        <p:tgtEl>
                                          <p:spTgt spid="40"/>
                                        </p:tgtEl>
                                        <p:attrNameLst>
                                          <p:attrName>ppt_x</p:attrName>
                                        </p:attrNameLst>
                                      </p:cBhvr>
                                      <p:tavLst>
                                        <p:tav tm="0">
                                          <p:val>
                                            <p:strVal val="#ppt_x"/>
                                          </p:val>
                                        </p:tav>
                                        <p:tav tm="100000">
                                          <p:val>
                                            <p:strVal val="#ppt_x"/>
                                          </p:val>
                                        </p:tav>
                                      </p:tavLst>
                                    </p:anim>
                                    <p:anim calcmode="lin" valueType="num">
                                      <p:cBhvr>
                                        <p:cTn id="14"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1000"/>
                                        <p:tgtEl>
                                          <p:spTgt spid="41"/>
                                        </p:tgtEl>
                                      </p:cBhvr>
                                    </p:animEffect>
                                    <p:anim calcmode="lin" valueType="num">
                                      <p:cBhvr>
                                        <p:cTn id="20" dur="1000" fill="hold"/>
                                        <p:tgtEl>
                                          <p:spTgt spid="41"/>
                                        </p:tgtEl>
                                        <p:attrNameLst>
                                          <p:attrName>ppt_x</p:attrName>
                                        </p:attrNameLst>
                                      </p:cBhvr>
                                      <p:tavLst>
                                        <p:tav tm="0">
                                          <p:val>
                                            <p:strVal val="#ppt_x"/>
                                          </p:val>
                                        </p:tav>
                                        <p:tav tm="100000">
                                          <p:val>
                                            <p:strVal val="#ppt_x"/>
                                          </p:val>
                                        </p:tav>
                                      </p:tavLst>
                                    </p:anim>
                                    <p:anim calcmode="lin" valueType="num">
                                      <p:cBhvr>
                                        <p:cTn id="21" dur="1000" fill="hold"/>
                                        <p:tgtEl>
                                          <p:spTgt spid="4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2845</TotalTime>
  <Words>853</Words>
  <Application>Microsoft Office PowerPoint</Application>
  <PresentationFormat>Custom</PresentationFormat>
  <Paragraphs>84</Paragraphs>
  <Slides>11</Slides>
  <Notes>0</Notes>
  <HiddenSlides>0</HiddenSlides>
  <MMClips>1</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Office Theme</vt:lpstr>
      <vt:lpstr>1_Office Theme</vt:lpstr>
      <vt:lpstr>Slide 1</vt:lpstr>
      <vt:lpstr>Slide 2</vt:lpstr>
      <vt:lpstr>Slide 3</vt:lpstr>
      <vt:lpstr>Slide 4</vt:lpstr>
      <vt:lpstr>Slide 5</vt:lpstr>
      <vt:lpstr>Slide 6</vt:lpstr>
      <vt:lpstr>Slide 7</vt:lpstr>
      <vt:lpstr>Slide 8</vt:lpstr>
      <vt:lpstr>Slide 9</vt:lpstr>
      <vt:lpstr>Slide 10</vt:lpstr>
      <vt:lpstr>Slide 11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cp:lastModifiedBy>
  <cp:revision>149</cp:revision>
  <dcterms:created xsi:type="dcterms:W3CDTF">2022-06-19T04:02:14Z</dcterms:created>
  <dcterms:modified xsi:type="dcterms:W3CDTF">2022-08-29T15:08:48Z</dcterms:modified>
</cp:coreProperties>
</file>