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62" r:id="rId12"/>
    <p:sldId id="28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762"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82204235-5D4A-43EE-9324-085107C9BBD1}" type="datetimeFigureOut">
              <a:rPr lang="en-US" smtClean="0"/>
              <a:t>9/16/2024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82204235-5D4A-43EE-9324-085107C9BBD1}"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9/16/2024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82204235-5D4A-43EE-9324-085107C9BBD1}"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9/16/2024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2204235-5D4A-43EE-9324-085107C9BBD1}" type="datetimeFigureOut">
              <a:rPr lang="en-US" smtClean="0"/>
              <a:t>9/16/2024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9/16/2024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9/16/2024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a:t>Click to edit Master title style</a:t>
            </a:r>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9/16/2024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hình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sau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đọc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nội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dung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sgk</a:t>
            </a:r>
            <a:r>
              <a:rPr lang="fr-F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a:solidFill>
                  <a:srgbClr val="002060"/>
                </a:solidFill>
                <a:latin typeface="Times New Roman" pitchFamily="18" charset="0"/>
                <a:cs typeface="Times New Roman" pitchFamily="18" charset="0"/>
              </a:rPr>
              <a:t>Lưu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a:solidFill>
                  <a:srgbClr val="002060"/>
                </a:solidFill>
                <a:latin typeface="Times New Roman" pitchFamily="18" charset="0"/>
                <a:cs typeface="Times New Roman" pitchFamily="18" charset="0"/>
              </a:rPr>
              <a:t>Truyền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tin:</a:t>
            </a: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XỬ LÍ 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tin:</a:t>
            </a: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XỬ LÍ 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TẬP</a:t>
            </a: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1</a:t>
            </a:r>
            <a:r>
              <a:rPr lang="en-US" sz="3200" dirty="0">
                <a:solidFill>
                  <a:srgbClr val="002060"/>
                </a:solidFill>
                <a:latin typeface="Times New Roman" pitchFamily="18" charset="0"/>
                <a:ea typeface="Times New Roman" pitchFamily="18" charset="0"/>
                <a:cs typeface="Times New Roman" pitchFamily="18" charset="0"/>
              </a:rPr>
              <a:t>.</a:t>
            </a:r>
            <a:r>
              <a:rPr lang="en-US" sz="3200" b="1" dirty="0">
                <a:solidFill>
                  <a:srgbClr val="002060"/>
                </a:solidFill>
                <a:latin typeface="Times New Roman" pitchFamily="18" charset="0"/>
                <a:ea typeface="Times New Roman" pitchFamily="18" charset="0"/>
                <a:cs typeface="Times New Roman" pitchFamily="18" charset="0"/>
              </a:rPr>
              <a:t> </a:t>
            </a:r>
          </a:p>
          <a:p>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p>
          <a:p>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Bộ</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p>
          <a:p>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p>
          <a:p>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Bộ</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a:t>
            </a: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bóng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phải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thực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hiện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hoạt</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động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thực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hiện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quả</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phạt</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đền</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a:solidFill>
                  <a:schemeClr val="accent1"/>
                </a:solidFill>
                <a:latin typeface="Times New Roman" pitchFamily="18" charset="0"/>
                <a:cs typeface="Times New Roman" pitchFamily="18" charset="0"/>
                <a:sym typeface="Wingdings" pitchFamily="2" charset="2"/>
              </a:rPr>
              <a:t>Video: </a:t>
            </a:r>
            <a:r>
              <a:rPr lang="en-US" sz="2800" b="1" dirty="0" err="1">
                <a:solidFill>
                  <a:schemeClr val="accent1"/>
                </a:solidFill>
                <a:latin typeface="Times New Roman" pitchFamily="18" charset="0"/>
                <a:cs typeface="Times New Roman" pitchFamily="18" charset="0"/>
                <a:sym typeface="Wingdings" pitchFamily="2" charset="2"/>
              </a:rPr>
              <a:t>Một</a:t>
            </a:r>
            <a:r>
              <a:rPr lang="en-US" sz="2800" b="1" dirty="0">
                <a:solidFill>
                  <a:schemeClr val="accent1"/>
                </a:solidFill>
                <a:latin typeface="Times New Roman" pitchFamily="18" charset="0"/>
                <a:cs typeface="Times New Roman" pitchFamily="18" charset="0"/>
                <a:sym typeface="Wingdings" pitchFamily="2" charset="2"/>
              </a:rPr>
              <a:t> </a:t>
            </a:r>
            <a:r>
              <a:rPr lang="en-US" sz="2800" b="1" dirty="0" err="1">
                <a:solidFill>
                  <a:schemeClr val="accent1"/>
                </a:solidFill>
                <a:latin typeface="Times New Roman" pitchFamily="18" charset="0"/>
                <a:cs typeface="Times New Roman" pitchFamily="18" charset="0"/>
                <a:sym typeface="Wingdings" pitchFamily="2" charset="2"/>
              </a:rPr>
              <a:t>cầu</a:t>
            </a:r>
            <a:r>
              <a:rPr lang="en-US" sz="2800" b="1" dirty="0">
                <a:solidFill>
                  <a:schemeClr val="accent1"/>
                </a:solidFill>
                <a:latin typeface="Times New Roman" pitchFamily="18" charset="0"/>
                <a:cs typeface="Times New Roman" pitchFamily="18" charset="0"/>
                <a:sym typeface="Wingdings" pitchFamily="2" charset="2"/>
              </a:rPr>
              <a:t> </a:t>
            </a:r>
            <a:r>
              <a:rPr lang="en-US" sz="2800" b="1" dirty="0" err="1">
                <a:solidFill>
                  <a:schemeClr val="accent1"/>
                </a:solidFill>
                <a:latin typeface="Times New Roman" pitchFamily="18" charset="0"/>
                <a:cs typeface="Times New Roman" pitchFamily="18" charset="0"/>
                <a:sym typeface="Wingdings" pitchFamily="2" charset="2"/>
              </a:rPr>
              <a:t>thủ</a:t>
            </a:r>
            <a:r>
              <a:rPr lang="en-US" sz="2800" b="1" dirty="0">
                <a:solidFill>
                  <a:schemeClr val="accent1"/>
                </a:solidFill>
                <a:latin typeface="Times New Roman" pitchFamily="18" charset="0"/>
                <a:cs typeface="Times New Roman" pitchFamily="18" charset="0"/>
                <a:sym typeface="Wingdings" pitchFamily="2" charset="2"/>
              </a:rPr>
              <a:t> </a:t>
            </a:r>
            <a:r>
              <a:rPr lang="en-US" sz="2800" b="1" dirty="0" err="1">
                <a:solidFill>
                  <a:schemeClr val="accent1"/>
                </a:solidFill>
                <a:latin typeface="Times New Roman" pitchFamily="18" charset="0"/>
                <a:cs typeface="Times New Roman" pitchFamily="18" charset="0"/>
                <a:sym typeface="Wingdings" pitchFamily="2" charset="2"/>
              </a:rPr>
              <a:t>bóng</a:t>
            </a:r>
            <a:r>
              <a:rPr lang="en-US" sz="2800" b="1" dirty="0">
                <a:solidFill>
                  <a:schemeClr val="accent1"/>
                </a:solidFill>
                <a:latin typeface="Times New Roman" pitchFamily="18" charset="0"/>
                <a:cs typeface="Times New Roman" pitchFamily="18" charset="0"/>
                <a:sym typeface="Wingdings" pitchFamily="2" charset="2"/>
              </a:rPr>
              <a:t> </a:t>
            </a:r>
            <a:r>
              <a:rPr lang="en-US" sz="2800" b="1" dirty="0" err="1">
                <a:solidFill>
                  <a:schemeClr val="accent1"/>
                </a:solidFill>
                <a:latin typeface="Times New Roman" pitchFamily="18" charset="0"/>
                <a:cs typeface="Times New Roman" pitchFamily="18" charset="0"/>
                <a:sym typeface="Wingdings" pitchFamily="2" charset="2"/>
              </a:rPr>
              <a:t>đá</a:t>
            </a:r>
            <a:r>
              <a:rPr lang="en-US" sz="2800" b="1" dirty="0">
                <a:solidFill>
                  <a:schemeClr val="accent1"/>
                </a:solidFill>
                <a:latin typeface="Times New Roman" pitchFamily="18" charset="0"/>
                <a:cs typeface="Times New Roman" pitchFamily="18" charset="0"/>
                <a:sym typeface="Wingdings" pitchFamily="2" charset="2"/>
              </a:rPr>
              <a:t> </a:t>
            </a:r>
            <a:r>
              <a:rPr lang="en-US" sz="2800" b="1" dirty="0" err="1">
                <a:solidFill>
                  <a:schemeClr val="accent1"/>
                </a:solidFill>
                <a:latin typeface="Times New Roman" pitchFamily="18" charset="0"/>
                <a:cs typeface="Times New Roman" pitchFamily="18" charset="0"/>
                <a:sym typeface="Wingdings" pitchFamily="2" charset="2"/>
              </a:rPr>
              <a:t>thực</a:t>
            </a:r>
            <a:r>
              <a:rPr lang="en-US" sz="2800" b="1" dirty="0">
                <a:solidFill>
                  <a:schemeClr val="accent1"/>
                </a:solidFill>
                <a:latin typeface="Times New Roman" pitchFamily="18" charset="0"/>
                <a:cs typeface="Times New Roman" pitchFamily="18" charset="0"/>
                <a:sym typeface="Wingdings" pitchFamily="2" charset="2"/>
              </a:rPr>
              <a:t> </a:t>
            </a:r>
            <a:r>
              <a:rPr lang="en-US" sz="2800" b="1" dirty="0" err="1">
                <a:solidFill>
                  <a:schemeClr val="accent1"/>
                </a:solidFill>
                <a:latin typeface="Times New Roman" pitchFamily="18" charset="0"/>
                <a:cs typeface="Times New Roman" pitchFamily="18" charset="0"/>
                <a:sym typeface="Wingdings" pitchFamily="2" charset="2"/>
              </a:rPr>
              <a:t>hiện</a:t>
            </a:r>
            <a:r>
              <a:rPr lang="en-US" sz="2800" b="1" dirty="0">
                <a:solidFill>
                  <a:schemeClr val="accent1"/>
                </a:solidFill>
                <a:latin typeface="Times New Roman" pitchFamily="18" charset="0"/>
                <a:cs typeface="Times New Roman" pitchFamily="18" charset="0"/>
                <a:sym typeface="Wingdings" pitchFamily="2" charset="2"/>
              </a:rPr>
              <a:t> </a:t>
            </a:r>
            <a:r>
              <a:rPr lang="en-US" sz="2800" b="1" dirty="0" err="1">
                <a:solidFill>
                  <a:schemeClr val="accent1"/>
                </a:solidFill>
                <a:latin typeface="Times New Roman" pitchFamily="18" charset="0"/>
                <a:cs typeface="Times New Roman" pitchFamily="18" charset="0"/>
                <a:sym typeface="Wingdings" pitchFamily="2" charset="2"/>
              </a:rPr>
              <a:t>quả</a:t>
            </a:r>
            <a:r>
              <a:rPr lang="en-US" sz="2800" b="1" dirty="0">
                <a:solidFill>
                  <a:schemeClr val="accent1"/>
                </a:solidFill>
                <a:latin typeface="Times New Roman" pitchFamily="18" charset="0"/>
                <a:cs typeface="Times New Roman" pitchFamily="18" charset="0"/>
                <a:sym typeface="Wingdings" pitchFamily="2" charset="2"/>
              </a:rPr>
              <a:t> </a:t>
            </a:r>
            <a:r>
              <a:rPr lang="en-US" sz="2800" b="1" dirty="0" err="1">
                <a:solidFill>
                  <a:schemeClr val="accent1"/>
                </a:solidFill>
                <a:latin typeface="Times New Roman" pitchFamily="18" charset="0"/>
                <a:cs typeface="Times New Roman" pitchFamily="18" charset="0"/>
                <a:sym typeface="Wingdings" pitchFamily="2" charset="2"/>
              </a:rPr>
              <a:t>phạt</a:t>
            </a:r>
            <a:r>
              <a:rPr lang="en-US" sz="2800" b="1" dirty="0">
                <a:solidFill>
                  <a:schemeClr val="accent1"/>
                </a:solidFill>
                <a:latin typeface="Times New Roman" pitchFamily="18" charset="0"/>
                <a:cs typeface="Times New Roman" pitchFamily="18" charset="0"/>
                <a:sym typeface="Wingdings" pitchFamily="2" charset="2"/>
              </a:rPr>
              <a:t> </a:t>
            </a:r>
            <a:r>
              <a:rPr lang="en-US" sz="2800" b="1" dirty="0" err="1">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a:solidFill>
                  <a:srgbClr val="002060"/>
                </a:solidFill>
                <a:latin typeface="Times New Roman" pitchFamily="18" charset="0"/>
                <a:cs typeface="Times New Roman" pitchFamily="18" charset="0"/>
              </a:rPr>
              <a:t>Mắt liên tục xác định vị trí của thủ môn.</a:t>
            </a:r>
          </a:p>
          <a:p>
            <a:pPr marL="457200" indent="-457200">
              <a:buFont typeface="Wingdings" pitchFamily="2" charset="2"/>
              <a:buChar char="§"/>
            </a:pPr>
            <a:r>
              <a:rPr lang="nl-NL" sz="3200" dirty="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a:solidFill>
                  <a:srgbClr val="002060"/>
                </a:solidFill>
                <a:latin typeface="Times New Roman" pitchFamily="18" charset="0"/>
                <a:cs typeface="Times New Roman" pitchFamily="18" charset="0"/>
              </a:rPr>
              <a:t>Vào</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cầu</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môn</a:t>
            </a:r>
            <a:r>
              <a:rPr lang="en-US" sz="3200" dirty="0">
                <a:solidFill>
                  <a:srgbClr val="002060"/>
                </a:solidFill>
                <a:latin typeface="Times New Roman" pitchFamily="18" charset="0"/>
                <a:cs typeface="Times New Roman" pitchFamily="18" charset="0"/>
              </a:rPr>
              <a:t>.</a:t>
            </a: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a:solidFill>
                  <a:srgbClr val="002060"/>
                </a:solidFill>
                <a:latin typeface="Times New Roman" pitchFamily="18" charset="0"/>
                <a:cs typeface="Times New Roman" pitchFamily="18" charset="0"/>
                <a:sym typeface="Wingdings" pitchFamily="2" charset="2"/>
              </a:rPr>
              <a:t>Video: </a:t>
            </a:r>
            <a:r>
              <a:rPr lang="en-US" sz="2800" b="1" dirty="0" err="1">
                <a:solidFill>
                  <a:srgbClr val="002060"/>
                </a:solidFill>
                <a:latin typeface="Times New Roman" pitchFamily="18" charset="0"/>
                <a:cs typeface="Times New Roman" pitchFamily="18" charset="0"/>
                <a:sym typeface="Wingdings" pitchFamily="2" charset="2"/>
              </a:rPr>
              <a:t>Một</a:t>
            </a:r>
            <a:r>
              <a:rPr lang="en-US" sz="2800" b="1" dirty="0">
                <a:solidFill>
                  <a:srgbClr val="002060"/>
                </a:solidFill>
                <a:latin typeface="Times New Roman" pitchFamily="18" charset="0"/>
                <a:cs typeface="Times New Roman" pitchFamily="18" charset="0"/>
                <a:sym typeface="Wingdings" pitchFamily="2" charset="2"/>
              </a:rPr>
              <a:t> </a:t>
            </a:r>
            <a:r>
              <a:rPr lang="en-US" sz="2800" b="1" dirty="0" err="1">
                <a:solidFill>
                  <a:srgbClr val="002060"/>
                </a:solidFill>
                <a:latin typeface="Times New Roman" pitchFamily="18" charset="0"/>
                <a:cs typeface="Times New Roman" pitchFamily="18" charset="0"/>
                <a:sym typeface="Wingdings" pitchFamily="2" charset="2"/>
              </a:rPr>
              <a:t>cầu</a:t>
            </a:r>
            <a:r>
              <a:rPr lang="en-US" sz="2800" b="1" dirty="0">
                <a:solidFill>
                  <a:srgbClr val="002060"/>
                </a:solidFill>
                <a:latin typeface="Times New Roman" pitchFamily="18" charset="0"/>
                <a:cs typeface="Times New Roman" pitchFamily="18" charset="0"/>
                <a:sym typeface="Wingdings" pitchFamily="2" charset="2"/>
              </a:rPr>
              <a:t> </a:t>
            </a:r>
            <a:r>
              <a:rPr lang="en-US" sz="2800" b="1" dirty="0" err="1">
                <a:solidFill>
                  <a:srgbClr val="002060"/>
                </a:solidFill>
                <a:latin typeface="Times New Roman" pitchFamily="18" charset="0"/>
                <a:cs typeface="Times New Roman" pitchFamily="18" charset="0"/>
                <a:sym typeface="Wingdings" pitchFamily="2" charset="2"/>
              </a:rPr>
              <a:t>thủ</a:t>
            </a:r>
            <a:r>
              <a:rPr lang="en-US" sz="2800" b="1" dirty="0">
                <a:solidFill>
                  <a:srgbClr val="002060"/>
                </a:solidFill>
                <a:latin typeface="Times New Roman" pitchFamily="18" charset="0"/>
                <a:cs typeface="Times New Roman" pitchFamily="18" charset="0"/>
                <a:sym typeface="Wingdings" pitchFamily="2" charset="2"/>
              </a:rPr>
              <a:t> </a:t>
            </a:r>
            <a:r>
              <a:rPr lang="en-US" sz="2800" b="1" dirty="0" err="1">
                <a:solidFill>
                  <a:srgbClr val="002060"/>
                </a:solidFill>
                <a:latin typeface="Times New Roman" pitchFamily="18" charset="0"/>
                <a:cs typeface="Times New Roman" pitchFamily="18" charset="0"/>
                <a:sym typeface="Wingdings" pitchFamily="2" charset="2"/>
              </a:rPr>
              <a:t>bóng</a:t>
            </a:r>
            <a:r>
              <a:rPr lang="en-US" sz="2800" b="1" dirty="0">
                <a:solidFill>
                  <a:srgbClr val="002060"/>
                </a:solidFill>
                <a:latin typeface="Times New Roman" pitchFamily="18" charset="0"/>
                <a:cs typeface="Times New Roman" pitchFamily="18" charset="0"/>
                <a:sym typeface="Wingdings" pitchFamily="2" charset="2"/>
              </a:rPr>
              <a:t> </a:t>
            </a:r>
            <a:r>
              <a:rPr lang="en-US" sz="2800" b="1" dirty="0" err="1">
                <a:solidFill>
                  <a:srgbClr val="002060"/>
                </a:solidFill>
                <a:latin typeface="Times New Roman" pitchFamily="18" charset="0"/>
                <a:cs typeface="Times New Roman" pitchFamily="18" charset="0"/>
                <a:sym typeface="Wingdings" pitchFamily="2" charset="2"/>
              </a:rPr>
              <a:t>đá</a:t>
            </a:r>
            <a:r>
              <a:rPr lang="en-US" sz="2800" b="1" dirty="0">
                <a:solidFill>
                  <a:srgbClr val="002060"/>
                </a:solidFill>
                <a:latin typeface="Times New Roman" pitchFamily="18" charset="0"/>
                <a:cs typeface="Times New Roman" pitchFamily="18" charset="0"/>
                <a:sym typeface="Wingdings" pitchFamily="2" charset="2"/>
              </a:rPr>
              <a:t> </a:t>
            </a:r>
            <a:r>
              <a:rPr lang="en-US" sz="2800" b="1" dirty="0" err="1">
                <a:solidFill>
                  <a:srgbClr val="002060"/>
                </a:solidFill>
                <a:latin typeface="Times New Roman" pitchFamily="18" charset="0"/>
                <a:cs typeface="Times New Roman" pitchFamily="18" charset="0"/>
                <a:sym typeface="Wingdings" pitchFamily="2" charset="2"/>
              </a:rPr>
              <a:t>thực</a:t>
            </a:r>
            <a:r>
              <a:rPr lang="en-US" sz="2800" b="1" dirty="0">
                <a:solidFill>
                  <a:srgbClr val="002060"/>
                </a:solidFill>
                <a:latin typeface="Times New Roman" pitchFamily="18" charset="0"/>
                <a:cs typeface="Times New Roman" pitchFamily="18" charset="0"/>
                <a:sym typeface="Wingdings" pitchFamily="2" charset="2"/>
              </a:rPr>
              <a:t> </a:t>
            </a:r>
            <a:r>
              <a:rPr lang="en-US" sz="2800" b="1" dirty="0" err="1">
                <a:solidFill>
                  <a:srgbClr val="002060"/>
                </a:solidFill>
                <a:latin typeface="Times New Roman" pitchFamily="18" charset="0"/>
                <a:cs typeface="Times New Roman" pitchFamily="18" charset="0"/>
                <a:sym typeface="Wingdings" pitchFamily="2" charset="2"/>
              </a:rPr>
              <a:t>hiện</a:t>
            </a:r>
            <a:r>
              <a:rPr lang="en-US" sz="2800" b="1" dirty="0">
                <a:solidFill>
                  <a:srgbClr val="002060"/>
                </a:solidFill>
                <a:latin typeface="Times New Roman" pitchFamily="18" charset="0"/>
                <a:cs typeface="Times New Roman" pitchFamily="18" charset="0"/>
                <a:sym typeface="Wingdings" pitchFamily="2" charset="2"/>
              </a:rPr>
              <a:t> </a:t>
            </a:r>
            <a:r>
              <a:rPr lang="en-US" sz="2800" b="1" dirty="0" err="1">
                <a:solidFill>
                  <a:srgbClr val="002060"/>
                </a:solidFill>
                <a:latin typeface="Times New Roman" pitchFamily="18" charset="0"/>
                <a:cs typeface="Times New Roman" pitchFamily="18" charset="0"/>
                <a:sym typeface="Wingdings" pitchFamily="2" charset="2"/>
              </a:rPr>
              <a:t>quả</a:t>
            </a:r>
            <a:r>
              <a:rPr lang="en-US" sz="2800" b="1" dirty="0">
                <a:solidFill>
                  <a:srgbClr val="002060"/>
                </a:solidFill>
                <a:latin typeface="Times New Roman" pitchFamily="18" charset="0"/>
                <a:cs typeface="Times New Roman" pitchFamily="18" charset="0"/>
                <a:sym typeface="Wingdings" pitchFamily="2" charset="2"/>
              </a:rPr>
              <a:t> </a:t>
            </a:r>
            <a:r>
              <a:rPr lang="en-US" sz="2800" b="1" dirty="0" err="1">
                <a:solidFill>
                  <a:srgbClr val="002060"/>
                </a:solidFill>
                <a:latin typeface="Times New Roman" pitchFamily="18" charset="0"/>
                <a:cs typeface="Times New Roman" pitchFamily="18" charset="0"/>
                <a:sym typeface="Wingdings" pitchFamily="2" charset="2"/>
              </a:rPr>
              <a:t>phạt</a:t>
            </a:r>
            <a:r>
              <a:rPr lang="en-US" sz="2800" b="1" dirty="0">
                <a:solidFill>
                  <a:srgbClr val="002060"/>
                </a:solidFill>
                <a:latin typeface="Times New Roman" pitchFamily="18" charset="0"/>
                <a:cs typeface="Times New Roman" pitchFamily="18" charset="0"/>
                <a:sym typeface="Wingdings" pitchFamily="2" charset="2"/>
              </a:rPr>
              <a:t> </a:t>
            </a:r>
            <a:r>
              <a:rPr lang="en-US" sz="2800" b="1" dirty="0" err="1">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LÍ 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XỬ LÍ 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a:solidFill>
                    <a:schemeClr val="tx1"/>
                  </a:solidFill>
                  <a:latin typeface="Times New Roman" pitchFamily="18" charset="0"/>
                  <a:cs typeface="Times New Roman" pitchFamily="18" charset="0"/>
                </a:rPr>
                <a:t>Câu</a:t>
              </a:r>
              <a:r>
                <a:rPr lang="en-US" sz="3200" b="1" u="sng" dirty="0">
                  <a:solidFill>
                    <a:schemeClr val="tx1"/>
                  </a:solidFill>
                  <a:latin typeface="Times New Roman" pitchFamily="18" charset="0"/>
                  <a:cs typeface="Times New Roman" pitchFamily="18" charset="0"/>
                </a:rPr>
                <a:t> </a:t>
              </a:r>
              <a:r>
                <a:rPr lang="en-US" sz="3200" b="1" u="sng" dirty="0" err="1">
                  <a:solidFill>
                    <a:schemeClr val="tx1"/>
                  </a:solidFill>
                  <a:latin typeface="Times New Roman" pitchFamily="18" charset="0"/>
                  <a:cs typeface="Times New Roman" pitchFamily="18" charset="0"/>
                </a:rPr>
                <a:t>hỏi</a:t>
              </a:r>
              <a:r>
                <a:rPr lang="en-US" sz="3200" b="1" u="sng" dirty="0">
                  <a:solidFill>
                    <a:schemeClr val="tx1"/>
                  </a:solidFill>
                  <a:latin typeface="Times New Roman" pitchFamily="18" charset="0"/>
                  <a:cs typeface="Times New Roman" pitchFamily="18" charset="0"/>
                </a:rPr>
                <a:t> 1</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p>
            <a:p>
              <a:pPr algn="ct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nhận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từ</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giác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quan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Mắt theo dõi thủ môn đối phương, vị trí quá bóng và khoảng cách giữa các đối phương đó.</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a:solidFill>
                    <a:schemeClr val="tx1"/>
                  </a:solidFill>
                  <a:latin typeface="Times New Roman" pitchFamily="18" charset="0"/>
                  <a:cs typeface="Times New Roman" pitchFamily="18" charset="0"/>
                </a:rPr>
                <a:t>Câu</a:t>
              </a:r>
              <a:r>
                <a:rPr lang="en-US" sz="3200" b="1" u="sng" dirty="0">
                  <a:solidFill>
                    <a:schemeClr val="tx1"/>
                  </a:solidFill>
                  <a:latin typeface="Times New Roman" pitchFamily="18" charset="0"/>
                  <a:cs typeface="Times New Roman" pitchFamily="18" charset="0"/>
                </a:rPr>
                <a:t> </a:t>
              </a:r>
              <a:r>
                <a:rPr lang="en-US" sz="3200" b="1" u="sng" dirty="0" err="1">
                  <a:solidFill>
                    <a:schemeClr val="tx1"/>
                  </a:solidFill>
                  <a:latin typeface="Times New Roman" pitchFamily="18" charset="0"/>
                  <a:cs typeface="Times New Roman" pitchFamily="18" charset="0"/>
                </a:rPr>
                <a:t>hỏi</a:t>
              </a:r>
              <a:r>
                <a:rPr lang="en-US" sz="3200" b="1" u="sng" dirty="0">
                  <a:solidFill>
                    <a:schemeClr val="tx1"/>
                  </a:solidFill>
                  <a:latin typeface="Times New Roman" pitchFamily="18" charset="0"/>
                  <a:cs typeface="Times New Roman" pitchFamily="18" charset="0"/>
                </a:rPr>
                <a:t> 2</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phạt</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tin:</a:t>
            </a: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XỬ LÍ 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a:solidFill>
                    <a:schemeClr val="tx1"/>
                  </a:solidFill>
                  <a:latin typeface="Times New Roman" pitchFamily="18" charset="0"/>
                  <a:cs typeface="Times New Roman" pitchFamily="18" charset="0"/>
                </a:rPr>
                <a:t>Câu</a:t>
              </a:r>
              <a:r>
                <a:rPr lang="en-US" sz="3200" b="1" u="sng" dirty="0">
                  <a:solidFill>
                    <a:schemeClr val="tx1"/>
                  </a:solidFill>
                  <a:latin typeface="Times New Roman" pitchFamily="18" charset="0"/>
                  <a:cs typeface="Times New Roman" pitchFamily="18" charset="0"/>
                </a:rPr>
                <a:t> </a:t>
              </a:r>
              <a:r>
                <a:rPr lang="en-US" sz="3200" b="1" u="sng" dirty="0" err="1">
                  <a:solidFill>
                    <a:schemeClr val="tx1"/>
                  </a:solidFill>
                  <a:latin typeface="Times New Roman" pitchFamily="18" charset="0"/>
                  <a:cs typeface="Times New Roman" pitchFamily="18" charset="0"/>
                </a:rPr>
                <a:t>hỏi</a:t>
              </a:r>
              <a:r>
                <a:rPr lang="en-US" sz="3200" b="1" u="sng" dirty="0">
                  <a:solidFill>
                    <a:schemeClr val="tx1"/>
                  </a:solidFill>
                  <a:latin typeface="Times New Roman" pitchFamily="18" charset="0"/>
                  <a:cs typeface="Times New Roman" pitchFamily="18" charset="0"/>
                </a:rPr>
                <a:t> 3</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br>
                <a:rPr lang="en-US" sz="3200" dirty="0">
                  <a:solidFill>
                    <a:schemeClr val="tx1"/>
                  </a:solidFill>
                  <a:latin typeface="Times New Roman" pitchFamily="18" charset="0"/>
                  <a:cs typeface="Times New Roman" pitchFamily="18" charset="0"/>
                </a:rPr>
              </a:br>
              <a:r>
                <a:rPr lang="en-US" sz="3200" dirty="0" err="1">
                  <a:solidFill>
                    <a:schemeClr val="tx1"/>
                  </a:solidFill>
                  <a:latin typeface="Times New Roman" pitchFamily="18" charset="0"/>
                  <a:cs typeface="Times New Roman" pitchFamily="18" charset="0"/>
                </a:rPr>
                <a:t>biến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nhận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tin:</a:t>
            </a: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XỬ LÍ 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a:solidFill>
                    <a:schemeClr val="tx1"/>
                  </a:solidFill>
                  <a:latin typeface="Times New Roman" pitchFamily="18" charset="0"/>
                  <a:cs typeface="Times New Roman" pitchFamily="18" charset="0"/>
                </a:rPr>
                <a:t>Câu</a:t>
              </a:r>
              <a:r>
                <a:rPr lang="en-US" sz="3200" b="1" u="sng" dirty="0">
                  <a:solidFill>
                    <a:schemeClr val="tx1"/>
                  </a:solidFill>
                  <a:latin typeface="Times New Roman" pitchFamily="18" charset="0"/>
                  <a:cs typeface="Times New Roman" pitchFamily="18" charset="0"/>
                </a:rPr>
                <a:t> </a:t>
              </a:r>
              <a:r>
                <a:rPr lang="en-US" sz="3200" b="1" u="sng" dirty="0" err="1">
                  <a:solidFill>
                    <a:schemeClr val="tx1"/>
                  </a:solidFill>
                  <a:latin typeface="Times New Roman" pitchFamily="18" charset="0"/>
                  <a:cs typeface="Times New Roman" pitchFamily="18" charset="0"/>
                </a:rPr>
                <a:t>hỏi</a:t>
              </a:r>
              <a:r>
                <a:rPr lang="en-US" sz="3200" b="1" u="sng" dirty="0">
                  <a:solidFill>
                    <a:schemeClr val="tx1"/>
                  </a:solidFill>
                  <a:latin typeface="Times New Roman" pitchFamily="18" charset="0"/>
                  <a:cs typeface="Times New Roman" pitchFamily="18" charset="0"/>
                </a:rPr>
                <a:t> 4</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a:t>
              </a: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tin:</a:t>
            </a: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XỬ LÍ 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a:solidFill>
                    <a:schemeClr val="tx1"/>
                  </a:solidFill>
                  <a:latin typeface="Times New Roman" pitchFamily="18" charset="0"/>
                  <a:cs typeface="Times New Roman" pitchFamily="18" charset="0"/>
                </a:rPr>
                <a:t>Câu</a:t>
              </a:r>
              <a:r>
                <a:rPr lang="en-US" sz="3200" b="1" u="sng" dirty="0">
                  <a:solidFill>
                    <a:schemeClr val="tx1"/>
                  </a:solidFill>
                  <a:latin typeface="Times New Roman" pitchFamily="18" charset="0"/>
                  <a:cs typeface="Times New Roman" pitchFamily="18" charset="0"/>
                </a:rPr>
                <a:t> </a:t>
              </a:r>
              <a:r>
                <a:rPr lang="en-US" sz="3200" b="1" u="sng" dirty="0" err="1">
                  <a:solidFill>
                    <a:schemeClr val="tx1"/>
                  </a:solidFill>
                  <a:latin typeface="Times New Roman" pitchFamily="18" charset="0"/>
                  <a:cs typeface="Times New Roman" pitchFamily="18" charset="0"/>
                </a:rPr>
                <a:t>hỏi</a:t>
              </a:r>
              <a:r>
                <a:rPr lang="en-US" sz="3200" b="1" u="sng" dirty="0">
                  <a:solidFill>
                    <a:schemeClr val="tx1"/>
                  </a:solidFill>
                  <a:latin typeface="Times New Roman" pitchFamily="18" charset="0"/>
                  <a:cs typeface="Times New Roman" pitchFamily="18" charset="0"/>
                </a:rPr>
                <a:t> 5</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tin:</a:t>
            </a: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XỬ LÍ THÔNG TIN </a:t>
            </a:r>
          </a:p>
        </p:txBody>
      </p:sp>
    </p:spTree>
    <p:extLst>
      <p:ext uri="{BB962C8B-B14F-4D97-AF65-F5344CB8AC3E}">
        <p14:creationId xmlns:p14="http://schemas.microsoft.com/office/powerpoint/2010/main" val="3739593668"/>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742</TotalTime>
  <Words>573</Words>
  <Application>Microsoft Office PowerPoint</Application>
  <PresentationFormat>On-screen Show (4:3)</PresentationFormat>
  <Paragraphs>49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Franklin Gothic Book</vt:lpstr>
      <vt:lpstr>Perpetua</vt:lpstr>
      <vt:lpstr>Times New Roman</vt:lpstr>
      <vt:lpstr>Wingdings</vt:lpstr>
      <vt:lpstr>Wingdings 2</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114</cp:revision>
  <dcterms:created xsi:type="dcterms:W3CDTF">2021-07-05T09:11:44Z</dcterms:created>
  <dcterms:modified xsi:type="dcterms:W3CDTF">2024-09-16T07:15:44Z</dcterms:modified>
</cp:coreProperties>
</file>