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56"/>
  </p:notesMasterIdLst>
  <p:sldIdLst>
    <p:sldId id="259" r:id="rId2"/>
    <p:sldId id="257" r:id="rId3"/>
    <p:sldId id="311" r:id="rId4"/>
    <p:sldId id="274" r:id="rId5"/>
    <p:sldId id="318" r:id="rId6"/>
    <p:sldId id="343" r:id="rId7"/>
    <p:sldId id="344" r:id="rId8"/>
    <p:sldId id="345" r:id="rId9"/>
    <p:sldId id="348" r:id="rId10"/>
    <p:sldId id="347" r:id="rId11"/>
    <p:sldId id="349" r:id="rId12"/>
    <p:sldId id="346" r:id="rId13"/>
    <p:sldId id="350" r:id="rId14"/>
    <p:sldId id="260" r:id="rId15"/>
    <p:sldId id="267" r:id="rId16"/>
    <p:sldId id="321" r:id="rId17"/>
    <p:sldId id="322" r:id="rId18"/>
    <p:sldId id="323" r:id="rId19"/>
    <p:sldId id="324" r:id="rId20"/>
    <p:sldId id="319" r:id="rId21"/>
    <p:sldId id="325" r:id="rId22"/>
    <p:sldId id="326" r:id="rId23"/>
    <p:sldId id="327" r:id="rId24"/>
    <p:sldId id="328" r:id="rId25"/>
    <p:sldId id="314" r:id="rId26"/>
    <p:sldId id="329" r:id="rId27"/>
    <p:sldId id="315" r:id="rId28"/>
    <p:sldId id="330" r:id="rId29"/>
    <p:sldId id="331" r:id="rId30"/>
    <p:sldId id="333" r:id="rId31"/>
    <p:sldId id="334" r:id="rId32"/>
    <p:sldId id="266" r:id="rId33"/>
    <p:sldId id="335" r:id="rId34"/>
    <p:sldId id="337" r:id="rId35"/>
    <p:sldId id="338" r:id="rId36"/>
    <p:sldId id="320" r:id="rId37"/>
    <p:sldId id="336" r:id="rId38"/>
    <p:sldId id="340" r:id="rId39"/>
    <p:sldId id="339" r:id="rId40"/>
    <p:sldId id="300" r:id="rId41"/>
    <p:sldId id="303" r:id="rId42"/>
    <p:sldId id="308" r:id="rId43"/>
    <p:sldId id="310" r:id="rId44"/>
    <p:sldId id="309" r:id="rId45"/>
    <p:sldId id="307" r:id="rId46"/>
    <p:sldId id="306" r:id="rId47"/>
    <p:sldId id="305" r:id="rId48"/>
    <p:sldId id="304" r:id="rId49"/>
    <p:sldId id="297" r:id="rId50"/>
    <p:sldId id="342" r:id="rId51"/>
    <p:sldId id="301" r:id="rId52"/>
    <p:sldId id="341" r:id="rId53"/>
    <p:sldId id="302" r:id="rId54"/>
    <p:sldId id="294" r:id="rId55"/>
  </p:sldIdLst>
  <p:sldSz cx="9144000" cy="5143500" type="screen16x9"/>
  <p:notesSz cx="6858000" cy="9144000"/>
  <p:embeddedFontLst>
    <p:embeddedFont>
      <p:font typeface="Tajawal" panose="020B0604020202020204" charset="-78"/>
      <p:regular r:id="rId57"/>
      <p:bold r:id="rId58"/>
    </p:embeddedFont>
    <p:embeddedFont>
      <p:font typeface="Roboto" panose="020B060402020202020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a:srgbClr val="080808"/>
    <a:srgbClr val="B4A598"/>
    <a:srgbClr val="FAF1EA"/>
    <a:srgbClr val="FBF2EB"/>
    <a:srgbClr val="F5E1D0"/>
    <a:srgbClr val="D7DBC2"/>
    <a:srgbClr val="B5A69A"/>
    <a:srgbClr val="FBFBFB"/>
    <a:srgbClr val="E5E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532B4B-742B-49BA-A603-F56FDE948C82}">
  <a:tblStyle styleId="{12532B4B-742B-49BA-A603-F56FDE948C8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A0528D2-7951-4DC4-9028-C45DB2CCE943}"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rgbClr val="FFFFFF"/>
      </a:tcTxStyle>
      <a:tcStyle>
        <a:tcBdr/>
        <a:fill>
          <a:solidFill>
            <a:srgbClr val="5EB2FC"/>
          </a:solidFill>
        </a:fill>
      </a:tcStyle>
    </a:lastCol>
    <a:firstCol>
      <a:tcTxStyle b="on" i="off">
        <a:font>
          <a:latin typeface="Calibri"/>
          <a:ea typeface="Calibri"/>
          <a:cs typeface="Calibri"/>
        </a:font>
        <a:srgbClr val="FFFFFF"/>
      </a:tcTxStyle>
      <a:tcStyle>
        <a:tcBdr/>
        <a:fill>
          <a:solidFill>
            <a:srgbClr val="5EB2FC"/>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EB2FC"/>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EB2FC"/>
          </a:solidFill>
        </a:fill>
      </a:tcStyle>
    </a:firstRow>
    <a:neCell>
      <a:tcTxStyle/>
      <a:tcStyle>
        <a:tcBdr/>
      </a:tcStyle>
    </a:neCell>
    <a:nwCell>
      <a:tcTxStyle/>
      <a:tcStyle>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30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f50084f3f5_2_18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f50084f3f5_2_18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geff67071c6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9" name="Google Shape;2149;geff67071c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f31119772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f31119772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0003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6"/>
        <p:cNvGrpSpPr/>
        <p:nvPr/>
      </p:nvGrpSpPr>
      <p:grpSpPr>
        <a:xfrm>
          <a:off x="0" y="0"/>
          <a:ext cx="0" cy="0"/>
          <a:chOff x="0" y="0"/>
          <a:chExt cx="0" cy="0"/>
        </a:xfrm>
      </p:grpSpPr>
      <p:sp>
        <p:nvSpPr>
          <p:cNvPr id="3937" name="Google Shape;3937;gefe72629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8" name="Google Shape;3938;gefe72629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3"/>
        <p:cNvGrpSpPr/>
        <p:nvPr/>
      </p:nvGrpSpPr>
      <p:grpSpPr>
        <a:xfrm>
          <a:off x="0" y="0"/>
          <a:ext cx="0" cy="0"/>
          <a:chOff x="0" y="0"/>
          <a:chExt cx="0" cy="0"/>
        </a:xfrm>
      </p:grpSpPr>
      <p:sp>
        <p:nvSpPr>
          <p:cNvPr id="3374" name="Google Shape;3374;gefe7262946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5" name="Google Shape;3375;gefe7262946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6"/>
        <p:cNvGrpSpPr/>
        <p:nvPr/>
      </p:nvGrpSpPr>
      <p:grpSpPr>
        <a:xfrm>
          <a:off x="0" y="0"/>
          <a:ext cx="0" cy="0"/>
          <a:chOff x="0" y="0"/>
          <a:chExt cx="0" cy="0"/>
        </a:xfrm>
      </p:grpSpPr>
      <p:sp>
        <p:nvSpPr>
          <p:cNvPr id="4067" name="Google Shape;4067;gf1631f73fc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8" name="Google Shape;4068;gf1631f73fc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3"/>
        <p:cNvGrpSpPr/>
        <p:nvPr/>
      </p:nvGrpSpPr>
      <p:grpSpPr>
        <a:xfrm>
          <a:off x="0" y="0"/>
          <a:ext cx="0" cy="0"/>
          <a:chOff x="0" y="0"/>
          <a:chExt cx="0" cy="0"/>
        </a:xfrm>
      </p:grpSpPr>
      <p:sp>
        <p:nvSpPr>
          <p:cNvPr id="4094" name="Google Shape;4094;gefe726294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5" name="Google Shape;4095;gefe726294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3"/>
        <p:cNvGrpSpPr/>
        <p:nvPr/>
      </p:nvGrpSpPr>
      <p:grpSpPr>
        <a:xfrm>
          <a:off x="0" y="0"/>
          <a:ext cx="0" cy="0"/>
          <a:chOff x="0" y="0"/>
          <a:chExt cx="0" cy="0"/>
        </a:xfrm>
      </p:grpSpPr>
      <p:sp>
        <p:nvSpPr>
          <p:cNvPr id="3214" name="Google Shape;3214;gefe7262946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5" name="Google Shape;3215;gefe7262946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f31119772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1" name="Google Shape;1341;gf31119772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gf50084f3f5_2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9" name="Google Shape;2359;gf50084f3f5_2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f31119772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f31119772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5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f31119772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f31119772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geff67071c6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6" name="Google Shape;2166;geff67071c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geff67071c6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6" name="Google Shape;2166;geff67071c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5714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f31119772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f31119772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383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7179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
          <p:cNvSpPr/>
          <p:nvPr/>
        </p:nvSpPr>
        <p:spPr>
          <a:xfrm rot="-5530805">
            <a:off x="7356997" y="3503460"/>
            <a:ext cx="2275363" cy="2719316"/>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941158" y="-309174"/>
            <a:ext cx="3308532" cy="2130345"/>
          </a:xfrm>
          <a:custGeom>
            <a:avLst/>
            <a:gdLst/>
            <a:ahLst/>
            <a:cxnLst/>
            <a:rect l="l" t="t" r="r" b="b"/>
            <a:pathLst>
              <a:path w="31134" h="20047" extrusionOk="0">
                <a:moveTo>
                  <a:pt x="9226" y="0"/>
                </a:moveTo>
                <a:cubicBezTo>
                  <a:pt x="7908" y="0"/>
                  <a:pt x="6623" y="420"/>
                  <a:pt x="5559" y="1197"/>
                </a:cubicBezTo>
                <a:cubicBezTo>
                  <a:pt x="5559" y="1197"/>
                  <a:pt x="1259" y="4131"/>
                  <a:pt x="345" y="8987"/>
                </a:cubicBezTo>
                <a:cubicBezTo>
                  <a:pt x="1" y="10821"/>
                  <a:pt x="597" y="13102"/>
                  <a:pt x="1797" y="14526"/>
                </a:cubicBezTo>
                <a:cubicBezTo>
                  <a:pt x="3821" y="16920"/>
                  <a:pt x="7657" y="20047"/>
                  <a:pt x="13896" y="20047"/>
                </a:cubicBezTo>
                <a:cubicBezTo>
                  <a:pt x="14831" y="20047"/>
                  <a:pt x="15820" y="19977"/>
                  <a:pt x="16865" y="19823"/>
                </a:cubicBezTo>
                <a:cubicBezTo>
                  <a:pt x="23168" y="18895"/>
                  <a:pt x="26982" y="13898"/>
                  <a:pt x="29205" y="9228"/>
                </a:cubicBezTo>
                <a:cubicBezTo>
                  <a:pt x="31133" y="5177"/>
                  <a:pt x="28245" y="484"/>
                  <a:pt x="23758" y="369"/>
                </a:cubicBezTo>
                <a:lnTo>
                  <a:pt x="9381" y="2"/>
                </a:lnTo>
                <a:cubicBezTo>
                  <a:pt x="9329" y="1"/>
                  <a:pt x="9277" y="0"/>
                  <a:pt x="9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txBox="1">
            <a:spLocks noGrp="1"/>
          </p:cNvSpPr>
          <p:nvPr>
            <p:ph type="title"/>
          </p:nvPr>
        </p:nvSpPr>
        <p:spPr>
          <a:xfrm>
            <a:off x="1679700" y="2454349"/>
            <a:ext cx="5784600" cy="90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1679700" y="3403664"/>
            <a:ext cx="5784600" cy="400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0" name="Google Shape;30;p3"/>
          <p:cNvSpPr txBox="1">
            <a:spLocks noGrp="1"/>
          </p:cNvSpPr>
          <p:nvPr>
            <p:ph type="title" idx="2" hasCustomPrompt="1"/>
          </p:nvPr>
        </p:nvSpPr>
        <p:spPr>
          <a:xfrm>
            <a:off x="3670800" y="1453650"/>
            <a:ext cx="1802400" cy="82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0000"/>
              <a:buNone/>
              <a:defRPr sz="60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31" name="Google Shape;31;p3"/>
          <p:cNvSpPr/>
          <p:nvPr/>
        </p:nvSpPr>
        <p:spPr>
          <a:xfrm>
            <a:off x="-260787" y="4090126"/>
            <a:ext cx="1947774" cy="1545990"/>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BLANK_14">
    <p:spTree>
      <p:nvGrpSpPr>
        <p:cNvPr id="1" name="Shape 541"/>
        <p:cNvGrpSpPr/>
        <p:nvPr/>
      </p:nvGrpSpPr>
      <p:grpSpPr>
        <a:xfrm>
          <a:off x="0" y="0"/>
          <a:ext cx="0" cy="0"/>
          <a:chOff x="0" y="0"/>
          <a:chExt cx="0" cy="0"/>
        </a:xfrm>
      </p:grpSpPr>
      <p:sp>
        <p:nvSpPr>
          <p:cNvPr id="542" name="Google Shape;542;p23"/>
          <p:cNvSpPr txBox="1">
            <a:spLocks noGrp="1"/>
          </p:cNvSpPr>
          <p:nvPr>
            <p:ph type="title"/>
          </p:nvPr>
        </p:nvSpPr>
        <p:spPr>
          <a:xfrm>
            <a:off x="2221850" y="1701150"/>
            <a:ext cx="4700400" cy="9162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42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43" name="Google Shape;543;p23"/>
          <p:cNvSpPr txBox="1">
            <a:spLocks noGrp="1"/>
          </p:cNvSpPr>
          <p:nvPr>
            <p:ph type="subTitle" idx="1"/>
          </p:nvPr>
        </p:nvSpPr>
        <p:spPr>
          <a:xfrm>
            <a:off x="2381125" y="2617345"/>
            <a:ext cx="4381800" cy="82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4" name="Google Shape;544;p23"/>
          <p:cNvSpPr/>
          <p:nvPr/>
        </p:nvSpPr>
        <p:spPr>
          <a:xfrm rot="7185441">
            <a:off x="7890247" y="4239087"/>
            <a:ext cx="1774595" cy="1142720"/>
          </a:xfrm>
          <a:custGeom>
            <a:avLst/>
            <a:gdLst/>
            <a:ahLst/>
            <a:cxnLst/>
            <a:rect l="l" t="t" r="r" b="b"/>
            <a:pathLst>
              <a:path w="31134" h="20047" extrusionOk="0">
                <a:moveTo>
                  <a:pt x="9226" y="0"/>
                </a:moveTo>
                <a:cubicBezTo>
                  <a:pt x="7908" y="0"/>
                  <a:pt x="6623" y="420"/>
                  <a:pt x="5559" y="1197"/>
                </a:cubicBezTo>
                <a:cubicBezTo>
                  <a:pt x="5559" y="1197"/>
                  <a:pt x="1259" y="4131"/>
                  <a:pt x="345" y="8987"/>
                </a:cubicBezTo>
                <a:cubicBezTo>
                  <a:pt x="1" y="10821"/>
                  <a:pt x="597" y="13102"/>
                  <a:pt x="1797" y="14526"/>
                </a:cubicBezTo>
                <a:cubicBezTo>
                  <a:pt x="3821" y="16920"/>
                  <a:pt x="7657" y="20047"/>
                  <a:pt x="13896" y="20047"/>
                </a:cubicBezTo>
                <a:cubicBezTo>
                  <a:pt x="14831" y="20047"/>
                  <a:pt x="15820" y="19977"/>
                  <a:pt x="16865" y="19823"/>
                </a:cubicBezTo>
                <a:cubicBezTo>
                  <a:pt x="23168" y="18895"/>
                  <a:pt x="26982" y="13898"/>
                  <a:pt x="29205" y="9228"/>
                </a:cubicBezTo>
                <a:cubicBezTo>
                  <a:pt x="31133" y="5177"/>
                  <a:pt x="28245" y="484"/>
                  <a:pt x="23758" y="369"/>
                </a:cubicBezTo>
                <a:lnTo>
                  <a:pt x="9381" y="2"/>
                </a:lnTo>
                <a:cubicBezTo>
                  <a:pt x="9329" y="1"/>
                  <a:pt x="9277" y="0"/>
                  <a:pt x="9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3"/>
          <p:cNvSpPr/>
          <p:nvPr/>
        </p:nvSpPr>
        <p:spPr>
          <a:xfrm rot="2700000">
            <a:off x="7207638" y="-327265"/>
            <a:ext cx="2675821" cy="1959320"/>
          </a:xfrm>
          <a:custGeom>
            <a:avLst/>
            <a:gdLst/>
            <a:ahLst/>
            <a:cxnLst/>
            <a:rect l="l" t="t" r="r" b="b"/>
            <a:pathLst>
              <a:path w="31134" h="20047" extrusionOk="0">
                <a:moveTo>
                  <a:pt x="9226" y="0"/>
                </a:moveTo>
                <a:cubicBezTo>
                  <a:pt x="7908" y="0"/>
                  <a:pt x="6623" y="420"/>
                  <a:pt x="5559" y="1197"/>
                </a:cubicBezTo>
                <a:cubicBezTo>
                  <a:pt x="5559" y="1197"/>
                  <a:pt x="1259" y="4131"/>
                  <a:pt x="345" y="8987"/>
                </a:cubicBezTo>
                <a:cubicBezTo>
                  <a:pt x="1" y="10821"/>
                  <a:pt x="597" y="13102"/>
                  <a:pt x="1797" y="14526"/>
                </a:cubicBezTo>
                <a:cubicBezTo>
                  <a:pt x="3821" y="16920"/>
                  <a:pt x="7657" y="20047"/>
                  <a:pt x="13896" y="20047"/>
                </a:cubicBezTo>
                <a:cubicBezTo>
                  <a:pt x="14831" y="20047"/>
                  <a:pt x="15820" y="19977"/>
                  <a:pt x="16865" y="19823"/>
                </a:cubicBezTo>
                <a:cubicBezTo>
                  <a:pt x="23168" y="18895"/>
                  <a:pt x="26982" y="13898"/>
                  <a:pt x="29205" y="9228"/>
                </a:cubicBezTo>
                <a:cubicBezTo>
                  <a:pt x="31133" y="5177"/>
                  <a:pt x="28245" y="484"/>
                  <a:pt x="23758" y="369"/>
                </a:cubicBezTo>
                <a:lnTo>
                  <a:pt x="9381" y="2"/>
                </a:lnTo>
                <a:cubicBezTo>
                  <a:pt x="9329" y="1"/>
                  <a:pt x="9277" y="0"/>
                  <a:pt x="92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46;p23"/>
          <p:cNvGrpSpPr/>
          <p:nvPr/>
        </p:nvGrpSpPr>
        <p:grpSpPr>
          <a:xfrm flipH="1">
            <a:off x="7762404" y="343224"/>
            <a:ext cx="879785" cy="851104"/>
            <a:chOff x="366600" y="226633"/>
            <a:chExt cx="671131" cy="649252"/>
          </a:xfrm>
        </p:grpSpPr>
        <p:sp>
          <p:nvSpPr>
            <p:cNvPr id="547" name="Google Shape;547;p23"/>
            <p:cNvSpPr/>
            <p:nvPr/>
          </p:nvSpPr>
          <p:spPr>
            <a:xfrm>
              <a:off x="679268" y="483427"/>
              <a:ext cx="30556" cy="43997"/>
            </a:xfrm>
            <a:custGeom>
              <a:avLst/>
              <a:gdLst/>
              <a:ahLst/>
              <a:cxnLst/>
              <a:rect l="l" t="t" r="r" b="b"/>
              <a:pathLst>
                <a:path w="391" h="563" extrusionOk="0">
                  <a:moveTo>
                    <a:pt x="233" y="1"/>
                  </a:moveTo>
                  <a:cubicBezTo>
                    <a:pt x="181" y="1"/>
                    <a:pt x="128" y="26"/>
                    <a:pt x="94" y="84"/>
                  </a:cubicBezTo>
                  <a:cubicBezTo>
                    <a:pt x="65" y="133"/>
                    <a:pt x="57" y="199"/>
                    <a:pt x="42" y="256"/>
                  </a:cubicBezTo>
                  <a:cubicBezTo>
                    <a:pt x="28" y="308"/>
                    <a:pt x="16" y="359"/>
                    <a:pt x="11" y="414"/>
                  </a:cubicBezTo>
                  <a:cubicBezTo>
                    <a:pt x="0" y="505"/>
                    <a:pt x="68" y="562"/>
                    <a:pt x="138" y="562"/>
                  </a:cubicBezTo>
                  <a:cubicBezTo>
                    <a:pt x="182" y="562"/>
                    <a:pt x="227" y="540"/>
                    <a:pt x="254" y="491"/>
                  </a:cubicBezTo>
                  <a:cubicBezTo>
                    <a:pt x="280" y="445"/>
                    <a:pt x="303" y="396"/>
                    <a:pt x="323" y="345"/>
                  </a:cubicBezTo>
                  <a:cubicBezTo>
                    <a:pt x="346" y="290"/>
                    <a:pt x="375" y="233"/>
                    <a:pt x="380" y="173"/>
                  </a:cubicBezTo>
                  <a:cubicBezTo>
                    <a:pt x="391" y="66"/>
                    <a:pt x="314" y="1"/>
                    <a:pt x="2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p:nvPr/>
          </p:nvSpPr>
          <p:spPr>
            <a:xfrm>
              <a:off x="772732" y="429817"/>
              <a:ext cx="30556" cy="31259"/>
            </a:xfrm>
            <a:custGeom>
              <a:avLst/>
              <a:gdLst/>
              <a:ahLst/>
              <a:cxnLst/>
              <a:rect l="l" t="t" r="r" b="b"/>
              <a:pathLst>
                <a:path w="391" h="400" extrusionOk="0">
                  <a:moveTo>
                    <a:pt x="219" y="0"/>
                  </a:moveTo>
                  <a:cubicBezTo>
                    <a:pt x="177" y="0"/>
                    <a:pt x="134" y="19"/>
                    <a:pt x="101" y="54"/>
                  </a:cubicBezTo>
                  <a:cubicBezTo>
                    <a:pt x="55" y="102"/>
                    <a:pt x="18" y="186"/>
                    <a:pt x="7" y="251"/>
                  </a:cubicBezTo>
                  <a:cubicBezTo>
                    <a:pt x="1" y="300"/>
                    <a:pt x="21" y="352"/>
                    <a:pt x="64" y="378"/>
                  </a:cubicBezTo>
                  <a:cubicBezTo>
                    <a:pt x="86" y="392"/>
                    <a:pt x="108" y="399"/>
                    <a:pt x="131" y="399"/>
                  </a:cubicBezTo>
                  <a:cubicBezTo>
                    <a:pt x="155" y="399"/>
                    <a:pt x="180" y="391"/>
                    <a:pt x="204" y="378"/>
                  </a:cubicBezTo>
                  <a:cubicBezTo>
                    <a:pt x="265" y="346"/>
                    <a:pt x="325" y="277"/>
                    <a:pt x="356" y="217"/>
                  </a:cubicBezTo>
                  <a:cubicBezTo>
                    <a:pt x="391" y="148"/>
                    <a:pt x="359" y="65"/>
                    <a:pt x="299" y="25"/>
                  </a:cubicBezTo>
                  <a:cubicBezTo>
                    <a:pt x="274" y="8"/>
                    <a:pt x="247"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3"/>
            <p:cNvSpPr/>
            <p:nvPr/>
          </p:nvSpPr>
          <p:spPr>
            <a:xfrm>
              <a:off x="730220" y="382382"/>
              <a:ext cx="26492" cy="37823"/>
            </a:xfrm>
            <a:custGeom>
              <a:avLst/>
              <a:gdLst/>
              <a:ahLst/>
              <a:cxnLst/>
              <a:rect l="l" t="t" r="r" b="b"/>
              <a:pathLst>
                <a:path w="339" h="484" extrusionOk="0">
                  <a:moveTo>
                    <a:pt x="188" y="0"/>
                  </a:moveTo>
                  <a:cubicBezTo>
                    <a:pt x="135" y="0"/>
                    <a:pt x="88" y="31"/>
                    <a:pt x="61" y="82"/>
                  </a:cubicBezTo>
                  <a:cubicBezTo>
                    <a:pt x="23" y="156"/>
                    <a:pt x="18" y="260"/>
                    <a:pt x="9" y="343"/>
                  </a:cubicBezTo>
                  <a:cubicBezTo>
                    <a:pt x="0" y="425"/>
                    <a:pt x="69" y="483"/>
                    <a:pt x="136" y="483"/>
                  </a:cubicBezTo>
                  <a:cubicBezTo>
                    <a:pt x="176" y="483"/>
                    <a:pt x="216" y="463"/>
                    <a:pt x="238" y="414"/>
                  </a:cubicBezTo>
                  <a:cubicBezTo>
                    <a:pt x="256" y="377"/>
                    <a:pt x="273" y="343"/>
                    <a:pt x="287" y="303"/>
                  </a:cubicBezTo>
                  <a:cubicBezTo>
                    <a:pt x="304" y="260"/>
                    <a:pt x="330" y="214"/>
                    <a:pt x="333" y="168"/>
                  </a:cubicBezTo>
                  <a:cubicBezTo>
                    <a:pt x="339" y="93"/>
                    <a:pt x="307" y="30"/>
                    <a:pt x="233" y="8"/>
                  </a:cubicBezTo>
                  <a:cubicBezTo>
                    <a:pt x="218" y="2"/>
                    <a:pt x="202" y="0"/>
                    <a:pt x="1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3"/>
            <p:cNvSpPr/>
            <p:nvPr/>
          </p:nvSpPr>
          <p:spPr>
            <a:xfrm>
              <a:off x="592524" y="457560"/>
              <a:ext cx="26726" cy="28993"/>
            </a:xfrm>
            <a:custGeom>
              <a:avLst/>
              <a:gdLst/>
              <a:ahLst/>
              <a:cxnLst/>
              <a:rect l="l" t="t" r="r" b="b"/>
              <a:pathLst>
                <a:path w="342" h="371" extrusionOk="0">
                  <a:moveTo>
                    <a:pt x="163" y="0"/>
                  </a:moveTo>
                  <a:cubicBezTo>
                    <a:pt x="94" y="0"/>
                    <a:pt x="26" y="48"/>
                    <a:pt x="18" y="123"/>
                  </a:cubicBezTo>
                  <a:cubicBezTo>
                    <a:pt x="9" y="174"/>
                    <a:pt x="1" y="226"/>
                    <a:pt x="6" y="280"/>
                  </a:cubicBezTo>
                  <a:cubicBezTo>
                    <a:pt x="8" y="334"/>
                    <a:pt x="56" y="371"/>
                    <a:pt x="105" y="371"/>
                  </a:cubicBezTo>
                  <a:cubicBezTo>
                    <a:pt x="124" y="371"/>
                    <a:pt x="144" y="365"/>
                    <a:pt x="161" y="352"/>
                  </a:cubicBezTo>
                  <a:cubicBezTo>
                    <a:pt x="204" y="320"/>
                    <a:pt x="238" y="283"/>
                    <a:pt x="276" y="243"/>
                  </a:cubicBezTo>
                  <a:cubicBezTo>
                    <a:pt x="341" y="172"/>
                    <a:pt x="310" y="54"/>
                    <a:pt x="224" y="14"/>
                  </a:cubicBezTo>
                  <a:cubicBezTo>
                    <a:pt x="205" y="5"/>
                    <a:pt x="184" y="0"/>
                    <a:pt x="1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3"/>
            <p:cNvSpPr/>
            <p:nvPr/>
          </p:nvSpPr>
          <p:spPr>
            <a:xfrm>
              <a:off x="574863" y="595100"/>
              <a:ext cx="37120" cy="25163"/>
            </a:xfrm>
            <a:custGeom>
              <a:avLst/>
              <a:gdLst/>
              <a:ahLst/>
              <a:cxnLst/>
              <a:rect l="l" t="t" r="r" b="b"/>
              <a:pathLst>
                <a:path w="475" h="322" extrusionOk="0">
                  <a:moveTo>
                    <a:pt x="293" y="0"/>
                  </a:moveTo>
                  <a:cubicBezTo>
                    <a:pt x="287" y="0"/>
                    <a:pt x="281" y="1"/>
                    <a:pt x="275" y="2"/>
                  </a:cubicBezTo>
                  <a:cubicBezTo>
                    <a:pt x="209" y="7"/>
                    <a:pt x="166" y="39"/>
                    <a:pt x="118" y="79"/>
                  </a:cubicBezTo>
                  <a:cubicBezTo>
                    <a:pt x="92" y="99"/>
                    <a:pt x="72" y="119"/>
                    <a:pt x="55" y="148"/>
                  </a:cubicBezTo>
                  <a:cubicBezTo>
                    <a:pt x="49" y="159"/>
                    <a:pt x="43" y="171"/>
                    <a:pt x="40" y="182"/>
                  </a:cubicBezTo>
                  <a:cubicBezTo>
                    <a:pt x="35" y="194"/>
                    <a:pt x="33" y="197"/>
                    <a:pt x="33" y="197"/>
                  </a:cubicBezTo>
                  <a:cubicBezTo>
                    <a:pt x="33" y="197"/>
                    <a:pt x="36" y="191"/>
                    <a:pt x="34" y="191"/>
                  </a:cubicBezTo>
                  <a:lnTo>
                    <a:pt x="34" y="191"/>
                  </a:lnTo>
                  <a:cubicBezTo>
                    <a:pt x="34" y="191"/>
                    <a:pt x="31" y="194"/>
                    <a:pt x="26" y="202"/>
                  </a:cubicBezTo>
                  <a:cubicBezTo>
                    <a:pt x="0" y="242"/>
                    <a:pt x="37" y="308"/>
                    <a:pt x="83" y="311"/>
                  </a:cubicBezTo>
                  <a:cubicBezTo>
                    <a:pt x="100" y="311"/>
                    <a:pt x="115" y="317"/>
                    <a:pt x="138" y="320"/>
                  </a:cubicBezTo>
                  <a:cubicBezTo>
                    <a:pt x="148" y="321"/>
                    <a:pt x="158" y="322"/>
                    <a:pt x="167" y="322"/>
                  </a:cubicBezTo>
                  <a:cubicBezTo>
                    <a:pt x="191" y="322"/>
                    <a:pt x="213" y="317"/>
                    <a:pt x="238" y="311"/>
                  </a:cubicBezTo>
                  <a:cubicBezTo>
                    <a:pt x="298" y="294"/>
                    <a:pt x="347" y="277"/>
                    <a:pt x="393" y="231"/>
                  </a:cubicBezTo>
                  <a:cubicBezTo>
                    <a:pt x="474" y="149"/>
                    <a:pt x="401"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3"/>
            <p:cNvSpPr/>
            <p:nvPr/>
          </p:nvSpPr>
          <p:spPr>
            <a:xfrm>
              <a:off x="702478" y="654336"/>
              <a:ext cx="40324" cy="24929"/>
            </a:xfrm>
            <a:custGeom>
              <a:avLst/>
              <a:gdLst/>
              <a:ahLst/>
              <a:cxnLst/>
              <a:rect l="l" t="t" r="r" b="b"/>
              <a:pathLst>
                <a:path w="516" h="319" extrusionOk="0">
                  <a:moveTo>
                    <a:pt x="316" y="0"/>
                  </a:moveTo>
                  <a:cubicBezTo>
                    <a:pt x="241" y="0"/>
                    <a:pt x="165" y="38"/>
                    <a:pt x="95" y="63"/>
                  </a:cubicBezTo>
                  <a:cubicBezTo>
                    <a:pt x="35" y="86"/>
                    <a:pt x="0" y="149"/>
                    <a:pt x="15" y="212"/>
                  </a:cubicBezTo>
                  <a:cubicBezTo>
                    <a:pt x="28" y="276"/>
                    <a:pt x="82" y="315"/>
                    <a:pt x="146" y="315"/>
                  </a:cubicBezTo>
                  <a:cubicBezTo>
                    <a:pt x="148" y="315"/>
                    <a:pt x="150" y="315"/>
                    <a:pt x="152" y="315"/>
                  </a:cubicBezTo>
                  <a:cubicBezTo>
                    <a:pt x="238" y="309"/>
                    <a:pt x="333" y="318"/>
                    <a:pt x="407" y="269"/>
                  </a:cubicBezTo>
                  <a:cubicBezTo>
                    <a:pt x="516" y="201"/>
                    <a:pt x="473" y="23"/>
                    <a:pt x="350" y="3"/>
                  </a:cubicBezTo>
                  <a:cubicBezTo>
                    <a:pt x="339" y="1"/>
                    <a:pt x="327"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3"/>
            <p:cNvSpPr/>
            <p:nvPr/>
          </p:nvSpPr>
          <p:spPr>
            <a:xfrm>
              <a:off x="725610" y="559777"/>
              <a:ext cx="32431" cy="26883"/>
            </a:xfrm>
            <a:custGeom>
              <a:avLst/>
              <a:gdLst/>
              <a:ahLst/>
              <a:cxnLst/>
              <a:rect l="l" t="t" r="r" b="b"/>
              <a:pathLst>
                <a:path w="415" h="344" extrusionOk="0">
                  <a:moveTo>
                    <a:pt x="180" y="305"/>
                  </a:moveTo>
                  <a:lnTo>
                    <a:pt x="180" y="305"/>
                  </a:lnTo>
                  <a:cubicBezTo>
                    <a:pt x="189" y="309"/>
                    <a:pt x="199" y="313"/>
                    <a:pt x="209" y="315"/>
                  </a:cubicBezTo>
                  <a:lnTo>
                    <a:pt x="209" y="315"/>
                  </a:lnTo>
                  <a:cubicBezTo>
                    <a:pt x="209" y="316"/>
                    <a:pt x="208" y="316"/>
                    <a:pt x="208" y="316"/>
                  </a:cubicBezTo>
                  <a:cubicBezTo>
                    <a:pt x="205" y="316"/>
                    <a:pt x="197" y="313"/>
                    <a:pt x="180" y="305"/>
                  </a:cubicBezTo>
                  <a:close/>
                  <a:moveTo>
                    <a:pt x="222" y="0"/>
                  </a:moveTo>
                  <a:cubicBezTo>
                    <a:pt x="111" y="0"/>
                    <a:pt x="0" y="93"/>
                    <a:pt x="17" y="219"/>
                  </a:cubicBezTo>
                  <a:cubicBezTo>
                    <a:pt x="25" y="276"/>
                    <a:pt x="68" y="336"/>
                    <a:pt x="131" y="342"/>
                  </a:cubicBezTo>
                  <a:cubicBezTo>
                    <a:pt x="138" y="343"/>
                    <a:pt x="146" y="344"/>
                    <a:pt x="153" y="344"/>
                  </a:cubicBezTo>
                  <a:cubicBezTo>
                    <a:pt x="182" y="344"/>
                    <a:pt x="213" y="335"/>
                    <a:pt x="237" y="319"/>
                  </a:cubicBezTo>
                  <a:lnTo>
                    <a:pt x="237" y="319"/>
                  </a:lnTo>
                  <a:cubicBezTo>
                    <a:pt x="239" y="319"/>
                    <a:pt x="241" y="319"/>
                    <a:pt x="243" y="319"/>
                  </a:cubicBezTo>
                  <a:cubicBezTo>
                    <a:pt x="295" y="319"/>
                    <a:pt x="346" y="292"/>
                    <a:pt x="375" y="247"/>
                  </a:cubicBezTo>
                  <a:cubicBezTo>
                    <a:pt x="415" y="184"/>
                    <a:pt x="403" y="98"/>
                    <a:pt x="346" y="47"/>
                  </a:cubicBezTo>
                  <a:cubicBezTo>
                    <a:pt x="310" y="14"/>
                    <a:pt x="266"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3"/>
            <p:cNvSpPr/>
            <p:nvPr/>
          </p:nvSpPr>
          <p:spPr>
            <a:xfrm>
              <a:off x="617610" y="696145"/>
              <a:ext cx="28289" cy="30556"/>
            </a:xfrm>
            <a:custGeom>
              <a:avLst/>
              <a:gdLst/>
              <a:ahLst/>
              <a:cxnLst/>
              <a:rect l="l" t="t" r="r" b="b"/>
              <a:pathLst>
                <a:path w="362" h="391" extrusionOk="0">
                  <a:moveTo>
                    <a:pt x="202" y="1"/>
                  </a:moveTo>
                  <a:cubicBezTo>
                    <a:pt x="148" y="1"/>
                    <a:pt x="97" y="29"/>
                    <a:pt x="72" y="81"/>
                  </a:cubicBezTo>
                  <a:cubicBezTo>
                    <a:pt x="46" y="135"/>
                    <a:pt x="35" y="190"/>
                    <a:pt x="20" y="247"/>
                  </a:cubicBezTo>
                  <a:cubicBezTo>
                    <a:pt x="1" y="326"/>
                    <a:pt x="77" y="390"/>
                    <a:pt x="149" y="390"/>
                  </a:cubicBezTo>
                  <a:cubicBezTo>
                    <a:pt x="181" y="390"/>
                    <a:pt x="213" y="378"/>
                    <a:pt x="235" y="347"/>
                  </a:cubicBezTo>
                  <a:cubicBezTo>
                    <a:pt x="270" y="302"/>
                    <a:pt x="307" y="256"/>
                    <a:pt x="330" y="204"/>
                  </a:cubicBezTo>
                  <a:cubicBezTo>
                    <a:pt x="361" y="135"/>
                    <a:pt x="333" y="44"/>
                    <a:pt x="261" y="12"/>
                  </a:cubicBezTo>
                  <a:cubicBezTo>
                    <a:pt x="242" y="5"/>
                    <a:pt x="222" y="1"/>
                    <a:pt x="2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3"/>
            <p:cNvSpPr/>
            <p:nvPr/>
          </p:nvSpPr>
          <p:spPr>
            <a:xfrm>
              <a:off x="484525" y="667387"/>
              <a:ext cx="30399" cy="23601"/>
            </a:xfrm>
            <a:custGeom>
              <a:avLst/>
              <a:gdLst/>
              <a:ahLst/>
              <a:cxnLst/>
              <a:rect l="l" t="t" r="r" b="b"/>
              <a:pathLst>
                <a:path w="389" h="302" extrusionOk="0">
                  <a:moveTo>
                    <a:pt x="186" y="0"/>
                  </a:moveTo>
                  <a:cubicBezTo>
                    <a:pt x="135" y="0"/>
                    <a:pt x="85" y="25"/>
                    <a:pt x="56" y="85"/>
                  </a:cubicBezTo>
                  <a:cubicBezTo>
                    <a:pt x="1" y="203"/>
                    <a:pt x="105" y="301"/>
                    <a:pt x="206" y="301"/>
                  </a:cubicBezTo>
                  <a:cubicBezTo>
                    <a:pt x="256" y="301"/>
                    <a:pt x="306" y="276"/>
                    <a:pt x="334" y="217"/>
                  </a:cubicBezTo>
                  <a:cubicBezTo>
                    <a:pt x="389" y="97"/>
                    <a:pt x="287" y="0"/>
                    <a:pt x="1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3"/>
            <p:cNvSpPr/>
            <p:nvPr/>
          </p:nvSpPr>
          <p:spPr>
            <a:xfrm>
              <a:off x="487885" y="527893"/>
              <a:ext cx="35635" cy="27664"/>
            </a:xfrm>
            <a:custGeom>
              <a:avLst/>
              <a:gdLst/>
              <a:ahLst/>
              <a:cxnLst/>
              <a:rect l="l" t="t" r="r" b="b"/>
              <a:pathLst>
                <a:path w="456" h="354" extrusionOk="0">
                  <a:moveTo>
                    <a:pt x="217" y="0"/>
                  </a:moveTo>
                  <a:cubicBezTo>
                    <a:pt x="158" y="0"/>
                    <a:pt x="100" y="29"/>
                    <a:pt x="67" y="100"/>
                  </a:cubicBezTo>
                  <a:cubicBezTo>
                    <a:pt x="1" y="239"/>
                    <a:pt x="123" y="354"/>
                    <a:pt x="241" y="354"/>
                  </a:cubicBezTo>
                  <a:cubicBezTo>
                    <a:pt x="300" y="354"/>
                    <a:pt x="359" y="324"/>
                    <a:pt x="391" y="254"/>
                  </a:cubicBezTo>
                  <a:cubicBezTo>
                    <a:pt x="456" y="115"/>
                    <a:pt x="335" y="0"/>
                    <a:pt x="2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3"/>
            <p:cNvSpPr/>
            <p:nvPr/>
          </p:nvSpPr>
          <p:spPr>
            <a:xfrm>
              <a:off x="658403" y="302280"/>
              <a:ext cx="30790" cy="32353"/>
            </a:xfrm>
            <a:custGeom>
              <a:avLst/>
              <a:gdLst/>
              <a:ahLst/>
              <a:cxnLst/>
              <a:rect l="l" t="t" r="r" b="b"/>
              <a:pathLst>
                <a:path w="394" h="414" extrusionOk="0">
                  <a:moveTo>
                    <a:pt x="270" y="1"/>
                  </a:moveTo>
                  <a:cubicBezTo>
                    <a:pt x="251" y="1"/>
                    <a:pt x="232" y="6"/>
                    <a:pt x="215" y="18"/>
                  </a:cubicBezTo>
                  <a:cubicBezTo>
                    <a:pt x="132" y="78"/>
                    <a:pt x="80" y="150"/>
                    <a:pt x="40" y="242"/>
                  </a:cubicBezTo>
                  <a:cubicBezTo>
                    <a:pt x="1" y="334"/>
                    <a:pt x="73" y="414"/>
                    <a:pt x="153" y="414"/>
                  </a:cubicBezTo>
                  <a:cubicBezTo>
                    <a:pt x="184" y="414"/>
                    <a:pt x="216" y="402"/>
                    <a:pt x="243" y="374"/>
                  </a:cubicBezTo>
                  <a:cubicBezTo>
                    <a:pt x="312" y="299"/>
                    <a:pt x="358" y="225"/>
                    <a:pt x="378" y="124"/>
                  </a:cubicBezTo>
                  <a:cubicBezTo>
                    <a:pt x="393" y="57"/>
                    <a:pt x="332"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3"/>
            <p:cNvSpPr/>
            <p:nvPr/>
          </p:nvSpPr>
          <p:spPr>
            <a:xfrm>
              <a:off x="845566" y="316581"/>
              <a:ext cx="30243" cy="24226"/>
            </a:xfrm>
            <a:custGeom>
              <a:avLst/>
              <a:gdLst/>
              <a:ahLst/>
              <a:cxnLst/>
              <a:rect l="l" t="t" r="r" b="b"/>
              <a:pathLst>
                <a:path w="387" h="310" extrusionOk="0">
                  <a:moveTo>
                    <a:pt x="240" y="1"/>
                  </a:moveTo>
                  <a:cubicBezTo>
                    <a:pt x="197" y="1"/>
                    <a:pt x="163" y="7"/>
                    <a:pt x="123" y="33"/>
                  </a:cubicBezTo>
                  <a:cubicBezTo>
                    <a:pt x="92" y="53"/>
                    <a:pt x="66" y="82"/>
                    <a:pt x="40" y="113"/>
                  </a:cubicBezTo>
                  <a:cubicBezTo>
                    <a:pt x="6" y="150"/>
                    <a:pt x="0" y="216"/>
                    <a:pt x="32" y="259"/>
                  </a:cubicBezTo>
                  <a:cubicBezTo>
                    <a:pt x="60" y="294"/>
                    <a:pt x="95" y="309"/>
                    <a:pt x="134" y="309"/>
                  </a:cubicBezTo>
                  <a:cubicBezTo>
                    <a:pt x="147" y="309"/>
                    <a:pt x="159" y="308"/>
                    <a:pt x="172" y="305"/>
                  </a:cubicBezTo>
                  <a:cubicBezTo>
                    <a:pt x="255" y="285"/>
                    <a:pt x="324" y="251"/>
                    <a:pt x="358" y="170"/>
                  </a:cubicBezTo>
                  <a:cubicBezTo>
                    <a:pt x="387" y="107"/>
                    <a:pt x="350" y="7"/>
                    <a:pt x="269" y="1"/>
                  </a:cubicBezTo>
                  <a:cubicBezTo>
                    <a:pt x="259" y="1"/>
                    <a:pt x="249" y="1"/>
                    <a:pt x="2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3"/>
            <p:cNvSpPr/>
            <p:nvPr/>
          </p:nvSpPr>
          <p:spPr>
            <a:xfrm>
              <a:off x="895893" y="404341"/>
              <a:ext cx="31025" cy="28993"/>
            </a:xfrm>
            <a:custGeom>
              <a:avLst/>
              <a:gdLst/>
              <a:ahLst/>
              <a:cxnLst/>
              <a:rect l="l" t="t" r="r" b="b"/>
              <a:pathLst>
                <a:path w="397" h="371" extrusionOk="0">
                  <a:moveTo>
                    <a:pt x="241" y="0"/>
                  </a:moveTo>
                  <a:cubicBezTo>
                    <a:pt x="178" y="0"/>
                    <a:pt x="115" y="38"/>
                    <a:pt x="78" y="85"/>
                  </a:cubicBezTo>
                  <a:cubicBezTo>
                    <a:pt x="29" y="139"/>
                    <a:pt x="1" y="219"/>
                    <a:pt x="32" y="291"/>
                  </a:cubicBezTo>
                  <a:cubicBezTo>
                    <a:pt x="54" y="337"/>
                    <a:pt x="105" y="370"/>
                    <a:pt x="153" y="370"/>
                  </a:cubicBezTo>
                  <a:cubicBezTo>
                    <a:pt x="183" y="370"/>
                    <a:pt x="212" y="358"/>
                    <a:pt x="233" y="328"/>
                  </a:cubicBezTo>
                  <a:cubicBezTo>
                    <a:pt x="239" y="322"/>
                    <a:pt x="241" y="320"/>
                    <a:pt x="244" y="314"/>
                  </a:cubicBezTo>
                  <a:cubicBezTo>
                    <a:pt x="250" y="308"/>
                    <a:pt x="256" y="302"/>
                    <a:pt x="259" y="297"/>
                  </a:cubicBezTo>
                  <a:cubicBezTo>
                    <a:pt x="259" y="295"/>
                    <a:pt x="260" y="294"/>
                    <a:pt x="261" y="293"/>
                  </a:cubicBezTo>
                  <a:lnTo>
                    <a:pt x="261" y="293"/>
                  </a:lnTo>
                  <a:cubicBezTo>
                    <a:pt x="272" y="289"/>
                    <a:pt x="282" y="286"/>
                    <a:pt x="291" y="281"/>
                  </a:cubicBezTo>
                  <a:lnTo>
                    <a:pt x="291" y="281"/>
                  </a:lnTo>
                  <a:cubicBezTo>
                    <a:pt x="292" y="281"/>
                    <a:pt x="294" y="280"/>
                    <a:pt x="296" y="279"/>
                  </a:cubicBezTo>
                  <a:cubicBezTo>
                    <a:pt x="325" y="268"/>
                    <a:pt x="339" y="254"/>
                    <a:pt x="359" y="234"/>
                  </a:cubicBezTo>
                  <a:cubicBezTo>
                    <a:pt x="390" y="205"/>
                    <a:pt x="396" y="153"/>
                    <a:pt x="388" y="116"/>
                  </a:cubicBezTo>
                  <a:cubicBezTo>
                    <a:pt x="379" y="70"/>
                    <a:pt x="353" y="45"/>
                    <a:pt x="316" y="22"/>
                  </a:cubicBezTo>
                  <a:cubicBezTo>
                    <a:pt x="292" y="7"/>
                    <a:pt x="267" y="0"/>
                    <a:pt x="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3"/>
            <p:cNvSpPr/>
            <p:nvPr/>
          </p:nvSpPr>
          <p:spPr>
            <a:xfrm>
              <a:off x="802741" y="541412"/>
              <a:ext cx="25632" cy="24226"/>
            </a:xfrm>
            <a:custGeom>
              <a:avLst/>
              <a:gdLst/>
              <a:ahLst/>
              <a:cxnLst/>
              <a:rect l="l" t="t" r="r" b="b"/>
              <a:pathLst>
                <a:path w="328" h="310" extrusionOk="0">
                  <a:moveTo>
                    <a:pt x="188" y="1"/>
                  </a:moveTo>
                  <a:cubicBezTo>
                    <a:pt x="174" y="1"/>
                    <a:pt x="159" y="3"/>
                    <a:pt x="144" y="7"/>
                  </a:cubicBezTo>
                  <a:cubicBezTo>
                    <a:pt x="110" y="15"/>
                    <a:pt x="84" y="41"/>
                    <a:pt x="61" y="67"/>
                  </a:cubicBezTo>
                  <a:cubicBezTo>
                    <a:pt x="1" y="141"/>
                    <a:pt x="24" y="256"/>
                    <a:pt x="110" y="296"/>
                  </a:cubicBezTo>
                  <a:cubicBezTo>
                    <a:pt x="129" y="305"/>
                    <a:pt x="150" y="309"/>
                    <a:pt x="170" y="309"/>
                  </a:cubicBezTo>
                  <a:cubicBezTo>
                    <a:pt x="239" y="309"/>
                    <a:pt x="306" y="260"/>
                    <a:pt x="319" y="187"/>
                  </a:cubicBezTo>
                  <a:cubicBezTo>
                    <a:pt x="325" y="153"/>
                    <a:pt x="327" y="118"/>
                    <a:pt x="313" y="84"/>
                  </a:cubicBezTo>
                  <a:cubicBezTo>
                    <a:pt x="288" y="31"/>
                    <a:pt x="243" y="1"/>
                    <a:pt x="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3"/>
            <p:cNvSpPr/>
            <p:nvPr/>
          </p:nvSpPr>
          <p:spPr>
            <a:xfrm>
              <a:off x="1003424" y="226633"/>
              <a:ext cx="34307" cy="34854"/>
            </a:xfrm>
            <a:custGeom>
              <a:avLst/>
              <a:gdLst/>
              <a:ahLst/>
              <a:cxnLst/>
              <a:rect l="l" t="t" r="r" b="b"/>
              <a:pathLst>
                <a:path w="439" h="446" extrusionOk="0">
                  <a:moveTo>
                    <a:pt x="284" y="1"/>
                  </a:moveTo>
                  <a:cubicBezTo>
                    <a:pt x="209" y="1"/>
                    <a:pt x="155" y="52"/>
                    <a:pt x="112" y="107"/>
                  </a:cubicBezTo>
                  <a:cubicBezTo>
                    <a:pt x="77" y="147"/>
                    <a:pt x="34" y="201"/>
                    <a:pt x="17" y="253"/>
                  </a:cubicBezTo>
                  <a:cubicBezTo>
                    <a:pt x="0" y="304"/>
                    <a:pt x="0" y="356"/>
                    <a:pt x="40" y="399"/>
                  </a:cubicBezTo>
                  <a:cubicBezTo>
                    <a:pt x="65" y="426"/>
                    <a:pt x="103" y="445"/>
                    <a:pt x="141" y="445"/>
                  </a:cubicBezTo>
                  <a:cubicBezTo>
                    <a:pt x="156" y="445"/>
                    <a:pt x="170" y="442"/>
                    <a:pt x="183" y="436"/>
                  </a:cubicBezTo>
                  <a:cubicBezTo>
                    <a:pt x="244" y="408"/>
                    <a:pt x="295" y="365"/>
                    <a:pt x="341" y="316"/>
                  </a:cubicBezTo>
                  <a:cubicBezTo>
                    <a:pt x="395" y="264"/>
                    <a:pt x="438" y="201"/>
                    <a:pt x="430" y="124"/>
                  </a:cubicBezTo>
                  <a:cubicBezTo>
                    <a:pt x="421" y="47"/>
                    <a:pt x="358" y="1"/>
                    <a:pt x="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3"/>
            <p:cNvSpPr/>
            <p:nvPr/>
          </p:nvSpPr>
          <p:spPr>
            <a:xfrm>
              <a:off x="803366" y="269927"/>
              <a:ext cx="26336" cy="24069"/>
            </a:xfrm>
            <a:custGeom>
              <a:avLst/>
              <a:gdLst/>
              <a:ahLst/>
              <a:cxnLst/>
              <a:rect l="l" t="t" r="r" b="b"/>
              <a:pathLst>
                <a:path w="337" h="308" extrusionOk="0">
                  <a:moveTo>
                    <a:pt x="175" y="1"/>
                  </a:moveTo>
                  <a:cubicBezTo>
                    <a:pt x="131" y="1"/>
                    <a:pt x="95" y="22"/>
                    <a:pt x="70" y="54"/>
                  </a:cubicBezTo>
                  <a:lnTo>
                    <a:pt x="70" y="54"/>
                  </a:lnTo>
                  <a:cubicBezTo>
                    <a:pt x="20" y="102"/>
                    <a:pt x="0" y="176"/>
                    <a:pt x="53" y="237"/>
                  </a:cubicBezTo>
                  <a:cubicBezTo>
                    <a:pt x="53" y="237"/>
                    <a:pt x="53" y="237"/>
                    <a:pt x="53" y="237"/>
                  </a:cubicBezTo>
                  <a:lnTo>
                    <a:pt x="53" y="237"/>
                  </a:lnTo>
                  <a:cubicBezTo>
                    <a:pt x="56" y="243"/>
                    <a:pt x="59" y="246"/>
                    <a:pt x="59" y="249"/>
                  </a:cubicBezTo>
                  <a:cubicBezTo>
                    <a:pt x="76" y="282"/>
                    <a:pt x="125" y="308"/>
                    <a:pt x="164" y="308"/>
                  </a:cubicBezTo>
                  <a:cubicBezTo>
                    <a:pt x="169" y="308"/>
                    <a:pt x="174" y="307"/>
                    <a:pt x="179" y="306"/>
                  </a:cubicBezTo>
                  <a:cubicBezTo>
                    <a:pt x="182" y="303"/>
                    <a:pt x="188" y="303"/>
                    <a:pt x="191" y="303"/>
                  </a:cubicBezTo>
                  <a:cubicBezTo>
                    <a:pt x="192" y="303"/>
                    <a:pt x="192" y="303"/>
                    <a:pt x="193" y="303"/>
                  </a:cubicBezTo>
                  <a:cubicBezTo>
                    <a:pt x="272" y="303"/>
                    <a:pt x="316" y="242"/>
                    <a:pt x="323" y="175"/>
                  </a:cubicBezTo>
                  <a:lnTo>
                    <a:pt x="323" y="175"/>
                  </a:lnTo>
                  <a:cubicBezTo>
                    <a:pt x="337" y="116"/>
                    <a:pt x="315" y="51"/>
                    <a:pt x="242" y="17"/>
                  </a:cubicBezTo>
                  <a:lnTo>
                    <a:pt x="242" y="17"/>
                  </a:lnTo>
                  <a:cubicBezTo>
                    <a:pt x="242" y="17"/>
                    <a:pt x="242" y="17"/>
                    <a:pt x="242" y="17"/>
                  </a:cubicBezTo>
                  <a:cubicBezTo>
                    <a:pt x="218" y="6"/>
                    <a:pt x="196"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3"/>
            <p:cNvSpPr/>
            <p:nvPr/>
          </p:nvSpPr>
          <p:spPr>
            <a:xfrm>
              <a:off x="396921" y="843297"/>
              <a:ext cx="36651" cy="32588"/>
            </a:xfrm>
            <a:custGeom>
              <a:avLst/>
              <a:gdLst/>
              <a:ahLst/>
              <a:cxnLst/>
              <a:rect l="l" t="t" r="r" b="b"/>
              <a:pathLst>
                <a:path w="469" h="417" extrusionOk="0">
                  <a:moveTo>
                    <a:pt x="305" y="0"/>
                  </a:moveTo>
                  <a:cubicBezTo>
                    <a:pt x="291" y="0"/>
                    <a:pt x="275" y="3"/>
                    <a:pt x="260" y="9"/>
                  </a:cubicBezTo>
                  <a:cubicBezTo>
                    <a:pt x="154" y="49"/>
                    <a:pt x="42" y="123"/>
                    <a:pt x="19" y="241"/>
                  </a:cubicBezTo>
                  <a:cubicBezTo>
                    <a:pt x="1" y="327"/>
                    <a:pt x="76" y="417"/>
                    <a:pt x="164" y="417"/>
                  </a:cubicBezTo>
                  <a:cubicBezTo>
                    <a:pt x="169" y="417"/>
                    <a:pt x="175" y="416"/>
                    <a:pt x="180" y="416"/>
                  </a:cubicBezTo>
                  <a:cubicBezTo>
                    <a:pt x="294" y="398"/>
                    <a:pt x="380" y="295"/>
                    <a:pt x="426" y="195"/>
                  </a:cubicBezTo>
                  <a:cubicBezTo>
                    <a:pt x="468" y="104"/>
                    <a:pt x="396"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527584" y="779529"/>
              <a:ext cx="27039" cy="34619"/>
            </a:xfrm>
            <a:custGeom>
              <a:avLst/>
              <a:gdLst/>
              <a:ahLst/>
              <a:cxnLst/>
              <a:rect l="l" t="t" r="r" b="b"/>
              <a:pathLst>
                <a:path w="346" h="443" extrusionOk="0">
                  <a:moveTo>
                    <a:pt x="248" y="0"/>
                  </a:moveTo>
                  <a:cubicBezTo>
                    <a:pt x="226" y="0"/>
                    <a:pt x="203" y="9"/>
                    <a:pt x="184" y="28"/>
                  </a:cubicBezTo>
                  <a:cubicBezTo>
                    <a:pt x="127" y="94"/>
                    <a:pt x="55" y="166"/>
                    <a:pt x="26" y="249"/>
                  </a:cubicBezTo>
                  <a:cubicBezTo>
                    <a:pt x="1" y="318"/>
                    <a:pt x="18" y="395"/>
                    <a:pt x="89" y="429"/>
                  </a:cubicBezTo>
                  <a:cubicBezTo>
                    <a:pt x="108" y="438"/>
                    <a:pt x="127" y="442"/>
                    <a:pt x="145" y="442"/>
                  </a:cubicBezTo>
                  <a:cubicBezTo>
                    <a:pt x="195" y="442"/>
                    <a:pt x="240" y="410"/>
                    <a:pt x="270" y="364"/>
                  </a:cubicBezTo>
                  <a:cubicBezTo>
                    <a:pt x="316" y="289"/>
                    <a:pt x="324" y="189"/>
                    <a:pt x="336" y="100"/>
                  </a:cubicBezTo>
                  <a:cubicBezTo>
                    <a:pt x="346" y="43"/>
                    <a:pt x="29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366600" y="700990"/>
              <a:ext cx="30946" cy="21881"/>
            </a:xfrm>
            <a:custGeom>
              <a:avLst/>
              <a:gdLst/>
              <a:ahLst/>
              <a:cxnLst/>
              <a:rect l="l" t="t" r="r" b="b"/>
              <a:pathLst>
                <a:path w="396" h="280" extrusionOk="0">
                  <a:moveTo>
                    <a:pt x="147" y="1"/>
                  </a:moveTo>
                  <a:cubicBezTo>
                    <a:pt x="80" y="1"/>
                    <a:pt x="11" y="45"/>
                    <a:pt x="3" y="116"/>
                  </a:cubicBezTo>
                  <a:cubicBezTo>
                    <a:pt x="1" y="142"/>
                    <a:pt x="1" y="162"/>
                    <a:pt x="9" y="188"/>
                  </a:cubicBezTo>
                  <a:cubicBezTo>
                    <a:pt x="30" y="243"/>
                    <a:pt x="86" y="279"/>
                    <a:pt x="143" y="279"/>
                  </a:cubicBezTo>
                  <a:cubicBezTo>
                    <a:pt x="158" y="279"/>
                    <a:pt x="173" y="277"/>
                    <a:pt x="187" y="271"/>
                  </a:cubicBezTo>
                  <a:cubicBezTo>
                    <a:pt x="253" y="248"/>
                    <a:pt x="321" y="217"/>
                    <a:pt x="370" y="168"/>
                  </a:cubicBezTo>
                  <a:cubicBezTo>
                    <a:pt x="396" y="142"/>
                    <a:pt x="393" y="88"/>
                    <a:pt x="362" y="65"/>
                  </a:cubicBezTo>
                  <a:cubicBezTo>
                    <a:pt x="304" y="28"/>
                    <a:pt x="233" y="10"/>
                    <a:pt x="164" y="2"/>
                  </a:cubicBezTo>
                  <a:cubicBezTo>
                    <a:pt x="158" y="1"/>
                    <a:pt x="152" y="1"/>
                    <a:pt x="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403564" y="579705"/>
              <a:ext cx="33213" cy="23835"/>
            </a:xfrm>
            <a:custGeom>
              <a:avLst/>
              <a:gdLst/>
              <a:ahLst/>
              <a:cxnLst/>
              <a:rect l="l" t="t" r="r" b="b"/>
              <a:pathLst>
                <a:path w="425" h="305" extrusionOk="0">
                  <a:moveTo>
                    <a:pt x="161" y="1"/>
                  </a:moveTo>
                  <a:cubicBezTo>
                    <a:pt x="63" y="4"/>
                    <a:pt x="0" y="118"/>
                    <a:pt x="32" y="204"/>
                  </a:cubicBezTo>
                  <a:cubicBezTo>
                    <a:pt x="54" y="265"/>
                    <a:pt x="117" y="305"/>
                    <a:pt x="180" y="305"/>
                  </a:cubicBezTo>
                  <a:cubicBezTo>
                    <a:pt x="209" y="305"/>
                    <a:pt x="237" y="297"/>
                    <a:pt x="261" y="279"/>
                  </a:cubicBezTo>
                  <a:cubicBezTo>
                    <a:pt x="287" y="259"/>
                    <a:pt x="316" y="233"/>
                    <a:pt x="338" y="207"/>
                  </a:cubicBezTo>
                  <a:cubicBezTo>
                    <a:pt x="356" y="190"/>
                    <a:pt x="367" y="167"/>
                    <a:pt x="384" y="150"/>
                  </a:cubicBezTo>
                  <a:cubicBezTo>
                    <a:pt x="424" y="110"/>
                    <a:pt x="396" y="30"/>
                    <a:pt x="338" y="24"/>
                  </a:cubicBezTo>
                  <a:cubicBezTo>
                    <a:pt x="313" y="21"/>
                    <a:pt x="290" y="12"/>
                    <a:pt x="267" y="7"/>
                  </a:cubicBezTo>
                  <a:cubicBezTo>
                    <a:pt x="232" y="1"/>
                    <a:pt x="195"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a:off x="498904" y="425597"/>
              <a:ext cx="35948" cy="26570"/>
            </a:xfrm>
            <a:custGeom>
              <a:avLst/>
              <a:gdLst/>
              <a:ahLst/>
              <a:cxnLst/>
              <a:rect l="l" t="t" r="r" b="b"/>
              <a:pathLst>
                <a:path w="460" h="340" extrusionOk="0">
                  <a:moveTo>
                    <a:pt x="376" y="1"/>
                  </a:moveTo>
                  <a:cubicBezTo>
                    <a:pt x="373" y="1"/>
                    <a:pt x="369" y="1"/>
                    <a:pt x="365" y="2"/>
                  </a:cubicBezTo>
                  <a:cubicBezTo>
                    <a:pt x="307" y="13"/>
                    <a:pt x="253" y="16"/>
                    <a:pt x="204" y="19"/>
                  </a:cubicBezTo>
                  <a:cubicBezTo>
                    <a:pt x="104" y="22"/>
                    <a:pt x="30" y="88"/>
                    <a:pt x="9" y="182"/>
                  </a:cubicBezTo>
                  <a:cubicBezTo>
                    <a:pt x="1" y="234"/>
                    <a:pt x="30" y="303"/>
                    <a:pt x="81" y="320"/>
                  </a:cubicBezTo>
                  <a:cubicBezTo>
                    <a:pt x="111" y="331"/>
                    <a:pt x="138" y="340"/>
                    <a:pt x="167" y="340"/>
                  </a:cubicBezTo>
                  <a:cubicBezTo>
                    <a:pt x="183" y="340"/>
                    <a:pt x="199" y="337"/>
                    <a:pt x="216" y="331"/>
                  </a:cubicBezTo>
                  <a:cubicBezTo>
                    <a:pt x="264" y="317"/>
                    <a:pt x="305" y="283"/>
                    <a:pt x="330" y="242"/>
                  </a:cubicBezTo>
                  <a:cubicBezTo>
                    <a:pt x="356" y="205"/>
                    <a:pt x="388" y="159"/>
                    <a:pt x="425" y="116"/>
                  </a:cubicBezTo>
                  <a:cubicBezTo>
                    <a:pt x="460" y="76"/>
                    <a:pt x="432" y="1"/>
                    <a:pt x="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423491" y="476862"/>
              <a:ext cx="27586" cy="24226"/>
            </a:xfrm>
            <a:custGeom>
              <a:avLst/>
              <a:gdLst/>
              <a:ahLst/>
              <a:cxnLst/>
              <a:rect l="l" t="t" r="r" b="b"/>
              <a:pathLst>
                <a:path w="353" h="310" extrusionOk="0">
                  <a:moveTo>
                    <a:pt x="193" y="1"/>
                  </a:moveTo>
                  <a:cubicBezTo>
                    <a:pt x="164" y="1"/>
                    <a:pt x="137" y="5"/>
                    <a:pt x="106" y="13"/>
                  </a:cubicBezTo>
                  <a:cubicBezTo>
                    <a:pt x="46" y="33"/>
                    <a:pt x="0" y="105"/>
                    <a:pt x="9" y="168"/>
                  </a:cubicBezTo>
                  <a:cubicBezTo>
                    <a:pt x="18" y="237"/>
                    <a:pt x="66" y="288"/>
                    <a:pt x="132" y="303"/>
                  </a:cubicBezTo>
                  <a:cubicBezTo>
                    <a:pt x="151" y="307"/>
                    <a:pt x="170" y="310"/>
                    <a:pt x="189" y="310"/>
                  </a:cubicBezTo>
                  <a:cubicBezTo>
                    <a:pt x="196" y="310"/>
                    <a:pt x="203" y="309"/>
                    <a:pt x="209" y="308"/>
                  </a:cubicBezTo>
                  <a:cubicBezTo>
                    <a:pt x="287" y="300"/>
                    <a:pt x="347" y="240"/>
                    <a:pt x="350" y="159"/>
                  </a:cubicBezTo>
                  <a:cubicBezTo>
                    <a:pt x="353" y="91"/>
                    <a:pt x="298" y="5"/>
                    <a:pt x="221" y="2"/>
                  </a:cubicBezTo>
                  <a:cubicBezTo>
                    <a:pt x="211" y="1"/>
                    <a:pt x="202"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a:off x="907849" y="312283"/>
              <a:ext cx="27821" cy="21803"/>
            </a:xfrm>
            <a:custGeom>
              <a:avLst/>
              <a:gdLst/>
              <a:ahLst/>
              <a:cxnLst/>
              <a:rect l="l" t="t" r="r" b="b"/>
              <a:pathLst>
                <a:path w="356" h="279" extrusionOk="0">
                  <a:moveTo>
                    <a:pt x="228" y="1"/>
                  </a:moveTo>
                  <a:cubicBezTo>
                    <a:pt x="196" y="1"/>
                    <a:pt x="162" y="14"/>
                    <a:pt x="131" y="42"/>
                  </a:cubicBezTo>
                  <a:cubicBezTo>
                    <a:pt x="126" y="45"/>
                    <a:pt x="120" y="51"/>
                    <a:pt x="114" y="56"/>
                  </a:cubicBezTo>
                  <a:cubicBezTo>
                    <a:pt x="1" y="161"/>
                    <a:pt x="136" y="279"/>
                    <a:pt x="244" y="279"/>
                  </a:cubicBezTo>
                  <a:cubicBezTo>
                    <a:pt x="300" y="279"/>
                    <a:pt x="348" y="248"/>
                    <a:pt x="352" y="168"/>
                  </a:cubicBezTo>
                  <a:cubicBezTo>
                    <a:pt x="352" y="160"/>
                    <a:pt x="352" y="151"/>
                    <a:pt x="352" y="145"/>
                  </a:cubicBezTo>
                  <a:cubicBezTo>
                    <a:pt x="356" y="58"/>
                    <a:pt x="297" y="1"/>
                    <a:pt x="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876434" y="479441"/>
              <a:ext cx="30087" cy="20787"/>
            </a:xfrm>
            <a:custGeom>
              <a:avLst/>
              <a:gdLst/>
              <a:ahLst/>
              <a:cxnLst/>
              <a:rect l="l" t="t" r="r" b="b"/>
              <a:pathLst>
                <a:path w="385" h="266" extrusionOk="0">
                  <a:moveTo>
                    <a:pt x="135" y="0"/>
                  </a:moveTo>
                  <a:cubicBezTo>
                    <a:pt x="81" y="0"/>
                    <a:pt x="34" y="26"/>
                    <a:pt x="18" y="81"/>
                  </a:cubicBezTo>
                  <a:cubicBezTo>
                    <a:pt x="0" y="129"/>
                    <a:pt x="23" y="198"/>
                    <a:pt x="78" y="218"/>
                  </a:cubicBezTo>
                  <a:cubicBezTo>
                    <a:pt x="128" y="237"/>
                    <a:pt x="187" y="265"/>
                    <a:pt x="244" y="265"/>
                  </a:cubicBezTo>
                  <a:cubicBezTo>
                    <a:pt x="264" y="265"/>
                    <a:pt x="284" y="262"/>
                    <a:pt x="304" y="253"/>
                  </a:cubicBezTo>
                  <a:cubicBezTo>
                    <a:pt x="339" y="238"/>
                    <a:pt x="361" y="215"/>
                    <a:pt x="373" y="178"/>
                  </a:cubicBezTo>
                  <a:cubicBezTo>
                    <a:pt x="384" y="146"/>
                    <a:pt x="382" y="106"/>
                    <a:pt x="361" y="78"/>
                  </a:cubicBezTo>
                  <a:cubicBezTo>
                    <a:pt x="327" y="40"/>
                    <a:pt x="287" y="18"/>
                    <a:pt x="235" y="9"/>
                  </a:cubicBezTo>
                  <a:cubicBezTo>
                    <a:pt x="207" y="3"/>
                    <a:pt x="175" y="3"/>
                    <a:pt x="144" y="0"/>
                  </a:cubicBezTo>
                  <a:cubicBezTo>
                    <a:pt x="141" y="0"/>
                    <a:pt x="138"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23"/>
          <p:cNvSpPr/>
          <p:nvPr/>
        </p:nvSpPr>
        <p:spPr>
          <a:xfrm rot="2452822">
            <a:off x="-717805" y="3633338"/>
            <a:ext cx="2846141" cy="1832614"/>
          </a:xfrm>
          <a:custGeom>
            <a:avLst/>
            <a:gdLst/>
            <a:ahLst/>
            <a:cxnLst/>
            <a:rect l="l" t="t" r="r" b="b"/>
            <a:pathLst>
              <a:path w="31134" h="20047" extrusionOk="0">
                <a:moveTo>
                  <a:pt x="9226" y="0"/>
                </a:moveTo>
                <a:cubicBezTo>
                  <a:pt x="7908" y="0"/>
                  <a:pt x="6623" y="420"/>
                  <a:pt x="5559" y="1197"/>
                </a:cubicBezTo>
                <a:cubicBezTo>
                  <a:pt x="5559" y="1197"/>
                  <a:pt x="1259" y="4131"/>
                  <a:pt x="345" y="8987"/>
                </a:cubicBezTo>
                <a:cubicBezTo>
                  <a:pt x="1" y="10821"/>
                  <a:pt x="597" y="13102"/>
                  <a:pt x="1797" y="14526"/>
                </a:cubicBezTo>
                <a:cubicBezTo>
                  <a:pt x="3821" y="16920"/>
                  <a:pt x="7657" y="20047"/>
                  <a:pt x="13896" y="20047"/>
                </a:cubicBezTo>
                <a:cubicBezTo>
                  <a:pt x="14831" y="20047"/>
                  <a:pt x="15820" y="19977"/>
                  <a:pt x="16865" y="19823"/>
                </a:cubicBezTo>
                <a:cubicBezTo>
                  <a:pt x="23168" y="18895"/>
                  <a:pt x="26982" y="13898"/>
                  <a:pt x="29205" y="9228"/>
                </a:cubicBezTo>
                <a:cubicBezTo>
                  <a:pt x="31133" y="5177"/>
                  <a:pt x="28245" y="484"/>
                  <a:pt x="23758" y="369"/>
                </a:cubicBezTo>
                <a:lnTo>
                  <a:pt x="9381" y="2"/>
                </a:lnTo>
                <a:cubicBezTo>
                  <a:pt x="9329" y="1"/>
                  <a:pt x="9277" y="0"/>
                  <a:pt x="9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BLANK_15">
    <p:spTree>
      <p:nvGrpSpPr>
        <p:cNvPr id="1" name="Shape 572"/>
        <p:cNvGrpSpPr/>
        <p:nvPr/>
      </p:nvGrpSpPr>
      <p:grpSpPr>
        <a:xfrm>
          <a:off x="0" y="0"/>
          <a:ext cx="0" cy="0"/>
          <a:chOff x="0" y="0"/>
          <a:chExt cx="0" cy="0"/>
        </a:xfrm>
      </p:grpSpPr>
      <p:sp>
        <p:nvSpPr>
          <p:cNvPr id="573" name="Google Shape;573;p24"/>
          <p:cNvSpPr/>
          <p:nvPr/>
        </p:nvSpPr>
        <p:spPr>
          <a:xfrm rot="-2553531">
            <a:off x="-176525" y="4545085"/>
            <a:ext cx="961028" cy="916317"/>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4"/>
          <p:cNvSpPr/>
          <p:nvPr/>
        </p:nvSpPr>
        <p:spPr>
          <a:xfrm>
            <a:off x="8133674" y="-179024"/>
            <a:ext cx="1212431" cy="1085044"/>
          </a:xfrm>
          <a:custGeom>
            <a:avLst/>
            <a:gdLst/>
            <a:ahLst/>
            <a:cxnLst/>
            <a:rect l="l" t="t" r="r" b="b"/>
            <a:pathLst>
              <a:path w="26383" h="23611" extrusionOk="0">
                <a:moveTo>
                  <a:pt x="10960" y="0"/>
                </a:moveTo>
                <a:cubicBezTo>
                  <a:pt x="9622" y="0"/>
                  <a:pt x="8321" y="95"/>
                  <a:pt x="7118" y="260"/>
                </a:cubicBezTo>
                <a:cubicBezTo>
                  <a:pt x="6000" y="415"/>
                  <a:pt x="4883" y="724"/>
                  <a:pt x="3889" y="1249"/>
                </a:cubicBezTo>
                <a:cubicBezTo>
                  <a:pt x="3444" y="1484"/>
                  <a:pt x="3023" y="1761"/>
                  <a:pt x="2639" y="2088"/>
                </a:cubicBezTo>
                <a:cubicBezTo>
                  <a:pt x="857" y="3595"/>
                  <a:pt x="1" y="6019"/>
                  <a:pt x="95" y="8348"/>
                </a:cubicBezTo>
                <a:cubicBezTo>
                  <a:pt x="190" y="10678"/>
                  <a:pt x="1152" y="12912"/>
                  <a:pt x="2502" y="14812"/>
                </a:cubicBezTo>
                <a:cubicBezTo>
                  <a:pt x="4459" y="17568"/>
                  <a:pt x="6983" y="19817"/>
                  <a:pt x="10040" y="21238"/>
                </a:cubicBezTo>
                <a:cubicBezTo>
                  <a:pt x="12544" y="22405"/>
                  <a:pt x="15452" y="23324"/>
                  <a:pt x="18208" y="23574"/>
                </a:cubicBezTo>
                <a:cubicBezTo>
                  <a:pt x="18482" y="23598"/>
                  <a:pt x="18758" y="23611"/>
                  <a:pt x="19034" y="23611"/>
                </a:cubicBezTo>
                <a:cubicBezTo>
                  <a:pt x="21400" y="23611"/>
                  <a:pt x="23756" y="22683"/>
                  <a:pt x="24792" y="20402"/>
                </a:cubicBezTo>
                <a:cubicBezTo>
                  <a:pt x="25658" y="18499"/>
                  <a:pt x="25904" y="16113"/>
                  <a:pt x="26130" y="14050"/>
                </a:cubicBezTo>
                <a:cubicBezTo>
                  <a:pt x="26383" y="11752"/>
                  <a:pt x="26334" y="9363"/>
                  <a:pt x="25417" y="7205"/>
                </a:cubicBezTo>
                <a:cubicBezTo>
                  <a:pt x="23094" y="1742"/>
                  <a:pt x="16688" y="0"/>
                  <a:pt x="109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4"/>
          <p:cNvSpPr txBox="1">
            <a:spLocks noGrp="1"/>
          </p:cNvSpPr>
          <p:nvPr>
            <p:ph type="title"/>
          </p:nvPr>
        </p:nvSpPr>
        <p:spPr>
          <a:xfrm>
            <a:off x="713100" y="544550"/>
            <a:ext cx="7717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76" name="Google Shape;576;p24"/>
          <p:cNvSpPr txBox="1">
            <a:spLocks noGrp="1"/>
          </p:cNvSpPr>
          <p:nvPr>
            <p:ph type="subTitle" idx="1"/>
          </p:nvPr>
        </p:nvSpPr>
        <p:spPr>
          <a:xfrm>
            <a:off x="713100" y="1306300"/>
            <a:ext cx="7717800" cy="3093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AutoNum type="arabicPeriod"/>
              <a:defRPr sz="1400"/>
            </a:lvl1pPr>
            <a:lvl2pPr lvl="1" algn="ctr" rtl="0">
              <a:lnSpc>
                <a:spcPct val="100000"/>
              </a:lnSpc>
              <a:spcBef>
                <a:spcPts val="0"/>
              </a:spcBef>
              <a:spcAft>
                <a:spcPts val="0"/>
              </a:spcAft>
              <a:buSzPts val="2100"/>
              <a:buAutoNum type="alphaLcPeriod"/>
              <a:defRPr sz="2100"/>
            </a:lvl2pPr>
            <a:lvl3pPr lvl="2" algn="ctr" rtl="0">
              <a:lnSpc>
                <a:spcPct val="100000"/>
              </a:lnSpc>
              <a:spcBef>
                <a:spcPts val="0"/>
              </a:spcBef>
              <a:spcAft>
                <a:spcPts val="0"/>
              </a:spcAft>
              <a:buSzPts val="2100"/>
              <a:buAutoNum type="romanLcPeriod"/>
              <a:defRPr sz="2100"/>
            </a:lvl3pPr>
            <a:lvl4pPr lvl="3" algn="ctr" rtl="0">
              <a:lnSpc>
                <a:spcPct val="100000"/>
              </a:lnSpc>
              <a:spcBef>
                <a:spcPts val="0"/>
              </a:spcBef>
              <a:spcAft>
                <a:spcPts val="0"/>
              </a:spcAft>
              <a:buSzPts val="2100"/>
              <a:buAutoNum type="arabicPeriod"/>
              <a:defRPr sz="2100"/>
            </a:lvl4pPr>
            <a:lvl5pPr lvl="4" algn="ctr" rtl="0">
              <a:lnSpc>
                <a:spcPct val="100000"/>
              </a:lnSpc>
              <a:spcBef>
                <a:spcPts val="0"/>
              </a:spcBef>
              <a:spcAft>
                <a:spcPts val="0"/>
              </a:spcAft>
              <a:buSzPts val="2100"/>
              <a:buAutoNum type="alphaLcPeriod"/>
              <a:defRPr sz="2100"/>
            </a:lvl5pPr>
            <a:lvl6pPr lvl="5" algn="ctr" rtl="0">
              <a:lnSpc>
                <a:spcPct val="100000"/>
              </a:lnSpc>
              <a:spcBef>
                <a:spcPts val="0"/>
              </a:spcBef>
              <a:spcAft>
                <a:spcPts val="0"/>
              </a:spcAft>
              <a:buSzPts val="2100"/>
              <a:buAutoNum type="romanLcPeriod"/>
              <a:defRPr sz="2100"/>
            </a:lvl6pPr>
            <a:lvl7pPr lvl="6" algn="ctr" rtl="0">
              <a:lnSpc>
                <a:spcPct val="100000"/>
              </a:lnSpc>
              <a:spcBef>
                <a:spcPts val="0"/>
              </a:spcBef>
              <a:spcAft>
                <a:spcPts val="0"/>
              </a:spcAft>
              <a:buSzPts val="2100"/>
              <a:buAutoNum type="arabicPeriod"/>
              <a:defRPr sz="2100"/>
            </a:lvl7pPr>
            <a:lvl8pPr lvl="7" algn="ctr" rtl="0">
              <a:lnSpc>
                <a:spcPct val="100000"/>
              </a:lnSpc>
              <a:spcBef>
                <a:spcPts val="0"/>
              </a:spcBef>
              <a:spcAft>
                <a:spcPts val="0"/>
              </a:spcAft>
              <a:buSzPts val="2100"/>
              <a:buAutoNum type="alphaLcPeriod"/>
              <a:defRPr sz="2100"/>
            </a:lvl8pPr>
            <a:lvl9pPr lvl="8" algn="ctr" rtl="0">
              <a:lnSpc>
                <a:spcPct val="100000"/>
              </a:lnSpc>
              <a:spcBef>
                <a:spcPts val="0"/>
              </a:spcBef>
              <a:spcAft>
                <a:spcPts val="0"/>
              </a:spcAft>
              <a:buSzPts val="2100"/>
              <a:buAutoNum type="romanLcPeriod"/>
              <a:defRPr sz="2100"/>
            </a:lvl9pPr>
          </a:lstStyle>
          <a:p>
            <a:endParaRPr/>
          </a:p>
        </p:txBody>
      </p:sp>
      <p:sp>
        <p:nvSpPr>
          <p:cNvPr id="577" name="Google Shape;577;p24"/>
          <p:cNvSpPr/>
          <p:nvPr/>
        </p:nvSpPr>
        <p:spPr>
          <a:xfrm>
            <a:off x="8532826" y="4098925"/>
            <a:ext cx="1289634" cy="1541310"/>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BLANK_10">
    <p:spTree>
      <p:nvGrpSpPr>
        <p:cNvPr id="1" name="Shape 598"/>
        <p:cNvGrpSpPr/>
        <p:nvPr/>
      </p:nvGrpSpPr>
      <p:grpSpPr>
        <a:xfrm>
          <a:off x="0" y="0"/>
          <a:ext cx="0" cy="0"/>
          <a:chOff x="0" y="0"/>
          <a:chExt cx="0" cy="0"/>
        </a:xfrm>
      </p:grpSpPr>
      <p:sp>
        <p:nvSpPr>
          <p:cNvPr id="599" name="Google Shape;599;p26"/>
          <p:cNvSpPr/>
          <p:nvPr/>
        </p:nvSpPr>
        <p:spPr>
          <a:xfrm rot="-9730214" flipH="1">
            <a:off x="-576043" y="-681788"/>
            <a:ext cx="1334919" cy="1633919"/>
          </a:xfrm>
          <a:custGeom>
            <a:avLst/>
            <a:gdLst/>
            <a:ahLst/>
            <a:cxnLst/>
            <a:rect l="l" t="t" r="r" b="b"/>
            <a:pathLst>
              <a:path w="26383" h="23611" extrusionOk="0">
                <a:moveTo>
                  <a:pt x="10960" y="0"/>
                </a:moveTo>
                <a:cubicBezTo>
                  <a:pt x="9622" y="0"/>
                  <a:pt x="8321" y="95"/>
                  <a:pt x="7118" y="260"/>
                </a:cubicBezTo>
                <a:cubicBezTo>
                  <a:pt x="6000" y="415"/>
                  <a:pt x="4883" y="724"/>
                  <a:pt x="3889" y="1249"/>
                </a:cubicBezTo>
                <a:cubicBezTo>
                  <a:pt x="3444" y="1484"/>
                  <a:pt x="3023" y="1761"/>
                  <a:pt x="2639" y="2088"/>
                </a:cubicBezTo>
                <a:cubicBezTo>
                  <a:pt x="857" y="3595"/>
                  <a:pt x="1" y="6019"/>
                  <a:pt x="95" y="8348"/>
                </a:cubicBezTo>
                <a:cubicBezTo>
                  <a:pt x="190" y="10678"/>
                  <a:pt x="1152" y="12912"/>
                  <a:pt x="2502" y="14812"/>
                </a:cubicBezTo>
                <a:cubicBezTo>
                  <a:pt x="4459" y="17568"/>
                  <a:pt x="6983" y="19817"/>
                  <a:pt x="10040" y="21238"/>
                </a:cubicBezTo>
                <a:cubicBezTo>
                  <a:pt x="12544" y="22405"/>
                  <a:pt x="15452" y="23324"/>
                  <a:pt x="18208" y="23574"/>
                </a:cubicBezTo>
                <a:cubicBezTo>
                  <a:pt x="18482" y="23598"/>
                  <a:pt x="18758" y="23611"/>
                  <a:pt x="19034" y="23611"/>
                </a:cubicBezTo>
                <a:cubicBezTo>
                  <a:pt x="21400" y="23611"/>
                  <a:pt x="23756" y="22683"/>
                  <a:pt x="24792" y="20402"/>
                </a:cubicBezTo>
                <a:cubicBezTo>
                  <a:pt x="25658" y="18499"/>
                  <a:pt x="25904" y="16113"/>
                  <a:pt x="26130" y="14050"/>
                </a:cubicBezTo>
                <a:cubicBezTo>
                  <a:pt x="26383" y="11752"/>
                  <a:pt x="26334" y="9363"/>
                  <a:pt x="25417" y="7205"/>
                </a:cubicBezTo>
                <a:cubicBezTo>
                  <a:pt x="23094" y="1742"/>
                  <a:pt x="16688" y="0"/>
                  <a:pt x="109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6"/>
          <p:cNvSpPr txBox="1">
            <a:spLocks noGrp="1"/>
          </p:cNvSpPr>
          <p:nvPr>
            <p:ph type="title"/>
          </p:nvPr>
        </p:nvSpPr>
        <p:spPr>
          <a:xfrm>
            <a:off x="713100" y="544550"/>
            <a:ext cx="7717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01" name="Google Shape;601;p26"/>
          <p:cNvSpPr/>
          <p:nvPr/>
        </p:nvSpPr>
        <p:spPr>
          <a:xfrm flipH="1">
            <a:off x="8082381" y="4355550"/>
            <a:ext cx="1423544" cy="1107745"/>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BLANK_12">
    <p:spTree>
      <p:nvGrpSpPr>
        <p:cNvPr id="1" name="Shape 602"/>
        <p:cNvGrpSpPr/>
        <p:nvPr/>
      </p:nvGrpSpPr>
      <p:grpSpPr>
        <a:xfrm>
          <a:off x="0" y="0"/>
          <a:ext cx="0" cy="0"/>
          <a:chOff x="0" y="0"/>
          <a:chExt cx="0" cy="0"/>
        </a:xfrm>
      </p:grpSpPr>
      <p:sp>
        <p:nvSpPr>
          <p:cNvPr id="603" name="Google Shape;603;p27"/>
          <p:cNvSpPr txBox="1">
            <a:spLocks noGrp="1"/>
          </p:cNvSpPr>
          <p:nvPr>
            <p:ph type="title"/>
          </p:nvPr>
        </p:nvSpPr>
        <p:spPr>
          <a:xfrm>
            <a:off x="713100" y="544550"/>
            <a:ext cx="7717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04" name="Google Shape;604;p27"/>
          <p:cNvSpPr/>
          <p:nvPr/>
        </p:nvSpPr>
        <p:spPr>
          <a:xfrm rot="2237460" flipH="1">
            <a:off x="-554162" y="4365298"/>
            <a:ext cx="1423544" cy="1107744"/>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BLANK_13">
    <p:spTree>
      <p:nvGrpSpPr>
        <p:cNvPr id="1" name="Shape 605"/>
        <p:cNvGrpSpPr/>
        <p:nvPr/>
      </p:nvGrpSpPr>
      <p:grpSpPr>
        <a:xfrm>
          <a:off x="0" y="0"/>
          <a:ext cx="0" cy="0"/>
          <a:chOff x="0" y="0"/>
          <a:chExt cx="0" cy="0"/>
        </a:xfrm>
      </p:grpSpPr>
      <p:sp>
        <p:nvSpPr>
          <p:cNvPr id="606" name="Google Shape;606;p28"/>
          <p:cNvSpPr/>
          <p:nvPr/>
        </p:nvSpPr>
        <p:spPr>
          <a:xfrm rot="-1035427">
            <a:off x="-393569" y="-292645"/>
            <a:ext cx="1932624" cy="1244405"/>
          </a:xfrm>
          <a:custGeom>
            <a:avLst/>
            <a:gdLst/>
            <a:ahLst/>
            <a:cxnLst/>
            <a:rect l="l" t="t" r="r" b="b"/>
            <a:pathLst>
              <a:path w="31134" h="20047" extrusionOk="0">
                <a:moveTo>
                  <a:pt x="9226" y="0"/>
                </a:moveTo>
                <a:cubicBezTo>
                  <a:pt x="7908" y="0"/>
                  <a:pt x="6623" y="420"/>
                  <a:pt x="5559" y="1197"/>
                </a:cubicBezTo>
                <a:cubicBezTo>
                  <a:pt x="5559" y="1197"/>
                  <a:pt x="1259" y="4131"/>
                  <a:pt x="345" y="8987"/>
                </a:cubicBezTo>
                <a:cubicBezTo>
                  <a:pt x="1" y="10821"/>
                  <a:pt x="597" y="13102"/>
                  <a:pt x="1797" y="14526"/>
                </a:cubicBezTo>
                <a:cubicBezTo>
                  <a:pt x="3821" y="16920"/>
                  <a:pt x="7657" y="20047"/>
                  <a:pt x="13896" y="20047"/>
                </a:cubicBezTo>
                <a:cubicBezTo>
                  <a:pt x="14831" y="20047"/>
                  <a:pt x="15820" y="19977"/>
                  <a:pt x="16865" y="19823"/>
                </a:cubicBezTo>
                <a:cubicBezTo>
                  <a:pt x="23168" y="18895"/>
                  <a:pt x="26982" y="13898"/>
                  <a:pt x="29205" y="9228"/>
                </a:cubicBezTo>
                <a:cubicBezTo>
                  <a:pt x="31133" y="5177"/>
                  <a:pt x="28245" y="484"/>
                  <a:pt x="23758" y="369"/>
                </a:cubicBezTo>
                <a:lnTo>
                  <a:pt x="9381" y="2"/>
                </a:lnTo>
                <a:cubicBezTo>
                  <a:pt x="9329" y="1"/>
                  <a:pt x="9277" y="0"/>
                  <a:pt x="9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txBox="1">
            <a:spLocks noGrp="1"/>
          </p:cNvSpPr>
          <p:nvPr>
            <p:ph type="title"/>
          </p:nvPr>
        </p:nvSpPr>
        <p:spPr>
          <a:xfrm>
            <a:off x="713100" y="544550"/>
            <a:ext cx="7717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08" name="Google Shape;608;p28"/>
          <p:cNvSpPr/>
          <p:nvPr/>
        </p:nvSpPr>
        <p:spPr>
          <a:xfrm flipH="1">
            <a:off x="8182583" y="4537573"/>
            <a:ext cx="1275567" cy="992601"/>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55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4"/>
          <p:cNvSpPr/>
          <p:nvPr/>
        </p:nvSpPr>
        <p:spPr>
          <a:xfrm>
            <a:off x="7500700" y="-453500"/>
            <a:ext cx="1952606" cy="1747450"/>
          </a:xfrm>
          <a:custGeom>
            <a:avLst/>
            <a:gdLst/>
            <a:ahLst/>
            <a:cxnLst/>
            <a:rect l="l" t="t" r="r" b="b"/>
            <a:pathLst>
              <a:path w="26383" h="23611" extrusionOk="0">
                <a:moveTo>
                  <a:pt x="10960" y="0"/>
                </a:moveTo>
                <a:cubicBezTo>
                  <a:pt x="9622" y="0"/>
                  <a:pt x="8321" y="95"/>
                  <a:pt x="7118" y="260"/>
                </a:cubicBezTo>
                <a:cubicBezTo>
                  <a:pt x="6000" y="415"/>
                  <a:pt x="4883" y="724"/>
                  <a:pt x="3889" y="1249"/>
                </a:cubicBezTo>
                <a:cubicBezTo>
                  <a:pt x="3444" y="1484"/>
                  <a:pt x="3023" y="1761"/>
                  <a:pt x="2639" y="2088"/>
                </a:cubicBezTo>
                <a:cubicBezTo>
                  <a:pt x="857" y="3595"/>
                  <a:pt x="1" y="6019"/>
                  <a:pt x="95" y="8348"/>
                </a:cubicBezTo>
                <a:cubicBezTo>
                  <a:pt x="190" y="10678"/>
                  <a:pt x="1152" y="12912"/>
                  <a:pt x="2502" y="14812"/>
                </a:cubicBezTo>
                <a:cubicBezTo>
                  <a:pt x="4459" y="17568"/>
                  <a:pt x="6983" y="19817"/>
                  <a:pt x="10040" y="21238"/>
                </a:cubicBezTo>
                <a:cubicBezTo>
                  <a:pt x="12544" y="22405"/>
                  <a:pt x="15452" y="23324"/>
                  <a:pt x="18208" y="23574"/>
                </a:cubicBezTo>
                <a:cubicBezTo>
                  <a:pt x="18482" y="23598"/>
                  <a:pt x="18758" y="23611"/>
                  <a:pt x="19034" y="23611"/>
                </a:cubicBezTo>
                <a:cubicBezTo>
                  <a:pt x="21400" y="23611"/>
                  <a:pt x="23756" y="22683"/>
                  <a:pt x="24792" y="20402"/>
                </a:cubicBezTo>
                <a:cubicBezTo>
                  <a:pt x="25658" y="18499"/>
                  <a:pt x="25904" y="16113"/>
                  <a:pt x="26130" y="14050"/>
                </a:cubicBezTo>
                <a:cubicBezTo>
                  <a:pt x="26383" y="11752"/>
                  <a:pt x="26334" y="9363"/>
                  <a:pt x="25417" y="7205"/>
                </a:cubicBezTo>
                <a:cubicBezTo>
                  <a:pt x="23094" y="1742"/>
                  <a:pt x="16688" y="0"/>
                  <a:pt x="109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13100" y="544550"/>
            <a:ext cx="77178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5" name="Google Shape;35;p4"/>
          <p:cNvSpPr txBox="1">
            <a:spLocks noGrp="1"/>
          </p:cNvSpPr>
          <p:nvPr>
            <p:ph type="body" idx="1"/>
          </p:nvPr>
        </p:nvSpPr>
        <p:spPr>
          <a:xfrm>
            <a:off x="713100" y="1152475"/>
            <a:ext cx="7717800" cy="34515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2"/>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36" name="Google Shape;36;p4"/>
          <p:cNvSpPr/>
          <p:nvPr/>
        </p:nvSpPr>
        <p:spPr>
          <a:xfrm rot="-9874213">
            <a:off x="8549228" y="4395137"/>
            <a:ext cx="839438" cy="1003223"/>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6"/>
          <p:cNvSpPr/>
          <p:nvPr/>
        </p:nvSpPr>
        <p:spPr>
          <a:xfrm rot="-10559093">
            <a:off x="6854733" y="-83119"/>
            <a:ext cx="2588025" cy="714087"/>
          </a:xfrm>
          <a:custGeom>
            <a:avLst/>
            <a:gdLst/>
            <a:ahLst/>
            <a:cxnLst/>
            <a:rect l="l" t="t" r="r" b="b"/>
            <a:pathLst>
              <a:path w="40722" h="11236" extrusionOk="0">
                <a:moveTo>
                  <a:pt x="19222" y="1"/>
                </a:moveTo>
                <a:cubicBezTo>
                  <a:pt x="6042" y="1"/>
                  <a:pt x="0" y="11235"/>
                  <a:pt x="0" y="11235"/>
                </a:cubicBezTo>
                <a:lnTo>
                  <a:pt x="40722" y="9049"/>
                </a:lnTo>
                <a:cubicBezTo>
                  <a:pt x="40722" y="9049"/>
                  <a:pt x="35399" y="1139"/>
                  <a:pt x="20990" y="67"/>
                </a:cubicBezTo>
                <a:cubicBezTo>
                  <a:pt x="20387" y="22"/>
                  <a:pt x="19798" y="1"/>
                  <a:pt x="192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txBox="1">
            <a:spLocks noGrp="1"/>
          </p:cNvSpPr>
          <p:nvPr>
            <p:ph type="title"/>
          </p:nvPr>
        </p:nvSpPr>
        <p:spPr>
          <a:xfrm>
            <a:off x="713100" y="544550"/>
            <a:ext cx="77178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9" name="Google Shape;49;p6"/>
          <p:cNvSpPr/>
          <p:nvPr/>
        </p:nvSpPr>
        <p:spPr>
          <a:xfrm rot="2237460" flipH="1">
            <a:off x="-554162" y="4365298"/>
            <a:ext cx="1423544" cy="1107744"/>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rot="-1749002">
            <a:off x="8387177" y="4103477"/>
            <a:ext cx="1147188" cy="1856004"/>
          </a:xfrm>
          <a:custGeom>
            <a:avLst/>
            <a:gdLst/>
            <a:ahLst/>
            <a:cxnLst/>
            <a:rect l="l" t="t" r="r" b="b"/>
            <a:pathLst>
              <a:path w="6181" h="10000" fill="none" extrusionOk="0">
                <a:moveTo>
                  <a:pt x="6180" y="3859"/>
                </a:moveTo>
                <a:cubicBezTo>
                  <a:pt x="5824" y="3859"/>
                  <a:pt x="5453" y="4005"/>
                  <a:pt x="5146" y="4181"/>
                </a:cubicBezTo>
                <a:cubicBezTo>
                  <a:pt x="4736" y="4415"/>
                  <a:pt x="4385" y="4741"/>
                  <a:pt x="4063" y="5093"/>
                </a:cubicBezTo>
                <a:cubicBezTo>
                  <a:pt x="3971" y="5200"/>
                  <a:pt x="3873" y="5312"/>
                  <a:pt x="3805" y="5439"/>
                </a:cubicBezTo>
                <a:cubicBezTo>
                  <a:pt x="3658" y="5722"/>
                  <a:pt x="3639" y="6097"/>
                  <a:pt x="3371" y="6278"/>
                </a:cubicBezTo>
                <a:cubicBezTo>
                  <a:pt x="4010" y="5990"/>
                  <a:pt x="4673" y="5678"/>
                  <a:pt x="5083" y="5112"/>
                </a:cubicBezTo>
                <a:cubicBezTo>
                  <a:pt x="5268" y="4854"/>
                  <a:pt x="5395" y="4551"/>
                  <a:pt x="5585" y="4293"/>
                </a:cubicBezTo>
                <a:cubicBezTo>
                  <a:pt x="5751" y="4078"/>
                  <a:pt x="5951" y="3981"/>
                  <a:pt x="6180" y="3859"/>
                </a:cubicBezTo>
                <a:close/>
                <a:moveTo>
                  <a:pt x="3522" y="5229"/>
                </a:moveTo>
                <a:cubicBezTo>
                  <a:pt x="3454" y="5351"/>
                  <a:pt x="3395" y="5439"/>
                  <a:pt x="3317" y="5668"/>
                </a:cubicBezTo>
                <a:cubicBezTo>
                  <a:pt x="3302" y="5341"/>
                  <a:pt x="3405" y="5019"/>
                  <a:pt x="3488" y="4707"/>
                </a:cubicBezTo>
                <a:cubicBezTo>
                  <a:pt x="3605" y="4288"/>
                  <a:pt x="3717" y="3873"/>
                  <a:pt x="3829" y="3454"/>
                </a:cubicBezTo>
                <a:cubicBezTo>
                  <a:pt x="3878" y="3288"/>
                  <a:pt x="3922" y="3117"/>
                  <a:pt x="4000" y="2961"/>
                </a:cubicBezTo>
                <a:cubicBezTo>
                  <a:pt x="4161" y="2659"/>
                  <a:pt x="4449" y="2420"/>
                  <a:pt x="4780" y="2332"/>
                </a:cubicBezTo>
                <a:cubicBezTo>
                  <a:pt x="5102" y="2244"/>
                  <a:pt x="5473" y="2278"/>
                  <a:pt x="5727" y="2064"/>
                </a:cubicBezTo>
                <a:cubicBezTo>
                  <a:pt x="5649" y="2327"/>
                  <a:pt x="5575" y="2586"/>
                  <a:pt x="5502" y="2849"/>
                </a:cubicBezTo>
                <a:cubicBezTo>
                  <a:pt x="5468" y="2971"/>
                  <a:pt x="5434" y="3093"/>
                  <a:pt x="5380" y="3210"/>
                </a:cubicBezTo>
                <a:cubicBezTo>
                  <a:pt x="5297" y="3400"/>
                  <a:pt x="5166" y="3571"/>
                  <a:pt x="5029" y="3727"/>
                </a:cubicBezTo>
                <a:cubicBezTo>
                  <a:pt x="4800" y="3995"/>
                  <a:pt x="4541" y="4239"/>
                  <a:pt x="4263" y="4454"/>
                </a:cubicBezTo>
                <a:cubicBezTo>
                  <a:pt x="4015" y="4639"/>
                  <a:pt x="3780" y="4844"/>
                  <a:pt x="3605" y="5102"/>
                </a:cubicBezTo>
                <a:cubicBezTo>
                  <a:pt x="3576" y="5141"/>
                  <a:pt x="3551" y="5185"/>
                  <a:pt x="3522" y="5229"/>
                </a:cubicBezTo>
                <a:close/>
                <a:moveTo>
                  <a:pt x="3341" y="6058"/>
                </a:moveTo>
                <a:cubicBezTo>
                  <a:pt x="3137" y="5902"/>
                  <a:pt x="2888" y="5819"/>
                  <a:pt x="2644" y="5756"/>
                </a:cubicBezTo>
                <a:cubicBezTo>
                  <a:pt x="2332" y="5673"/>
                  <a:pt x="2093" y="5507"/>
                  <a:pt x="1820" y="5341"/>
                </a:cubicBezTo>
                <a:cubicBezTo>
                  <a:pt x="1610" y="5210"/>
                  <a:pt x="1429" y="5039"/>
                  <a:pt x="1283" y="4844"/>
                </a:cubicBezTo>
                <a:cubicBezTo>
                  <a:pt x="732" y="4107"/>
                  <a:pt x="317" y="3912"/>
                  <a:pt x="0" y="3615"/>
                </a:cubicBezTo>
                <a:cubicBezTo>
                  <a:pt x="249" y="3503"/>
                  <a:pt x="566" y="3620"/>
                  <a:pt x="834" y="3683"/>
                </a:cubicBezTo>
                <a:cubicBezTo>
                  <a:pt x="1103" y="3746"/>
                  <a:pt x="1332" y="3751"/>
                  <a:pt x="1581" y="3873"/>
                </a:cubicBezTo>
                <a:cubicBezTo>
                  <a:pt x="1907" y="4034"/>
                  <a:pt x="2166" y="4166"/>
                  <a:pt x="2420" y="4356"/>
                </a:cubicBezTo>
                <a:cubicBezTo>
                  <a:pt x="2678" y="4556"/>
                  <a:pt x="2902" y="4805"/>
                  <a:pt x="3015" y="5107"/>
                </a:cubicBezTo>
                <a:cubicBezTo>
                  <a:pt x="3122" y="5400"/>
                  <a:pt x="3107" y="5829"/>
                  <a:pt x="3341" y="6058"/>
                </a:cubicBezTo>
                <a:close/>
                <a:moveTo>
                  <a:pt x="3249" y="4693"/>
                </a:moveTo>
                <a:cubicBezTo>
                  <a:pt x="3444" y="4146"/>
                  <a:pt x="3356" y="3542"/>
                  <a:pt x="3571" y="3000"/>
                </a:cubicBezTo>
                <a:cubicBezTo>
                  <a:pt x="3668" y="2756"/>
                  <a:pt x="3819" y="2542"/>
                  <a:pt x="3883" y="2288"/>
                </a:cubicBezTo>
                <a:cubicBezTo>
                  <a:pt x="3922" y="2142"/>
                  <a:pt x="3922" y="1981"/>
                  <a:pt x="3917" y="1829"/>
                </a:cubicBezTo>
                <a:cubicBezTo>
                  <a:pt x="3902" y="1200"/>
                  <a:pt x="3761" y="576"/>
                  <a:pt x="3502" y="0"/>
                </a:cubicBezTo>
                <a:cubicBezTo>
                  <a:pt x="3478" y="503"/>
                  <a:pt x="3073" y="903"/>
                  <a:pt x="2946" y="1386"/>
                </a:cubicBezTo>
                <a:cubicBezTo>
                  <a:pt x="2888" y="1600"/>
                  <a:pt x="2883" y="1825"/>
                  <a:pt x="2898" y="2044"/>
                </a:cubicBezTo>
                <a:cubicBezTo>
                  <a:pt x="2951" y="2937"/>
                  <a:pt x="3200" y="3800"/>
                  <a:pt x="3249" y="4693"/>
                </a:cubicBezTo>
                <a:close/>
                <a:moveTo>
                  <a:pt x="3249" y="4693"/>
                </a:moveTo>
                <a:cubicBezTo>
                  <a:pt x="3249" y="4693"/>
                  <a:pt x="3190" y="4532"/>
                  <a:pt x="3176" y="4493"/>
                </a:cubicBezTo>
                <a:cubicBezTo>
                  <a:pt x="3015" y="4098"/>
                  <a:pt x="2776" y="3746"/>
                  <a:pt x="2512" y="3420"/>
                </a:cubicBezTo>
                <a:cubicBezTo>
                  <a:pt x="2244" y="3088"/>
                  <a:pt x="1951" y="2761"/>
                  <a:pt x="1576" y="2547"/>
                </a:cubicBezTo>
                <a:cubicBezTo>
                  <a:pt x="1449" y="2473"/>
                  <a:pt x="1317" y="2410"/>
                  <a:pt x="1171" y="2381"/>
                </a:cubicBezTo>
                <a:cubicBezTo>
                  <a:pt x="888" y="2322"/>
                  <a:pt x="561" y="2395"/>
                  <a:pt x="327" y="2220"/>
                </a:cubicBezTo>
                <a:cubicBezTo>
                  <a:pt x="410" y="2361"/>
                  <a:pt x="488" y="2498"/>
                  <a:pt x="576" y="2639"/>
                </a:cubicBezTo>
                <a:cubicBezTo>
                  <a:pt x="868" y="3112"/>
                  <a:pt x="1244" y="3542"/>
                  <a:pt x="1766" y="3766"/>
                </a:cubicBezTo>
                <a:cubicBezTo>
                  <a:pt x="2112" y="3912"/>
                  <a:pt x="2244" y="3922"/>
                  <a:pt x="2576" y="4112"/>
                </a:cubicBezTo>
                <a:cubicBezTo>
                  <a:pt x="2732" y="4195"/>
                  <a:pt x="3166" y="4546"/>
                  <a:pt x="3249" y="4693"/>
                </a:cubicBezTo>
                <a:close/>
                <a:moveTo>
                  <a:pt x="3727" y="9907"/>
                </a:moveTo>
                <a:cubicBezTo>
                  <a:pt x="3751" y="9936"/>
                  <a:pt x="3780" y="9965"/>
                  <a:pt x="3805" y="10000"/>
                </a:cubicBezTo>
                <a:cubicBezTo>
                  <a:pt x="3776" y="8575"/>
                  <a:pt x="3415" y="7214"/>
                  <a:pt x="3327" y="5815"/>
                </a:cubicBezTo>
                <a:cubicBezTo>
                  <a:pt x="3302" y="5429"/>
                  <a:pt x="3283" y="5039"/>
                  <a:pt x="3263" y="4654"/>
                </a:cubicBezTo>
                <a:moveTo>
                  <a:pt x="3371" y="6278"/>
                </a:moveTo>
                <a:cubicBezTo>
                  <a:pt x="3663" y="6136"/>
                  <a:pt x="4015" y="5829"/>
                  <a:pt x="4244" y="5600"/>
                </a:cubicBezTo>
                <a:cubicBezTo>
                  <a:pt x="4722" y="5117"/>
                  <a:pt x="5010" y="4424"/>
                  <a:pt x="5605" y="4093"/>
                </a:cubicBezTo>
                <a:cubicBezTo>
                  <a:pt x="5780" y="3995"/>
                  <a:pt x="5990" y="3917"/>
                  <a:pt x="6180" y="3859"/>
                </a:cubicBezTo>
                <a:moveTo>
                  <a:pt x="5727" y="2064"/>
                </a:moveTo>
                <a:cubicBezTo>
                  <a:pt x="5595" y="2332"/>
                  <a:pt x="5351" y="2620"/>
                  <a:pt x="5078" y="2859"/>
                </a:cubicBezTo>
                <a:cubicBezTo>
                  <a:pt x="4912" y="3000"/>
                  <a:pt x="4732" y="3112"/>
                  <a:pt x="4575" y="3259"/>
                </a:cubicBezTo>
                <a:cubicBezTo>
                  <a:pt x="4346" y="3468"/>
                  <a:pt x="4176" y="3727"/>
                  <a:pt x="4010" y="3985"/>
                </a:cubicBezTo>
                <a:cubicBezTo>
                  <a:pt x="3902" y="4151"/>
                  <a:pt x="3790" y="4317"/>
                  <a:pt x="3702" y="4493"/>
                </a:cubicBezTo>
                <a:cubicBezTo>
                  <a:pt x="3517" y="4839"/>
                  <a:pt x="3346" y="5278"/>
                  <a:pt x="3317" y="5668"/>
                </a:cubicBezTo>
                <a:moveTo>
                  <a:pt x="3502" y="0"/>
                </a:moveTo>
                <a:cubicBezTo>
                  <a:pt x="3629" y="410"/>
                  <a:pt x="3546" y="908"/>
                  <a:pt x="3473" y="1327"/>
                </a:cubicBezTo>
                <a:cubicBezTo>
                  <a:pt x="3405" y="1761"/>
                  <a:pt x="3371" y="2195"/>
                  <a:pt x="3346" y="2629"/>
                </a:cubicBezTo>
                <a:cubicBezTo>
                  <a:pt x="3312" y="3288"/>
                  <a:pt x="3249" y="4034"/>
                  <a:pt x="3249" y="4693"/>
                </a:cubicBezTo>
                <a:moveTo>
                  <a:pt x="0" y="3615"/>
                </a:moveTo>
                <a:cubicBezTo>
                  <a:pt x="39" y="3600"/>
                  <a:pt x="108" y="3624"/>
                  <a:pt x="142" y="3634"/>
                </a:cubicBezTo>
                <a:cubicBezTo>
                  <a:pt x="927" y="3795"/>
                  <a:pt x="1590" y="4263"/>
                  <a:pt x="2161" y="4800"/>
                </a:cubicBezTo>
                <a:cubicBezTo>
                  <a:pt x="2395" y="5019"/>
                  <a:pt x="2615" y="5254"/>
                  <a:pt x="2810" y="5507"/>
                </a:cubicBezTo>
                <a:cubicBezTo>
                  <a:pt x="2951" y="5697"/>
                  <a:pt x="3127" y="5858"/>
                  <a:pt x="3298" y="6019"/>
                </a:cubicBezTo>
                <a:moveTo>
                  <a:pt x="327" y="2220"/>
                </a:moveTo>
                <a:cubicBezTo>
                  <a:pt x="503" y="2317"/>
                  <a:pt x="668" y="2429"/>
                  <a:pt x="854" y="2512"/>
                </a:cubicBezTo>
                <a:cubicBezTo>
                  <a:pt x="1029" y="2595"/>
                  <a:pt x="1220" y="2664"/>
                  <a:pt x="1390" y="2756"/>
                </a:cubicBezTo>
                <a:cubicBezTo>
                  <a:pt x="1678" y="2912"/>
                  <a:pt x="1937" y="3117"/>
                  <a:pt x="2161" y="3356"/>
                </a:cubicBezTo>
                <a:cubicBezTo>
                  <a:pt x="2537" y="3761"/>
                  <a:pt x="2844" y="4039"/>
                  <a:pt x="3249" y="4693"/>
                </a:cubicBezTo>
              </a:path>
            </a:pathLst>
          </a:custGeom>
          <a:noFill/>
          <a:ln w="952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713100" y="1742625"/>
            <a:ext cx="3795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3" name="Google Shape;53;p7"/>
          <p:cNvSpPr txBox="1">
            <a:spLocks noGrp="1"/>
          </p:cNvSpPr>
          <p:nvPr>
            <p:ph type="subTitle" idx="1"/>
          </p:nvPr>
        </p:nvSpPr>
        <p:spPr>
          <a:xfrm>
            <a:off x="713100" y="2396825"/>
            <a:ext cx="3795900" cy="843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4" name="Google Shape;54;p7"/>
          <p:cNvSpPr/>
          <p:nvPr/>
        </p:nvSpPr>
        <p:spPr>
          <a:xfrm>
            <a:off x="-738600" y="-340000"/>
            <a:ext cx="2336918" cy="1504728"/>
          </a:xfrm>
          <a:custGeom>
            <a:avLst/>
            <a:gdLst/>
            <a:ahLst/>
            <a:cxnLst/>
            <a:rect l="l" t="t" r="r" b="b"/>
            <a:pathLst>
              <a:path w="31134" h="20047" extrusionOk="0">
                <a:moveTo>
                  <a:pt x="9226" y="0"/>
                </a:moveTo>
                <a:cubicBezTo>
                  <a:pt x="7908" y="0"/>
                  <a:pt x="6623" y="420"/>
                  <a:pt x="5559" y="1197"/>
                </a:cubicBezTo>
                <a:cubicBezTo>
                  <a:pt x="5559" y="1197"/>
                  <a:pt x="1259" y="4131"/>
                  <a:pt x="345" y="8987"/>
                </a:cubicBezTo>
                <a:cubicBezTo>
                  <a:pt x="1" y="10821"/>
                  <a:pt x="597" y="13102"/>
                  <a:pt x="1797" y="14526"/>
                </a:cubicBezTo>
                <a:cubicBezTo>
                  <a:pt x="3821" y="16920"/>
                  <a:pt x="7657" y="20047"/>
                  <a:pt x="13896" y="20047"/>
                </a:cubicBezTo>
                <a:cubicBezTo>
                  <a:pt x="14831" y="20047"/>
                  <a:pt x="15820" y="19977"/>
                  <a:pt x="16865" y="19823"/>
                </a:cubicBezTo>
                <a:cubicBezTo>
                  <a:pt x="23168" y="18895"/>
                  <a:pt x="26982" y="13898"/>
                  <a:pt x="29205" y="9228"/>
                </a:cubicBezTo>
                <a:cubicBezTo>
                  <a:pt x="31133" y="5177"/>
                  <a:pt x="28245" y="484"/>
                  <a:pt x="23758" y="369"/>
                </a:cubicBezTo>
                <a:lnTo>
                  <a:pt x="9381" y="2"/>
                </a:lnTo>
                <a:cubicBezTo>
                  <a:pt x="9329" y="1"/>
                  <a:pt x="9277" y="0"/>
                  <a:pt x="9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a:off x="7590698" y="4098783"/>
            <a:ext cx="1848656" cy="1566757"/>
          </a:xfrm>
          <a:custGeom>
            <a:avLst/>
            <a:gdLst/>
            <a:ahLst/>
            <a:cxnLst/>
            <a:rect l="l" t="t" r="r" b="b"/>
            <a:pathLst>
              <a:path w="36560" h="30985" extrusionOk="0">
                <a:moveTo>
                  <a:pt x="11155" y="1"/>
                </a:moveTo>
                <a:cubicBezTo>
                  <a:pt x="8758" y="1"/>
                  <a:pt x="6449" y="483"/>
                  <a:pt x="4674" y="1789"/>
                </a:cubicBezTo>
                <a:cubicBezTo>
                  <a:pt x="3287" y="2809"/>
                  <a:pt x="2370" y="4359"/>
                  <a:pt x="1820" y="5989"/>
                </a:cubicBezTo>
                <a:cubicBezTo>
                  <a:pt x="78" y="11152"/>
                  <a:pt x="1" y="17808"/>
                  <a:pt x="2531" y="22710"/>
                </a:cubicBezTo>
                <a:cubicBezTo>
                  <a:pt x="5747" y="28941"/>
                  <a:pt x="12925" y="30985"/>
                  <a:pt x="19822" y="30985"/>
                </a:cubicBezTo>
                <a:cubicBezTo>
                  <a:pt x="22559" y="30985"/>
                  <a:pt x="25252" y="30663"/>
                  <a:pt x="27635" y="30153"/>
                </a:cubicBezTo>
                <a:cubicBezTo>
                  <a:pt x="29113" y="29838"/>
                  <a:pt x="30569" y="29314"/>
                  <a:pt x="31844" y="28512"/>
                </a:cubicBezTo>
                <a:cubicBezTo>
                  <a:pt x="32414" y="28156"/>
                  <a:pt x="32947" y="27744"/>
                  <a:pt x="33428" y="27268"/>
                </a:cubicBezTo>
                <a:cubicBezTo>
                  <a:pt x="35654" y="25082"/>
                  <a:pt x="36560" y="21764"/>
                  <a:pt x="36202" y="18664"/>
                </a:cubicBezTo>
                <a:cubicBezTo>
                  <a:pt x="35843" y="15567"/>
                  <a:pt x="34334" y="12685"/>
                  <a:pt x="32342" y="10281"/>
                </a:cubicBezTo>
                <a:cubicBezTo>
                  <a:pt x="29067" y="6324"/>
                  <a:pt x="24598" y="3322"/>
                  <a:pt x="19764" y="1620"/>
                </a:cubicBezTo>
                <a:cubicBezTo>
                  <a:pt x="17349" y="769"/>
                  <a:pt x="14181" y="1"/>
                  <a:pt x="11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rot="8634263">
            <a:off x="8572628" y="-318863"/>
            <a:ext cx="839437" cy="1003223"/>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2"/>
        <p:cNvGrpSpPr/>
        <p:nvPr/>
      </p:nvGrpSpPr>
      <p:grpSpPr>
        <a:xfrm>
          <a:off x="0" y="0"/>
          <a:ext cx="0" cy="0"/>
          <a:chOff x="0" y="0"/>
          <a:chExt cx="0" cy="0"/>
        </a:xfrm>
      </p:grpSpPr>
      <p:sp>
        <p:nvSpPr>
          <p:cNvPr id="153" name="Google Shape;153;p9"/>
          <p:cNvSpPr txBox="1">
            <a:spLocks noGrp="1"/>
          </p:cNvSpPr>
          <p:nvPr>
            <p:ph type="title"/>
          </p:nvPr>
        </p:nvSpPr>
        <p:spPr>
          <a:xfrm>
            <a:off x="713100" y="1618111"/>
            <a:ext cx="3644400" cy="5760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54" name="Google Shape;154;p9"/>
          <p:cNvSpPr txBox="1">
            <a:spLocks noGrp="1"/>
          </p:cNvSpPr>
          <p:nvPr>
            <p:ph type="subTitle" idx="1"/>
          </p:nvPr>
        </p:nvSpPr>
        <p:spPr>
          <a:xfrm>
            <a:off x="713100" y="2272311"/>
            <a:ext cx="3644400" cy="1253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5" name="Google Shape;155;p9"/>
          <p:cNvSpPr/>
          <p:nvPr/>
        </p:nvSpPr>
        <p:spPr>
          <a:xfrm rot="-6066758" flipH="1">
            <a:off x="3138265" y="-727635"/>
            <a:ext cx="1244785" cy="1487659"/>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9"/>
          <p:cNvGrpSpPr/>
          <p:nvPr/>
        </p:nvGrpSpPr>
        <p:grpSpPr>
          <a:xfrm>
            <a:off x="7841152" y="-66833"/>
            <a:ext cx="1363547" cy="1438080"/>
            <a:chOff x="7841152" y="-66833"/>
            <a:chExt cx="1363547" cy="1438080"/>
          </a:xfrm>
        </p:grpSpPr>
        <p:sp>
          <p:nvSpPr>
            <p:cNvPr id="157" name="Google Shape;157;p9"/>
            <p:cNvSpPr/>
            <p:nvPr/>
          </p:nvSpPr>
          <p:spPr>
            <a:xfrm rot="10800000">
              <a:off x="8140780" y="50617"/>
              <a:ext cx="652773" cy="137065"/>
            </a:xfrm>
            <a:custGeom>
              <a:avLst/>
              <a:gdLst/>
              <a:ahLst/>
              <a:cxnLst/>
              <a:rect l="l" t="t" r="r" b="b"/>
              <a:pathLst>
                <a:path w="13978" h="2935" extrusionOk="0">
                  <a:moveTo>
                    <a:pt x="242" y="1"/>
                  </a:moveTo>
                  <a:cubicBezTo>
                    <a:pt x="162" y="1"/>
                    <a:pt x="81" y="10"/>
                    <a:pt x="1" y="37"/>
                  </a:cubicBezTo>
                  <a:cubicBezTo>
                    <a:pt x="227" y="80"/>
                    <a:pt x="453" y="94"/>
                    <a:pt x="651" y="164"/>
                  </a:cubicBezTo>
                  <a:cubicBezTo>
                    <a:pt x="877" y="235"/>
                    <a:pt x="1075" y="362"/>
                    <a:pt x="1272" y="461"/>
                  </a:cubicBezTo>
                  <a:cubicBezTo>
                    <a:pt x="1343" y="475"/>
                    <a:pt x="1414" y="489"/>
                    <a:pt x="1484" y="504"/>
                  </a:cubicBezTo>
                  <a:cubicBezTo>
                    <a:pt x="1682" y="588"/>
                    <a:pt x="1894" y="659"/>
                    <a:pt x="2092" y="744"/>
                  </a:cubicBezTo>
                  <a:cubicBezTo>
                    <a:pt x="2700" y="998"/>
                    <a:pt x="3293" y="1253"/>
                    <a:pt x="3929" y="1380"/>
                  </a:cubicBezTo>
                  <a:cubicBezTo>
                    <a:pt x="4353" y="1465"/>
                    <a:pt x="4777" y="1521"/>
                    <a:pt x="5187" y="1620"/>
                  </a:cubicBezTo>
                  <a:cubicBezTo>
                    <a:pt x="5879" y="1804"/>
                    <a:pt x="6558" y="2002"/>
                    <a:pt x="7250" y="2185"/>
                  </a:cubicBezTo>
                  <a:cubicBezTo>
                    <a:pt x="8183" y="2454"/>
                    <a:pt x="9144" y="2623"/>
                    <a:pt x="10119" y="2722"/>
                  </a:cubicBezTo>
                  <a:cubicBezTo>
                    <a:pt x="10727" y="2793"/>
                    <a:pt x="11320" y="2850"/>
                    <a:pt x="11928" y="2892"/>
                  </a:cubicBezTo>
                  <a:cubicBezTo>
                    <a:pt x="12310" y="2920"/>
                    <a:pt x="12705" y="2920"/>
                    <a:pt x="13087" y="2934"/>
                  </a:cubicBezTo>
                  <a:lnTo>
                    <a:pt x="13836" y="2934"/>
                  </a:lnTo>
                  <a:cubicBezTo>
                    <a:pt x="13878" y="2920"/>
                    <a:pt x="13935" y="2920"/>
                    <a:pt x="13977" y="2878"/>
                  </a:cubicBezTo>
                  <a:cubicBezTo>
                    <a:pt x="13850" y="2864"/>
                    <a:pt x="13723" y="2850"/>
                    <a:pt x="13596" y="2835"/>
                  </a:cubicBezTo>
                  <a:cubicBezTo>
                    <a:pt x="12635" y="2821"/>
                    <a:pt x="11688" y="2765"/>
                    <a:pt x="10741" y="2666"/>
                  </a:cubicBezTo>
                  <a:cubicBezTo>
                    <a:pt x="9822" y="2581"/>
                    <a:pt x="8904" y="2482"/>
                    <a:pt x="8013" y="2256"/>
                  </a:cubicBezTo>
                  <a:cubicBezTo>
                    <a:pt x="7264" y="2072"/>
                    <a:pt x="6515" y="1846"/>
                    <a:pt x="5766" y="1662"/>
                  </a:cubicBezTo>
                  <a:cubicBezTo>
                    <a:pt x="5173" y="1507"/>
                    <a:pt x="4551" y="1394"/>
                    <a:pt x="3943" y="1267"/>
                  </a:cubicBezTo>
                  <a:cubicBezTo>
                    <a:pt x="3505" y="1168"/>
                    <a:pt x="3081" y="1026"/>
                    <a:pt x="2671" y="857"/>
                  </a:cubicBezTo>
                  <a:cubicBezTo>
                    <a:pt x="2106" y="631"/>
                    <a:pt x="1541" y="376"/>
                    <a:pt x="947" y="221"/>
                  </a:cubicBezTo>
                  <a:cubicBezTo>
                    <a:pt x="919" y="207"/>
                    <a:pt x="891" y="193"/>
                    <a:pt x="863" y="136"/>
                  </a:cubicBezTo>
                  <a:lnTo>
                    <a:pt x="863" y="136"/>
                  </a:lnTo>
                  <a:cubicBezTo>
                    <a:pt x="1032" y="150"/>
                    <a:pt x="1188" y="150"/>
                    <a:pt x="1357" y="164"/>
                  </a:cubicBezTo>
                  <a:cubicBezTo>
                    <a:pt x="1767" y="193"/>
                    <a:pt x="2177" y="207"/>
                    <a:pt x="2587" y="277"/>
                  </a:cubicBezTo>
                  <a:cubicBezTo>
                    <a:pt x="3661" y="475"/>
                    <a:pt x="4706" y="744"/>
                    <a:pt x="5752" y="1083"/>
                  </a:cubicBezTo>
                  <a:cubicBezTo>
                    <a:pt x="6600" y="1380"/>
                    <a:pt x="7476" y="1592"/>
                    <a:pt x="8381" y="1705"/>
                  </a:cubicBezTo>
                  <a:cubicBezTo>
                    <a:pt x="8777" y="1747"/>
                    <a:pt x="9186" y="1775"/>
                    <a:pt x="9582" y="1804"/>
                  </a:cubicBezTo>
                  <a:cubicBezTo>
                    <a:pt x="10981" y="1903"/>
                    <a:pt x="12366" y="2115"/>
                    <a:pt x="13694" y="2567"/>
                  </a:cubicBezTo>
                  <a:cubicBezTo>
                    <a:pt x="13779" y="2595"/>
                    <a:pt x="13878" y="2623"/>
                    <a:pt x="13977" y="2652"/>
                  </a:cubicBezTo>
                  <a:cubicBezTo>
                    <a:pt x="13921" y="2553"/>
                    <a:pt x="13836" y="2510"/>
                    <a:pt x="13751" y="2482"/>
                  </a:cubicBezTo>
                  <a:cubicBezTo>
                    <a:pt x="13327" y="2355"/>
                    <a:pt x="12903" y="2214"/>
                    <a:pt x="12479" y="2101"/>
                  </a:cubicBezTo>
                  <a:cubicBezTo>
                    <a:pt x="11801" y="1931"/>
                    <a:pt x="11108" y="1818"/>
                    <a:pt x="10416" y="1747"/>
                  </a:cubicBezTo>
                  <a:cubicBezTo>
                    <a:pt x="9964" y="1705"/>
                    <a:pt x="9497" y="1691"/>
                    <a:pt x="9045" y="1648"/>
                  </a:cubicBezTo>
                  <a:cubicBezTo>
                    <a:pt x="7943" y="1564"/>
                    <a:pt x="6883" y="1352"/>
                    <a:pt x="5851" y="998"/>
                  </a:cubicBezTo>
                  <a:cubicBezTo>
                    <a:pt x="4763" y="645"/>
                    <a:pt x="3661" y="391"/>
                    <a:pt x="2558" y="164"/>
                  </a:cubicBezTo>
                  <a:cubicBezTo>
                    <a:pt x="2149" y="94"/>
                    <a:pt x="1710" y="94"/>
                    <a:pt x="1287" y="51"/>
                  </a:cubicBezTo>
                  <a:cubicBezTo>
                    <a:pt x="990" y="37"/>
                    <a:pt x="679" y="23"/>
                    <a:pt x="382" y="9"/>
                  </a:cubicBezTo>
                  <a:cubicBezTo>
                    <a:pt x="336" y="4"/>
                    <a:pt x="289"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rot="10800000">
              <a:off x="7847130" y="430755"/>
              <a:ext cx="762938" cy="241626"/>
            </a:xfrm>
            <a:custGeom>
              <a:avLst/>
              <a:gdLst/>
              <a:ahLst/>
              <a:cxnLst/>
              <a:rect l="l" t="t" r="r" b="b"/>
              <a:pathLst>
                <a:path w="16337" h="5174" extrusionOk="0">
                  <a:moveTo>
                    <a:pt x="16323" y="1"/>
                  </a:moveTo>
                  <a:cubicBezTo>
                    <a:pt x="16280" y="15"/>
                    <a:pt x="16224" y="15"/>
                    <a:pt x="16167" y="29"/>
                  </a:cubicBezTo>
                  <a:cubicBezTo>
                    <a:pt x="15305" y="312"/>
                    <a:pt x="14415" y="524"/>
                    <a:pt x="13510" y="708"/>
                  </a:cubicBezTo>
                  <a:cubicBezTo>
                    <a:pt x="12140" y="1004"/>
                    <a:pt x="10797" y="1414"/>
                    <a:pt x="9469" y="1881"/>
                  </a:cubicBezTo>
                  <a:cubicBezTo>
                    <a:pt x="8055" y="2389"/>
                    <a:pt x="6656" y="2912"/>
                    <a:pt x="5229" y="3379"/>
                  </a:cubicBezTo>
                  <a:cubicBezTo>
                    <a:pt x="4141" y="3732"/>
                    <a:pt x="3010" y="4029"/>
                    <a:pt x="1894" y="4340"/>
                  </a:cubicBezTo>
                  <a:cubicBezTo>
                    <a:pt x="1300" y="4495"/>
                    <a:pt x="735" y="4721"/>
                    <a:pt x="198" y="5018"/>
                  </a:cubicBezTo>
                  <a:cubicBezTo>
                    <a:pt x="142" y="5046"/>
                    <a:pt x="85" y="5088"/>
                    <a:pt x="28" y="5117"/>
                  </a:cubicBezTo>
                  <a:cubicBezTo>
                    <a:pt x="14" y="5131"/>
                    <a:pt x="14" y="5145"/>
                    <a:pt x="0" y="5173"/>
                  </a:cubicBezTo>
                  <a:cubicBezTo>
                    <a:pt x="71" y="5145"/>
                    <a:pt x="127" y="5117"/>
                    <a:pt x="184" y="5088"/>
                  </a:cubicBezTo>
                  <a:cubicBezTo>
                    <a:pt x="905" y="4735"/>
                    <a:pt x="1682" y="4509"/>
                    <a:pt x="2459" y="4311"/>
                  </a:cubicBezTo>
                  <a:cubicBezTo>
                    <a:pt x="3943" y="3944"/>
                    <a:pt x="5399" y="3492"/>
                    <a:pt x="6826" y="2969"/>
                  </a:cubicBezTo>
                  <a:cubicBezTo>
                    <a:pt x="8084" y="2531"/>
                    <a:pt x="9342" y="2078"/>
                    <a:pt x="10599" y="1640"/>
                  </a:cubicBezTo>
                  <a:cubicBezTo>
                    <a:pt x="11631" y="1287"/>
                    <a:pt x="12677" y="1018"/>
                    <a:pt x="13737" y="792"/>
                  </a:cubicBezTo>
                  <a:cubicBezTo>
                    <a:pt x="14514" y="623"/>
                    <a:pt x="15305" y="439"/>
                    <a:pt x="16054" y="171"/>
                  </a:cubicBezTo>
                  <a:cubicBezTo>
                    <a:pt x="16153" y="128"/>
                    <a:pt x="16252" y="86"/>
                    <a:pt x="16337" y="43"/>
                  </a:cubicBezTo>
                  <a:cubicBezTo>
                    <a:pt x="16337" y="29"/>
                    <a:pt x="16337" y="15"/>
                    <a:pt x="16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rot="10800000">
              <a:off x="7873515" y="293224"/>
              <a:ext cx="821033" cy="39508"/>
            </a:xfrm>
            <a:custGeom>
              <a:avLst/>
              <a:gdLst/>
              <a:ahLst/>
              <a:cxnLst/>
              <a:rect l="l" t="t" r="r" b="b"/>
              <a:pathLst>
                <a:path w="17581" h="846" extrusionOk="0">
                  <a:moveTo>
                    <a:pt x="3105" y="0"/>
                  </a:moveTo>
                  <a:cubicBezTo>
                    <a:pt x="2753" y="0"/>
                    <a:pt x="2401" y="14"/>
                    <a:pt x="2049" y="34"/>
                  </a:cubicBezTo>
                  <a:cubicBezTo>
                    <a:pt x="1357" y="91"/>
                    <a:pt x="707" y="274"/>
                    <a:pt x="113" y="628"/>
                  </a:cubicBezTo>
                  <a:cubicBezTo>
                    <a:pt x="57" y="656"/>
                    <a:pt x="14" y="698"/>
                    <a:pt x="0" y="755"/>
                  </a:cubicBezTo>
                  <a:cubicBezTo>
                    <a:pt x="113" y="713"/>
                    <a:pt x="226" y="670"/>
                    <a:pt x="339" y="614"/>
                  </a:cubicBezTo>
                  <a:cubicBezTo>
                    <a:pt x="735" y="430"/>
                    <a:pt x="1145" y="289"/>
                    <a:pt x="1569" y="218"/>
                  </a:cubicBezTo>
                  <a:cubicBezTo>
                    <a:pt x="2033" y="135"/>
                    <a:pt x="2497" y="101"/>
                    <a:pt x="2969" y="101"/>
                  </a:cubicBezTo>
                  <a:cubicBezTo>
                    <a:pt x="3058" y="101"/>
                    <a:pt x="3147" y="103"/>
                    <a:pt x="3237" y="105"/>
                  </a:cubicBezTo>
                  <a:cubicBezTo>
                    <a:pt x="3533" y="119"/>
                    <a:pt x="3830" y="133"/>
                    <a:pt x="4127" y="161"/>
                  </a:cubicBezTo>
                  <a:cubicBezTo>
                    <a:pt x="4593" y="190"/>
                    <a:pt x="5060" y="246"/>
                    <a:pt x="5540" y="289"/>
                  </a:cubicBezTo>
                  <a:cubicBezTo>
                    <a:pt x="6119" y="359"/>
                    <a:pt x="6713" y="430"/>
                    <a:pt x="7292" y="501"/>
                  </a:cubicBezTo>
                  <a:cubicBezTo>
                    <a:pt x="7787" y="557"/>
                    <a:pt x="8268" y="599"/>
                    <a:pt x="8762" y="642"/>
                  </a:cubicBezTo>
                  <a:cubicBezTo>
                    <a:pt x="9229" y="684"/>
                    <a:pt x="9695" y="713"/>
                    <a:pt x="10161" y="741"/>
                  </a:cubicBezTo>
                  <a:cubicBezTo>
                    <a:pt x="10571" y="769"/>
                    <a:pt x="10981" y="797"/>
                    <a:pt x="11391" y="826"/>
                  </a:cubicBezTo>
                  <a:cubicBezTo>
                    <a:pt x="11531" y="836"/>
                    <a:pt x="11663" y="846"/>
                    <a:pt x="11799" y="846"/>
                  </a:cubicBezTo>
                  <a:cubicBezTo>
                    <a:pt x="11855" y="846"/>
                    <a:pt x="11912" y="844"/>
                    <a:pt x="11970" y="840"/>
                  </a:cubicBezTo>
                  <a:cubicBezTo>
                    <a:pt x="12719" y="826"/>
                    <a:pt x="13468" y="811"/>
                    <a:pt x="14217" y="769"/>
                  </a:cubicBezTo>
                  <a:cubicBezTo>
                    <a:pt x="14726" y="741"/>
                    <a:pt x="15235" y="670"/>
                    <a:pt x="15743" y="614"/>
                  </a:cubicBezTo>
                  <a:cubicBezTo>
                    <a:pt x="16182" y="557"/>
                    <a:pt x="16620" y="486"/>
                    <a:pt x="17058" y="430"/>
                  </a:cubicBezTo>
                  <a:cubicBezTo>
                    <a:pt x="17227" y="402"/>
                    <a:pt x="17397" y="359"/>
                    <a:pt x="17581" y="317"/>
                  </a:cubicBezTo>
                  <a:cubicBezTo>
                    <a:pt x="17566" y="303"/>
                    <a:pt x="17566" y="289"/>
                    <a:pt x="17566" y="274"/>
                  </a:cubicBezTo>
                  <a:cubicBezTo>
                    <a:pt x="17482" y="274"/>
                    <a:pt x="17383" y="274"/>
                    <a:pt x="17298" y="289"/>
                  </a:cubicBezTo>
                  <a:cubicBezTo>
                    <a:pt x="16690" y="373"/>
                    <a:pt x="16083" y="472"/>
                    <a:pt x="15475" y="543"/>
                  </a:cubicBezTo>
                  <a:cubicBezTo>
                    <a:pt x="14695" y="622"/>
                    <a:pt x="13903" y="714"/>
                    <a:pt x="13110" y="714"/>
                  </a:cubicBezTo>
                  <a:cubicBezTo>
                    <a:pt x="13055" y="714"/>
                    <a:pt x="13000" y="713"/>
                    <a:pt x="12945" y="713"/>
                  </a:cubicBezTo>
                  <a:cubicBezTo>
                    <a:pt x="12747" y="713"/>
                    <a:pt x="12550" y="727"/>
                    <a:pt x="12352" y="727"/>
                  </a:cubicBezTo>
                  <a:cubicBezTo>
                    <a:pt x="11885" y="713"/>
                    <a:pt x="11433" y="698"/>
                    <a:pt x="10981" y="684"/>
                  </a:cubicBezTo>
                  <a:cubicBezTo>
                    <a:pt x="10599" y="670"/>
                    <a:pt x="10218" y="642"/>
                    <a:pt x="9822" y="614"/>
                  </a:cubicBezTo>
                  <a:cubicBezTo>
                    <a:pt x="9384" y="585"/>
                    <a:pt x="8932" y="543"/>
                    <a:pt x="8494" y="501"/>
                  </a:cubicBezTo>
                  <a:cubicBezTo>
                    <a:pt x="7886" y="444"/>
                    <a:pt x="7278" y="373"/>
                    <a:pt x="6671" y="303"/>
                  </a:cubicBezTo>
                  <a:cubicBezTo>
                    <a:pt x="6091" y="246"/>
                    <a:pt x="5512" y="161"/>
                    <a:pt x="4932" y="105"/>
                  </a:cubicBezTo>
                  <a:cubicBezTo>
                    <a:pt x="4452" y="62"/>
                    <a:pt x="3971" y="20"/>
                    <a:pt x="3491" y="6"/>
                  </a:cubicBezTo>
                  <a:cubicBezTo>
                    <a:pt x="3362" y="2"/>
                    <a:pt x="3233" y="0"/>
                    <a:pt x="3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rot="10800000">
              <a:off x="7903870" y="649218"/>
              <a:ext cx="601263" cy="521406"/>
            </a:xfrm>
            <a:custGeom>
              <a:avLst/>
              <a:gdLst/>
              <a:ahLst/>
              <a:cxnLst/>
              <a:rect l="l" t="t" r="r" b="b"/>
              <a:pathLst>
                <a:path w="12875" h="11165" extrusionOk="0">
                  <a:moveTo>
                    <a:pt x="12860" y="0"/>
                  </a:moveTo>
                  <a:cubicBezTo>
                    <a:pt x="12776" y="29"/>
                    <a:pt x="12677" y="43"/>
                    <a:pt x="12606" y="85"/>
                  </a:cubicBezTo>
                  <a:cubicBezTo>
                    <a:pt x="12253" y="269"/>
                    <a:pt x="11899" y="453"/>
                    <a:pt x="11546" y="650"/>
                  </a:cubicBezTo>
                  <a:cubicBezTo>
                    <a:pt x="10090" y="1541"/>
                    <a:pt x="8762" y="2601"/>
                    <a:pt x="7518" y="3774"/>
                  </a:cubicBezTo>
                  <a:cubicBezTo>
                    <a:pt x="6247" y="4975"/>
                    <a:pt x="5003" y="6176"/>
                    <a:pt x="3830" y="7476"/>
                  </a:cubicBezTo>
                  <a:cubicBezTo>
                    <a:pt x="2812" y="8593"/>
                    <a:pt x="1696" y="9610"/>
                    <a:pt x="565" y="10613"/>
                  </a:cubicBezTo>
                  <a:cubicBezTo>
                    <a:pt x="382" y="10797"/>
                    <a:pt x="184" y="10967"/>
                    <a:pt x="0" y="11165"/>
                  </a:cubicBezTo>
                  <a:cubicBezTo>
                    <a:pt x="71" y="11122"/>
                    <a:pt x="142" y="11080"/>
                    <a:pt x="198" y="11037"/>
                  </a:cubicBezTo>
                  <a:cubicBezTo>
                    <a:pt x="693" y="10613"/>
                    <a:pt x="1187" y="10189"/>
                    <a:pt x="1668" y="9766"/>
                  </a:cubicBezTo>
                  <a:cubicBezTo>
                    <a:pt x="2685" y="8889"/>
                    <a:pt x="3590" y="7900"/>
                    <a:pt x="4494" y="6925"/>
                  </a:cubicBezTo>
                  <a:cubicBezTo>
                    <a:pt x="5964" y="5370"/>
                    <a:pt x="7476" y="3887"/>
                    <a:pt x="9115" y="2516"/>
                  </a:cubicBezTo>
                  <a:cubicBezTo>
                    <a:pt x="10076" y="1710"/>
                    <a:pt x="11122" y="1004"/>
                    <a:pt x="12224" y="382"/>
                  </a:cubicBezTo>
                  <a:cubicBezTo>
                    <a:pt x="12366" y="311"/>
                    <a:pt x="12521" y="241"/>
                    <a:pt x="12663" y="170"/>
                  </a:cubicBezTo>
                  <a:cubicBezTo>
                    <a:pt x="12733" y="128"/>
                    <a:pt x="12804" y="85"/>
                    <a:pt x="12875" y="43"/>
                  </a:cubicBezTo>
                  <a:cubicBezTo>
                    <a:pt x="12875" y="29"/>
                    <a:pt x="12860" y="14"/>
                    <a:pt x="1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rot="10800000">
              <a:off x="8785566" y="241340"/>
              <a:ext cx="64072" cy="752430"/>
            </a:xfrm>
            <a:custGeom>
              <a:avLst/>
              <a:gdLst/>
              <a:ahLst/>
              <a:cxnLst/>
              <a:rect l="l" t="t" r="r" b="b"/>
              <a:pathLst>
                <a:path w="1372" h="16112" extrusionOk="0">
                  <a:moveTo>
                    <a:pt x="424" y="1"/>
                  </a:moveTo>
                  <a:cubicBezTo>
                    <a:pt x="410" y="156"/>
                    <a:pt x="396" y="297"/>
                    <a:pt x="382" y="439"/>
                  </a:cubicBezTo>
                  <a:cubicBezTo>
                    <a:pt x="354" y="1357"/>
                    <a:pt x="368" y="2290"/>
                    <a:pt x="438" y="3209"/>
                  </a:cubicBezTo>
                  <a:cubicBezTo>
                    <a:pt x="481" y="3901"/>
                    <a:pt x="537" y="4608"/>
                    <a:pt x="608" y="5300"/>
                  </a:cubicBezTo>
                  <a:cubicBezTo>
                    <a:pt x="679" y="5922"/>
                    <a:pt x="778" y="6558"/>
                    <a:pt x="862" y="7180"/>
                  </a:cubicBezTo>
                  <a:cubicBezTo>
                    <a:pt x="933" y="7703"/>
                    <a:pt x="990" y="8211"/>
                    <a:pt x="1060" y="8720"/>
                  </a:cubicBezTo>
                  <a:cubicBezTo>
                    <a:pt x="1173" y="9554"/>
                    <a:pt x="1202" y="10388"/>
                    <a:pt x="1244" y="11222"/>
                  </a:cubicBezTo>
                  <a:cubicBezTo>
                    <a:pt x="1300" y="12437"/>
                    <a:pt x="1074" y="13610"/>
                    <a:pt x="608" y="14726"/>
                  </a:cubicBezTo>
                  <a:cubicBezTo>
                    <a:pt x="453" y="15108"/>
                    <a:pt x="269" y="15475"/>
                    <a:pt x="99" y="15843"/>
                  </a:cubicBezTo>
                  <a:cubicBezTo>
                    <a:pt x="57" y="15927"/>
                    <a:pt x="14" y="16012"/>
                    <a:pt x="0" y="16111"/>
                  </a:cubicBezTo>
                  <a:cubicBezTo>
                    <a:pt x="14" y="16083"/>
                    <a:pt x="43" y="16055"/>
                    <a:pt x="71" y="16012"/>
                  </a:cubicBezTo>
                  <a:cubicBezTo>
                    <a:pt x="707" y="15009"/>
                    <a:pt x="1117" y="13935"/>
                    <a:pt x="1286" y="12748"/>
                  </a:cubicBezTo>
                  <a:cubicBezTo>
                    <a:pt x="1343" y="12380"/>
                    <a:pt x="1357" y="11999"/>
                    <a:pt x="1371" y="11617"/>
                  </a:cubicBezTo>
                  <a:cubicBezTo>
                    <a:pt x="1371" y="11207"/>
                    <a:pt x="1371" y="10812"/>
                    <a:pt x="1343" y="10402"/>
                  </a:cubicBezTo>
                  <a:cubicBezTo>
                    <a:pt x="1286" y="9766"/>
                    <a:pt x="1230" y="9116"/>
                    <a:pt x="1159" y="8480"/>
                  </a:cubicBezTo>
                  <a:cubicBezTo>
                    <a:pt x="1103" y="7985"/>
                    <a:pt x="1032" y="7491"/>
                    <a:pt x="961" y="6996"/>
                  </a:cubicBezTo>
                  <a:cubicBezTo>
                    <a:pt x="905" y="6530"/>
                    <a:pt x="820" y="6049"/>
                    <a:pt x="763" y="5569"/>
                  </a:cubicBezTo>
                  <a:cubicBezTo>
                    <a:pt x="707" y="5116"/>
                    <a:pt x="650" y="4650"/>
                    <a:pt x="622" y="4184"/>
                  </a:cubicBezTo>
                  <a:cubicBezTo>
                    <a:pt x="566" y="3364"/>
                    <a:pt x="509" y="2544"/>
                    <a:pt x="481" y="1739"/>
                  </a:cubicBezTo>
                  <a:cubicBezTo>
                    <a:pt x="453" y="1315"/>
                    <a:pt x="481" y="891"/>
                    <a:pt x="481" y="467"/>
                  </a:cubicBezTo>
                  <a:cubicBezTo>
                    <a:pt x="481" y="312"/>
                    <a:pt x="467" y="156"/>
                    <a:pt x="4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rot="10800000">
              <a:off x="7854368" y="472365"/>
              <a:ext cx="689712" cy="217809"/>
            </a:xfrm>
            <a:custGeom>
              <a:avLst/>
              <a:gdLst/>
              <a:ahLst/>
              <a:cxnLst/>
              <a:rect l="l" t="t" r="r" b="b"/>
              <a:pathLst>
                <a:path w="14769" h="4664" extrusionOk="0">
                  <a:moveTo>
                    <a:pt x="14754" y="0"/>
                  </a:moveTo>
                  <a:cubicBezTo>
                    <a:pt x="14147" y="85"/>
                    <a:pt x="13539" y="156"/>
                    <a:pt x="12917" y="227"/>
                  </a:cubicBezTo>
                  <a:cubicBezTo>
                    <a:pt x="9780" y="608"/>
                    <a:pt x="6756" y="1442"/>
                    <a:pt x="3858" y="2700"/>
                  </a:cubicBezTo>
                  <a:cubicBezTo>
                    <a:pt x="3392" y="2912"/>
                    <a:pt x="2940" y="3194"/>
                    <a:pt x="2488" y="3420"/>
                  </a:cubicBezTo>
                  <a:cubicBezTo>
                    <a:pt x="1922" y="3689"/>
                    <a:pt x="1343" y="3929"/>
                    <a:pt x="778" y="4198"/>
                  </a:cubicBezTo>
                  <a:cubicBezTo>
                    <a:pt x="523" y="4311"/>
                    <a:pt x="283" y="4452"/>
                    <a:pt x="43" y="4593"/>
                  </a:cubicBezTo>
                  <a:cubicBezTo>
                    <a:pt x="29" y="4607"/>
                    <a:pt x="0" y="4622"/>
                    <a:pt x="0" y="4664"/>
                  </a:cubicBezTo>
                  <a:cubicBezTo>
                    <a:pt x="71" y="4636"/>
                    <a:pt x="142" y="4607"/>
                    <a:pt x="212" y="4579"/>
                  </a:cubicBezTo>
                  <a:cubicBezTo>
                    <a:pt x="679" y="4381"/>
                    <a:pt x="1145" y="4183"/>
                    <a:pt x="1611" y="3972"/>
                  </a:cubicBezTo>
                  <a:cubicBezTo>
                    <a:pt x="1979" y="3802"/>
                    <a:pt x="2360" y="3632"/>
                    <a:pt x="2714" y="3434"/>
                  </a:cubicBezTo>
                  <a:cubicBezTo>
                    <a:pt x="3576" y="2940"/>
                    <a:pt x="4494" y="2558"/>
                    <a:pt x="5413" y="2205"/>
                  </a:cubicBezTo>
                  <a:cubicBezTo>
                    <a:pt x="6586" y="1767"/>
                    <a:pt x="7773" y="1371"/>
                    <a:pt x="9003" y="1089"/>
                  </a:cubicBezTo>
                  <a:cubicBezTo>
                    <a:pt x="9681" y="919"/>
                    <a:pt x="10387" y="764"/>
                    <a:pt x="11080" y="636"/>
                  </a:cubicBezTo>
                  <a:cubicBezTo>
                    <a:pt x="11645" y="523"/>
                    <a:pt x="12225" y="453"/>
                    <a:pt x="12790" y="368"/>
                  </a:cubicBezTo>
                  <a:cubicBezTo>
                    <a:pt x="13398" y="269"/>
                    <a:pt x="13991" y="184"/>
                    <a:pt x="14599" y="99"/>
                  </a:cubicBezTo>
                  <a:cubicBezTo>
                    <a:pt x="14655" y="85"/>
                    <a:pt x="14712" y="57"/>
                    <a:pt x="14768" y="43"/>
                  </a:cubicBezTo>
                  <a:cubicBezTo>
                    <a:pt x="14768" y="29"/>
                    <a:pt x="14754" y="15"/>
                    <a:pt x="147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rot="10800000">
              <a:off x="9033730" y="113336"/>
              <a:ext cx="44925" cy="759015"/>
            </a:xfrm>
            <a:custGeom>
              <a:avLst/>
              <a:gdLst/>
              <a:ahLst/>
              <a:cxnLst/>
              <a:rect l="l" t="t" r="r" b="b"/>
              <a:pathLst>
                <a:path w="962" h="16253" extrusionOk="0">
                  <a:moveTo>
                    <a:pt x="142" y="1"/>
                  </a:moveTo>
                  <a:cubicBezTo>
                    <a:pt x="29" y="100"/>
                    <a:pt x="43" y="227"/>
                    <a:pt x="43" y="340"/>
                  </a:cubicBezTo>
                  <a:cubicBezTo>
                    <a:pt x="29" y="736"/>
                    <a:pt x="15" y="1117"/>
                    <a:pt x="15" y="1513"/>
                  </a:cubicBezTo>
                  <a:cubicBezTo>
                    <a:pt x="15" y="1739"/>
                    <a:pt x="0" y="1965"/>
                    <a:pt x="15" y="2191"/>
                  </a:cubicBezTo>
                  <a:cubicBezTo>
                    <a:pt x="43" y="2997"/>
                    <a:pt x="114" y="3788"/>
                    <a:pt x="255" y="4580"/>
                  </a:cubicBezTo>
                  <a:cubicBezTo>
                    <a:pt x="354" y="5074"/>
                    <a:pt x="439" y="5569"/>
                    <a:pt x="509" y="6078"/>
                  </a:cubicBezTo>
                  <a:cubicBezTo>
                    <a:pt x="580" y="6502"/>
                    <a:pt x="608" y="6940"/>
                    <a:pt x="651" y="7378"/>
                  </a:cubicBezTo>
                  <a:cubicBezTo>
                    <a:pt x="693" y="7802"/>
                    <a:pt x="749" y="8240"/>
                    <a:pt x="764" y="8678"/>
                  </a:cubicBezTo>
                  <a:cubicBezTo>
                    <a:pt x="792" y="9144"/>
                    <a:pt x="792" y="9597"/>
                    <a:pt x="778" y="10063"/>
                  </a:cubicBezTo>
                  <a:cubicBezTo>
                    <a:pt x="764" y="10543"/>
                    <a:pt x="735" y="11024"/>
                    <a:pt x="693" y="11490"/>
                  </a:cubicBezTo>
                  <a:cubicBezTo>
                    <a:pt x="636" y="11985"/>
                    <a:pt x="580" y="12465"/>
                    <a:pt x="509" y="12946"/>
                  </a:cubicBezTo>
                  <a:cubicBezTo>
                    <a:pt x="410" y="13723"/>
                    <a:pt x="297" y="14515"/>
                    <a:pt x="184" y="15306"/>
                  </a:cubicBezTo>
                  <a:cubicBezTo>
                    <a:pt x="156" y="15560"/>
                    <a:pt x="99" y="15815"/>
                    <a:pt x="57" y="16083"/>
                  </a:cubicBezTo>
                  <a:cubicBezTo>
                    <a:pt x="43" y="16140"/>
                    <a:pt x="43" y="16196"/>
                    <a:pt x="43" y="16253"/>
                  </a:cubicBezTo>
                  <a:cubicBezTo>
                    <a:pt x="184" y="15956"/>
                    <a:pt x="241" y="15645"/>
                    <a:pt x="297" y="15334"/>
                  </a:cubicBezTo>
                  <a:cubicBezTo>
                    <a:pt x="396" y="14684"/>
                    <a:pt x="481" y="14034"/>
                    <a:pt x="566" y="13384"/>
                  </a:cubicBezTo>
                  <a:cubicBezTo>
                    <a:pt x="665" y="12635"/>
                    <a:pt x="735" y="11900"/>
                    <a:pt x="820" y="11151"/>
                  </a:cubicBezTo>
                  <a:cubicBezTo>
                    <a:pt x="919" y="10346"/>
                    <a:pt x="961" y="9540"/>
                    <a:pt x="891" y="8735"/>
                  </a:cubicBezTo>
                  <a:cubicBezTo>
                    <a:pt x="848" y="8169"/>
                    <a:pt x="778" y="7618"/>
                    <a:pt x="707" y="7053"/>
                  </a:cubicBezTo>
                  <a:cubicBezTo>
                    <a:pt x="693" y="6855"/>
                    <a:pt x="679" y="6643"/>
                    <a:pt x="636" y="6431"/>
                  </a:cubicBezTo>
                  <a:cubicBezTo>
                    <a:pt x="566" y="5852"/>
                    <a:pt x="467" y="5286"/>
                    <a:pt x="382" y="4707"/>
                  </a:cubicBezTo>
                  <a:cubicBezTo>
                    <a:pt x="311" y="4212"/>
                    <a:pt x="255" y="3704"/>
                    <a:pt x="184" y="3195"/>
                  </a:cubicBezTo>
                  <a:cubicBezTo>
                    <a:pt x="99" y="2502"/>
                    <a:pt x="128" y="1810"/>
                    <a:pt x="114" y="1117"/>
                  </a:cubicBezTo>
                  <a:cubicBezTo>
                    <a:pt x="99" y="792"/>
                    <a:pt x="142" y="467"/>
                    <a:pt x="156" y="156"/>
                  </a:cubicBezTo>
                  <a:cubicBezTo>
                    <a:pt x="156" y="114"/>
                    <a:pt x="156" y="72"/>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rot="10800000">
              <a:off x="8493878" y="675604"/>
              <a:ext cx="104982" cy="689059"/>
            </a:xfrm>
            <a:custGeom>
              <a:avLst/>
              <a:gdLst/>
              <a:ahLst/>
              <a:cxnLst/>
              <a:rect l="l" t="t" r="r" b="b"/>
              <a:pathLst>
                <a:path w="2248" h="14755" extrusionOk="0">
                  <a:moveTo>
                    <a:pt x="15" y="1"/>
                  </a:moveTo>
                  <a:cubicBezTo>
                    <a:pt x="15" y="43"/>
                    <a:pt x="0" y="71"/>
                    <a:pt x="15" y="114"/>
                  </a:cubicBezTo>
                  <a:cubicBezTo>
                    <a:pt x="170" y="1400"/>
                    <a:pt x="495" y="2643"/>
                    <a:pt x="820" y="3887"/>
                  </a:cubicBezTo>
                  <a:cubicBezTo>
                    <a:pt x="1089" y="4933"/>
                    <a:pt x="1371" y="5964"/>
                    <a:pt x="1612" y="6996"/>
                  </a:cubicBezTo>
                  <a:cubicBezTo>
                    <a:pt x="1739" y="7547"/>
                    <a:pt x="1809" y="8112"/>
                    <a:pt x="1894" y="8678"/>
                  </a:cubicBezTo>
                  <a:cubicBezTo>
                    <a:pt x="1993" y="9469"/>
                    <a:pt x="2050" y="10260"/>
                    <a:pt x="2064" y="11066"/>
                  </a:cubicBezTo>
                  <a:cubicBezTo>
                    <a:pt x="2078" y="11900"/>
                    <a:pt x="2050" y="12719"/>
                    <a:pt x="1838" y="13539"/>
                  </a:cubicBezTo>
                  <a:cubicBezTo>
                    <a:pt x="1739" y="13921"/>
                    <a:pt x="1612" y="14302"/>
                    <a:pt x="1498" y="14684"/>
                  </a:cubicBezTo>
                  <a:cubicBezTo>
                    <a:pt x="1498" y="14698"/>
                    <a:pt x="1498" y="14712"/>
                    <a:pt x="1498" y="14726"/>
                  </a:cubicBezTo>
                  <a:cubicBezTo>
                    <a:pt x="1498" y="14740"/>
                    <a:pt x="1513" y="14740"/>
                    <a:pt x="1527" y="14754"/>
                  </a:cubicBezTo>
                  <a:cubicBezTo>
                    <a:pt x="1555" y="14670"/>
                    <a:pt x="1612" y="14599"/>
                    <a:pt x="1640" y="14514"/>
                  </a:cubicBezTo>
                  <a:cubicBezTo>
                    <a:pt x="1880" y="13949"/>
                    <a:pt x="2035" y="13355"/>
                    <a:pt x="2106" y="12733"/>
                  </a:cubicBezTo>
                  <a:cubicBezTo>
                    <a:pt x="2247" y="11603"/>
                    <a:pt x="2163" y="10458"/>
                    <a:pt x="2078" y="9328"/>
                  </a:cubicBezTo>
                  <a:cubicBezTo>
                    <a:pt x="1993" y="7999"/>
                    <a:pt x="1696" y="6699"/>
                    <a:pt x="1371" y="5413"/>
                  </a:cubicBezTo>
                  <a:cubicBezTo>
                    <a:pt x="1089" y="4353"/>
                    <a:pt x="792" y="3293"/>
                    <a:pt x="523" y="2233"/>
                  </a:cubicBezTo>
                  <a:cubicBezTo>
                    <a:pt x="382" y="1654"/>
                    <a:pt x="283" y="1075"/>
                    <a:pt x="156" y="495"/>
                  </a:cubicBezTo>
                  <a:cubicBezTo>
                    <a:pt x="114" y="326"/>
                    <a:pt x="85" y="156"/>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rot="10800000">
              <a:off x="7852407" y="446587"/>
              <a:ext cx="664634" cy="209263"/>
            </a:xfrm>
            <a:custGeom>
              <a:avLst/>
              <a:gdLst/>
              <a:ahLst/>
              <a:cxnLst/>
              <a:rect l="l" t="t" r="r" b="b"/>
              <a:pathLst>
                <a:path w="14232" h="4481" extrusionOk="0">
                  <a:moveTo>
                    <a:pt x="14218" y="0"/>
                  </a:moveTo>
                  <a:cubicBezTo>
                    <a:pt x="14189" y="14"/>
                    <a:pt x="14147" y="29"/>
                    <a:pt x="14119" y="43"/>
                  </a:cubicBezTo>
                  <a:cubicBezTo>
                    <a:pt x="13356" y="467"/>
                    <a:pt x="12522" y="735"/>
                    <a:pt x="11688" y="975"/>
                  </a:cubicBezTo>
                  <a:cubicBezTo>
                    <a:pt x="10868" y="1216"/>
                    <a:pt x="10035" y="1399"/>
                    <a:pt x="9229" y="1682"/>
                  </a:cubicBezTo>
                  <a:cubicBezTo>
                    <a:pt x="8070" y="2078"/>
                    <a:pt x="6926" y="2530"/>
                    <a:pt x="5781" y="2954"/>
                  </a:cubicBezTo>
                  <a:cubicBezTo>
                    <a:pt x="4919" y="3265"/>
                    <a:pt x="4071" y="3604"/>
                    <a:pt x="3209" y="3887"/>
                  </a:cubicBezTo>
                  <a:cubicBezTo>
                    <a:pt x="2785" y="4014"/>
                    <a:pt x="2318" y="4084"/>
                    <a:pt x="1880" y="4155"/>
                  </a:cubicBezTo>
                  <a:cubicBezTo>
                    <a:pt x="1471" y="4240"/>
                    <a:pt x="1075" y="4296"/>
                    <a:pt x="665" y="4353"/>
                  </a:cubicBezTo>
                  <a:cubicBezTo>
                    <a:pt x="439" y="4395"/>
                    <a:pt x="227" y="4424"/>
                    <a:pt x="1" y="4480"/>
                  </a:cubicBezTo>
                  <a:cubicBezTo>
                    <a:pt x="439" y="4438"/>
                    <a:pt x="863" y="4381"/>
                    <a:pt x="1287" y="4339"/>
                  </a:cubicBezTo>
                  <a:cubicBezTo>
                    <a:pt x="1485" y="4311"/>
                    <a:pt x="1683" y="4282"/>
                    <a:pt x="1880" y="4268"/>
                  </a:cubicBezTo>
                  <a:cubicBezTo>
                    <a:pt x="2686" y="4197"/>
                    <a:pt x="3449" y="3971"/>
                    <a:pt x="4198" y="3689"/>
                  </a:cubicBezTo>
                  <a:cubicBezTo>
                    <a:pt x="5597" y="3152"/>
                    <a:pt x="7010" y="2615"/>
                    <a:pt x="8409" y="2078"/>
                  </a:cubicBezTo>
                  <a:cubicBezTo>
                    <a:pt x="9257" y="1767"/>
                    <a:pt x="10119" y="1541"/>
                    <a:pt x="10981" y="1300"/>
                  </a:cubicBezTo>
                  <a:cubicBezTo>
                    <a:pt x="11829" y="1074"/>
                    <a:pt x="12663" y="834"/>
                    <a:pt x="13469" y="481"/>
                  </a:cubicBezTo>
                  <a:cubicBezTo>
                    <a:pt x="13709" y="368"/>
                    <a:pt x="13949" y="212"/>
                    <a:pt x="14175" y="71"/>
                  </a:cubicBezTo>
                  <a:cubicBezTo>
                    <a:pt x="14204" y="71"/>
                    <a:pt x="14218" y="43"/>
                    <a:pt x="14232" y="29"/>
                  </a:cubicBezTo>
                  <a:cubicBezTo>
                    <a:pt x="14232" y="14"/>
                    <a:pt x="14218" y="14"/>
                    <a:pt x="14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rot="10800000">
              <a:off x="7862961" y="537698"/>
              <a:ext cx="599955" cy="168307"/>
            </a:xfrm>
            <a:custGeom>
              <a:avLst/>
              <a:gdLst/>
              <a:ahLst/>
              <a:cxnLst/>
              <a:rect l="l" t="t" r="r" b="b"/>
              <a:pathLst>
                <a:path w="12847" h="3604" extrusionOk="0">
                  <a:moveTo>
                    <a:pt x="11692" y="1"/>
                  </a:moveTo>
                  <a:cubicBezTo>
                    <a:pt x="11109" y="1"/>
                    <a:pt x="10529" y="23"/>
                    <a:pt x="9950" y="71"/>
                  </a:cubicBezTo>
                  <a:cubicBezTo>
                    <a:pt x="9709" y="99"/>
                    <a:pt x="9483" y="113"/>
                    <a:pt x="9257" y="113"/>
                  </a:cubicBezTo>
                  <a:cubicBezTo>
                    <a:pt x="7999" y="170"/>
                    <a:pt x="6784" y="410"/>
                    <a:pt x="5583" y="749"/>
                  </a:cubicBezTo>
                  <a:cubicBezTo>
                    <a:pt x="4000" y="1201"/>
                    <a:pt x="2516" y="1852"/>
                    <a:pt x="1131" y="2714"/>
                  </a:cubicBezTo>
                  <a:cubicBezTo>
                    <a:pt x="792" y="2926"/>
                    <a:pt x="467" y="3194"/>
                    <a:pt x="142" y="3434"/>
                  </a:cubicBezTo>
                  <a:cubicBezTo>
                    <a:pt x="85" y="3463"/>
                    <a:pt x="43" y="3519"/>
                    <a:pt x="1" y="3576"/>
                  </a:cubicBezTo>
                  <a:cubicBezTo>
                    <a:pt x="1" y="3576"/>
                    <a:pt x="15" y="3590"/>
                    <a:pt x="29" y="3604"/>
                  </a:cubicBezTo>
                  <a:cubicBezTo>
                    <a:pt x="241" y="3463"/>
                    <a:pt x="453" y="3321"/>
                    <a:pt x="665" y="3166"/>
                  </a:cubicBezTo>
                  <a:cubicBezTo>
                    <a:pt x="2050" y="2233"/>
                    <a:pt x="3534" y="1512"/>
                    <a:pt x="5116" y="1018"/>
                  </a:cubicBezTo>
                  <a:cubicBezTo>
                    <a:pt x="5865" y="778"/>
                    <a:pt x="6629" y="580"/>
                    <a:pt x="7406" y="438"/>
                  </a:cubicBezTo>
                  <a:cubicBezTo>
                    <a:pt x="7745" y="368"/>
                    <a:pt x="8070" y="339"/>
                    <a:pt x="8409" y="311"/>
                  </a:cubicBezTo>
                  <a:cubicBezTo>
                    <a:pt x="9215" y="240"/>
                    <a:pt x="10006" y="198"/>
                    <a:pt x="10798" y="156"/>
                  </a:cubicBezTo>
                  <a:cubicBezTo>
                    <a:pt x="11222" y="127"/>
                    <a:pt x="11631" y="113"/>
                    <a:pt x="12055" y="99"/>
                  </a:cubicBezTo>
                  <a:cubicBezTo>
                    <a:pt x="12281" y="99"/>
                    <a:pt x="12508" y="113"/>
                    <a:pt x="12734" y="113"/>
                  </a:cubicBezTo>
                  <a:cubicBezTo>
                    <a:pt x="12762" y="113"/>
                    <a:pt x="12804" y="99"/>
                    <a:pt x="12847" y="57"/>
                  </a:cubicBezTo>
                  <a:cubicBezTo>
                    <a:pt x="12734" y="43"/>
                    <a:pt x="12621" y="14"/>
                    <a:pt x="12508" y="14"/>
                  </a:cubicBezTo>
                  <a:cubicBezTo>
                    <a:pt x="12235" y="5"/>
                    <a:pt x="11963" y="1"/>
                    <a:pt x="1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rot="10800000">
              <a:off x="9000713" y="224201"/>
              <a:ext cx="64072" cy="640210"/>
            </a:xfrm>
            <a:custGeom>
              <a:avLst/>
              <a:gdLst/>
              <a:ahLst/>
              <a:cxnLst/>
              <a:rect l="l" t="t" r="r" b="b"/>
              <a:pathLst>
                <a:path w="1372" h="13709" extrusionOk="0">
                  <a:moveTo>
                    <a:pt x="57" y="1"/>
                  </a:moveTo>
                  <a:cubicBezTo>
                    <a:pt x="29" y="1"/>
                    <a:pt x="14" y="15"/>
                    <a:pt x="0" y="15"/>
                  </a:cubicBezTo>
                  <a:cubicBezTo>
                    <a:pt x="14" y="128"/>
                    <a:pt x="14" y="241"/>
                    <a:pt x="29" y="354"/>
                  </a:cubicBezTo>
                  <a:cubicBezTo>
                    <a:pt x="71" y="750"/>
                    <a:pt x="113" y="1145"/>
                    <a:pt x="184" y="1541"/>
                  </a:cubicBezTo>
                  <a:cubicBezTo>
                    <a:pt x="240" y="1979"/>
                    <a:pt x="311" y="2417"/>
                    <a:pt x="410" y="2855"/>
                  </a:cubicBezTo>
                  <a:cubicBezTo>
                    <a:pt x="523" y="3435"/>
                    <a:pt x="664" y="4000"/>
                    <a:pt x="792" y="4565"/>
                  </a:cubicBezTo>
                  <a:cubicBezTo>
                    <a:pt x="848" y="4876"/>
                    <a:pt x="891" y="5187"/>
                    <a:pt x="919" y="5498"/>
                  </a:cubicBezTo>
                  <a:cubicBezTo>
                    <a:pt x="961" y="6120"/>
                    <a:pt x="989" y="6742"/>
                    <a:pt x="1046" y="7363"/>
                  </a:cubicBezTo>
                  <a:cubicBezTo>
                    <a:pt x="1074" y="7674"/>
                    <a:pt x="1145" y="7985"/>
                    <a:pt x="1173" y="8310"/>
                  </a:cubicBezTo>
                  <a:cubicBezTo>
                    <a:pt x="1201" y="8861"/>
                    <a:pt x="1230" y="9412"/>
                    <a:pt x="1244" y="9964"/>
                  </a:cubicBezTo>
                  <a:cubicBezTo>
                    <a:pt x="1258" y="10161"/>
                    <a:pt x="1230" y="10373"/>
                    <a:pt x="1230" y="10571"/>
                  </a:cubicBezTo>
                  <a:cubicBezTo>
                    <a:pt x="1216" y="11292"/>
                    <a:pt x="1088" y="11999"/>
                    <a:pt x="891" y="12705"/>
                  </a:cubicBezTo>
                  <a:cubicBezTo>
                    <a:pt x="806" y="13002"/>
                    <a:pt x="721" y="13313"/>
                    <a:pt x="636" y="13624"/>
                  </a:cubicBezTo>
                  <a:cubicBezTo>
                    <a:pt x="622" y="13652"/>
                    <a:pt x="622" y="13680"/>
                    <a:pt x="622" y="13709"/>
                  </a:cubicBezTo>
                  <a:lnTo>
                    <a:pt x="650" y="13709"/>
                  </a:lnTo>
                  <a:cubicBezTo>
                    <a:pt x="693" y="13596"/>
                    <a:pt x="749" y="13482"/>
                    <a:pt x="792" y="13369"/>
                  </a:cubicBezTo>
                  <a:cubicBezTo>
                    <a:pt x="1032" y="12663"/>
                    <a:pt x="1244" y="11956"/>
                    <a:pt x="1315" y="11207"/>
                  </a:cubicBezTo>
                  <a:cubicBezTo>
                    <a:pt x="1343" y="10755"/>
                    <a:pt x="1371" y="10289"/>
                    <a:pt x="1371" y="9822"/>
                  </a:cubicBezTo>
                  <a:cubicBezTo>
                    <a:pt x="1371" y="9398"/>
                    <a:pt x="1343" y="8960"/>
                    <a:pt x="1315" y="8522"/>
                  </a:cubicBezTo>
                  <a:cubicBezTo>
                    <a:pt x="1286" y="8183"/>
                    <a:pt x="1216" y="7844"/>
                    <a:pt x="1173" y="7505"/>
                  </a:cubicBezTo>
                  <a:cubicBezTo>
                    <a:pt x="1159" y="7349"/>
                    <a:pt x="1145" y="7208"/>
                    <a:pt x="1131" y="7052"/>
                  </a:cubicBezTo>
                  <a:cubicBezTo>
                    <a:pt x="1088" y="6501"/>
                    <a:pt x="1060" y="5936"/>
                    <a:pt x="1018" y="5371"/>
                  </a:cubicBezTo>
                  <a:cubicBezTo>
                    <a:pt x="961" y="4876"/>
                    <a:pt x="862" y="4381"/>
                    <a:pt x="749" y="3887"/>
                  </a:cubicBezTo>
                  <a:cubicBezTo>
                    <a:pt x="622" y="3350"/>
                    <a:pt x="523" y="2813"/>
                    <a:pt x="424" y="2276"/>
                  </a:cubicBezTo>
                  <a:cubicBezTo>
                    <a:pt x="339" y="1767"/>
                    <a:pt x="255" y="1258"/>
                    <a:pt x="170" y="750"/>
                  </a:cubicBezTo>
                  <a:cubicBezTo>
                    <a:pt x="156" y="580"/>
                    <a:pt x="127" y="396"/>
                    <a:pt x="113" y="227"/>
                  </a:cubicBezTo>
                  <a:cubicBezTo>
                    <a:pt x="99" y="156"/>
                    <a:pt x="71" y="85"/>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rot="10800000">
              <a:off x="9085194" y="224855"/>
              <a:ext cx="25125" cy="648149"/>
            </a:xfrm>
            <a:custGeom>
              <a:avLst/>
              <a:gdLst/>
              <a:ahLst/>
              <a:cxnLst/>
              <a:rect l="l" t="t" r="r" b="b"/>
              <a:pathLst>
                <a:path w="538" h="13879" extrusionOk="0">
                  <a:moveTo>
                    <a:pt x="452" y="1"/>
                  </a:moveTo>
                  <a:cubicBezTo>
                    <a:pt x="424" y="57"/>
                    <a:pt x="382" y="114"/>
                    <a:pt x="368" y="185"/>
                  </a:cubicBezTo>
                  <a:cubicBezTo>
                    <a:pt x="297" y="510"/>
                    <a:pt x="212" y="835"/>
                    <a:pt x="156" y="1174"/>
                  </a:cubicBezTo>
                  <a:cubicBezTo>
                    <a:pt x="43" y="2022"/>
                    <a:pt x="0" y="2884"/>
                    <a:pt x="43" y="3746"/>
                  </a:cubicBezTo>
                  <a:cubicBezTo>
                    <a:pt x="85" y="4226"/>
                    <a:pt x="156" y="4721"/>
                    <a:pt x="212" y="5216"/>
                  </a:cubicBezTo>
                  <a:cubicBezTo>
                    <a:pt x="240" y="5371"/>
                    <a:pt x="269" y="5541"/>
                    <a:pt x="269" y="5710"/>
                  </a:cubicBezTo>
                  <a:cubicBezTo>
                    <a:pt x="325" y="6417"/>
                    <a:pt x="396" y="7109"/>
                    <a:pt x="396" y="7816"/>
                  </a:cubicBezTo>
                  <a:cubicBezTo>
                    <a:pt x="410" y="8310"/>
                    <a:pt x="339" y="8819"/>
                    <a:pt x="311" y="9314"/>
                  </a:cubicBezTo>
                  <a:cubicBezTo>
                    <a:pt x="283" y="9780"/>
                    <a:pt x="240" y="10261"/>
                    <a:pt x="255" y="10727"/>
                  </a:cubicBezTo>
                  <a:cubicBezTo>
                    <a:pt x="255" y="11349"/>
                    <a:pt x="297" y="11971"/>
                    <a:pt x="339" y="12592"/>
                  </a:cubicBezTo>
                  <a:cubicBezTo>
                    <a:pt x="368" y="13031"/>
                    <a:pt x="424" y="13455"/>
                    <a:pt x="481" y="13878"/>
                  </a:cubicBezTo>
                  <a:lnTo>
                    <a:pt x="509" y="13878"/>
                  </a:lnTo>
                  <a:cubicBezTo>
                    <a:pt x="509" y="13765"/>
                    <a:pt x="509" y="13652"/>
                    <a:pt x="509" y="13553"/>
                  </a:cubicBezTo>
                  <a:cubicBezTo>
                    <a:pt x="481" y="13200"/>
                    <a:pt x="452" y="12847"/>
                    <a:pt x="424" y="12508"/>
                  </a:cubicBezTo>
                  <a:cubicBezTo>
                    <a:pt x="410" y="11999"/>
                    <a:pt x="382" y="11490"/>
                    <a:pt x="368" y="10981"/>
                  </a:cubicBezTo>
                  <a:cubicBezTo>
                    <a:pt x="368" y="10529"/>
                    <a:pt x="382" y="10077"/>
                    <a:pt x="410" y="9625"/>
                  </a:cubicBezTo>
                  <a:cubicBezTo>
                    <a:pt x="424" y="9215"/>
                    <a:pt x="438" y="8819"/>
                    <a:pt x="481" y="8409"/>
                  </a:cubicBezTo>
                  <a:cubicBezTo>
                    <a:pt x="537" y="7717"/>
                    <a:pt x="495" y="7024"/>
                    <a:pt x="452" y="6332"/>
                  </a:cubicBezTo>
                  <a:cubicBezTo>
                    <a:pt x="410" y="5866"/>
                    <a:pt x="339" y="5413"/>
                    <a:pt x="283" y="4947"/>
                  </a:cubicBezTo>
                  <a:cubicBezTo>
                    <a:pt x="240" y="4481"/>
                    <a:pt x="184" y="4028"/>
                    <a:pt x="170" y="3562"/>
                  </a:cubicBezTo>
                  <a:cubicBezTo>
                    <a:pt x="127" y="2658"/>
                    <a:pt x="184" y="1767"/>
                    <a:pt x="325" y="863"/>
                  </a:cubicBezTo>
                  <a:cubicBezTo>
                    <a:pt x="353" y="623"/>
                    <a:pt x="424" y="382"/>
                    <a:pt x="466" y="142"/>
                  </a:cubicBezTo>
                  <a:cubicBezTo>
                    <a:pt x="481" y="100"/>
                    <a:pt x="481" y="57"/>
                    <a:pt x="495" y="15"/>
                  </a:cubicBezTo>
                  <a:cubicBezTo>
                    <a:pt x="481" y="15"/>
                    <a:pt x="466" y="1"/>
                    <a:pt x="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rot="10800000">
              <a:off x="8148065" y="20683"/>
              <a:ext cx="586085" cy="145471"/>
            </a:xfrm>
            <a:custGeom>
              <a:avLst/>
              <a:gdLst/>
              <a:ahLst/>
              <a:cxnLst/>
              <a:rect l="l" t="t" r="r" b="b"/>
              <a:pathLst>
                <a:path w="12550" h="3115" extrusionOk="0">
                  <a:moveTo>
                    <a:pt x="0" y="0"/>
                  </a:moveTo>
                  <a:lnTo>
                    <a:pt x="0" y="0"/>
                  </a:lnTo>
                  <a:cubicBezTo>
                    <a:pt x="29" y="28"/>
                    <a:pt x="57" y="57"/>
                    <a:pt x="99" y="85"/>
                  </a:cubicBezTo>
                  <a:cubicBezTo>
                    <a:pt x="820" y="537"/>
                    <a:pt x="1527" y="1004"/>
                    <a:pt x="2247" y="1456"/>
                  </a:cubicBezTo>
                  <a:cubicBezTo>
                    <a:pt x="3321" y="2134"/>
                    <a:pt x="4509" y="2544"/>
                    <a:pt x="5752" y="2770"/>
                  </a:cubicBezTo>
                  <a:cubicBezTo>
                    <a:pt x="6529" y="2926"/>
                    <a:pt x="7321" y="3024"/>
                    <a:pt x="8112" y="3081"/>
                  </a:cubicBezTo>
                  <a:cubicBezTo>
                    <a:pt x="8485" y="3102"/>
                    <a:pt x="8857" y="3115"/>
                    <a:pt x="9229" y="3115"/>
                  </a:cubicBezTo>
                  <a:cubicBezTo>
                    <a:pt x="9366" y="3115"/>
                    <a:pt x="9502" y="3113"/>
                    <a:pt x="9638" y="3109"/>
                  </a:cubicBezTo>
                  <a:cubicBezTo>
                    <a:pt x="10077" y="3095"/>
                    <a:pt x="10515" y="3053"/>
                    <a:pt x="10939" y="2996"/>
                  </a:cubicBezTo>
                  <a:cubicBezTo>
                    <a:pt x="11348" y="2940"/>
                    <a:pt x="11758" y="2855"/>
                    <a:pt x="12154" y="2784"/>
                  </a:cubicBezTo>
                  <a:cubicBezTo>
                    <a:pt x="12295" y="2756"/>
                    <a:pt x="12422" y="2699"/>
                    <a:pt x="12550" y="2657"/>
                  </a:cubicBezTo>
                  <a:cubicBezTo>
                    <a:pt x="12550" y="2629"/>
                    <a:pt x="12550" y="2615"/>
                    <a:pt x="12536" y="2600"/>
                  </a:cubicBezTo>
                  <a:cubicBezTo>
                    <a:pt x="12408" y="2629"/>
                    <a:pt x="12267" y="2671"/>
                    <a:pt x="12126" y="2685"/>
                  </a:cubicBezTo>
                  <a:cubicBezTo>
                    <a:pt x="11702" y="2756"/>
                    <a:pt x="11264" y="2841"/>
                    <a:pt x="10840" y="2883"/>
                  </a:cubicBezTo>
                  <a:cubicBezTo>
                    <a:pt x="10444" y="2940"/>
                    <a:pt x="10034" y="2968"/>
                    <a:pt x="9638" y="2982"/>
                  </a:cubicBezTo>
                  <a:cubicBezTo>
                    <a:pt x="9144" y="2982"/>
                    <a:pt x="8649" y="2968"/>
                    <a:pt x="8155" y="2940"/>
                  </a:cubicBezTo>
                  <a:cubicBezTo>
                    <a:pt x="7490" y="2926"/>
                    <a:pt x="6840" y="2827"/>
                    <a:pt x="6176" y="2728"/>
                  </a:cubicBezTo>
                  <a:cubicBezTo>
                    <a:pt x="4805" y="2516"/>
                    <a:pt x="3519" y="2106"/>
                    <a:pt x="2332" y="1371"/>
                  </a:cubicBezTo>
                  <a:cubicBezTo>
                    <a:pt x="1866" y="1088"/>
                    <a:pt x="1414" y="792"/>
                    <a:pt x="947" y="509"/>
                  </a:cubicBezTo>
                  <a:cubicBezTo>
                    <a:pt x="764" y="396"/>
                    <a:pt x="566" y="283"/>
                    <a:pt x="368" y="170"/>
                  </a:cubicBezTo>
                  <a:cubicBezTo>
                    <a:pt x="311" y="142"/>
                    <a:pt x="269" y="85"/>
                    <a:pt x="212" y="43"/>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rot="10800000">
              <a:off x="9105648" y="377331"/>
              <a:ext cx="54172" cy="486427"/>
            </a:xfrm>
            <a:custGeom>
              <a:avLst/>
              <a:gdLst/>
              <a:ahLst/>
              <a:cxnLst/>
              <a:rect l="l" t="t" r="r" b="b"/>
              <a:pathLst>
                <a:path w="1160" h="10416" extrusionOk="0">
                  <a:moveTo>
                    <a:pt x="1117" y="1"/>
                  </a:moveTo>
                  <a:cubicBezTo>
                    <a:pt x="975" y="297"/>
                    <a:pt x="862" y="623"/>
                    <a:pt x="763" y="933"/>
                  </a:cubicBezTo>
                  <a:cubicBezTo>
                    <a:pt x="523" y="1711"/>
                    <a:pt x="368" y="2502"/>
                    <a:pt x="240" y="3308"/>
                  </a:cubicBezTo>
                  <a:cubicBezTo>
                    <a:pt x="142" y="3915"/>
                    <a:pt x="43" y="4523"/>
                    <a:pt x="28" y="5145"/>
                  </a:cubicBezTo>
                  <a:cubicBezTo>
                    <a:pt x="0" y="5865"/>
                    <a:pt x="28" y="6600"/>
                    <a:pt x="85" y="7321"/>
                  </a:cubicBezTo>
                  <a:cubicBezTo>
                    <a:pt x="142" y="7929"/>
                    <a:pt x="283" y="8536"/>
                    <a:pt x="396" y="9130"/>
                  </a:cubicBezTo>
                  <a:cubicBezTo>
                    <a:pt x="452" y="9455"/>
                    <a:pt x="537" y="9780"/>
                    <a:pt x="608" y="10091"/>
                  </a:cubicBezTo>
                  <a:cubicBezTo>
                    <a:pt x="636" y="10204"/>
                    <a:pt x="693" y="10317"/>
                    <a:pt x="763" y="10416"/>
                  </a:cubicBezTo>
                  <a:cubicBezTo>
                    <a:pt x="622" y="9709"/>
                    <a:pt x="481" y="9003"/>
                    <a:pt x="339" y="8282"/>
                  </a:cubicBezTo>
                  <a:cubicBezTo>
                    <a:pt x="198" y="7519"/>
                    <a:pt x="127" y="6742"/>
                    <a:pt x="127" y="5964"/>
                  </a:cubicBezTo>
                  <a:cubicBezTo>
                    <a:pt x="127" y="4848"/>
                    <a:pt x="255" y="3746"/>
                    <a:pt x="467" y="2658"/>
                  </a:cubicBezTo>
                  <a:cubicBezTo>
                    <a:pt x="636" y="1810"/>
                    <a:pt x="820" y="976"/>
                    <a:pt x="1131" y="170"/>
                  </a:cubicBezTo>
                  <a:cubicBezTo>
                    <a:pt x="1145" y="128"/>
                    <a:pt x="1145" y="71"/>
                    <a:pt x="1159" y="15"/>
                  </a:cubicBezTo>
                  <a:cubicBezTo>
                    <a:pt x="1145" y="15"/>
                    <a:pt x="1131" y="15"/>
                    <a:pt x="1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rot="10800000">
              <a:off x="8210082" y="-6030"/>
              <a:ext cx="427071" cy="93680"/>
            </a:xfrm>
            <a:custGeom>
              <a:avLst/>
              <a:gdLst/>
              <a:ahLst/>
              <a:cxnLst/>
              <a:rect l="l" t="t" r="r" b="b"/>
              <a:pathLst>
                <a:path w="9145" h="2006" extrusionOk="0">
                  <a:moveTo>
                    <a:pt x="1" y="1"/>
                  </a:moveTo>
                  <a:cubicBezTo>
                    <a:pt x="425" y="298"/>
                    <a:pt x="835" y="609"/>
                    <a:pt x="1315" y="806"/>
                  </a:cubicBezTo>
                  <a:cubicBezTo>
                    <a:pt x="2530" y="1343"/>
                    <a:pt x="3802" y="1725"/>
                    <a:pt x="5117" y="1923"/>
                  </a:cubicBezTo>
                  <a:cubicBezTo>
                    <a:pt x="5470" y="1975"/>
                    <a:pt x="5824" y="2005"/>
                    <a:pt x="6177" y="2005"/>
                  </a:cubicBezTo>
                  <a:cubicBezTo>
                    <a:pt x="6403" y="2005"/>
                    <a:pt x="6629" y="1993"/>
                    <a:pt x="6855" y="1965"/>
                  </a:cubicBezTo>
                  <a:cubicBezTo>
                    <a:pt x="7604" y="1880"/>
                    <a:pt x="8353" y="1782"/>
                    <a:pt x="9074" y="1555"/>
                  </a:cubicBezTo>
                  <a:cubicBezTo>
                    <a:pt x="9102" y="1555"/>
                    <a:pt x="9130" y="1541"/>
                    <a:pt x="9144" y="1485"/>
                  </a:cubicBezTo>
                  <a:lnTo>
                    <a:pt x="9144" y="1485"/>
                  </a:lnTo>
                  <a:cubicBezTo>
                    <a:pt x="9074" y="1499"/>
                    <a:pt x="9003" y="1513"/>
                    <a:pt x="8932" y="1527"/>
                  </a:cubicBezTo>
                  <a:cubicBezTo>
                    <a:pt x="8862" y="1527"/>
                    <a:pt x="8791" y="1555"/>
                    <a:pt x="8706" y="1570"/>
                  </a:cubicBezTo>
                  <a:cubicBezTo>
                    <a:pt x="8452" y="1612"/>
                    <a:pt x="8183" y="1654"/>
                    <a:pt x="7915" y="1697"/>
                  </a:cubicBezTo>
                  <a:cubicBezTo>
                    <a:pt x="7576" y="1753"/>
                    <a:pt x="7236" y="1810"/>
                    <a:pt x="6883" y="1838"/>
                  </a:cubicBezTo>
                  <a:cubicBezTo>
                    <a:pt x="6586" y="1866"/>
                    <a:pt x="6275" y="1866"/>
                    <a:pt x="5965" y="1866"/>
                  </a:cubicBezTo>
                  <a:cubicBezTo>
                    <a:pt x="5314" y="1866"/>
                    <a:pt x="4664" y="1739"/>
                    <a:pt x="4014" y="1598"/>
                  </a:cubicBezTo>
                  <a:cubicBezTo>
                    <a:pt x="2658" y="1273"/>
                    <a:pt x="1372" y="806"/>
                    <a:pt x="170" y="100"/>
                  </a:cubicBezTo>
                  <a:cubicBezTo>
                    <a:pt x="114" y="57"/>
                    <a:pt x="57"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rot="10800000">
              <a:off x="7841152" y="-66833"/>
              <a:ext cx="1363547" cy="1438080"/>
            </a:xfrm>
            <a:custGeom>
              <a:avLst/>
              <a:gdLst/>
              <a:ahLst/>
              <a:cxnLst/>
              <a:rect l="l" t="t" r="r" b="b"/>
              <a:pathLst>
                <a:path w="29198" h="30794" extrusionOk="0">
                  <a:moveTo>
                    <a:pt x="13030" y="495"/>
                  </a:moveTo>
                  <a:cubicBezTo>
                    <a:pt x="13044" y="495"/>
                    <a:pt x="13058" y="509"/>
                    <a:pt x="13058" y="523"/>
                  </a:cubicBezTo>
                  <a:cubicBezTo>
                    <a:pt x="13214" y="1032"/>
                    <a:pt x="13468" y="1484"/>
                    <a:pt x="13737" y="1936"/>
                  </a:cubicBezTo>
                  <a:cubicBezTo>
                    <a:pt x="14132" y="2572"/>
                    <a:pt x="14457" y="3251"/>
                    <a:pt x="14698" y="3971"/>
                  </a:cubicBezTo>
                  <a:cubicBezTo>
                    <a:pt x="15023" y="4961"/>
                    <a:pt x="15220" y="5964"/>
                    <a:pt x="15447" y="6967"/>
                  </a:cubicBezTo>
                  <a:cubicBezTo>
                    <a:pt x="15616" y="7716"/>
                    <a:pt x="15729" y="8479"/>
                    <a:pt x="15786" y="9243"/>
                  </a:cubicBezTo>
                  <a:cubicBezTo>
                    <a:pt x="15885" y="10218"/>
                    <a:pt x="15842" y="11193"/>
                    <a:pt x="15616" y="12154"/>
                  </a:cubicBezTo>
                  <a:cubicBezTo>
                    <a:pt x="15418" y="12988"/>
                    <a:pt x="15023" y="13722"/>
                    <a:pt x="14585" y="14457"/>
                  </a:cubicBezTo>
                  <a:lnTo>
                    <a:pt x="14542" y="14457"/>
                  </a:lnTo>
                  <a:cubicBezTo>
                    <a:pt x="14542" y="14401"/>
                    <a:pt x="14542" y="14344"/>
                    <a:pt x="14542" y="14274"/>
                  </a:cubicBezTo>
                  <a:cubicBezTo>
                    <a:pt x="14542" y="13638"/>
                    <a:pt x="14471" y="13002"/>
                    <a:pt x="14344" y="12380"/>
                  </a:cubicBezTo>
                  <a:cubicBezTo>
                    <a:pt x="14118" y="11306"/>
                    <a:pt x="13850" y="10232"/>
                    <a:pt x="13482" y="9186"/>
                  </a:cubicBezTo>
                  <a:cubicBezTo>
                    <a:pt x="13044" y="7914"/>
                    <a:pt x="12663" y="6642"/>
                    <a:pt x="12493" y="5300"/>
                  </a:cubicBezTo>
                  <a:cubicBezTo>
                    <a:pt x="12408" y="4593"/>
                    <a:pt x="12394" y="3887"/>
                    <a:pt x="12521" y="3194"/>
                  </a:cubicBezTo>
                  <a:cubicBezTo>
                    <a:pt x="12677" y="2290"/>
                    <a:pt x="12860" y="1399"/>
                    <a:pt x="13030" y="495"/>
                  </a:cubicBezTo>
                  <a:close/>
                  <a:moveTo>
                    <a:pt x="27628" y="4409"/>
                  </a:moveTo>
                  <a:cubicBezTo>
                    <a:pt x="27628" y="4424"/>
                    <a:pt x="27643" y="4438"/>
                    <a:pt x="27643" y="4438"/>
                  </a:cubicBezTo>
                  <a:cubicBezTo>
                    <a:pt x="27600" y="4494"/>
                    <a:pt x="27572" y="4537"/>
                    <a:pt x="27529" y="4593"/>
                  </a:cubicBezTo>
                  <a:cubicBezTo>
                    <a:pt x="26908" y="5286"/>
                    <a:pt x="26286" y="6006"/>
                    <a:pt x="25650" y="6699"/>
                  </a:cubicBezTo>
                  <a:cubicBezTo>
                    <a:pt x="24618" y="7787"/>
                    <a:pt x="23615" y="8903"/>
                    <a:pt x="22640" y="10034"/>
                  </a:cubicBezTo>
                  <a:cubicBezTo>
                    <a:pt x="22145" y="10599"/>
                    <a:pt x="21608" y="11108"/>
                    <a:pt x="21043" y="11588"/>
                  </a:cubicBezTo>
                  <a:cubicBezTo>
                    <a:pt x="20181" y="12337"/>
                    <a:pt x="19220" y="12931"/>
                    <a:pt x="18216" y="13440"/>
                  </a:cubicBezTo>
                  <a:cubicBezTo>
                    <a:pt x="17326" y="13906"/>
                    <a:pt x="16450" y="14387"/>
                    <a:pt x="15644" y="14966"/>
                  </a:cubicBezTo>
                  <a:cubicBezTo>
                    <a:pt x="15616" y="14980"/>
                    <a:pt x="15574" y="14994"/>
                    <a:pt x="15545" y="15008"/>
                  </a:cubicBezTo>
                  <a:cubicBezTo>
                    <a:pt x="15545" y="14966"/>
                    <a:pt x="15560" y="14952"/>
                    <a:pt x="15574" y="14924"/>
                  </a:cubicBezTo>
                  <a:cubicBezTo>
                    <a:pt x="15757" y="14655"/>
                    <a:pt x="15941" y="14387"/>
                    <a:pt x="16139" y="14118"/>
                  </a:cubicBezTo>
                  <a:cubicBezTo>
                    <a:pt x="16365" y="13779"/>
                    <a:pt x="16591" y="13426"/>
                    <a:pt x="16846" y="13101"/>
                  </a:cubicBezTo>
                  <a:cubicBezTo>
                    <a:pt x="17340" y="12465"/>
                    <a:pt x="17792" y="11815"/>
                    <a:pt x="18202" y="11108"/>
                  </a:cubicBezTo>
                  <a:cubicBezTo>
                    <a:pt x="18513" y="10571"/>
                    <a:pt x="18852" y="10034"/>
                    <a:pt x="19276" y="9568"/>
                  </a:cubicBezTo>
                  <a:cubicBezTo>
                    <a:pt x="20110" y="8635"/>
                    <a:pt x="20972" y="7730"/>
                    <a:pt x="21933" y="6925"/>
                  </a:cubicBezTo>
                  <a:cubicBezTo>
                    <a:pt x="22880" y="6119"/>
                    <a:pt x="23954" y="5540"/>
                    <a:pt x="25155" y="5187"/>
                  </a:cubicBezTo>
                  <a:cubicBezTo>
                    <a:pt x="25947" y="4961"/>
                    <a:pt x="26738" y="4763"/>
                    <a:pt x="27501" y="4438"/>
                  </a:cubicBezTo>
                  <a:cubicBezTo>
                    <a:pt x="27544" y="4424"/>
                    <a:pt x="27586" y="4424"/>
                    <a:pt x="27628" y="4409"/>
                  </a:cubicBezTo>
                  <a:close/>
                  <a:moveTo>
                    <a:pt x="26850" y="13846"/>
                  </a:moveTo>
                  <a:cubicBezTo>
                    <a:pt x="27146" y="13846"/>
                    <a:pt x="27449" y="13873"/>
                    <a:pt x="27741" y="13920"/>
                  </a:cubicBezTo>
                  <a:cubicBezTo>
                    <a:pt x="28095" y="13963"/>
                    <a:pt x="28434" y="14104"/>
                    <a:pt x="28688" y="14372"/>
                  </a:cubicBezTo>
                  <a:cubicBezTo>
                    <a:pt x="29042" y="14768"/>
                    <a:pt x="29056" y="15249"/>
                    <a:pt x="28674" y="15616"/>
                  </a:cubicBezTo>
                  <a:cubicBezTo>
                    <a:pt x="28519" y="15786"/>
                    <a:pt x="28335" y="15927"/>
                    <a:pt x="28137" y="16054"/>
                  </a:cubicBezTo>
                  <a:cubicBezTo>
                    <a:pt x="27770" y="16294"/>
                    <a:pt x="27374" y="16521"/>
                    <a:pt x="26978" y="16718"/>
                  </a:cubicBezTo>
                  <a:cubicBezTo>
                    <a:pt x="25678" y="17354"/>
                    <a:pt x="24350" y="17920"/>
                    <a:pt x="22993" y="18442"/>
                  </a:cubicBezTo>
                  <a:cubicBezTo>
                    <a:pt x="21679" y="18951"/>
                    <a:pt x="20322" y="19305"/>
                    <a:pt x="18923" y="19446"/>
                  </a:cubicBezTo>
                  <a:cubicBezTo>
                    <a:pt x="18245" y="19516"/>
                    <a:pt x="17566" y="19559"/>
                    <a:pt x="16888" y="19601"/>
                  </a:cubicBezTo>
                  <a:cubicBezTo>
                    <a:pt x="16210" y="19644"/>
                    <a:pt x="15545" y="19672"/>
                    <a:pt x="14867" y="19700"/>
                  </a:cubicBezTo>
                  <a:cubicBezTo>
                    <a:pt x="14358" y="19714"/>
                    <a:pt x="13864" y="19785"/>
                    <a:pt x="13383" y="19969"/>
                  </a:cubicBezTo>
                  <a:cubicBezTo>
                    <a:pt x="13341" y="19983"/>
                    <a:pt x="13299" y="19983"/>
                    <a:pt x="13270" y="19997"/>
                  </a:cubicBezTo>
                  <a:cubicBezTo>
                    <a:pt x="13256" y="19997"/>
                    <a:pt x="13256" y="19983"/>
                    <a:pt x="13256" y="19969"/>
                  </a:cubicBezTo>
                  <a:cubicBezTo>
                    <a:pt x="13299" y="19940"/>
                    <a:pt x="13341" y="19912"/>
                    <a:pt x="13383" y="19884"/>
                  </a:cubicBezTo>
                  <a:cubicBezTo>
                    <a:pt x="13934" y="19545"/>
                    <a:pt x="14457" y="19177"/>
                    <a:pt x="14938" y="18753"/>
                  </a:cubicBezTo>
                  <a:cubicBezTo>
                    <a:pt x="15404" y="18344"/>
                    <a:pt x="15856" y="17934"/>
                    <a:pt x="16294" y="17510"/>
                  </a:cubicBezTo>
                  <a:cubicBezTo>
                    <a:pt x="16945" y="16902"/>
                    <a:pt x="17581" y="16280"/>
                    <a:pt x="18273" y="15729"/>
                  </a:cubicBezTo>
                  <a:cubicBezTo>
                    <a:pt x="19616" y="14683"/>
                    <a:pt x="21128" y="14118"/>
                    <a:pt x="22824" y="14019"/>
                  </a:cubicBezTo>
                  <a:cubicBezTo>
                    <a:pt x="24110" y="13934"/>
                    <a:pt x="25396" y="13892"/>
                    <a:pt x="26667" y="13850"/>
                  </a:cubicBezTo>
                  <a:cubicBezTo>
                    <a:pt x="26728" y="13847"/>
                    <a:pt x="26789" y="13846"/>
                    <a:pt x="26850" y="13846"/>
                  </a:cubicBezTo>
                  <a:close/>
                  <a:moveTo>
                    <a:pt x="8056" y="8239"/>
                  </a:moveTo>
                  <a:cubicBezTo>
                    <a:pt x="8084" y="8282"/>
                    <a:pt x="8098" y="8324"/>
                    <a:pt x="8112" y="8352"/>
                  </a:cubicBezTo>
                  <a:cubicBezTo>
                    <a:pt x="8126" y="8451"/>
                    <a:pt x="8154" y="8536"/>
                    <a:pt x="8183" y="8621"/>
                  </a:cubicBezTo>
                  <a:cubicBezTo>
                    <a:pt x="8437" y="9864"/>
                    <a:pt x="8805" y="11066"/>
                    <a:pt x="9200" y="12267"/>
                  </a:cubicBezTo>
                  <a:cubicBezTo>
                    <a:pt x="9412" y="12917"/>
                    <a:pt x="9652" y="13553"/>
                    <a:pt x="9864" y="14203"/>
                  </a:cubicBezTo>
                  <a:cubicBezTo>
                    <a:pt x="10091" y="14909"/>
                    <a:pt x="10204" y="15630"/>
                    <a:pt x="10303" y="16365"/>
                  </a:cubicBezTo>
                  <a:cubicBezTo>
                    <a:pt x="10373" y="16973"/>
                    <a:pt x="10387" y="17595"/>
                    <a:pt x="10317" y="18202"/>
                  </a:cubicBezTo>
                  <a:cubicBezTo>
                    <a:pt x="10218" y="19191"/>
                    <a:pt x="9907" y="20124"/>
                    <a:pt x="9440" y="21014"/>
                  </a:cubicBezTo>
                  <a:cubicBezTo>
                    <a:pt x="8932" y="22018"/>
                    <a:pt x="8296" y="22936"/>
                    <a:pt x="7688" y="23869"/>
                  </a:cubicBezTo>
                  <a:cubicBezTo>
                    <a:pt x="7674" y="23897"/>
                    <a:pt x="7646" y="23926"/>
                    <a:pt x="7617" y="23954"/>
                  </a:cubicBezTo>
                  <a:cubicBezTo>
                    <a:pt x="7617" y="23954"/>
                    <a:pt x="7603" y="23954"/>
                    <a:pt x="7589" y="23940"/>
                  </a:cubicBezTo>
                  <a:cubicBezTo>
                    <a:pt x="7589" y="23897"/>
                    <a:pt x="7589" y="23855"/>
                    <a:pt x="7589" y="23813"/>
                  </a:cubicBezTo>
                  <a:cubicBezTo>
                    <a:pt x="7674" y="23346"/>
                    <a:pt x="7674" y="22880"/>
                    <a:pt x="7660" y="22399"/>
                  </a:cubicBezTo>
                  <a:cubicBezTo>
                    <a:pt x="7632" y="21749"/>
                    <a:pt x="7533" y="21113"/>
                    <a:pt x="7420" y="20463"/>
                  </a:cubicBezTo>
                  <a:cubicBezTo>
                    <a:pt x="7264" y="19658"/>
                    <a:pt x="7095" y="18852"/>
                    <a:pt x="6967" y="18047"/>
                  </a:cubicBezTo>
                  <a:cubicBezTo>
                    <a:pt x="6897" y="17510"/>
                    <a:pt x="6854" y="16959"/>
                    <a:pt x="6854" y="16422"/>
                  </a:cubicBezTo>
                  <a:cubicBezTo>
                    <a:pt x="6854" y="15630"/>
                    <a:pt x="6925" y="14825"/>
                    <a:pt x="7024" y="14033"/>
                  </a:cubicBezTo>
                  <a:cubicBezTo>
                    <a:pt x="7179" y="12648"/>
                    <a:pt x="7377" y="11249"/>
                    <a:pt x="7660" y="9878"/>
                  </a:cubicBezTo>
                  <a:cubicBezTo>
                    <a:pt x="7759" y="9398"/>
                    <a:pt x="7872" y="8903"/>
                    <a:pt x="7971" y="8423"/>
                  </a:cubicBezTo>
                  <a:cubicBezTo>
                    <a:pt x="7985" y="8352"/>
                    <a:pt x="7985" y="8282"/>
                    <a:pt x="8056" y="8239"/>
                  </a:cubicBezTo>
                  <a:close/>
                  <a:moveTo>
                    <a:pt x="14226" y="21975"/>
                  </a:moveTo>
                  <a:cubicBezTo>
                    <a:pt x="14251" y="21975"/>
                    <a:pt x="14276" y="21975"/>
                    <a:pt x="14302" y="21975"/>
                  </a:cubicBezTo>
                  <a:cubicBezTo>
                    <a:pt x="14853" y="21990"/>
                    <a:pt x="15404" y="21990"/>
                    <a:pt x="15955" y="21990"/>
                  </a:cubicBezTo>
                  <a:cubicBezTo>
                    <a:pt x="16238" y="21990"/>
                    <a:pt x="16506" y="22004"/>
                    <a:pt x="16789" y="22018"/>
                  </a:cubicBezTo>
                  <a:cubicBezTo>
                    <a:pt x="17397" y="22046"/>
                    <a:pt x="18019" y="22103"/>
                    <a:pt x="18626" y="22103"/>
                  </a:cubicBezTo>
                  <a:cubicBezTo>
                    <a:pt x="18796" y="22105"/>
                    <a:pt x="18965" y="22106"/>
                    <a:pt x="19135" y="22106"/>
                  </a:cubicBezTo>
                  <a:cubicBezTo>
                    <a:pt x="20152" y="22106"/>
                    <a:pt x="21168" y="22074"/>
                    <a:pt x="22173" y="22074"/>
                  </a:cubicBezTo>
                  <a:cubicBezTo>
                    <a:pt x="22993" y="22074"/>
                    <a:pt x="23813" y="22074"/>
                    <a:pt x="24632" y="22117"/>
                  </a:cubicBezTo>
                  <a:cubicBezTo>
                    <a:pt x="25339" y="22159"/>
                    <a:pt x="26060" y="22244"/>
                    <a:pt x="26766" y="22315"/>
                  </a:cubicBezTo>
                  <a:cubicBezTo>
                    <a:pt x="27261" y="22371"/>
                    <a:pt x="27741" y="22456"/>
                    <a:pt x="28236" y="22541"/>
                  </a:cubicBezTo>
                  <a:cubicBezTo>
                    <a:pt x="28264" y="22541"/>
                    <a:pt x="28307" y="22569"/>
                    <a:pt x="28349" y="22583"/>
                  </a:cubicBezTo>
                  <a:cubicBezTo>
                    <a:pt x="28335" y="22597"/>
                    <a:pt x="28321" y="22611"/>
                    <a:pt x="28321" y="22611"/>
                  </a:cubicBezTo>
                  <a:cubicBezTo>
                    <a:pt x="28222" y="22654"/>
                    <a:pt x="28137" y="22682"/>
                    <a:pt x="28052" y="22710"/>
                  </a:cubicBezTo>
                  <a:cubicBezTo>
                    <a:pt x="27021" y="23021"/>
                    <a:pt x="26003" y="23389"/>
                    <a:pt x="25014" y="23813"/>
                  </a:cubicBezTo>
                  <a:cubicBezTo>
                    <a:pt x="23883" y="24293"/>
                    <a:pt x="22739" y="24675"/>
                    <a:pt x="21509" y="24788"/>
                  </a:cubicBezTo>
                  <a:cubicBezTo>
                    <a:pt x="21149" y="24824"/>
                    <a:pt x="20786" y="24844"/>
                    <a:pt x="20424" y="24844"/>
                  </a:cubicBezTo>
                  <a:cubicBezTo>
                    <a:pt x="19934" y="24844"/>
                    <a:pt x="19445" y="24806"/>
                    <a:pt x="18965" y="24717"/>
                  </a:cubicBezTo>
                  <a:cubicBezTo>
                    <a:pt x="17566" y="24463"/>
                    <a:pt x="16196" y="24081"/>
                    <a:pt x="14839" y="23657"/>
                  </a:cubicBezTo>
                  <a:cubicBezTo>
                    <a:pt x="13624" y="23276"/>
                    <a:pt x="12394" y="22993"/>
                    <a:pt x="11094" y="22922"/>
                  </a:cubicBezTo>
                  <a:cubicBezTo>
                    <a:pt x="11108" y="22908"/>
                    <a:pt x="11122" y="22894"/>
                    <a:pt x="11150" y="22894"/>
                  </a:cubicBezTo>
                  <a:cubicBezTo>
                    <a:pt x="11292" y="22809"/>
                    <a:pt x="11447" y="22724"/>
                    <a:pt x="11603" y="22640"/>
                  </a:cubicBezTo>
                  <a:cubicBezTo>
                    <a:pt x="12428" y="22227"/>
                    <a:pt x="13294" y="21975"/>
                    <a:pt x="14226" y="21975"/>
                  </a:cubicBezTo>
                  <a:close/>
                  <a:moveTo>
                    <a:pt x="2604" y="10738"/>
                  </a:moveTo>
                  <a:cubicBezTo>
                    <a:pt x="2758" y="10738"/>
                    <a:pt x="2914" y="10805"/>
                    <a:pt x="3067" y="10938"/>
                  </a:cubicBezTo>
                  <a:cubicBezTo>
                    <a:pt x="3406" y="11207"/>
                    <a:pt x="3660" y="11546"/>
                    <a:pt x="3802" y="11984"/>
                  </a:cubicBezTo>
                  <a:cubicBezTo>
                    <a:pt x="3943" y="12479"/>
                    <a:pt x="4070" y="12988"/>
                    <a:pt x="4127" y="13510"/>
                  </a:cubicBezTo>
                  <a:cubicBezTo>
                    <a:pt x="4212" y="14330"/>
                    <a:pt x="4325" y="15136"/>
                    <a:pt x="4381" y="15955"/>
                  </a:cubicBezTo>
                  <a:cubicBezTo>
                    <a:pt x="4438" y="16732"/>
                    <a:pt x="4551" y="17496"/>
                    <a:pt x="4692" y="18273"/>
                  </a:cubicBezTo>
                  <a:cubicBezTo>
                    <a:pt x="4777" y="18739"/>
                    <a:pt x="4819" y="19220"/>
                    <a:pt x="4833" y="19700"/>
                  </a:cubicBezTo>
                  <a:cubicBezTo>
                    <a:pt x="4833" y="20138"/>
                    <a:pt x="4791" y="20576"/>
                    <a:pt x="4720" y="21014"/>
                  </a:cubicBezTo>
                  <a:cubicBezTo>
                    <a:pt x="4579" y="21961"/>
                    <a:pt x="4296" y="22852"/>
                    <a:pt x="3915" y="23714"/>
                  </a:cubicBezTo>
                  <a:cubicBezTo>
                    <a:pt x="3689" y="24237"/>
                    <a:pt x="3477" y="24774"/>
                    <a:pt x="3265" y="25311"/>
                  </a:cubicBezTo>
                  <a:cubicBezTo>
                    <a:pt x="3123" y="25692"/>
                    <a:pt x="2996" y="26074"/>
                    <a:pt x="2869" y="26455"/>
                  </a:cubicBezTo>
                  <a:lnTo>
                    <a:pt x="2841" y="26455"/>
                  </a:lnTo>
                  <a:cubicBezTo>
                    <a:pt x="2841" y="26243"/>
                    <a:pt x="2841" y="26031"/>
                    <a:pt x="2813" y="25819"/>
                  </a:cubicBezTo>
                  <a:cubicBezTo>
                    <a:pt x="2742" y="25226"/>
                    <a:pt x="2671" y="24632"/>
                    <a:pt x="2572" y="24039"/>
                  </a:cubicBezTo>
                  <a:cubicBezTo>
                    <a:pt x="2431" y="23247"/>
                    <a:pt x="2233" y="22456"/>
                    <a:pt x="1965" y="21693"/>
                  </a:cubicBezTo>
                  <a:cubicBezTo>
                    <a:pt x="1767" y="21113"/>
                    <a:pt x="1527" y="20562"/>
                    <a:pt x="1315" y="19997"/>
                  </a:cubicBezTo>
                  <a:cubicBezTo>
                    <a:pt x="1088" y="19361"/>
                    <a:pt x="862" y="18711"/>
                    <a:pt x="763" y="18033"/>
                  </a:cubicBezTo>
                  <a:cubicBezTo>
                    <a:pt x="650" y="17255"/>
                    <a:pt x="608" y="16464"/>
                    <a:pt x="622" y="15687"/>
                  </a:cubicBezTo>
                  <a:cubicBezTo>
                    <a:pt x="622" y="15319"/>
                    <a:pt x="650" y="14952"/>
                    <a:pt x="707" y="14599"/>
                  </a:cubicBezTo>
                  <a:cubicBezTo>
                    <a:pt x="876" y="13454"/>
                    <a:pt x="1315" y="12394"/>
                    <a:pt x="1837" y="11362"/>
                  </a:cubicBezTo>
                  <a:cubicBezTo>
                    <a:pt x="1908" y="11235"/>
                    <a:pt x="2007" y="11094"/>
                    <a:pt x="2106" y="10995"/>
                  </a:cubicBezTo>
                  <a:cubicBezTo>
                    <a:pt x="2263" y="10823"/>
                    <a:pt x="2432" y="10738"/>
                    <a:pt x="2604" y="10738"/>
                  </a:cubicBezTo>
                  <a:close/>
                  <a:moveTo>
                    <a:pt x="10059" y="25318"/>
                  </a:moveTo>
                  <a:cubicBezTo>
                    <a:pt x="10174" y="25318"/>
                    <a:pt x="10288" y="25320"/>
                    <a:pt x="10401" y="25325"/>
                  </a:cubicBezTo>
                  <a:cubicBezTo>
                    <a:pt x="10882" y="25353"/>
                    <a:pt x="11348" y="25508"/>
                    <a:pt x="11815" y="25664"/>
                  </a:cubicBezTo>
                  <a:cubicBezTo>
                    <a:pt x="12691" y="25989"/>
                    <a:pt x="13609" y="26173"/>
                    <a:pt x="14542" y="26272"/>
                  </a:cubicBezTo>
                  <a:cubicBezTo>
                    <a:pt x="15065" y="26342"/>
                    <a:pt x="15588" y="26385"/>
                    <a:pt x="16111" y="26427"/>
                  </a:cubicBezTo>
                  <a:cubicBezTo>
                    <a:pt x="16577" y="26455"/>
                    <a:pt x="17043" y="26484"/>
                    <a:pt x="17524" y="26512"/>
                  </a:cubicBezTo>
                  <a:cubicBezTo>
                    <a:pt x="18245" y="26554"/>
                    <a:pt x="18980" y="26582"/>
                    <a:pt x="19700" y="26639"/>
                  </a:cubicBezTo>
                  <a:cubicBezTo>
                    <a:pt x="20619" y="26724"/>
                    <a:pt x="21467" y="27049"/>
                    <a:pt x="22258" y="27487"/>
                  </a:cubicBezTo>
                  <a:cubicBezTo>
                    <a:pt x="22400" y="27572"/>
                    <a:pt x="22527" y="27685"/>
                    <a:pt x="22626" y="27812"/>
                  </a:cubicBezTo>
                  <a:cubicBezTo>
                    <a:pt x="22809" y="28024"/>
                    <a:pt x="22781" y="28250"/>
                    <a:pt x="22541" y="28420"/>
                  </a:cubicBezTo>
                  <a:cubicBezTo>
                    <a:pt x="22400" y="28504"/>
                    <a:pt x="22230" y="28589"/>
                    <a:pt x="22075" y="28646"/>
                  </a:cubicBezTo>
                  <a:cubicBezTo>
                    <a:pt x="21326" y="28900"/>
                    <a:pt x="20577" y="29169"/>
                    <a:pt x="19828" y="29409"/>
                  </a:cubicBezTo>
                  <a:cubicBezTo>
                    <a:pt x="19305" y="29578"/>
                    <a:pt x="18768" y="29706"/>
                    <a:pt x="18216" y="29762"/>
                  </a:cubicBezTo>
                  <a:cubicBezTo>
                    <a:pt x="18067" y="29775"/>
                    <a:pt x="17917" y="29782"/>
                    <a:pt x="17768" y="29782"/>
                  </a:cubicBezTo>
                  <a:cubicBezTo>
                    <a:pt x="17117" y="29782"/>
                    <a:pt x="16475" y="29661"/>
                    <a:pt x="15842" y="29465"/>
                  </a:cubicBezTo>
                  <a:cubicBezTo>
                    <a:pt x="14641" y="29098"/>
                    <a:pt x="13581" y="28476"/>
                    <a:pt x="12578" y="27741"/>
                  </a:cubicBezTo>
                  <a:cubicBezTo>
                    <a:pt x="12083" y="27388"/>
                    <a:pt x="11631" y="26978"/>
                    <a:pt x="11193" y="26554"/>
                  </a:cubicBezTo>
                  <a:cubicBezTo>
                    <a:pt x="10726" y="26116"/>
                    <a:pt x="10218" y="25763"/>
                    <a:pt x="9638" y="25523"/>
                  </a:cubicBezTo>
                  <a:cubicBezTo>
                    <a:pt x="9511" y="25466"/>
                    <a:pt x="9370" y="25424"/>
                    <a:pt x="9200" y="25367"/>
                  </a:cubicBezTo>
                  <a:cubicBezTo>
                    <a:pt x="9285" y="25339"/>
                    <a:pt x="9327" y="25325"/>
                    <a:pt x="9370" y="25325"/>
                  </a:cubicBezTo>
                  <a:cubicBezTo>
                    <a:pt x="9596" y="25325"/>
                    <a:pt x="9828" y="25318"/>
                    <a:pt x="10059" y="25318"/>
                  </a:cubicBezTo>
                  <a:close/>
                  <a:moveTo>
                    <a:pt x="6162" y="27398"/>
                  </a:moveTo>
                  <a:cubicBezTo>
                    <a:pt x="6200" y="27398"/>
                    <a:pt x="6238" y="27399"/>
                    <a:pt x="6275" y="27402"/>
                  </a:cubicBezTo>
                  <a:cubicBezTo>
                    <a:pt x="6515" y="27430"/>
                    <a:pt x="6755" y="27459"/>
                    <a:pt x="6981" y="27487"/>
                  </a:cubicBezTo>
                  <a:cubicBezTo>
                    <a:pt x="7179" y="27501"/>
                    <a:pt x="7349" y="27572"/>
                    <a:pt x="7490" y="27713"/>
                  </a:cubicBezTo>
                  <a:cubicBezTo>
                    <a:pt x="7674" y="27911"/>
                    <a:pt x="7872" y="28095"/>
                    <a:pt x="8056" y="28307"/>
                  </a:cubicBezTo>
                  <a:cubicBezTo>
                    <a:pt x="8225" y="28490"/>
                    <a:pt x="8338" y="28716"/>
                    <a:pt x="8409" y="28957"/>
                  </a:cubicBezTo>
                  <a:cubicBezTo>
                    <a:pt x="8508" y="29338"/>
                    <a:pt x="8550" y="29734"/>
                    <a:pt x="8508" y="30130"/>
                  </a:cubicBezTo>
                  <a:cubicBezTo>
                    <a:pt x="8494" y="30299"/>
                    <a:pt x="8465" y="30469"/>
                    <a:pt x="8366" y="30638"/>
                  </a:cubicBezTo>
                  <a:cubicBezTo>
                    <a:pt x="8338" y="30610"/>
                    <a:pt x="8310" y="30582"/>
                    <a:pt x="8310" y="30554"/>
                  </a:cubicBezTo>
                  <a:cubicBezTo>
                    <a:pt x="8253" y="30313"/>
                    <a:pt x="8098" y="30115"/>
                    <a:pt x="7971" y="29889"/>
                  </a:cubicBezTo>
                  <a:cubicBezTo>
                    <a:pt x="7858" y="29720"/>
                    <a:pt x="7773" y="29536"/>
                    <a:pt x="7688" y="29352"/>
                  </a:cubicBezTo>
                  <a:cubicBezTo>
                    <a:pt x="7490" y="28928"/>
                    <a:pt x="7264" y="28533"/>
                    <a:pt x="6953" y="28179"/>
                  </a:cubicBezTo>
                  <a:cubicBezTo>
                    <a:pt x="6656" y="27854"/>
                    <a:pt x="6289" y="27656"/>
                    <a:pt x="5865" y="27586"/>
                  </a:cubicBezTo>
                  <a:cubicBezTo>
                    <a:pt x="5794" y="27572"/>
                    <a:pt x="5738" y="27558"/>
                    <a:pt x="5667" y="27543"/>
                  </a:cubicBezTo>
                  <a:cubicBezTo>
                    <a:pt x="5828" y="27429"/>
                    <a:pt x="5998" y="27398"/>
                    <a:pt x="6162" y="27398"/>
                  </a:cubicBezTo>
                  <a:close/>
                  <a:moveTo>
                    <a:pt x="13002" y="0"/>
                  </a:moveTo>
                  <a:cubicBezTo>
                    <a:pt x="12973" y="71"/>
                    <a:pt x="12945" y="127"/>
                    <a:pt x="12945" y="198"/>
                  </a:cubicBezTo>
                  <a:cubicBezTo>
                    <a:pt x="12860" y="1046"/>
                    <a:pt x="12620" y="1866"/>
                    <a:pt x="12465" y="2714"/>
                  </a:cubicBezTo>
                  <a:cubicBezTo>
                    <a:pt x="12323" y="3463"/>
                    <a:pt x="12267" y="4226"/>
                    <a:pt x="12338" y="5003"/>
                  </a:cubicBezTo>
                  <a:cubicBezTo>
                    <a:pt x="12408" y="5695"/>
                    <a:pt x="12521" y="6402"/>
                    <a:pt x="12705" y="7080"/>
                  </a:cubicBezTo>
                  <a:cubicBezTo>
                    <a:pt x="12931" y="7858"/>
                    <a:pt x="13185" y="8635"/>
                    <a:pt x="13426" y="9412"/>
                  </a:cubicBezTo>
                  <a:cubicBezTo>
                    <a:pt x="13765" y="10444"/>
                    <a:pt x="14048" y="11490"/>
                    <a:pt x="14245" y="12549"/>
                  </a:cubicBezTo>
                  <a:cubicBezTo>
                    <a:pt x="14330" y="12973"/>
                    <a:pt x="14373" y="13426"/>
                    <a:pt x="14415" y="13864"/>
                  </a:cubicBezTo>
                  <a:cubicBezTo>
                    <a:pt x="14471" y="14443"/>
                    <a:pt x="14344" y="14980"/>
                    <a:pt x="14132" y="15517"/>
                  </a:cubicBezTo>
                  <a:cubicBezTo>
                    <a:pt x="13553" y="16916"/>
                    <a:pt x="12875" y="18259"/>
                    <a:pt x="12154" y="19573"/>
                  </a:cubicBezTo>
                  <a:cubicBezTo>
                    <a:pt x="12055" y="19743"/>
                    <a:pt x="11956" y="19912"/>
                    <a:pt x="11857" y="20096"/>
                  </a:cubicBezTo>
                  <a:cubicBezTo>
                    <a:pt x="11334" y="21014"/>
                    <a:pt x="10741" y="21877"/>
                    <a:pt x="10048" y="22682"/>
                  </a:cubicBezTo>
                  <a:cubicBezTo>
                    <a:pt x="9271" y="23615"/>
                    <a:pt x="8451" y="24519"/>
                    <a:pt x="7533" y="25325"/>
                  </a:cubicBezTo>
                  <a:cubicBezTo>
                    <a:pt x="7448" y="25381"/>
                    <a:pt x="7377" y="25452"/>
                    <a:pt x="7292" y="25508"/>
                  </a:cubicBezTo>
                  <a:cubicBezTo>
                    <a:pt x="7208" y="25579"/>
                    <a:pt x="7123" y="25650"/>
                    <a:pt x="7010" y="25735"/>
                  </a:cubicBezTo>
                  <a:cubicBezTo>
                    <a:pt x="7010" y="25678"/>
                    <a:pt x="7010" y="25636"/>
                    <a:pt x="7024" y="25607"/>
                  </a:cubicBezTo>
                  <a:cubicBezTo>
                    <a:pt x="7165" y="25282"/>
                    <a:pt x="7292" y="24957"/>
                    <a:pt x="7434" y="24632"/>
                  </a:cubicBezTo>
                  <a:cubicBezTo>
                    <a:pt x="7533" y="24406"/>
                    <a:pt x="7646" y="24194"/>
                    <a:pt x="7773" y="23982"/>
                  </a:cubicBezTo>
                  <a:cubicBezTo>
                    <a:pt x="8409" y="23021"/>
                    <a:pt x="9059" y="22060"/>
                    <a:pt x="9582" y="21043"/>
                  </a:cubicBezTo>
                  <a:cubicBezTo>
                    <a:pt x="10062" y="20110"/>
                    <a:pt x="10359" y="19149"/>
                    <a:pt x="10458" y="18117"/>
                  </a:cubicBezTo>
                  <a:cubicBezTo>
                    <a:pt x="10514" y="17453"/>
                    <a:pt x="10486" y="16789"/>
                    <a:pt x="10401" y="16111"/>
                  </a:cubicBezTo>
                  <a:cubicBezTo>
                    <a:pt x="10303" y="15404"/>
                    <a:pt x="10161" y="14683"/>
                    <a:pt x="9935" y="14005"/>
                  </a:cubicBezTo>
                  <a:cubicBezTo>
                    <a:pt x="9765" y="13454"/>
                    <a:pt x="9568" y="12931"/>
                    <a:pt x="9384" y="12394"/>
                  </a:cubicBezTo>
                  <a:cubicBezTo>
                    <a:pt x="8974" y="11164"/>
                    <a:pt x="8593" y="9921"/>
                    <a:pt x="8324" y="8649"/>
                  </a:cubicBezTo>
                  <a:cubicBezTo>
                    <a:pt x="8282" y="8479"/>
                    <a:pt x="8225" y="8310"/>
                    <a:pt x="8169" y="8154"/>
                  </a:cubicBezTo>
                  <a:cubicBezTo>
                    <a:pt x="8154" y="8084"/>
                    <a:pt x="8126" y="7985"/>
                    <a:pt x="8013" y="7985"/>
                  </a:cubicBezTo>
                  <a:cubicBezTo>
                    <a:pt x="7914" y="8027"/>
                    <a:pt x="7914" y="8112"/>
                    <a:pt x="7900" y="8197"/>
                  </a:cubicBezTo>
                  <a:cubicBezTo>
                    <a:pt x="7773" y="8762"/>
                    <a:pt x="7646" y="9313"/>
                    <a:pt x="7533" y="9878"/>
                  </a:cubicBezTo>
                  <a:cubicBezTo>
                    <a:pt x="7278" y="11122"/>
                    <a:pt x="7080" y="12366"/>
                    <a:pt x="6939" y="13623"/>
                  </a:cubicBezTo>
                  <a:cubicBezTo>
                    <a:pt x="6868" y="14302"/>
                    <a:pt x="6798" y="14980"/>
                    <a:pt x="6741" y="15658"/>
                  </a:cubicBezTo>
                  <a:cubicBezTo>
                    <a:pt x="6685" y="16436"/>
                    <a:pt x="6713" y="17213"/>
                    <a:pt x="6826" y="17976"/>
                  </a:cubicBezTo>
                  <a:cubicBezTo>
                    <a:pt x="6925" y="18584"/>
                    <a:pt x="7052" y="19206"/>
                    <a:pt x="7165" y="19813"/>
                  </a:cubicBezTo>
                  <a:cubicBezTo>
                    <a:pt x="7349" y="20760"/>
                    <a:pt x="7533" y="21707"/>
                    <a:pt x="7547" y="22682"/>
                  </a:cubicBezTo>
                  <a:cubicBezTo>
                    <a:pt x="7547" y="23488"/>
                    <a:pt x="7448" y="24279"/>
                    <a:pt x="7123" y="25028"/>
                  </a:cubicBezTo>
                  <a:cubicBezTo>
                    <a:pt x="7010" y="25296"/>
                    <a:pt x="6897" y="25565"/>
                    <a:pt x="6769" y="25833"/>
                  </a:cubicBezTo>
                  <a:cubicBezTo>
                    <a:pt x="6727" y="25932"/>
                    <a:pt x="6656" y="26017"/>
                    <a:pt x="6558" y="26074"/>
                  </a:cubicBezTo>
                  <a:cubicBezTo>
                    <a:pt x="5102" y="27105"/>
                    <a:pt x="3646" y="28123"/>
                    <a:pt x="2191" y="29154"/>
                  </a:cubicBezTo>
                  <a:cubicBezTo>
                    <a:pt x="2064" y="29239"/>
                    <a:pt x="1936" y="29324"/>
                    <a:pt x="1809" y="29423"/>
                  </a:cubicBezTo>
                  <a:cubicBezTo>
                    <a:pt x="1767" y="29437"/>
                    <a:pt x="1724" y="29465"/>
                    <a:pt x="1668" y="29465"/>
                  </a:cubicBezTo>
                  <a:cubicBezTo>
                    <a:pt x="1696" y="29423"/>
                    <a:pt x="1738" y="29366"/>
                    <a:pt x="1767" y="29324"/>
                  </a:cubicBezTo>
                  <a:cubicBezTo>
                    <a:pt x="2233" y="28702"/>
                    <a:pt x="2586" y="28038"/>
                    <a:pt x="2756" y="27275"/>
                  </a:cubicBezTo>
                  <a:cubicBezTo>
                    <a:pt x="2841" y="26936"/>
                    <a:pt x="2968" y="26582"/>
                    <a:pt x="3081" y="26243"/>
                  </a:cubicBezTo>
                  <a:cubicBezTo>
                    <a:pt x="3321" y="25579"/>
                    <a:pt x="3562" y="24915"/>
                    <a:pt x="3816" y="24251"/>
                  </a:cubicBezTo>
                  <a:cubicBezTo>
                    <a:pt x="3971" y="23855"/>
                    <a:pt x="4169" y="23473"/>
                    <a:pt x="4311" y="23078"/>
                  </a:cubicBezTo>
                  <a:cubicBezTo>
                    <a:pt x="4636" y="22216"/>
                    <a:pt x="4862" y="21325"/>
                    <a:pt x="4946" y="20407"/>
                  </a:cubicBezTo>
                  <a:cubicBezTo>
                    <a:pt x="4989" y="19842"/>
                    <a:pt x="4975" y="19276"/>
                    <a:pt x="4890" y="18711"/>
                  </a:cubicBezTo>
                  <a:cubicBezTo>
                    <a:pt x="4791" y="18089"/>
                    <a:pt x="4692" y="17467"/>
                    <a:pt x="4593" y="16846"/>
                  </a:cubicBezTo>
                  <a:cubicBezTo>
                    <a:pt x="4579" y="16747"/>
                    <a:pt x="4565" y="16662"/>
                    <a:pt x="4551" y="16563"/>
                  </a:cubicBezTo>
                  <a:cubicBezTo>
                    <a:pt x="4494" y="15842"/>
                    <a:pt x="4452" y="15107"/>
                    <a:pt x="4367" y="14387"/>
                  </a:cubicBezTo>
                  <a:cubicBezTo>
                    <a:pt x="4282" y="13567"/>
                    <a:pt x="4183" y="12761"/>
                    <a:pt x="3929" y="11970"/>
                  </a:cubicBezTo>
                  <a:cubicBezTo>
                    <a:pt x="3788" y="11518"/>
                    <a:pt x="3533" y="11150"/>
                    <a:pt x="3166" y="10839"/>
                  </a:cubicBezTo>
                  <a:cubicBezTo>
                    <a:pt x="2984" y="10690"/>
                    <a:pt x="2796" y="10615"/>
                    <a:pt x="2611" y="10615"/>
                  </a:cubicBezTo>
                  <a:cubicBezTo>
                    <a:pt x="2395" y="10615"/>
                    <a:pt x="2184" y="10718"/>
                    <a:pt x="1993" y="10924"/>
                  </a:cubicBezTo>
                  <a:cubicBezTo>
                    <a:pt x="1880" y="11037"/>
                    <a:pt x="1781" y="11179"/>
                    <a:pt x="1710" y="11320"/>
                  </a:cubicBezTo>
                  <a:cubicBezTo>
                    <a:pt x="1201" y="12309"/>
                    <a:pt x="792" y="13355"/>
                    <a:pt x="594" y="14457"/>
                  </a:cubicBezTo>
                  <a:cubicBezTo>
                    <a:pt x="495" y="14966"/>
                    <a:pt x="481" y="15475"/>
                    <a:pt x="495" y="15983"/>
                  </a:cubicBezTo>
                  <a:cubicBezTo>
                    <a:pt x="509" y="16619"/>
                    <a:pt x="551" y="17255"/>
                    <a:pt x="622" y="17891"/>
                  </a:cubicBezTo>
                  <a:cubicBezTo>
                    <a:pt x="679" y="18485"/>
                    <a:pt x="848" y="19036"/>
                    <a:pt x="1046" y="19601"/>
                  </a:cubicBezTo>
                  <a:cubicBezTo>
                    <a:pt x="1244" y="20152"/>
                    <a:pt x="1456" y="20718"/>
                    <a:pt x="1682" y="21269"/>
                  </a:cubicBezTo>
                  <a:cubicBezTo>
                    <a:pt x="2021" y="22131"/>
                    <a:pt x="2233" y="23035"/>
                    <a:pt x="2417" y="23940"/>
                  </a:cubicBezTo>
                  <a:cubicBezTo>
                    <a:pt x="2558" y="24632"/>
                    <a:pt x="2671" y="25339"/>
                    <a:pt x="2699" y="26045"/>
                  </a:cubicBezTo>
                  <a:cubicBezTo>
                    <a:pt x="2770" y="27331"/>
                    <a:pt x="2360" y="28434"/>
                    <a:pt x="1541" y="29409"/>
                  </a:cubicBezTo>
                  <a:cubicBezTo>
                    <a:pt x="1258" y="29748"/>
                    <a:pt x="933" y="30017"/>
                    <a:pt x="523" y="30186"/>
                  </a:cubicBezTo>
                  <a:cubicBezTo>
                    <a:pt x="410" y="30243"/>
                    <a:pt x="297" y="30299"/>
                    <a:pt x="170" y="30356"/>
                  </a:cubicBezTo>
                  <a:cubicBezTo>
                    <a:pt x="113" y="30384"/>
                    <a:pt x="71" y="30426"/>
                    <a:pt x="0" y="30455"/>
                  </a:cubicBezTo>
                  <a:cubicBezTo>
                    <a:pt x="14" y="30497"/>
                    <a:pt x="29" y="30525"/>
                    <a:pt x="43" y="30568"/>
                  </a:cubicBezTo>
                  <a:cubicBezTo>
                    <a:pt x="85" y="30554"/>
                    <a:pt x="127" y="30554"/>
                    <a:pt x="156" y="30539"/>
                  </a:cubicBezTo>
                  <a:cubicBezTo>
                    <a:pt x="820" y="30186"/>
                    <a:pt x="1470" y="29819"/>
                    <a:pt x="2092" y="29381"/>
                  </a:cubicBezTo>
                  <a:cubicBezTo>
                    <a:pt x="2742" y="28914"/>
                    <a:pt x="3406" y="28476"/>
                    <a:pt x="4070" y="28010"/>
                  </a:cubicBezTo>
                  <a:cubicBezTo>
                    <a:pt x="4282" y="27868"/>
                    <a:pt x="4522" y="27812"/>
                    <a:pt x="4763" y="27755"/>
                  </a:cubicBezTo>
                  <a:cubicBezTo>
                    <a:pt x="4977" y="27698"/>
                    <a:pt x="5191" y="27669"/>
                    <a:pt x="5409" y="27669"/>
                  </a:cubicBezTo>
                  <a:cubicBezTo>
                    <a:pt x="5564" y="27669"/>
                    <a:pt x="5720" y="27684"/>
                    <a:pt x="5879" y="27713"/>
                  </a:cubicBezTo>
                  <a:cubicBezTo>
                    <a:pt x="6261" y="27798"/>
                    <a:pt x="6586" y="27967"/>
                    <a:pt x="6840" y="28250"/>
                  </a:cubicBezTo>
                  <a:cubicBezTo>
                    <a:pt x="7137" y="28575"/>
                    <a:pt x="7349" y="28943"/>
                    <a:pt x="7547" y="29338"/>
                  </a:cubicBezTo>
                  <a:cubicBezTo>
                    <a:pt x="7674" y="29607"/>
                    <a:pt x="7844" y="29875"/>
                    <a:pt x="7985" y="30158"/>
                  </a:cubicBezTo>
                  <a:cubicBezTo>
                    <a:pt x="8056" y="30285"/>
                    <a:pt x="8112" y="30426"/>
                    <a:pt x="8169" y="30554"/>
                  </a:cubicBezTo>
                  <a:cubicBezTo>
                    <a:pt x="8225" y="30667"/>
                    <a:pt x="8267" y="30780"/>
                    <a:pt x="8437" y="30794"/>
                  </a:cubicBezTo>
                  <a:cubicBezTo>
                    <a:pt x="8465" y="30751"/>
                    <a:pt x="8508" y="30695"/>
                    <a:pt x="8522" y="30638"/>
                  </a:cubicBezTo>
                  <a:cubicBezTo>
                    <a:pt x="8720" y="29988"/>
                    <a:pt x="8691" y="29338"/>
                    <a:pt x="8451" y="28702"/>
                  </a:cubicBezTo>
                  <a:cubicBezTo>
                    <a:pt x="8381" y="28519"/>
                    <a:pt x="8253" y="28349"/>
                    <a:pt x="8140" y="28194"/>
                  </a:cubicBezTo>
                  <a:cubicBezTo>
                    <a:pt x="8027" y="28052"/>
                    <a:pt x="7886" y="27925"/>
                    <a:pt x="7773" y="27798"/>
                  </a:cubicBezTo>
                  <a:cubicBezTo>
                    <a:pt x="7504" y="27487"/>
                    <a:pt x="7165" y="27346"/>
                    <a:pt x="6769" y="27317"/>
                  </a:cubicBezTo>
                  <a:cubicBezTo>
                    <a:pt x="6671" y="27317"/>
                    <a:pt x="6572" y="27303"/>
                    <a:pt x="6487" y="27289"/>
                  </a:cubicBezTo>
                  <a:cubicBezTo>
                    <a:pt x="6417" y="27280"/>
                    <a:pt x="6348" y="27275"/>
                    <a:pt x="6279" y="27275"/>
                  </a:cubicBezTo>
                  <a:cubicBezTo>
                    <a:pt x="6042" y="27275"/>
                    <a:pt x="5809" y="27329"/>
                    <a:pt x="5568" y="27416"/>
                  </a:cubicBezTo>
                  <a:cubicBezTo>
                    <a:pt x="5271" y="27515"/>
                    <a:pt x="4961" y="27586"/>
                    <a:pt x="4636" y="27628"/>
                  </a:cubicBezTo>
                  <a:cubicBezTo>
                    <a:pt x="4678" y="27600"/>
                    <a:pt x="4720" y="27558"/>
                    <a:pt x="4749" y="27529"/>
                  </a:cubicBezTo>
                  <a:cubicBezTo>
                    <a:pt x="5568" y="26936"/>
                    <a:pt x="6374" y="26342"/>
                    <a:pt x="7193" y="25763"/>
                  </a:cubicBezTo>
                  <a:cubicBezTo>
                    <a:pt x="7349" y="25664"/>
                    <a:pt x="7533" y="25579"/>
                    <a:pt x="7716" y="25565"/>
                  </a:cubicBezTo>
                  <a:cubicBezTo>
                    <a:pt x="8070" y="25508"/>
                    <a:pt x="8437" y="25494"/>
                    <a:pt x="8805" y="25480"/>
                  </a:cubicBezTo>
                  <a:cubicBezTo>
                    <a:pt x="8823" y="25480"/>
                    <a:pt x="8841" y="25479"/>
                    <a:pt x="8859" y="25479"/>
                  </a:cubicBezTo>
                  <a:cubicBezTo>
                    <a:pt x="9232" y="25479"/>
                    <a:pt x="9555" y="25615"/>
                    <a:pt x="9879" y="25777"/>
                  </a:cubicBezTo>
                  <a:cubicBezTo>
                    <a:pt x="10373" y="26031"/>
                    <a:pt x="10825" y="26370"/>
                    <a:pt x="11221" y="26752"/>
                  </a:cubicBezTo>
                  <a:cubicBezTo>
                    <a:pt x="12055" y="27586"/>
                    <a:pt x="12988" y="28264"/>
                    <a:pt x="14005" y="28815"/>
                  </a:cubicBezTo>
                  <a:cubicBezTo>
                    <a:pt x="14825" y="29268"/>
                    <a:pt x="15673" y="29607"/>
                    <a:pt x="16591" y="29790"/>
                  </a:cubicBezTo>
                  <a:cubicBezTo>
                    <a:pt x="16966" y="29864"/>
                    <a:pt x="17338" y="29899"/>
                    <a:pt x="17707" y="29899"/>
                  </a:cubicBezTo>
                  <a:cubicBezTo>
                    <a:pt x="18259" y="29899"/>
                    <a:pt x="18806" y="29821"/>
                    <a:pt x="19347" y="29677"/>
                  </a:cubicBezTo>
                  <a:cubicBezTo>
                    <a:pt x="20322" y="29409"/>
                    <a:pt x="21255" y="29070"/>
                    <a:pt x="22188" y="28745"/>
                  </a:cubicBezTo>
                  <a:cubicBezTo>
                    <a:pt x="22343" y="28688"/>
                    <a:pt x="22498" y="28603"/>
                    <a:pt x="22640" y="28504"/>
                  </a:cubicBezTo>
                  <a:cubicBezTo>
                    <a:pt x="22894" y="28321"/>
                    <a:pt x="22937" y="28024"/>
                    <a:pt x="22753" y="27755"/>
                  </a:cubicBezTo>
                  <a:cubicBezTo>
                    <a:pt x="22626" y="27572"/>
                    <a:pt x="22456" y="27445"/>
                    <a:pt x="22258" y="27346"/>
                  </a:cubicBezTo>
                  <a:cubicBezTo>
                    <a:pt x="21679" y="27035"/>
                    <a:pt x="21071" y="26766"/>
                    <a:pt x="20421" y="26625"/>
                  </a:cubicBezTo>
                  <a:cubicBezTo>
                    <a:pt x="19884" y="26498"/>
                    <a:pt x="19333" y="26469"/>
                    <a:pt x="18782" y="26427"/>
                  </a:cubicBezTo>
                  <a:cubicBezTo>
                    <a:pt x="17920" y="26385"/>
                    <a:pt x="17058" y="26356"/>
                    <a:pt x="16210" y="26286"/>
                  </a:cubicBezTo>
                  <a:cubicBezTo>
                    <a:pt x="15503" y="26243"/>
                    <a:pt x="14796" y="26173"/>
                    <a:pt x="14090" y="26088"/>
                  </a:cubicBezTo>
                  <a:cubicBezTo>
                    <a:pt x="13299" y="25989"/>
                    <a:pt x="12535" y="25791"/>
                    <a:pt x="11801" y="25523"/>
                  </a:cubicBezTo>
                  <a:cubicBezTo>
                    <a:pt x="11334" y="25353"/>
                    <a:pt x="10854" y="25226"/>
                    <a:pt x="10345" y="25183"/>
                  </a:cubicBezTo>
                  <a:cubicBezTo>
                    <a:pt x="10220" y="25176"/>
                    <a:pt x="10095" y="25172"/>
                    <a:pt x="9970" y="25172"/>
                  </a:cubicBezTo>
                  <a:cubicBezTo>
                    <a:pt x="9629" y="25172"/>
                    <a:pt x="9287" y="25199"/>
                    <a:pt x="8946" y="25240"/>
                  </a:cubicBezTo>
                  <a:cubicBezTo>
                    <a:pt x="8663" y="25282"/>
                    <a:pt x="8381" y="25311"/>
                    <a:pt x="8098" y="25339"/>
                  </a:cubicBezTo>
                  <a:cubicBezTo>
                    <a:pt x="7957" y="25367"/>
                    <a:pt x="7815" y="25395"/>
                    <a:pt x="7646" y="25424"/>
                  </a:cubicBezTo>
                  <a:cubicBezTo>
                    <a:pt x="7688" y="25367"/>
                    <a:pt x="7702" y="25339"/>
                    <a:pt x="7730" y="25325"/>
                  </a:cubicBezTo>
                  <a:cubicBezTo>
                    <a:pt x="8013" y="25056"/>
                    <a:pt x="8282" y="24802"/>
                    <a:pt x="8564" y="24547"/>
                  </a:cubicBezTo>
                  <a:cubicBezTo>
                    <a:pt x="9158" y="23996"/>
                    <a:pt x="9850" y="23601"/>
                    <a:pt x="10557" y="23219"/>
                  </a:cubicBezTo>
                  <a:cubicBezTo>
                    <a:pt x="10755" y="23106"/>
                    <a:pt x="10965" y="23075"/>
                    <a:pt x="11180" y="23075"/>
                  </a:cubicBezTo>
                  <a:cubicBezTo>
                    <a:pt x="11287" y="23075"/>
                    <a:pt x="11395" y="23082"/>
                    <a:pt x="11504" y="23092"/>
                  </a:cubicBezTo>
                  <a:cubicBezTo>
                    <a:pt x="12648" y="23191"/>
                    <a:pt x="13765" y="23459"/>
                    <a:pt x="14867" y="23798"/>
                  </a:cubicBezTo>
                  <a:cubicBezTo>
                    <a:pt x="16224" y="24222"/>
                    <a:pt x="17609" y="24604"/>
                    <a:pt x="19008" y="24858"/>
                  </a:cubicBezTo>
                  <a:cubicBezTo>
                    <a:pt x="19465" y="24939"/>
                    <a:pt x="19916" y="24969"/>
                    <a:pt x="20369" y="24969"/>
                  </a:cubicBezTo>
                  <a:cubicBezTo>
                    <a:pt x="20630" y="24969"/>
                    <a:pt x="20892" y="24959"/>
                    <a:pt x="21156" y="24943"/>
                  </a:cubicBezTo>
                  <a:cubicBezTo>
                    <a:pt x="22484" y="24873"/>
                    <a:pt x="23728" y="24505"/>
                    <a:pt x="24943" y="23982"/>
                  </a:cubicBezTo>
                  <a:cubicBezTo>
                    <a:pt x="25961" y="23558"/>
                    <a:pt x="26978" y="23177"/>
                    <a:pt x="28038" y="22852"/>
                  </a:cubicBezTo>
                  <a:cubicBezTo>
                    <a:pt x="28194" y="22809"/>
                    <a:pt x="28349" y="22753"/>
                    <a:pt x="28505" y="22682"/>
                  </a:cubicBezTo>
                  <a:cubicBezTo>
                    <a:pt x="28561" y="22668"/>
                    <a:pt x="28604" y="22611"/>
                    <a:pt x="28688" y="22541"/>
                  </a:cubicBezTo>
                  <a:cubicBezTo>
                    <a:pt x="28589" y="22498"/>
                    <a:pt x="28533" y="22470"/>
                    <a:pt x="28462" y="22456"/>
                  </a:cubicBezTo>
                  <a:cubicBezTo>
                    <a:pt x="27953" y="22329"/>
                    <a:pt x="27445" y="22258"/>
                    <a:pt x="26922" y="22202"/>
                  </a:cubicBezTo>
                  <a:cubicBezTo>
                    <a:pt x="26371" y="22145"/>
                    <a:pt x="25819" y="22074"/>
                    <a:pt x="25268" y="22032"/>
                  </a:cubicBezTo>
                  <a:cubicBezTo>
                    <a:pt x="24873" y="21990"/>
                    <a:pt x="24463" y="21961"/>
                    <a:pt x="24067" y="21961"/>
                  </a:cubicBezTo>
                  <a:cubicBezTo>
                    <a:pt x="23346" y="21961"/>
                    <a:pt x="22626" y="21958"/>
                    <a:pt x="21905" y="21958"/>
                  </a:cubicBezTo>
                  <a:cubicBezTo>
                    <a:pt x="21184" y="21958"/>
                    <a:pt x="20463" y="21961"/>
                    <a:pt x="19743" y="21975"/>
                  </a:cubicBezTo>
                  <a:cubicBezTo>
                    <a:pt x="18965" y="21975"/>
                    <a:pt x="18202" y="21961"/>
                    <a:pt x="17425" y="21933"/>
                  </a:cubicBezTo>
                  <a:cubicBezTo>
                    <a:pt x="16704" y="21891"/>
                    <a:pt x="15984" y="21877"/>
                    <a:pt x="15249" y="21862"/>
                  </a:cubicBezTo>
                  <a:cubicBezTo>
                    <a:pt x="14924" y="21862"/>
                    <a:pt x="14599" y="21862"/>
                    <a:pt x="14288" y="21848"/>
                  </a:cubicBezTo>
                  <a:cubicBezTo>
                    <a:pt x="13581" y="21848"/>
                    <a:pt x="12903" y="21961"/>
                    <a:pt x="12253" y="22216"/>
                  </a:cubicBezTo>
                  <a:cubicBezTo>
                    <a:pt x="11278" y="22626"/>
                    <a:pt x="10373" y="23148"/>
                    <a:pt x="9483" y="23700"/>
                  </a:cubicBezTo>
                  <a:cubicBezTo>
                    <a:pt x="9426" y="23728"/>
                    <a:pt x="9370" y="23756"/>
                    <a:pt x="9285" y="23770"/>
                  </a:cubicBezTo>
                  <a:cubicBezTo>
                    <a:pt x="9327" y="23714"/>
                    <a:pt x="9370" y="23671"/>
                    <a:pt x="9412" y="23629"/>
                  </a:cubicBezTo>
                  <a:cubicBezTo>
                    <a:pt x="9907" y="23021"/>
                    <a:pt x="10401" y="22428"/>
                    <a:pt x="10896" y="21820"/>
                  </a:cubicBezTo>
                  <a:cubicBezTo>
                    <a:pt x="11052" y="21636"/>
                    <a:pt x="11179" y="21438"/>
                    <a:pt x="11306" y="21241"/>
                  </a:cubicBezTo>
                  <a:cubicBezTo>
                    <a:pt x="11391" y="21113"/>
                    <a:pt x="11490" y="21014"/>
                    <a:pt x="11617" y="20944"/>
                  </a:cubicBezTo>
                  <a:cubicBezTo>
                    <a:pt x="11970" y="20718"/>
                    <a:pt x="12352" y="20520"/>
                    <a:pt x="12747" y="20364"/>
                  </a:cubicBezTo>
                  <a:cubicBezTo>
                    <a:pt x="13030" y="20237"/>
                    <a:pt x="13313" y="20124"/>
                    <a:pt x="13595" y="20039"/>
                  </a:cubicBezTo>
                  <a:cubicBezTo>
                    <a:pt x="13991" y="19898"/>
                    <a:pt x="14415" y="19842"/>
                    <a:pt x="14825" y="19827"/>
                  </a:cubicBezTo>
                  <a:cubicBezTo>
                    <a:pt x="15687" y="19771"/>
                    <a:pt x="16535" y="19757"/>
                    <a:pt x="17397" y="19700"/>
                  </a:cubicBezTo>
                  <a:cubicBezTo>
                    <a:pt x="18160" y="19644"/>
                    <a:pt x="18923" y="19573"/>
                    <a:pt x="19686" y="19474"/>
                  </a:cubicBezTo>
                  <a:cubicBezTo>
                    <a:pt x="20902" y="19290"/>
                    <a:pt x="22075" y="18965"/>
                    <a:pt x="23205" y="18499"/>
                  </a:cubicBezTo>
                  <a:cubicBezTo>
                    <a:pt x="24505" y="17962"/>
                    <a:pt x="25791" y="17397"/>
                    <a:pt x="27063" y="16817"/>
                  </a:cubicBezTo>
                  <a:cubicBezTo>
                    <a:pt x="27459" y="16634"/>
                    <a:pt x="27840" y="16407"/>
                    <a:pt x="28208" y="16167"/>
                  </a:cubicBezTo>
                  <a:cubicBezTo>
                    <a:pt x="28420" y="16040"/>
                    <a:pt x="28618" y="15870"/>
                    <a:pt x="28787" y="15701"/>
                  </a:cubicBezTo>
                  <a:cubicBezTo>
                    <a:pt x="29197" y="15277"/>
                    <a:pt x="29183" y="14712"/>
                    <a:pt x="28787" y="14288"/>
                  </a:cubicBezTo>
                  <a:cubicBezTo>
                    <a:pt x="28476" y="13963"/>
                    <a:pt x="28081" y="13821"/>
                    <a:pt x="27657" y="13765"/>
                  </a:cubicBezTo>
                  <a:cubicBezTo>
                    <a:pt x="27332" y="13722"/>
                    <a:pt x="27003" y="13708"/>
                    <a:pt x="26674" y="13708"/>
                  </a:cubicBezTo>
                  <a:cubicBezTo>
                    <a:pt x="26346" y="13708"/>
                    <a:pt x="26017" y="13722"/>
                    <a:pt x="25692" y="13737"/>
                  </a:cubicBezTo>
                  <a:cubicBezTo>
                    <a:pt x="24802" y="13779"/>
                    <a:pt x="23912" y="13807"/>
                    <a:pt x="23021" y="13864"/>
                  </a:cubicBezTo>
                  <a:cubicBezTo>
                    <a:pt x="22188" y="13920"/>
                    <a:pt x="21368" y="14047"/>
                    <a:pt x="20577" y="14330"/>
                  </a:cubicBezTo>
                  <a:cubicBezTo>
                    <a:pt x="19700" y="14627"/>
                    <a:pt x="18909" y="15079"/>
                    <a:pt x="18174" y="15644"/>
                  </a:cubicBezTo>
                  <a:cubicBezTo>
                    <a:pt x="17524" y="16153"/>
                    <a:pt x="16930" y="16718"/>
                    <a:pt x="16337" y="17298"/>
                  </a:cubicBezTo>
                  <a:cubicBezTo>
                    <a:pt x="15885" y="17722"/>
                    <a:pt x="15432" y="18132"/>
                    <a:pt x="14980" y="18541"/>
                  </a:cubicBezTo>
                  <a:cubicBezTo>
                    <a:pt x="14373" y="19093"/>
                    <a:pt x="13708" y="19545"/>
                    <a:pt x="13016" y="19955"/>
                  </a:cubicBezTo>
                  <a:cubicBezTo>
                    <a:pt x="12592" y="20209"/>
                    <a:pt x="12182" y="20449"/>
                    <a:pt x="11758" y="20689"/>
                  </a:cubicBezTo>
                  <a:cubicBezTo>
                    <a:pt x="11730" y="20718"/>
                    <a:pt x="11702" y="20718"/>
                    <a:pt x="11645" y="20746"/>
                  </a:cubicBezTo>
                  <a:cubicBezTo>
                    <a:pt x="11673" y="20689"/>
                    <a:pt x="11687" y="20633"/>
                    <a:pt x="11716" y="20605"/>
                  </a:cubicBezTo>
                  <a:cubicBezTo>
                    <a:pt x="12210" y="19686"/>
                    <a:pt x="12719" y="18767"/>
                    <a:pt x="13214" y="17835"/>
                  </a:cubicBezTo>
                  <a:cubicBezTo>
                    <a:pt x="13666" y="17001"/>
                    <a:pt x="14245" y="16266"/>
                    <a:pt x="14980" y="15644"/>
                  </a:cubicBezTo>
                  <a:cubicBezTo>
                    <a:pt x="15616" y="15121"/>
                    <a:pt x="16294" y="14641"/>
                    <a:pt x="17029" y="14245"/>
                  </a:cubicBezTo>
                  <a:cubicBezTo>
                    <a:pt x="17552" y="13948"/>
                    <a:pt x="18089" y="13652"/>
                    <a:pt x="18640" y="13369"/>
                  </a:cubicBezTo>
                  <a:cubicBezTo>
                    <a:pt x="19969" y="12677"/>
                    <a:pt x="21156" y="11786"/>
                    <a:pt x="22202" y="10698"/>
                  </a:cubicBezTo>
                  <a:cubicBezTo>
                    <a:pt x="22682" y="10189"/>
                    <a:pt x="23134" y="9652"/>
                    <a:pt x="23601" y="9129"/>
                  </a:cubicBezTo>
                  <a:cubicBezTo>
                    <a:pt x="24420" y="8239"/>
                    <a:pt x="25254" y="7349"/>
                    <a:pt x="26074" y="6444"/>
                  </a:cubicBezTo>
                  <a:cubicBezTo>
                    <a:pt x="26653" y="5794"/>
                    <a:pt x="27219" y="5130"/>
                    <a:pt x="27784" y="4480"/>
                  </a:cubicBezTo>
                  <a:cubicBezTo>
                    <a:pt x="27840" y="4424"/>
                    <a:pt x="27911" y="4353"/>
                    <a:pt x="27869" y="4254"/>
                  </a:cubicBezTo>
                  <a:cubicBezTo>
                    <a:pt x="27838" y="4234"/>
                    <a:pt x="27808" y="4226"/>
                    <a:pt x="27778" y="4226"/>
                  </a:cubicBezTo>
                  <a:cubicBezTo>
                    <a:pt x="27725" y="4226"/>
                    <a:pt x="27674" y="4250"/>
                    <a:pt x="27628" y="4268"/>
                  </a:cubicBezTo>
                  <a:cubicBezTo>
                    <a:pt x="27204" y="4409"/>
                    <a:pt x="26795" y="4579"/>
                    <a:pt x="26371" y="4706"/>
                  </a:cubicBezTo>
                  <a:cubicBezTo>
                    <a:pt x="25862" y="4876"/>
                    <a:pt x="25339" y="4989"/>
                    <a:pt x="24830" y="5158"/>
                  </a:cubicBezTo>
                  <a:cubicBezTo>
                    <a:pt x="23827" y="5469"/>
                    <a:pt x="22922" y="5964"/>
                    <a:pt x="22103" y="6614"/>
                  </a:cubicBezTo>
                  <a:cubicBezTo>
                    <a:pt x="21000" y="7504"/>
                    <a:pt x="20025" y="8522"/>
                    <a:pt x="19093" y="9582"/>
                  </a:cubicBezTo>
                  <a:cubicBezTo>
                    <a:pt x="18655" y="10090"/>
                    <a:pt x="18301" y="10656"/>
                    <a:pt x="17962" y="11235"/>
                  </a:cubicBezTo>
                  <a:cubicBezTo>
                    <a:pt x="17637" y="11815"/>
                    <a:pt x="17255" y="12337"/>
                    <a:pt x="16860" y="12860"/>
                  </a:cubicBezTo>
                  <a:cubicBezTo>
                    <a:pt x="16563" y="13256"/>
                    <a:pt x="16266" y="13666"/>
                    <a:pt x="15998" y="14090"/>
                  </a:cubicBezTo>
                  <a:cubicBezTo>
                    <a:pt x="15588" y="14740"/>
                    <a:pt x="15093" y="15333"/>
                    <a:pt x="14528" y="15870"/>
                  </a:cubicBezTo>
                  <a:cubicBezTo>
                    <a:pt x="14316" y="16082"/>
                    <a:pt x="14118" y="16309"/>
                    <a:pt x="13920" y="16535"/>
                  </a:cubicBezTo>
                  <a:cubicBezTo>
                    <a:pt x="13878" y="16563"/>
                    <a:pt x="13864" y="16605"/>
                    <a:pt x="13821" y="16662"/>
                  </a:cubicBezTo>
                  <a:cubicBezTo>
                    <a:pt x="13807" y="16619"/>
                    <a:pt x="13807" y="16605"/>
                    <a:pt x="13807" y="16605"/>
                  </a:cubicBezTo>
                  <a:cubicBezTo>
                    <a:pt x="14076" y="15969"/>
                    <a:pt x="14344" y="15319"/>
                    <a:pt x="14627" y="14697"/>
                  </a:cubicBezTo>
                  <a:cubicBezTo>
                    <a:pt x="14811" y="14302"/>
                    <a:pt x="15037" y="13920"/>
                    <a:pt x="15235" y="13539"/>
                  </a:cubicBezTo>
                  <a:cubicBezTo>
                    <a:pt x="15644" y="12747"/>
                    <a:pt x="15856" y="11899"/>
                    <a:pt x="15927" y="11009"/>
                  </a:cubicBezTo>
                  <a:cubicBezTo>
                    <a:pt x="15998" y="10232"/>
                    <a:pt x="15955" y="9469"/>
                    <a:pt x="15871" y="8706"/>
                  </a:cubicBezTo>
                  <a:cubicBezTo>
                    <a:pt x="15757" y="7702"/>
                    <a:pt x="15545" y="6713"/>
                    <a:pt x="15291" y="5738"/>
                  </a:cubicBezTo>
                  <a:cubicBezTo>
                    <a:pt x="15150" y="5144"/>
                    <a:pt x="14994" y="4537"/>
                    <a:pt x="14825" y="3943"/>
                  </a:cubicBezTo>
                  <a:cubicBezTo>
                    <a:pt x="14585" y="3180"/>
                    <a:pt x="14217" y="2473"/>
                    <a:pt x="13807" y="1781"/>
                  </a:cubicBezTo>
                  <a:cubicBezTo>
                    <a:pt x="13680" y="1569"/>
                    <a:pt x="13553" y="1343"/>
                    <a:pt x="13440" y="1117"/>
                  </a:cubicBezTo>
                  <a:cubicBezTo>
                    <a:pt x="13284" y="820"/>
                    <a:pt x="13185" y="495"/>
                    <a:pt x="13115" y="184"/>
                  </a:cubicBezTo>
                  <a:cubicBezTo>
                    <a:pt x="13087" y="113"/>
                    <a:pt x="13058" y="57"/>
                    <a:pt x="13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BLANK_11">
    <p:spTree>
      <p:nvGrpSpPr>
        <p:cNvPr id="1" name="Shape 407"/>
        <p:cNvGrpSpPr/>
        <p:nvPr/>
      </p:nvGrpSpPr>
      <p:grpSpPr>
        <a:xfrm>
          <a:off x="0" y="0"/>
          <a:ext cx="0" cy="0"/>
          <a:chOff x="0" y="0"/>
          <a:chExt cx="0" cy="0"/>
        </a:xfrm>
      </p:grpSpPr>
      <p:sp>
        <p:nvSpPr>
          <p:cNvPr id="408" name="Google Shape;408;p17"/>
          <p:cNvSpPr/>
          <p:nvPr/>
        </p:nvSpPr>
        <p:spPr>
          <a:xfrm>
            <a:off x="-712625" y="4020625"/>
            <a:ext cx="2005407" cy="1699605"/>
          </a:xfrm>
          <a:custGeom>
            <a:avLst/>
            <a:gdLst/>
            <a:ahLst/>
            <a:cxnLst/>
            <a:rect l="l" t="t" r="r" b="b"/>
            <a:pathLst>
              <a:path w="36560" h="30985" extrusionOk="0">
                <a:moveTo>
                  <a:pt x="11155" y="1"/>
                </a:moveTo>
                <a:cubicBezTo>
                  <a:pt x="8758" y="1"/>
                  <a:pt x="6449" y="483"/>
                  <a:pt x="4674" y="1789"/>
                </a:cubicBezTo>
                <a:cubicBezTo>
                  <a:pt x="3287" y="2809"/>
                  <a:pt x="2370" y="4359"/>
                  <a:pt x="1820" y="5989"/>
                </a:cubicBezTo>
                <a:cubicBezTo>
                  <a:pt x="78" y="11152"/>
                  <a:pt x="1" y="17808"/>
                  <a:pt x="2531" y="22710"/>
                </a:cubicBezTo>
                <a:cubicBezTo>
                  <a:pt x="5747" y="28941"/>
                  <a:pt x="12925" y="30985"/>
                  <a:pt x="19822" y="30985"/>
                </a:cubicBezTo>
                <a:cubicBezTo>
                  <a:pt x="22559" y="30985"/>
                  <a:pt x="25252" y="30663"/>
                  <a:pt x="27635" y="30153"/>
                </a:cubicBezTo>
                <a:cubicBezTo>
                  <a:pt x="29113" y="29838"/>
                  <a:pt x="30569" y="29314"/>
                  <a:pt x="31844" y="28512"/>
                </a:cubicBezTo>
                <a:cubicBezTo>
                  <a:pt x="32414" y="28156"/>
                  <a:pt x="32947" y="27744"/>
                  <a:pt x="33428" y="27268"/>
                </a:cubicBezTo>
                <a:cubicBezTo>
                  <a:pt x="35654" y="25082"/>
                  <a:pt x="36560" y="21764"/>
                  <a:pt x="36202" y="18664"/>
                </a:cubicBezTo>
                <a:cubicBezTo>
                  <a:pt x="35843" y="15567"/>
                  <a:pt x="34334" y="12685"/>
                  <a:pt x="32342" y="10281"/>
                </a:cubicBezTo>
                <a:cubicBezTo>
                  <a:pt x="29067" y="6324"/>
                  <a:pt x="24598" y="3322"/>
                  <a:pt x="19764" y="1620"/>
                </a:cubicBezTo>
                <a:cubicBezTo>
                  <a:pt x="17349" y="769"/>
                  <a:pt x="14181" y="1"/>
                  <a:pt x="11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rot="-3133505">
            <a:off x="8125512" y="-664572"/>
            <a:ext cx="1759566" cy="1591593"/>
          </a:xfrm>
          <a:custGeom>
            <a:avLst/>
            <a:gdLst/>
            <a:ahLst/>
            <a:cxnLst/>
            <a:rect l="l" t="t" r="r" b="b"/>
            <a:pathLst>
              <a:path w="17198" h="13883" extrusionOk="0">
                <a:moveTo>
                  <a:pt x="6086" y="0"/>
                </a:moveTo>
                <a:cubicBezTo>
                  <a:pt x="6065" y="0"/>
                  <a:pt x="6044" y="0"/>
                  <a:pt x="6023" y="1"/>
                </a:cubicBezTo>
                <a:cubicBezTo>
                  <a:pt x="2404" y="15"/>
                  <a:pt x="611" y="2957"/>
                  <a:pt x="184" y="6152"/>
                </a:cubicBezTo>
                <a:cubicBezTo>
                  <a:pt x="1" y="7536"/>
                  <a:pt x="72" y="8968"/>
                  <a:pt x="364" y="10229"/>
                </a:cubicBezTo>
                <a:cubicBezTo>
                  <a:pt x="711" y="11719"/>
                  <a:pt x="1525" y="13277"/>
                  <a:pt x="2980" y="13739"/>
                </a:cubicBezTo>
                <a:cubicBezTo>
                  <a:pt x="3303" y="13841"/>
                  <a:pt x="3636" y="13882"/>
                  <a:pt x="3972" y="13882"/>
                </a:cubicBezTo>
                <a:cubicBezTo>
                  <a:pt x="4523" y="13882"/>
                  <a:pt x="5082" y="13772"/>
                  <a:pt x="5619" y="13638"/>
                </a:cubicBezTo>
                <a:cubicBezTo>
                  <a:pt x="9238" y="12747"/>
                  <a:pt x="17197" y="9541"/>
                  <a:pt x="16343" y="4676"/>
                </a:cubicBezTo>
                <a:cubicBezTo>
                  <a:pt x="16177" y="3714"/>
                  <a:pt x="15547" y="2880"/>
                  <a:pt x="14767" y="2293"/>
                </a:cubicBezTo>
                <a:cubicBezTo>
                  <a:pt x="12470" y="572"/>
                  <a:pt x="8890" y="0"/>
                  <a:pt x="60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txBox="1">
            <a:spLocks noGrp="1"/>
          </p:cNvSpPr>
          <p:nvPr>
            <p:ph type="title"/>
          </p:nvPr>
        </p:nvSpPr>
        <p:spPr>
          <a:xfrm>
            <a:off x="713100" y="544550"/>
            <a:ext cx="7717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11" name="Google Shape;411;p17"/>
          <p:cNvSpPr txBox="1">
            <a:spLocks noGrp="1"/>
          </p:cNvSpPr>
          <p:nvPr>
            <p:ph type="subTitle" idx="1"/>
          </p:nvPr>
        </p:nvSpPr>
        <p:spPr>
          <a:xfrm>
            <a:off x="713100" y="1317900"/>
            <a:ext cx="3858900" cy="304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400"/>
            </a:lvl1pPr>
            <a:lvl2pPr lvl="1" algn="ctr" rtl="0">
              <a:lnSpc>
                <a:spcPct val="100000"/>
              </a:lnSpc>
              <a:spcBef>
                <a:spcPts val="0"/>
              </a:spcBef>
              <a:spcAft>
                <a:spcPts val="0"/>
              </a:spcAft>
              <a:buSzPts val="1800"/>
              <a:buChar char="○"/>
              <a:defRPr sz="1800"/>
            </a:lvl2pPr>
            <a:lvl3pPr lvl="2" algn="ctr" rtl="0">
              <a:lnSpc>
                <a:spcPct val="100000"/>
              </a:lnSpc>
              <a:spcBef>
                <a:spcPts val="0"/>
              </a:spcBef>
              <a:spcAft>
                <a:spcPts val="0"/>
              </a:spcAft>
              <a:buSzPts val="1800"/>
              <a:buChar char="■"/>
              <a:defRPr sz="1800"/>
            </a:lvl3pPr>
            <a:lvl4pPr lvl="3" algn="ctr" rtl="0">
              <a:lnSpc>
                <a:spcPct val="100000"/>
              </a:lnSpc>
              <a:spcBef>
                <a:spcPts val="0"/>
              </a:spcBef>
              <a:spcAft>
                <a:spcPts val="0"/>
              </a:spcAft>
              <a:buSzPts val="1800"/>
              <a:buChar char="●"/>
              <a:defRPr sz="1800"/>
            </a:lvl4pPr>
            <a:lvl5pPr lvl="4" algn="ctr" rtl="0">
              <a:lnSpc>
                <a:spcPct val="100000"/>
              </a:lnSpc>
              <a:spcBef>
                <a:spcPts val="0"/>
              </a:spcBef>
              <a:spcAft>
                <a:spcPts val="0"/>
              </a:spcAft>
              <a:buSzPts val="1800"/>
              <a:buChar char="○"/>
              <a:defRPr sz="1800"/>
            </a:lvl5pPr>
            <a:lvl6pPr lvl="5" algn="ctr" rtl="0">
              <a:lnSpc>
                <a:spcPct val="100000"/>
              </a:lnSpc>
              <a:spcBef>
                <a:spcPts val="0"/>
              </a:spcBef>
              <a:spcAft>
                <a:spcPts val="0"/>
              </a:spcAft>
              <a:buSzPts val="1800"/>
              <a:buChar char="■"/>
              <a:defRPr sz="1800"/>
            </a:lvl6pPr>
            <a:lvl7pPr lvl="6" algn="ctr" rtl="0">
              <a:lnSpc>
                <a:spcPct val="100000"/>
              </a:lnSpc>
              <a:spcBef>
                <a:spcPts val="0"/>
              </a:spcBef>
              <a:spcAft>
                <a:spcPts val="0"/>
              </a:spcAft>
              <a:buSzPts val="1800"/>
              <a:buChar char="●"/>
              <a:defRPr sz="1800"/>
            </a:lvl7pPr>
            <a:lvl8pPr lvl="7" algn="ctr" rtl="0">
              <a:lnSpc>
                <a:spcPct val="100000"/>
              </a:lnSpc>
              <a:spcBef>
                <a:spcPts val="0"/>
              </a:spcBef>
              <a:spcAft>
                <a:spcPts val="0"/>
              </a:spcAft>
              <a:buSzPts val="1800"/>
              <a:buChar char="○"/>
              <a:defRPr sz="1800"/>
            </a:lvl8pPr>
            <a:lvl9pPr lvl="8" algn="ctr" rtl="0">
              <a:lnSpc>
                <a:spcPct val="100000"/>
              </a:lnSpc>
              <a:spcBef>
                <a:spcPts val="0"/>
              </a:spcBef>
              <a:spcAft>
                <a:spcPts val="0"/>
              </a:spcAft>
              <a:buSzPts val="1800"/>
              <a:buChar char="■"/>
              <a:defRPr sz="1800"/>
            </a:lvl9pPr>
          </a:lstStyle>
          <a:p>
            <a:endParaRPr/>
          </a:p>
        </p:txBody>
      </p:sp>
      <p:sp>
        <p:nvSpPr>
          <p:cNvPr id="412" name="Google Shape;412;p17"/>
          <p:cNvSpPr txBox="1">
            <a:spLocks noGrp="1"/>
          </p:cNvSpPr>
          <p:nvPr>
            <p:ph type="subTitle" idx="2"/>
          </p:nvPr>
        </p:nvSpPr>
        <p:spPr>
          <a:xfrm>
            <a:off x="4572000" y="1317900"/>
            <a:ext cx="3858900" cy="261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400"/>
            </a:lvl1pPr>
            <a:lvl2pPr lvl="1" algn="ctr" rtl="0">
              <a:lnSpc>
                <a:spcPct val="100000"/>
              </a:lnSpc>
              <a:spcBef>
                <a:spcPts val="0"/>
              </a:spcBef>
              <a:spcAft>
                <a:spcPts val="0"/>
              </a:spcAft>
              <a:buSzPts val="1800"/>
              <a:buChar char="○"/>
              <a:defRPr sz="1800"/>
            </a:lvl2pPr>
            <a:lvl3pPr lvl="2" algn="ctr" rtl="0">
              <a:lnSpc>
                <a:spcPct val="100000"/>
              </a:lnSpc>
              <a:spcBef>
                <a:spcPts val="0"/>
              </a:spcBef>
              <a:spcAft>
                <a:spcPts val="0"/>
              </a:spcAft>
              <a:buSzPts val="1800"/>
              <a:buChar char="■"/>
              <a:defRPr sz="1800"/>
            </a:lvl3pPr>
            <a:lvl4pPr lvl="3" algn="ctr" rtl="0">
              <a:lnSpc>
                <a:spcPct val="100000"/>
              </a:lnSpc>
              <a:spcBef>
                <a:spcPts val="0"/>
              </a:spcBef>
              <a:spcAft>
                <a:spcPts val="0"/>
              </a:spcAft>
              <a:buSzPts val="1800"/>
              <a:buChar char="●"/>
              <a:defRPr sz="1800"/>
            </a:lvl4pPr>
            <a:lvl5pPr lvl="4" algn="ctr" rtl="0">
              <a:lnSpc>
                <a:spcPct val="100000"/>
              </a:lnSpc>
              <a:spcBef>
                <a:spcPts val="0"/>
              </a:spcBef>
              <a:spcAft>
                <a:spcPts val="0"/>
              </a:spcAft>
              <a:buSzPts val="1800"/>
              <a:buChar char="○"/>
              <a:defRPr sz="1800"/>
            </a:lvl5pPr>
            <a:lvl6pPr lvl="5" algn="ctr" rtl="0">
              <a:lnSpc>
                <a:spcPct val="100000"/>
              </a:lnSpc>
              <a:spcBef>
                <a:spcPts val="0"/>
              </a:spcBef>
              <a:spcAft>
                <a:spcPts val="0"/>
              </a:spcAft>
              <a:buSzPts val="1800"/>
              <a:buChar char="■"/>
              <a:defRPr sz="1800"/>
            </a:lvl6pPr>
            <a:lvl7pPr lvl="6" algn="ctr" rtl="0">
              <a:lnSpc>
                <a:spcPct val="100000"/>
              </a:lnSpc>
              <a:spcBef>
                <a:spcPts val="0"/>
              </a:spcBef>
              <a:spcAft>
                <a:spcPts val="0"/>
              </a:spcAft>
              <a:buSzPts val="1800"/>
              <a:buChar char="●"/>
              <a:defRPr sz="1800"/>
            </a:lvl7pPr>
            <a:lvl8pPr lvl="7" algn="ctr" rtl="0">
              <a:lnSpc>
                <a:spcPct val="100000"/>
              </a:lnSpc>
              <a:spcBef>
                <a:spcPts val="0"/>
              </a:spcBef>
              <a:spcAft>
                <a:spcPts val="0"/>
              </a:spcAft>
              <a:buSzPts val="1800"/>
              <a:buChar char="○"/>
              <a:defRPr sz="1800"/>
            </a:lvl8pPr>
            <a:lvl9pPr lvl="8" algn="ctr" rtl="0">
              <a:lnSpc>
                <a:spcPct val="100000"/>
              </a:lnSpc>
              <a:spcBef>
                <a:spcPts val="0"/>
              </a:spcBef>
              <a:spcAft>
                <a:spcPts val="0"/>
              </a:spcAft>
              <a:buSzPts val="1800"/>
              <a:buChar char="■"/>
              <a:defRPr sz="1800"/>
            </a:lvl9pPr>
          </a:lstStyle>
          <a:p>
            <a:endParaRPr/>
          </a:p>
        </p:txBody>
      </p:sp>
      <p:grpSp>
        <p:nvGrpSpPr>
          <p:cNvPr id="413" name="Google Shape;413;p17"/>
          <p:cNvGrpSpPr/>
          <p:nvPr/>
        </p:nvGrpSpPr>
        <p:grpSpPr>
          <a:xfrm rot="10800000">
            <a:off x="8315607" y="3356621"/>
            <a:ext cx="852177" cy="1956650"/>
            <a:chOff x="-12741" y="-192940"/>
            <a:chExt cx="852177" cy="1956650"/>
          </a:xfrm>
        </p:grpSpPr>
        <p:sp>
          <p:nvSpPr>
            <p:cNvPr id="414" name="Google Shape;414;p17"/>
            <p:cNvSpPr/>
            <p:nvPr/>
          </p:nvSpPr>
          <p:spPr>
            <a:xfrm>
              <a:off x="-8263" y="-192940"/>
              <a:ext cx="847700" cy="1956650"/>
            </a:xfrm>
            <a:custGeom>
              <a:avLst/>
              <a:gdLst/>
              <a:ahLst/>
              <a:cxnLst/>
              <a:rect l="l" t="t" r="r" b="b"/>
              <a:pathLst>
                <a:path w="33908" h="78266" extrusionOk="0">
                  <a:moveTo>
                    <a:pt x="33870" y="1"/>
                  </a:moveTo>
                  <a:cubicBezTo>
                    <a:pt x="33864" y="1"/>
                    <a:pt x="33858" y="3"/>
                    <a:pt x="33854" y="7"/>
                  </a:cubicBezTo>
                  <a:cubicBezTo>
                    <a:pt x="32299" y="2988"/>
                    <a:pt x="29231" y="4687"/>
                    <a:pt x="26149" y="5753"/>
                  </a:cubicBezTo>
                  <a:cubicBezTo>
                    <a:pt x="22520" y="6991"/>
                    <a:pt x="18675" y="7452"/>
                    <a:pt x="15003" y="8590"/>
                  </a:cubicBezTo>
                  <a:cubicBezTo>
                    <a:pt x="11820" y="9569"/>
                    <a:pt x="8709" y="11095"/>
                    <a:pt x="6506" y="13644"/>
                  </a:cubicBezTo>
                  <a:cubicBezTo>
                    <a:pt x="5512" y="14782"/>
                    <a:pt x="4735" y="16107"/>
                    <a:pt x="4317" y="17562"/>
                  </a:cubicBezTo>
                  <a:cubicBezTo>
                    <a:pt x="3827" y="19189"/>
                    <a:pt x="3813" y="20931"/>
                    <a:pt x="4144" y="22602"/>
                  </a:cubicBezTo>
                  <a:cubicBezTo>
                    <a:pt x="5584" y="30019"/>
                    <a:pt x="12281" y="34397"/>
                    <a:pt x="16342" y="40258"/>
                  </a:cubicBezTo>
                  <a:cubicBezTo>
                    <a:pt x="20475" y="46249"/>
                    <a:pt x="21195" y="54256"/>
                    <a:pt x="18041" y="60837"/>
                  </a:cubicBezTo>
                  <a:cubicBezTo>
                    <a:pt x="16486" y="64077"/>
                    <a:pt x="14081" y="66814"/>
                    <a:pt x="11431" y="69204"/>
                  </a:cubicBezTo>
                  <a:cubicBezTo>
                    <a:pt x="8609" y="71768"/>
                    <a:pt x="5512" y="74029"/>
                    <a:pt x="2488" y="76347"/>
                  </a:cubicBezTo>
                  <a:cubicBezTo>
                    <a:pt x="1667" y="76966"/>
                    <a:pt x="846" y="77600"/>
                    <a:pt x="25" y="78219"/>
                  </a:cubicBezTo>
                  <a:cubicBezTo>
                    <a:pt x="1" y="78232"/>
                    <a:pt x="18" y="78265"/>
                    <a:pt x="33" y="78265"/>
                  </a:cubicBezTo>
                  <a:cubicBezTo>
                    <a:pt x="35" y="78265"/>
                    <a:pt x="38" y="78265"/>
                    <a:pt x="40" y="78263"/>
                  </a:cubicBezTo>
                  <a:cubicBezTo>
                    <a:pt x="3165" y="75872"/>
                    <a:pt x="6333" y="73553"/>
                    <a:pt x="9357" y="71062"/>
                  </a:cubicBezTo>
                  <a:cubicBezTo>
                    <a:pt x="12079" y="68815"/>
                    <a:pt x="14671" y="66367"/>
                    <a:pt x="16616" y="63415"/>
                  </a:cubicBezTo>
                  <a:cubicBezTo>
                    <a:pt x="20446" y="57626"/>
                    <a:pt x="21123" y="50108"/>
                    <a:pt x="18344" y="43743"/>
                  </a:cubicBezTo>
                  <a:cubicBezTo>
                    <a:pt x="15363" y="36874"/>
                    <a:pt x="8407" y="32827"/>
                    <a:pt x="5311" y="26029"/>
                  </a:cubicBezTo>
                  <a:cubicBezTo>
                    <a:pt x="3798" y="22703"/>
                    <a:pt x="3352" y="18843"/>
                    <a:pt x="5210" y="15545"/>
                  </a:cubicBezTo>
                  <a:cubicBezTo>
                    <a:pt x="6866" y="12579"/>
                    <a:pt x="9861" y="10563"/>
                    <a:pt x="12958" y="9339"/>
                  </a:cubicBezTo>
                  <a:cubicBezTo>
                    <a:pt x="16673" y="7884"/>
                    <a:pt x="20648" y="7366"/>
                    <a:pt x="24479" y="6300"/>
                  </a:cubicBezTo>
                  <a:cubicBezTo>
                    <a:pt x="27460" y="5479"/>
                    <a:pt x="30556" y="4226"/>
                    <a:pt x="32644" y="1850"/>
                  </a:cubicBezTo>
                  <a:cubicBezTo>
                    <a:pt x="33134" y="1303"/>
                    <a:pt x="33552" y="683"/>
                    <a:pt x="33897" y="35"/>
                  </a:cubicBezTo>
                  <a:cubicBezTo>
                    <a:pt x="33908" y="14"/>
                    <a:pt x="33887" y="1"/>
                    <a:pt x="33870" y="1"/>
                  </a:cubicBezTo>
                  <a:close/>
                </a:path>
              </a:pathLst>
            </a:custGeom>
            <a:solidFill>
              <a:srgbClr val="EAE1DA"/>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12741" y="-69374"/>
              <a:ext cx="404350" cy="1371000"/>
            </a:xfrm>
            <a:custGeom>
              <a:avLst/>
              <a:gdLst/>
              <a:ahLst/>
              <a:cxnLst/>
              <a:rect l="l" t="t" r="r" b="b"/>
              <a:pathLst>
                <a:path w="16174" h="54840" fill="none" extrusionOk="0">
                  <a:moveTo>
                    <a:pt x="1" y="54840"/>
                  </a:moveTo>
                  <a:cubicBezTo>
                    <a:pt x="4206" y="53587"/>
                    <a:pt x="8137" y="51312"/>
                    <a:pt x="11090" y="48057"/>
                  </a:cubicBezTo>
                  <a:cubicBezTo>
                    <a:pt x="14028" y="44802"/>
                    <a:pt x="15914" y="40540"/>
                    <a:pt x="16044" y="36162"/>
                  </a:cubicBezTo>
                  <a:cubicBezTo>
                    <a:pt x="16173" y="31942"/>
                    <a:pt x="14719" y="27852"/>
                    <a:pt x="13020" y="23978"/>
                  </a:cubicBezTo>
                  <a:cubicBezTo>
                    <a:pt x="11320" y="20119"/>
                    <a:pt x="9362" y="16331"/>
                    <a:pt x="8382" y="12227"/>
                  </a:cubicBezTo>
                  <a:cubicBezTo>
                    <a:pt x="7403" y="8137"/>
                    <a:pt x="7518" y="3557"/>
                    <a:pt x="9779" y="0"/>
                  </a:cubicBezTo>
                </a:path>
              </a:pathLst>
            </a:custGeom>
            <a:noFill/>
            <a:ln w="9525" cap="flat" cmpd="sng">
              <a:solidFill>
                <a:schemeClr val="accent2"/>
              </a:solidFill>
              <a:prstDash val="solid"/>
              <a:miter lim="1440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2">
  <p:cSld name="BLANK_20">
    <p:bg>
      <p:bgPr>
        <a:solidFill>
          <a:schemeClr val="lt2"/>
        </a:solidFill>
        <a:effectLst/>
      </p:bgPr>
    </p:bg>
    <p:spTree>
      <p:nvGrpSpPr>
        <p:cNvPr id="1" name="Shape 416"/>
        <p:cNvGrpSpPr/>
        <p:nvPr/>
      </p:nvGrpSpPr>
      <p:grpSpPr>
        <a:xfrm>
          <a:off x="0" y="0"/>
          <a:ext cx="0" cy="0"/>
          <a:chOff x="0" y="0"/>
          <a:chExt cx="0" cy="0"/>
        </a:xfrm>
      </p:grpSpPr>
      <p:sp>
        <p:nvSpPr>
          <p:cNvPr id="417" name="Google Shape;417;p18"/>
          <p:cNvSpPr/>
          <p:nvPr/>
        </p:nvSpPr>
        <p:spPr>
          <a:xfrm>
            <a:off x="7500700" y="-453500"/>
            <a:ext cx="1952606" cy="1747450"/>
          </a:xfrm>
          <a:custGeom>
            <a:avLst/>
            <a:gdLst/>
            <a:ahLst/>
            <a:cxnLst/>
            <a:rect l="l" t="t" r="r" b="b"/>
            <a:pathLst>
              <a:path w="26383" h="23611" extrusionOk="0">
                <a:moveTo>
                  <a:pt x="10960" y="0"/>
                </a:moveTo>
                <a:cubicBezTo>
                  <a:pt x="9622" y="0"/>
                  <a:pt x="8321" y="95"/>
                  <a:pt x="7118" y="260"/>
                </a:cubicBezTo>
                <a:cubicBezTo>
                  <a:pt x="6000" y="415"/>
                  <a:pt x="4883" y="724"/>
                  <a:pt x="3889" y="1249"/>
                </a:cubicBezTo>
                <a:cubicBezTo>
                  <a:pt x="3444" y="1484"/>
                  <a:pt x="3023" y="1761"/>
                  <a:pt x="2639" y="2088"/>
                </a:cubicBezTo>
                <a:cubicBezTo>
                  <a:pt x="857" y="3595"/>
                  <a:pt x="1" y="6019"/>
                  <a:pt x="95" y="8348"/>
                </a:cubicBezTo>
                <a:cubicBezTo>
                  <a:pt x="190" y="10678"/>
                  <a:pt x="1152" y="12912"/>
                  <a:pt x="2502" y="14812"/>
                </a:cubicBezTo>
                <a:cubicBezTo>
                  <a:pt x="4459" y="17568"/>
                  <a:pt x="6983" y="19817"/>
                  <a:pt x="10040" y="21238"/>
                </a:cubicBezTo>
                <a:cubicBezTo>
                  <a:pt x="12544" y="22405"/>
                  <a:pt x="15452" y="23324"/>
                  <a:pt x="18208" y="23574"/>
                </a:cubicBezTo>
                <a:cubicBezTo>
                  <a:pt x="18482" y="23598"/>
                  <a:pt x="18758" y="23611"/>
                  <a:pt x="19034" y="23611"/>
                </a:cubicBezTo>
                <a:cubicBezTo>
                  <a:pt x="21400" y="23611"/>
                  <a:pt x="23756" y="22683"/>
                  <a:pt x="24792" y="20402"/>
                </a:cubicBezTo>
                <a:cubicBezTo>
                  <a:pt x="25658" y="18499"/>
                  <a:pt x="25904" y="16113"/>
                  <a:pt x="26130" y="14050"/>
                </a:cubicBezTo>
                <a:cubicBezTo>
                  <a:pt x="26383" y="11752"/>
                  <a:pt x="26334" y="9363"/>
                  <a:pt x="25417" y="7205"/>
                </a:cubicBezTo>
                <a:cubicBezTo>
                  <a:pt x="23094" y="1742"/>
                  <a:pt x="16688" y="0"/>
                  <a:pt x="109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8"/>
          <p:cNvSpPr/>
          <p:nvPr/>
        </p:nvSpPr>
        <p:spPr>
          <a:xfrm>
            <a:off x="-399700" y="-269950"/>
            <a:ext cx="1467057" cy="1251509"/>
          </a:xfrm>
          <a:custGeom>
            <a:avLst/>
            <a:gdLst/>
            <a:ahLst/>
            <a:cxnLst/>
            <a:rect l="l" t="t" r="r" b="b"/>
            <a:pathLst>
              <a:path w="37801" h="32245" extrusionOk="0">
                <a:moveTo>
                  <a:pt x="25430" y="0"/>
                </a:moveTo>
                <a:cubicBezTo>
                  <a:pt x="24401" y="0"/>
                  <a:pt x="23368" y="87"/>
                  <a:pt x="22354" y="245"/>
                </a:cubicBezTo>
                <a:cubicBezTo>
                  <a:pt x="17887" y="942"/>
                  <a:pt x="13690" y="2621"/>
                  <a:pt x="10160" y="5431"/>
                </a:cubicBezTo>
                <a:cubicBezTo>
                  <a:pt x="7275" y="7732"/>
                  <a:pt x="4436" y="10666"/>
                  <a:pt x="2490" y="13818"/>
                </a:cubicBezTo>
                <a:cubicBezTo>
                  <a:pt x="642" y="16817"/>
                  <a:pt x="0" y="20688"/>
                  <a:pt x="2356" y="23590"/>
                </a:cubicBezTo>
                <a:cubicBezTo>
                  <a:pt x="4121" y="25762"/>
                  <a:pt x="6831" y="27484"/>
                  <a:pt x="9163" y="28988"/>
                </a:cubicBezTo>
                <a:cubicBezTo>
                  <a:pt x="11762" y="30662"/>
                  <a:pt x="14650" y="32028"/>
                  <a:pt x="17781" y="32220"/>
                </a:cubicBezTo>
                <a:cubicBezTo>
                  <a:pt x="18054" y="32237"/>
                  <a:pt x="18324" y="32245"/>
                  <a:pt x="18592" y="32245"/>
                </a:cubicBezTo>
                <a:cubicBezTo>
                  <a:pt x="27928" y="32245"/>
                  <a:pt x="34347" y="22358"/>
                  <a:pt x="37021" y="14459"/>
                </a:cubicBezTo>
                <a:cubicBezTo>
                  <a:pt x="37505" y="13027"/>
                  <a:pt x="37800" y="11505"/>
                  <a:pt x="37766" y="10001"/>
                </a:cubicBezTo>
                <a:cubicBezTo>
                  <a:pt x="37748" y="9331"/>
                  <a:pt x="37668" y="8660"/>
                  <a:pt x="37508" y="8004"/>
                </a:cubicBezTo>
                <a:cubicBezTo>
                  <a:pt x="36769" y="4973"/>
                  <a:pt x="34379" y="2500"/>
                  <a:pt x="31531" y="1220"/>
                </a:cubicBezTo>
                <a:cubicBezTo>
                  <a:pt x="29622" y="362"/>
                  <a:pt x="27531" y="0"/>
                  <a:pt x="25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8"/>
          <p:cNvSpPr txBox="1">
            <a:spLocks noGrp="1"/>
          </p:cNvSpPr>
          <p:nvPr>
            <p:ph type="title"/>
          </p:nvPr>
        </p:nvSpPr>
        <p:spPr>
          <a:xfrm>
            <a:off x="713100" y="544550"/>
            <a:ext cx="7717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0" name="Google Shape;420;p18"/>
          <p:cNvSpPr txBox="1">
            <a:spLocks noGrp="1"/>
          </p:cNvSpPr>
          <p:nvPr>
            <p:ph type="subTitle" idx="1"/>
          </p:nvPr>
        </p:nvSpPr>
        <p:spPr>
          <a:xfrm>
            <a:off x="713100" y="1317900"/>
            <a:ext cx="3858900" cy="328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400"/>
            </a:lvl1pPr>
            <a:lvl2pPr lvl="1" algn="ctr" rtl="0">
              <a:lnSpc>
                <a:spcPct val="100000"/>
              </a:lnSpc>
              <a:spcBef>
                <a:spcPts val="0"/>
              </a:spcBef>
              <a:spcAft>
                <a:spcPts val="0"/>
              </a:spcAft>
              <a:buSzPts val="1800"/>
              <a:buChar char="○"/>
              <a:defRPr sz="2100"/>
            </a:lvl2pPr>
            <a:lvl3pPr lvl="2" algn="ctr" rtl="0">
              <a:lnSpc>
                <a:spcPct val="100000"/>
              </a:lnSpc>
              <a:spcBef>
                <a:spcPts val="0"/>
              </a:spcBef>
              <a:spcAft>
                <a:spcPts val="0"/>
              </a:spcAft>
              <a:buSzPts val="1800"/>
              <a:buChar char="■"/>
              <a:defRPr sz="2100"/>
            </a:lvl3pPr>
            <a:lvl4pPr lvl="3" algn="ctr" rtl="0">
              <a:lnSpc>
                <a:spcPct val="100000"/>
              </a:lnSpc>
              <a:spcBef>
                <a:spcPts val="0"/>
              </a:spcBef>
              <a:spcAft>
                <a:spcPts val="0"/>
              </a:spcAft>
              <a:buSzPts val="1800"/>
              <a:buChar char="●"/>
              <a:defRPr sz="2100"/>
            </a:lvl4pPr>
            <a:lvl5pPr lvl="4" algn="ctr" rtl="0">
              <a:lnSpc>
                <a:spcPct val="100000"/>
              </a:lnSpc>
              <a:spcBef>
                <a:spcPts val="0"/>
              </a:spcBef>
              <a:spcAft>
                <a:spcPts val="0"/>
              </a:spcAft>
              <a:buSzPts val="1800"/>
              <a:buChar char="○"/>
              <a:defRPr sz="2100"/>
            </a:lvl5pPr>
            <a:lvl6pPr lvl="5" algn="ctr" rtl="0">
              <a:lnSpc>
                <a:spcPct val="100000"/>
              </a:lnSpc>
              <a:spcBef>
                <a:spcPts val="0"/>
              </a:spcBef>
              <a:spcAft>
                <a:spcPts val="0"/>
              </a:spcAft>
              <a:buSzPts val="1800"/>
              <a:buChar char="■"/>
              <a:defRPr sz="2100"/>
            </a:lvl6pPr>
            <a:lvl7pPr lvl="6" algn="ctr" rtl="0">
              <a:lnSpc>
                <a:spcPct val="100000"/>
              </a:lnSpc>
              <a:spcBef>
                <a:spcPts val="0"/>
              </a:spcBef>
              <a:spcAft>
                <a:spcPts val="0"/>
              </a:spcAft>
              <a:buSzPts val="1800"/>
              <a:buChar char="●"/>
              <a:defRPr sz="2100"/>
            </a:lvl7pPr>
            <a:lvl8pPr lvl="7" algn="ctr" rtl="0">
              <a:lnSpc>
                <a:spcPct val="100000"/>
              </a:lnSpc>
              <a:spcBef>
                <a:spcPts val="0"/>
              </a:spcBef>
              <a:spcAft>
                <a:spcPts val="0"/>
              </a:spcAft>
              <a:buSzPts val="1800"/>
              <a:buChar char="○"/>
              <a:defRPr sz="2100"/>
            </a:lvl8pPr>
            <a:lvl9pPr lvl="8" algn="ctr" rtl="0">
              <a:lnSpc>
                <a:spcPct val="100000"/>
              </a:lnSpc>
              <a:spcBef>
                <a:spcPts val="0"/>
              </a:spcBef>
              <a:spcAft>
                <a:spcPts val="0"/>
              </a:spcAft>
              <a:buSzPts val="1800"/>
              <a:buChar char="■"/>
              <a:defRPr sz="2100"/>
            </a:lvl9pPr>
          </a:lstStyle>
          <a:p>
            <a:endParaRPr/>
          </a:p>
        </p:txBody>
      </p:sp>
      <p:sp>
        <p:nvSpPr>
          <p:cNvPr id="421" name="Google Shape;421;p18"/>
          <p:cNvSpPr txBox="1">
            <a:spLocks noGrp="1"/>
          </p:cNvSpPr>
          <p:nvPr>
            <p:ph type="subTitle" idx="2"/>
          </p:nvPr>
        </p:nvSpPr>
        <p:spPr>
          <a:xfrm>
            <a:off x="4572000" y="1317900"/>
            <a:ext cx="3858900" cy="124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400"/>
              <a:buChar char="●"/>
              <a:defRPr sz="1400"/>
            </a:lvl1pPr>
            <a:lvl2pPr lvl="1" algn="ctr" rtl="0">
              <a:lnSpc>
                <a:spcPct val="100000"/>
              </a:lnSpc>
              <a:spcBef>
                <a:spcPts val="0"/>
              </a:spcBef>
              <a:spcAft>
                <a:spcPts val="0"/>
              </a:spcAft>
              <a:buSzPts val="1800"/>
              <a:buChar char="○"/>
              <a:defRPr sz="2100"/>
            </a:lvl2pPr>
            <a:lvl3pPr lvl="2" algn="ctr" rtl="0">
              <a:lnSpc>
                <a:spcPct val="100000"/>
              </a:lnSpc>
              <a:spcBef>
                <a:spcPts val="0"/>
              </a:spcBef>
              <a:spcAft>
                <a:spcPts val="0"/>
              </a:spcAft>
              <a:buSzPts val="1800"/>
              <a:buChar char="■"/>
              <a:defRPr sz="2100"/>
            </a:lvl3pPr>
            <a:lvl4pPr lvl="3" algn="ctr" rtl="0">
              <a:lnSpc>
                <a:spcPct val="100000"/>
              </a:lnSpc>
              <a:spcBef>
                <a:spcPts val="0"/>
              </a:spcBef>
              <a:spcAft>
                <a:spcPts val="0"/>
              </a:spcAft>
              <a:buSzPts val="1800"/>
              <a:buChar char="●"/>
              <a:defRPr sz="2100"/>
            </a:lvl4pPr>
            <a:lvl5pPr lvl="4" algn="ctr" rtl="0">
              <a:lnSpc>
                <a:spcPct val="100000"/>
              </a:lnSpc>
              <a:spcBef>
                <a:spcPts val="0"/>
              </a:spcBef>
              <a:spcAft>
                <a:spcPts val="0"/>
              </a:spcAft>
              <a:buSzPts val="1800"/>
              <a:buChar char="○"/>
              <a:defRPr sz="2100"/>
            </a:lvl5pPr>
            <a:lvl6pPr lvl="5" algn="ctr" rtl="0">
              <a:lnSpc>
                <a:spcPct val="100000"/>
              </a:lnSpc>
              <a:spcBef>
                <a:spcPts val="0"/>
              </a:spcBef>
              <a:spcAft>
                <a:spcPts val="0"/>
              </a:spcAft>
              <a:buSzPts val="1800"/>
              <a:buChar char="■"/>
              <a:defRPr sz="2100"/>
            </a:lvl6pPr>
            <a:lvl7pPr lvl="6" algn="ctr" rtl="0">
              <a:lnSpc>
                <a:spcPct val="100000"/>
              </a:lnSpc>
              <a:spcBef>
                <a:spcPts val="0"/>
              </a:spcBef>
              <a:spcAft>
                <a:spcPts val="0"/>
              </a:spcAft>
              <a:buSzPts val="1800"/>
              <a:buChar char="●"/>
              <a:defRPr sz="2100"/>
            </a:lvl7pPr>
            <a:lvl8pPr lvl="7" algn="ctr" rtl="0">
              <a:lnSpc>
                <a:spcPct val="100000"/>
              </a:lnSpc>
              <a:spcBef>
                <a:spcPts val="0"/>
              </a:spcBef>
              <a:spcAft>
                <a:spcPts val="0"/>
              </a:spcAft>
              <a:buSzPts val="1800"/>
              <a:buChar char="○"/>
              <a:defRPr sz="2100"/>
            </a:lvl8pPr>
            <a:lvl9pPr lvl="8" algn="ctr" rtl="0">
              <a:lnSpc>
                <a:spcPct val="100000"/>
              </a:lnSpc>
              <a:spcBef>
                <a:spcPts val="0"/>
              </a:spcBef>
              <a:spcAft>
                <a:spcPts val="0"/>
              </a:spcAft>
              <a:buSzPts val="1800"/>
              <a:buChar char="■"/>
              <a:defRPr sz="2100"/>
            </a:lvl9pPr>
          </a:lstStyle>
          <a:p>
            <a:endParaRPr/>
          </a:p>
        </p:txBody>
      </p:sp>
      <p:sp>
        <p:nvSpPr>
          <p:cNvPr id="422" name="Google Shape;422;p18"/>
          <p:cNvSpPr/>
          <p:nvPr/>
        </p:nvSpPr>
        <p:spPr>
          <a:xfrm>
            <a:off x="3971800" y="4595650"/>
            <a:ext cx="1467057" cy="1251509"/>
          </a:xfrm>
          <a:custGeom>
            <a:avLst/>
            <a:gdLst/>
            <a:ahLst/>
            <a:cxnLst/>
            <a:rect l="l" t="t" r="r" b="b"/>
            <a:pathLst>
              <a:path w="37801" h="32245" extrusionOk="0">
                <a:moveTo>
                  <a:pt x="25430" y="0"/>
                </a:moveTo>
                <a:cubicBezTo>
                  <a:pt x="24401" y="0"/>
                  <a:pt x="23368" y="87"/>
                  <a:pt x="22354" y="245"/>
                </a:cubicBezTo>
                <a:cubicBezTo>
                  <a:pt x="17887" y="942"/>
                  <a:pt x="13690" y="2621"/>
                  <a:pt x="10160" y="5431"/>
                </a:cubicBezTo>
                <a:cubicBezTo>
                  <a:pt x="7275" y="7732"/>
                  <a:pt x="4436" y="10666"/>
                  <a:pt x="2490" y="13818"/>
                </a:cubicBezTo>
                <a:cubicBezTo>
                  <a:pt x="642" y="16817"/>
                  <a:pt x="0" y="20688"/>
                  <a:pt x="2356" y="23590"/>
                </a:cubicBezTo>
                <a:cubicBezTo>
                  <a:pt x="4121" y="25762"/>
                  <a:pt x="6831" y="27484"/>
                  <a:pt x="9163" y="28988"/>
                </a:cubicBezTo>
                <a:cubicBezTo>
                  <a:pt x="11762" y="30662"/>
                  <a:pt x="14650" y="32028"/>
                  <a:pt x="17781" y="32220"/>
                </a:cubicBezTo>
                <a:cubicBezTo>
                  <a:pt x="18054" y="32237"/>
                  <a:pt x="18324" y="32245"/>
                  <a:pt x="18592" y="32245"/>
                </a:cubicBezTo>
                <a:cubicBezTo>
                  <a:pt x="27928" y="32245"/>
                  <a:pt x="34347" y="22358"/>
                  <a:pt x="37021" y="14459"/>
                </a:cubicBezTo>
                <a:cubicBezTo>
                  <a:pt x="37505" y="13027"/>
                  <a:pt x="37800" y="11505"/>
                  <a:pt x="37766" y="10001"/>
                </a:cubicBezTo>
                <a:cubicBezTo>
                  <a:pt x="37748" y="9331"/>
                  <a:pt x="37668" y="8660"/>
                  <a:pt x="37508" y="8004"/>
                </a:cubicBezTo>
                <a:cubicBezTo>
                  <a:pt x="36769" y="4973"/>
                  <a:pt x="34379" y="2500"/>
                  <a:pt x="31531" y="1220"/>
                </a:cubicBezTo>
                <a:cubicBezTo>
                  <a:pt x="29622" y="362"/>
                  <a:pt x="27531" y="0"/>
                  <a:pt x="25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BLANK_3">
    <p:spTree>
      <p:nvGrpSpPr>
        <p:cNvPr id="1" name="Shape 423"/>
        <p:cNvGrpSpPr/>
        <p:nvPr/>
      </p:nvGrpSpPr>
      <p:grpSpPr>
        <a:xfrm>
          <a:off x="0" y="0"/>
          <a:ext cx="0" cy="0"/>
          <a:chOff x="0" y="0"/>
          <a:chExt cx="0" cy="0"/>
        </a:xfrm>
      </p:grpSpPr>
      <p:sp>
        <p:nvSpPr>
          <p:cNvPr id="424" name="Google Shape;424;p19"/>
          <p:cNvSpPr txBox="1">
            <a:spLocks noGrp="1"/>
          </p:cNvSpPr>
          <p:nvPr>
            <p:ph type="title"/>
          </p:nvPr>
        </p:nvSpPr>
        <p:spPr>
          <a:xfrm>
            <a:off x="713100" y="544550"/>
            <a:ext cx="7717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25" name="Google Shape;425;p19"/>
          <p:cNvSpPr txBox="1">
            <a:spLocks noGrp="1"/>
          </p:cNvSpPr>
          <p:nvPr>
            <p:ph type="title" idx="2"/>
          </p:nvPr>
        </p:nvSpPr>
        <p:spPr>
          <a:xfrm>
            <a:off x="910915" y="2842411"/>
            <a:ext cx="2176800" cy="46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6" name="Google Shape;426;p19"/>
          <p:cNvSpPr txBox="1">
            <a:spLocks noGrp="1"/>
          </p:cNvSpPr>
          <p:nvPr>
            <p:ph type="subTitle" idx="1"/>
          </p:nvPr>
        </p:nvSpPr>
        <p:spPr>
          <a:xfrm>
            <a:off x="910915" y="3305365"/>
            <a:ext cx="2176800" cy="7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27" name="Google Shape;427;p19"/>
          <p:cNvSpPr txBox="1">
            <a:spLocks noGrp="1"/>
          </p:cNvSpPr>
          <p:nvPr>
            <p:ph type="title" idx="3"/>
          </p:nvPr>
        </p:nvSpPr>
        <p:spPr>
          <a:xfrm>
            <a:off x="3483362" y="2842411"/>
            <a:ext cx="2176800" cy="46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8" name="Google Shape;428;p19"/>
          <p:cNvSpPr txBox="1">
            <a:spLocks noGrp="1"/>
          </p:cNvSpPr>
          <p:nvPr>
            <p:ph type="subTitle" idx="4"/>
          </p:nvPr>
        </p:nvSpPr>
        <p:spPr>
          <a:xfrm>
            <a:off x="3483362" y="3305365"/>
            <a:ext cx="2176800" cy="7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29" name="Google Shape;429;p19"/>
          <p:cNvSpPr txBox="1">
            <a:spLocks noGrp="1"/>
          </p:cNvSpPr>
          <p:nvPr>
            <p:ph type="title" idx="5"/>
          </p:nvPr>
        </p:nvSpPr>
        <p:spPr>
          <a:xfrm>
            <a:off x="6055812" y="2842411"/>
            <a:ext cx="2176800" cy="46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0" name="Google Shape;430;p19"/>
          <p:cNvSpPr txBox="1">
            <a:spLocks noGrp="1"/>
          </p:cNvSpPr>
          <p:nvPr>
            <p:ph type="subTitle" idx="6"/>
          </p:nvPr>
        </p:nvSpPr>
        <p:spPr>
          <a:xfrm>
            <a:off x="6055812" y="3305365"/>
            <a:ext cx="2176800" cy="7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31" name="Google Shape;431;p19"/>
          <p:cNvSpPr/>
          <p:nvPr/>
        </p:nvSpPr>
        <p:spPr>
          <a:xfrm rot="-7103484">
            <a:off x="-654802" y="4237497"/>
            <a:ext cx="2136329" cy="1822331"/>
          </a:xfrm>
          <a:custGeom>
            <a:avLst/>
            <a:gdLst/>
            <a:ahLst/>
            <a:cxnLst/>
            <a:rect l="l" t="t" r="r" b="b"/>
            <a:pathLst>
              <a:path w="37801" h="32245" extrusionOk="0">
                <a:moveTo>
                  <a:pt x="25430" y="0"/>
                </a:moveTo>
                <a:cubicBezTo>
                  <a:pt x="24401" y="0"/>
                  <a:pt x="23368" y="87"/>
                  <a:pt x="22354" y="245"/>
                </a:cubicBezTo>
                <a:cubicBezTo>
                  <a:pt x="17887" y="942"/>
                  <a:pt x="13690" y="2621"/>
                  <a:pt x="10160" y="5431"/>
                </a:cubicBezTo>
                <a:cubicBezTo>
                  <a:pt x="7275" y="7732"/>
                  <a:pt x="4436" y="10666"/>
                  <a:pt x="2490" y="13818"/>
                </a:cubicBezTo>
                <a:cubicBezTo>
                  <a:pt x="642" y="16817"/>
                  <a:pt x="0" y="20688"/>
                  <a:pt x="2356" y="23590"/>
                </a:cubicBezTo>
                <a:cubicBezTo>
                  <a:pt x="4121" y="25762"/>
                  <a:pt x="6831" y="27484"/>
                  <a:pt x="9163" y="28988"/>
                </a:cubicBezTo>
                <a:cubicBezTo>
                  <a:pt x="11762" y="30662"/>
                  <a:pt x="14650" y="32028"/>
                  <a:pt x="17781" y="32220"/>
                </a:cubicBezTo>
                <a:cubicBezTo>
                  <a:pt x="18054" y="32237"/>
                  <a:pt x="18324" y="32245"/>
                  <a:pt x="18592" y="32245"/>
                </a:cubicBezTo>
                <a:cubicBezTo>
                  <a:pt x="27928" y="32245"/>
                  <a:pt x="34347" y="22358"/>
                  <a:pt x="37021" y="14459"/>
                </a:cubicBezTo>
                <a:cubicBezTo>
                  <a:pt x="37505" y="13027"/>
                  <a:pt x="37800" y="11505"/>
                  <a:pt x="37766" y="10001"/>
                </a:cubicBezTo>
                <a:cubicBezTo>
                  <a:pt x="37748" y="9331"/>
                  <a:pt x="37668" y="8660"/>
                  <a:pt x="37508" y="8004"/>
                </a:cubicBezTo>
                <a:cubicBezTo>
                  <a:pt x="36769" y="4973"/>
                  <a:pt x="34379" y="2500"/>
                  <a:pt x="31531" y="1220"/>
                </a:cubicBezTo>
                <a:cubicBezTo>
                  <a:pt x="29622" y="362"/>
                  <a:pt x="27531" y="0"/>
                  <a:pt x="25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 name="Google Shape;432;p19"/>
          <p:cNvGrpSpPr/>
          <p:nvPr/>
        </p:nvGrpSpPr>
        <p:grpSpPr>
          <a:xfrm rot="-899986">
            <a:off x="226258" y="3183928"/>
            <a:ext cx="1323717" cy="2507524"/>
            <a:chOff x="3829475" y="2267100"/>
            <a:chExt cx="278875" cy="528250"/>
          </a:xfrm>
        </p:grpSpPr>
        <p:sp>
          <p:nvSpPr>
            <p:cNvPr id="433" name="Google Shape;433;p19"/>
            <p:cNvSpPr/>
            <p:nvPr/>
          </p:nvSpPr>
          <p:spPr>
            <a:xfrm>
              <a:off x="3886275" y="2376825"/>
              <a:ext cx="84900" cy="164550"/>
            </a:xfrm>
            <a:custGeom>
              <a:avLst/>
              <a:gdLst/>
              <a:ahLst/>
              <a:cxnLst/>
              <a:rect l="l" t="t" r="r" b="b"/>
              <a:pathLst>
                <a:path w="3396" h="6582" extrusionOk="0">
                  <a:moveTo>
                    <a:pt x="3358" y="1"/>
                  </a:moveTo>
                  <a:cubicBezTo>
                    <a:pt x="3354" y="1"/>
                    <a:pt x="3350" y="2"/>
                    <a:pt x="3346" y="4"/>
                  </a:cubicBezTo>
                  <a:cubicBezTo>
                    <a:pt x="2907" y="223"/>
                    <a:pt x="2507" y="506"/>
                    <a:pt x="2141" y="838"/>
                  </a:cubicBezTo>
                  <a:cubicBezTo>
                    <a:pt x="1775" y="1169"/>
                    <a:pt x="1449" y="1545"/>
                    <a:pt x="1161" y="1950"/>
                  </a:cubicBezTo>
                  <a:cubicBezTo>
                    <a:pt x="873" y="2359"/>
                    <a:pt x="624" y="2798"/>
                    <a:pt x="439" y="3262"/>
                  </a:cubicBezTo>
                  <a:cubicBezTo>
                    <a:pt x="244" y="3750"/>
                    <a:pt x="122" y="4262"/>
                    <a:pt x="63" y="4784"/>
                  </a:cubicBezTo>
                  <a:cubicBezTo>
                    <a:pt x="0" y="5306"/>
                    <a:pt x="0" y="5837"/>
                    <a:pt x="63" y="6359"/>
                  </a:cubicBezTo>
                  <a:cubicBezTo>
                    <a:pt x="73" y="6423"/>
                    <a:pt x="83" y="6486"/>
                    <a:pt x="93" y="6549"/>
                  </a:cubicBezTo>
                  <a:cubicBezTo>
                    <a:pt x="97" y="6571"/>
                    <a:pt x="115" y="6581"/>
                    <a:pt x="134" y="6581"/>
                  </a:cubicBezTo>
                  <a:cubicBezTo>
                    <a:pt x="156" y="6581"/>
                    <a:pt x="178" y="6566"/>
                    <a:pt x="176" y="6540"/>
                  </a:cubicBezTo>
                  <a:cubicBezTo>
                    <a:pt x="156" y="6281"/>
                    <a:pt x="127" y="6028"/>
                    <a:pt x="122" y="5769"/>
                  </a:cubicBezTo>
                  <a:cubicBezTo>
                    <a:pt x="112" y="5506"/>
                    <a:pt x="122" y="5247"/>
                    <a:pt x="141" y="4989"/>
                  </a:cubicBezTo>
                  <a:cubicBezTo>
                    <a:pt x="185" y="4472"/>
                    <a:pt x="293" y="3959"/>
                    <a:pt x="463" y="3472"/>
                  </a:cubicBezTo>
                  <a:cubicBezTo>
                    <a:pt x="629" y="3003"/>
                    <a:pt x="863" y="2564"/>
                    <a:pt x="1137" y="2150"/>
                  </a:cubicBezTo>
                  <a:cubicBezTo>
                    <a:pt x="1405" y="1740"/>
                    <a:pt x="1717" y="1360"/>
                    <a:pt x="2068" y="1018"/>
                  </a:cubicBezTo>
                  <a:cubicBezTo>
                    <a:pt x="2410" y="677"/>
                    <a:pt x="2800" y="374"/>
                    <a:pt x="3219" y="130"/>
                  </a:cubicBezTo>
                  <a:cubicBezTo>
                    <a:pt x="3268" y="101"/>
                    <a:pt x="3322" y="77"/>
                    <a:pt x="3370" y="47"/>
                  </a:cubicBezTo>
                  <a:cubicBezTo>
                    <a:pt x="3396" y="35"/>
                    <a:pt x="3381"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a:off x="3888825" y="2377075"/>
              <a:ext cx="82100" cy="163975"/>
            </a:xfrm>
            <a:custGeom>
              <a:avLst/>
              <a:gdLst/>
              <a:ahLst/>
              <a:cxnLst/>
              <a:rect l="l" t="t" r="r" b="b"/>
              <a:pathLst>
                <a:path w="3284" h="6559" extrusionOk="0">
                  <a:moveTo>
                    <a:pt x="3257" y="0"/>
                  </a:moveTo>
                  <a:cubicBezTo>
                    <a:pt x="3243" y="0"/>
                    <a:pt x="3227" y="10"/>
                    <a:pt x="3225" y="28"/>
                  </a:cubicBezTo>
                  <a:cubicBezTo>
                    <a:pt x="3195" y="511"/>
                    <a:pt x="3122" y="989"/>
                    <a:pt x="3015" y="1462"/>
                  </a:cubicBezTo>
                  <a:cubicBezTo>
                    <a:pt x="2903" y="1935"/>
                    <a:pt x="2751" y="2398"/>
                    <a:pt x="2556" y="2842"/>
                  </a:cubicBezTo>
                  <a:cubicBezTo>
                    <a:pt x="2361" y="3286"/>
                    <a:pt x="2127" y="3705"/>
                    <a:pt x="1849" y="4101"/>
                  </a:cubicBezTo>
                  <a:cubicBezTo>
                    <a:pt x="1571" y="4496"/>
                    <a:pt x="1239" y="4847"/>
                    <a:pt x="922" y="5208"/>
                  </a:cubicBezTo>
                  <a:cubicBezTo>
                    <a:pt x="605" y="5564"/>
                    <a:pt x="293" y="5939"/>
                    <a:pt x="78" y="6369"/>
                  </a:cubicBezTo>
                  <a:cubicBezTo>
                    <a:pt x="49" y="6417"/>
                    <a:pt x="30" y="6471"/>
                    <a:pt x="10" y="6525"/>
                  </a:cubicBezTo>
                  <a:cubicBezTo>
                    <a:pt x="1" y="6544"/>
                    <a:pt x="18" y="6559"/>
                    <a:pt x="34" y="6559"/>
                  </a:cubicBezTo>
                  <a:cubicBezTo>
                    <a:pt x="43" y="6559"/>
                    <a:pt x="51" y="6555"/>
                    <a:pt x="54" y="6544"/>
                  </a:cubicBezTo>
                  <a:cubicBezTo>
                    <a:pt x="166" y="6330"/>
                    <a:pt x="288" y="6125"/>
                    <a:pt x="430" y="5930"/>
                  </a:cubicBezTo>
                  <a:cubicBezTo>
                    <a:pt x="571" y="5735"/>
                    <a:pt x="727" y="5549"/>
                    <a:pt x="888" y="5369"/>
                  </a:cubicBezTo>
                  <a:cubicBezTo>
                    <a:pt x="1205" y="5003"/>
                    <a:pt x="1542" y="4652"/>
                    <a:pt x="1830" y="4266"/>
                  </a:cubicBezTo>
                  <a:cubicBezTo>
                    <a:pt x="2117" y="3876"/>
                    <a:pt x="2361" y="3452"/>
                    <a:pt x="2566" y="3013"/>
                  </a:cubicBezTo>
                  <a:cubicBezTo>
                    <a:pt x="2771" y="2569"/>
                    <a:pt x="2932" y="2110"/>
                    <a:pt x="3054" y="1637"/>
                  </a:cubicBezTo>
                  <a:cubicBezTo>
                    <a:pt x="3171" y="1169"/>
                    <a:pt x="3254" y="686"/>
                    <a:pt x="3278" y="203"/>
                  </a:cubicBezTo>
                  <a:cubicBezTo>
                    <a:pt x="3278" y="145"/>
                    <a:pt x="3283" y="86"/>
                    <a:pt x="3283" y="28"/>
                  </a:cubicBezTo>
                  <a:cubicBezTo>
                    <a:pt x="3283" y="9"/>
                    <a:pt x="3271" y="0"/>
                    <a:pt x="3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3889075" y="2378675"/>
              <a:ext cx="81100" cy="159125"/>
            </a:xfrm>
            <a:custGeom>
              <a:avLst/>
              <a:gdLst/>
              <a:ahLst/>
              <a:cxnLst/>
              <a:rect l="l" t="t" r="r" b="b"/>
              <a:pathLst>
                <a:path w="3244" h="6365" extrusionOk="0">
                  <a:moveTo>
                    <a:pt x="3207" y="0"/>
                  </a:moveTo>
                  <a:cubicBezTo>
                    <a:pt x="3199" y="0"/>
                    <a:pt x="3191" y="4"/>
                    <a:pt x="3185" y="13"/>
                  </a:cubicBezTo>
                  <a:cubicBezTo>
                    <a:pt x="2922" y="373"/>
                    <a:pt x="2527" y="598"/>
                    <a:pt x="2195" y="881"/>
                  </a:cubicBezTo>
                  <a:cubicBezTo>
                    <a:pt x="1824" y="1198"/>
                    <a:pt x="1576" y="1612"/>
                    <a:pt x="1337" y="2032"/>
                  </a:cubicBezTo>
                  <a:cubicBezTo>
                    <a:pt x="1093" y="2456"/>
                    <a:pt x="868" y="2895"/>
                    <a:pt x="678" y="3349"/>
                  </a:cubicBezTo>
                  <a:cubicBezTo>
                    <a:pt x="493" y="3798"/>
                    <a:pt x="332" y="4261"/>
                    <a:pt x="215" y="4739"/>
                  </a:cubicBezTo>
                  <a:cubicBezTo>
                    <a:pt x="103" y="5207"/>
                    <a:pt x="29" y="5690"/>
                    <a:pt x="5" y="6173"/>
                  </a:cubicBezTo>
                  <a:cubicBezTo>
                    <a:pt x="0" y="6232"/>
                    <a:pt x="5" y="6295"/>
                    <a:pt x="5" y="6353"/>
                  </a:cubicBezTo>
                  <a:cubicBezTo>
                    <a:pt x="8" y="6361"/>
                    <a:pt x="14" y="6364"/>
                    <a:pt x="19" y="6364"/>
                  </a:cubicBezTo>
                  <a:cubicBezTo>
                    <a:pt x="25" y="6364"/>
                    <a:pt x="29" y="6361"/>
                    <a:pt x="29" y="6353"/>
                  </a:cubicBezTo>
                  <a:cubicBezTo>
                    <a:pt x="54" y="6114"/>
                    <a:pt x="64" y="5871"/>
                    <a:pt x="98" y="5632"/>
                  </a:cubicBezTo>
                  <a:cubicBezTo>
                    <a:pt x="127" y="5388"/>
                    <a:pt x="176" y="5149"/>
                    <a:pt x="234" y="4910"/>
                  </a:cubicBezTo>
                  <a:cubicBezTo>
                    <a:pt x="342" y="4441"/>
                    <a:pt x="493" y="3978"/>
                    <a:pt x="673" y="3529"/>
                  </a:cubicBezTo>
                  <a:cubicBezTo>
                    <a:pt x="859" y="3076"/>
                    <a:pt x="1073" y="2632"/>
                    <a:pt x="1312" y="2207"/>
                  </a:cubicBezTo>
                  <a:cubicBezTo>
                    <a:pt x="1551" y="1788"/>
                    <a:pt x="1800" y="1349"/>
                    <a:pt x="2146" y="1012"/>
                  </a:cubicBezTo>
                  <a:cubicBezTo>
                    <a:pt x="2459" y="710"/>
                    <a:pt x="2849" y="495"/>
                    <a:pt x="3132" y="164"/>
                  </a:cubicBezTo>
                  <a:cubicBezTo>
                    <a:pt x="3166" y="125"/>
                    <a:pt x="3200" y="86"/>
                    <a:pt x="3229" y="42"/>
                  </a:cubicBezTo>
                  <a:cubicBezTo>
                    <a:pt x="3243" y="21"/>
                    <a:pt x="3225" y="0"/>
                    <a:pt x="3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3889525" y="2381000"/>
              <a:ext cx="80450" cy="153825"/>
            </a:xfrm>
            <a:custGeom>
              <a:avLst/>
              <a:gdLst/>
              <a:ahLst/>
              <a:cxnLst/>
              <a:rect l="l" t="t" r="r" b="b"/>
              <a:pathLst>
                <a:path w="3218" h="6153" extrusionOk="0">
                  <a:moveTo>
                    <a:pt x="3186" y="0"/>
                  </a:moveTo>
                  <a:cubicBezTo>
                    <a:pt x="3181" y="0"/>
                    <a:pt x="3176" y="2"/>
                    <a:pt x="3172" y="7"/>
                  </a:cubicBezTo>
                  <a:cubicBezTo>
                    <a:pt x="2621" y="710"/>
                    <a:pt x="2133" y="1461"/>
                    <a:pt x="1704" y="2246"/>
                  </a:cubicBezTo>
                  <a:cubicBezTo>
                    <a:pt x="1489" y="2636"/>
                    <a:pt x="1294" y="3036"/>
                    <a:pt x="1114" y="3441"/>
                  </a:cubicBezTo>
                  <a:cubicBezTo>
                    <a:pt x="928" y="3851"/>
                    <a:pt x="772" y="4270"/>
                    <a:pt x="616" y="4690"/>
                  </a:cubicBezTo>
                  <a:cubicBezTo>
                    <a:pt x="436" y="5178"/>
                    <a:pt x="255" y="5670"/>
                    <a:pt x="7" y="6129"/>
                  </a:cubicBezTo>
                  <a:cubicBezTo>
                    <a:pt x="0" y="6142"/>
                    <a:pt x="9" y="6153"/>
                    <a:pt x="18" y="6153"/>
                  </a:cubicBezTo>
                  <a:cubicBezTo>
                    <a:pt x="23" y="6153"/>
                    <a:pt x="28" y="6150"/>
                    <a:pt x="31" y="6143"/>
                  </a:cubicBezTo>
                  <a:cubicBezTo>
                    <a:pt x="265" y="5748"/>
                    <a:pt x="441" y="5324"/>
                    <a:pt x="602" y="4890"/>
                  </a:cubicBezTo>
                  <a:cubicBezTo>
                    <a:pt x="758" y="4465"/>
                    <a:pt x="919" y="4036"/>
                    <a:pt x="1099" y="3622"/>
                  </a:cubicBezTo>
                  <a:cubicBezTo>
                    <a:pt x="1450" y="2802"/>
                    <a:pt x="1870" y="2012"/>
                    <a:pt x="2348" y="1261"/>
                  </a:cubicBezTo>
                  <a:cubicBezTo>
                    <a:pt x="2616" y="841"/>
                    <a:pt x="2904" y="432"/>
                    <a:pt x="3206" y="37"/>
                  </a:cubicBezTo>
                  <a:cubicBezTo>
                    <a:pt x="3217" y="18"/>
                    <a:pt x="3201" y="0"/>
                    <a:pt x="3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3898850" y="2379250"/>
              <a:ext cx="71425" cy="145425"/>
            </a:xfrm>
            <a:custGeom>
              <a:avLst/>
              <a:gdLst/>
              <a:ahLst/>
              <a:cxnLst/>
              <a:rect l="l" t="t" r="r" b="b"/>
              <a:pathLst>
                <a:path w="2857" h="5817" extrusionOk="0">
                  <a:moveTo>
                    <a:pt x="2821" y="1"/>
                  </a:moveTo>
                  <a:cubicBezTo>
                    <a:pt x="2809" y="1"/>
                    <a:pt x="2795" y="8"/>
                    <a:pt x="2789" y="24"/>
                  </a:cubicBezTo>
                  <a:cubicBezTo>
                    <a:pt x="2653" y="419"/>
                    <a:pt x="2511" y="814"/>
                    <a:pt x="2355" y="1204"/>
                  </a:cubicBezTo>
                  <a:cubicBezTo>
                    <a:pt x="2204" y="1594"/>
                    <a:pt x="2048" y="1984"/>
                    <a:pt x="1877" y="2365"/>
                  </a:cubicBezTo>
                  <a:cubicBezTo>
                    <a:pt x="1531" y="3131"/>
                    <a:pt x="1146" y="3872"/>
                    <a:pt x="726" y="4594"/>
                  </a:cubicBezTo>
                  <a:cubicBezTo>
                    <a:pt x="614" y="4799"/>
                    <a:pt x="497" y="4999"/>
                    <a:pt x="380" y="5194"/>
                  </a:cubicBezTo>
                  <a:cubicBezTo>
                    <a:pt x="316" y="5296"/>
                    <a:pt x="258" y="5394"/>
                    <a:pt x="195" y="5492"/>
                  </a:cubicBezTo>
                  <a:cubicBezTo>
                    <a:pt x="131" y="5594"/>
                    <a:pt x="63" y="5692"/>
                    <a:pt x="4" y="5799"/>
                  </a:cubicBezTo>
                  <a:cubicBezTo>
                    <a:pt x="1" y="5806"/>
                    <a:pt x="8" y="5817"/>
                    <a:pt x="17" y="5817"/>
                  </a:cubicBezTo>
                  <a:cubicBezTo>
                    <a:pt x="19" y="5817"/>
                    <a:pt x="22" y="5816"/>
                    <a:pt x="24" y="5813"/>
                  </a:cubicBezTo>
                  <a:cubicBezTo>
                    <a:pt x="87" y="5731"/>
                    <a:pt x="141" y="5643"/>
                    <a:pt x="195" y="5555"/>
                  </a:cubicBezTo>
                  <a:cubicBezTo>
                    <a:pt x="253" y="5467"/>
                    <a:pt x="312" y="5379"/>
                    <a:pt x="370" y="5287"/>
                  </a:cubicBezTo>
                  <a:cubicBezTo>
                    <a:pt x="482" y="5111"/>
                    <a:pt x="590" y="4935"/>
                    <a:pt x="697" y="4755"/>
                  </a:cubicBezTo>
                  <a:cubicBezTo>
                    <a:pt x="912" y="4394"/>
                    <a:pt x="1116" y="4023"/>
                    <a:pt x="1312" y="3648"/>
                  </a:cubicBezTo>
                  <a:cubicBezTo>
                    <a:pt x="1502" y="3277"/>
                    <a:pt x="1687" y="2901"/>
                    <a:pt x="1858" y="2526"/>
                  </a:cubicBezTo>
                  <a:cubicBezTo>
                    <a:pt x="2033" y="2145"/>
                    <a:pt x="2209" y="1760"/>
                    <a:pt x="2365" y="1370"/>
                  </a:cubicBezTo>
                  <a:cubicBezTo>
                    <a:pt x="2536" y="931"/>
                    <a:pt x="2702" y="487"/>
                    <a:pt x="2848" y="38"/>
                  </a:cubicBezTo>
                  <a:cubicBezTo>
                    <a:pt x="2857" y="15"/>
                    <a:pt x="2840"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3888700" y="2305500"/>
              <a:ext cx="26000" cy="137600"/>
            </a:xfrm>
            <a:custGeom>
              <a:avLst/>
              <a:gdLst/>
              <a:ahLst/>
              <a:cxnLst/>
              <a:rect l="l" t="t" r="r" b="b"/>
              <a:pathLst>
                <a:path w="1040" h="5504" extrusionOk="0">
                  <a:moveTo>
                    <a:pt x="36" y="0"/>
                  </a:moveTo>
                  <a:cubicBezTo>
                    <a:pt x="22" y="0"/>
                    <a:pt x="5" y="11"/>
                    <a:pt x="5" y="28"/>
                  </a:cubicBezTo>
                  <a:cubicBezTo>
                    <a:pt x="1" y="203"/>
                    <a:pt x="25" y="379"/>
                    <a:pt x="59" y="554"/>
                  </a:cubicBezTo>
                  <a:cubicBezTo>
                    <a:pt x="88" y="730"/>
                    <a:pt x="127" y="901"/>
                    <a:pt x="176" y="1076"/>
                  </a:cubicBezTo>
                  <a:cubicBezTo>
                    <a:pt x="274" y="1418"/>
                    <a:pt x="396" y="1754"/>
                    <a:pt x="513" y="2091"/>
                  </a:cubicBezTo>
                  <a:cubicBezTo>
                    <a:pt x="747" y="2749"/>
                    <a:pt x="976" y="3437"/>
                    <a:pt x="942" y="4149"/>
                  </a:cubicBezTo>
                  <a:cubicBezTo>
                    <a:pt x="918" y="4603"/>
                    <a:pt x="781" y="5042"/>
                    <a:pt x="644" y="5476"/>
                  </a:cubicBezTo>
                  <a:cubicBezTo>
                    <a:pt x="639" y="5493"/>
                    <a:pt x="653" y="5503"/>
                    <a:pt x="668" y="5503"/>
                  </a:cubicBezTo>
                  <a:cubicBezTo>
                    <a:pt x="678" y="5503"/>
                    <a:pt x="689" y="5498"/>
                    <a:pt x="693" y="5486"/>
                  </a:cubicBezTo>
                  <a:cubicBezTo>
                    <a:pt x="761" y="5291"/>
                    <a:pt x="830" y="5095"/>
                    <a:pt x="883" y="4891"/>
                  </a:cubicBezTo>
                  <a:cubicBezTo>
                    <a:pt x="937" y="4700"/>
                    <a:pt x="981" y="4500"/>
                    <a:pt x="1000" y="4300"/>
                  </a:cubicBezTo>
                  <a:cubicBezTo>
                    <a:pt x="1040" y="3949"/>
                    <a:pt x="1010" y="3598"/>
                    <a:pt x="942" y="3252"/>
                  </a:cubicBezTo>
                  <a:cubicBezTo>
                    <a:pt x="805" y="2544"/>
                    <a:pt x="513" y="1881"/>
                    <a:pt x="303" y="1198"/>
                  </a:cubicBezTo>
                  <a:cubicBezTo>
                    <a:pt x="244" y="1003"/>
                    <a:pt x="191" y="808"/>
                    <a:pt x="147" y="613"/>
                  </a:cubicBezTo>
                  <a:cubicBezTo>
                    <a:pt x="108" y="413"/>
                    <a:pt x="83" y="218"/>
                    <a:pt x="54" y="18"/>
                  </a:cubicBezTo>
                  <a:cubicBezTo>
                    <a:pt x="54" y="6"/>
                    <a:pt x="46" y="0"/>
                    <a:pt x="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a:off x="3865775" y="2303850"/>
              <a:ext cx="24925" cy="185925"/>
            </a:xfrm>
            <a:custGeom>
              <a:avLst/>
              <a:gdLst/>
              <a:ahLst/>
              <a:cxnLst/>
              <a:rect l="l" t="t" r="r" b="b"/>
              <a:pathLst>
                <a:path w="997" h="7437" extrusionOk="0">
                  <a:moveTo>
                    <a:pt x="963" y="1"/>
                  </a:moveTo>
                  <a:cubicBezTo>
                    <a:pt x="952" y="1"/>
                    <a:pt x="941" y="7"/>
                    <a:pt x="937" y="20"/>
                  </a:cubicBezTo>
                  <a:cubicBezTo>
                    <a:pt x="757" y="528"/>
                    <a:pt x="581" y="1035"/>
                    <a:pt x="405" y="1547"/>
                  </a:cubicBezTo>
                  <a:cubicBezTo>
                    <a:pt x="244" y="2030"/>
                    <a:pt x="103" y="2518"/>
                    <a:pt x="49" y="3030"/>
                  </a:cubicBezTo>
                  <a:cubicBezTo>
                    <a:pt x="1" y="3527"/>
                    <a:pt x="20" y="4030"/>
                    <a:pt x="88" y="4522"/>
                  </a:cubicBezTo>
                  <a:cubicBezTo>
                    <a:pt x="162" y="5025"/>
                    <a:pt x="283" y="5518"/>
                    <a:pt x="440" y="6000"/>
                  </a:cubicBezTo>
                  <a:cubicBezTo>
                    <a:pt x="508" y="6215"/>
                    <a:pt x="591" y="6430"/>
                    <a:pt x="679" y="6644"/>
                  </a:cubicBezTo>
                  <a:cubicBezTo>
                    <a:pt x="761" y="6844"/>
                    <a:pt x="844" y="7054"/>
                    <a:pt x="893" y="7269"/>
                  </a:cubicBezTo>
                  <a:cubicBezTo>
                    <a:pt x="903" y="7317"/>
                    <a:pt x="913" y="7366"/>
                    <a:pt x="922" y="7415"/>
                  </a:cubicBezTo>
                  <a:cubicBezTo>
                    <a:pt x="925" y="7430"/>
                    <a:pt x="937" y="7436"/>
                    <a:pt x="949" y="7436"/>
                  </a:cubicBezTo>
                  <a:cubicBezTo>
                    <a:pt x="966" y="7436"/>
                    <a:pt x="984" y="7425"/>
                    <a:pt x="981" y="7405"/>
                  </a:cubicBezTo>
                  <a:cubicBezTo>
                    <a:pt x="976" y="7195"/>
                    <a:pt x="898" y="6986"/>
                    <a:pt x="825" y="6791"/>
                  </a:cubicBezTo>
                  <a:cubicBezTo>
                    <a:pt x="747" y="6586"/>
                    <a:pt x="664" y="6386"/>
                    <a:pt x="591" y="6176"/>
                  </a:cubicBezTo>
                  <a:cubicBezTo>
                    <a:pt x="430" y="5698"/>
                    <a:pt x="293" y="5215"/>
                    <a:pt x="205" y="4718"/>
                  </a:cubicBezTo>
                  <a:cubicBezTo>
                    <a:pt x="122" y="4225"/>
                    <a:pt x="83" y="3723"/>
                    <a:pt x="118" y="3225"/>
                  </a:cubicBezTo>
                  <a:cubicBezTo>
                    <a:pt x="147" y="2718"/>
                    <a:pt x="269" y="2225"/>
                    <a:pt x="425" y="1737"/>
                  </a:cubicBezTo>
                  <a:cubicBezTo>
                    <a:pt x="586" y="1230"/>
                    <a:pt x="761" y="728"/>
                    <a:pt x="927" y="225"/>
                  </a:cubicBezTo>
                  <a:cubicBezTo>
                    <a:pt x="952" y="162"/>
                    <a:pt x="971" y="98"/>
                    <a:pt x="991" y="35"/>
                  </a:cubicBezTo>
                  <a:cubicBezTo>
                    <a:pt x="997" y="14"/>
                    <a:pt x="979" y="1"/>
                    <a:pt x="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a:off x="3876025" y="2303975"/>
              <a:ext cx="14350" cy="181150"/>
            </a:xfrm>
            <a:custGeom>
              <a:avLst/>
              <a:gdLst/>
              <a:ahLst/>
              <a:cxnLst/>
              <a:rect l="l" t="t" r="r" b="b"/>
              <a:pathLst>
                <a:path w="574" h="7246" extrusionOk="0">
                  <a:moveTo>
                    <a:pt x="540" y="1"/>
                  </a:moveTo>
                  <a:cubicBezTo>
                    <a:pt x="529" y="1"/>
                    <a:pt x="519" y="7"/>
                    <a:pt x="517" y="20"/>
                  </a:cubicBezTo>
                  <a:cubicBezTo>
                    <a:pt x="444" y="513"/>
                    <a:pt x="347" y="1001"/>
                    <a:pt x="254" y="1484"/>
                  </a:cubicBezTo>
                  <a:cubicBezTo>
                    <a:pt x="166" y="1976"/>
                    <a:pt x="83" y="2469"/>
                    <a:pt x="39" y="2966"/>
                  </a:cubicBezTo>
                  <a:cubicBezTo>
                    <a:pt x="0" y="3435"/>
                    <a:pt x="0" y="3903"/>
                    <a:pt x="54" y="4371"/>
                  </a:cubicBezTo>
                  <a:cubicBezTo>
                    <a:pt x="103" y="4825"/>
                    <a:pt x="191" y="5273"/>
                    <a:pt x="269" y="5722"/>
                  </a:cubicBezTo>
                  <a:cubicBezTo>
                    <a:pt x="351" y="6166"/>
                    <a:pt x="434" y="6610"/>
                    <a:pt x="483" y="7064"/>
                  </a:cubicBezTo>
                  <a:cubicBezTo>
                    <a:pt x="488" y="7112"/>
                    <a:pt x="493" y="7166"/>
                    <a:pt x="503" y="7220"/>
                  </a:cubicBezTo>
                  <a:cubicBezTo>
                    <a:pt x="503" y="7237"/>
                    <a:pt x="516" y="7245"/>
                    <a:pt x="529" y="7245"/>
                  </a:cubicBezTo>
                  <a:cubicBezTo>
                    <a:pt x="542" y="7245"/>
                    <a:pt x="554" y="7237"/>
                    <a:pt x="551" y="7220"/>
                  </a:cubicBezTo>
                  <a:cubicBezTo>
                    <a:pt x="537" y="6781"/>
                    <a:pt x="454" y="6342"/>
                    <a:pt x="376" y="5908"/>
                  </a:cubicBezTo>
                  <a:cubicBezTo>
                    <a:pt x="293" y="5454"/>
                    <a:pt x="205" y="5005"/>
                    <a:pt x="142" y="4547"/>
                  </a:cubicBezTo>
                  <a:cubicBezTo>
                    <a:pt x="78" y="4088"/>
                    <a:pt x="59" y="3630"/>
                    <a:pt x="88" y="3166"/>
                  </a:cubicBezTo>
                  <a:cubicBezTo>
                    <a:pt x="117" y="2669"/>
                    <a:pt x="195" y="2171"/>
                    <a:pt x="283" y="1684"/>
                  </a:cubicBezTo>
                  <a:cubicBezTo>
                    <a:pt x="366" y="1196"/>
                    <a:pt x="464" y="708"/>
                    <a:pt x="542" y="220"/>
                  </a:cubicBezTo>
                  <a:cubicBezTo>
                    <a:pt x="551" y="162"/>
                    <a:pt x="561" y="98"/>
                    <a:pt x="571" y="35"/>
                  </a:cubicBezTo>
                  <a:cubicBezTo>
                    <a:pt x="574" y="14"/>
                    <a:pt x="556" y="1"/>
                    <a:pt x="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a:off x="3885650" y="2304450"/>
              <a:ext cx="7825" cy="181150"/>
            </a:xfrm>
            <a:custGeom>
              <a:avLst/>
              <a:gdLst/>
              <a:ahLst/>
              <a:cxnLst/>
              <a:rect l="l" t="t" r="r" b="b"/>
              <a:pathLst>
                <a:path w="313" h="7246" extrusionOk="0">
                  <a:moveTo>
                    <a:pt x="180" y="0"/>
                  </a:moveTo>
                  <a:cubicBezTo>
                    <a:pt x="168" y="0"/>
                    <a:pt x="154" y="9"/>
                    <a:pt x="152" y="26"/>
                  </a:cubicBezTo>
                  <a:cubicBezTo>
                    <a:pt x="98" y="499"/>
                    <a:pt x="54" y="977"/>
                    <a:pt x="30" y="1455"/>
                  </a:cubicBezTo>
                  <a:cubicBezTo>
                    <a:pt x="5" y="1928"/>
                    <a:pt x="1" y="2406"/>
                    <a:pt x="40" y="2884"/>
                  </a:cubicBezTo>
                  <a:cubicBezTo>
                    <a:pt x="59" y="3138"/>
                    <a:pt x="93" y="3386"/>
                    <a:pt x="127" y="3640"/>
                  </a:cubicBezTo>
                  <a:cubicBezTo>
                    <a:pt x="157" y="3864"/>
                    <a:pt x="181" y="4094"/>
                    <a:pt x="201" y="4318"/>
                  </a:cubicBezTo>
                  <a:cubicBezTo>
                    <a:pt x="235" y="4776"/>
                    <a:pt x="249" y="5240"/>
                    <a:pt x="240" y="5698"/>
                  </a:cubicBezTo>
                  <a:cubicBezTo>
                    <a:pt x="235" y="6152"/>
                    <a:pt x="210" y="6606"/>
                    <a:pt x="142" y="7054"/>
                  </a:cubicBezTo>
                  <a:cubicBezTo>
                    <a:pt x="132" y="7108"/>
                    <a:pt x="123" y="7162"/>
                    <a:pt x="113" y="7215"/>
                  </a:cubicBezTo>
                  <a:cubicBezTo>
                    <a:pt x="113" y="7233"/>
                    <a:pt x="130" y="7246"/>
                    <a:pt x="144" y="7246"/>
                  </a:cubicBezTo>
                  <a:cubicBezTo>
                    <a:pt x="152" y="7246"/>
                    <a:pt x="160" y="7241"/>
                    <a:pt x="162" y="7230"/>
                  </a:cubicBezTo>
                  <a:cubicBezTo>
                    <a:pt x="205" y="7015"/>
                    <a:pt x="225" y="6801"/>
                    <a:pt x="245" y="6581"/>
                  </a:cubicBezTo>
                  <a:cubicBezTo>
                    <a:pt x="269" y="6357"/>
                    <a:pt x="284" y="6128"/>
                    <a:pt x="293" y="5898"/>
                  </a:cubicBezTo>
                  <a:cubicBezTo>
                    <a:pt x="313" y="5430"/>
                    <a:pt x="303" y="4967"/>
                    <a:pt x="269" y="4498"/>
                  </a:cubicBezTo>
                  <a:cubicBezTo>
                    <a:pt x="259" y="4279"/>
                    <a:pt x="240" y="4059"/>
                    <a:pt x="215" y="3845"/>
                  </a:cubicBezTo>
                  <a:cubicBezTo>
                    <a:pt x="186" y="3586"/>
                    <a:pt x="147" y="3333"/>
                    <a:pt x="118" y="3079"/>
                  </a:cubicBezTo>
                  <a:cubicBezTo>
                    <a:pt x="69" y="2601"/>
                    <a:pt x="64" y="2118"/>
                    <a:pt x="79" y="1635"/>
                  </a:cubicBezTo>
                  <a:cubicBezTo>
                    <a:pt x="98" y="1157"/>
                    <a:pt x="137" y="679"/>
                    <a:pt x="186" y="201"/>
                  </a:cubicBezTo>
                  <a:cubicBezTo>
                    <a:pt x="191" y="143"/>
                    <a:pt x="196" y="84"/>
                    <a:pt x="201" y="26"/>
                  </a:cubicBezTo>
                  <a:cubicBezTo>
                    <a:pt x="203" y="9"/>
                    <a:pt x="192" y="0"/>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9"/>
            <p:cNvSpPr/>
            <p:nvPr/>
          </p:nvSpPr>
          <p:spPr>
            <a:xfrm>
              <a:off x="3889075" y="2304325"/>
              <a:ext cx="13075" cy="163175"/>
            </a:xfrm>
            <a:custGeom>
              <a:avLst/>
              <a:gdLst/>
              <a:ahLst/>
              <a:cxnLst/>
              <a:rect l="l" t="t" r="r" b="b"/>
              <a:pathLst>
                <a:path w="523" h="6527" extrusionOk="0">
                  <a:moveTo>
                    <a:pt x="46" y="0"/>
                  </a:moveTo>
                  <a:cubicBezTo>
                    <a:pt x="32" y="0"/>
                    <a:pt x="17" y="9"/>
                    <a:pt x="15" y="26"/>
                  </a:cubicBezTo>
                  <a:cubicBezTo>
                    <a:pt x="0" y="401"/>
                    <a:pt x="15" y="782"/>
                    <a:pt x="49" y="1157"/>
                  </a:cubicBezTo>
                  <a:cubicBezTo>
                    <a:pt x="88" y="1538"/>
                    <a:pt x="142" y="1918"/>
                    <a:pt x="229" y="2289"/>
                  </a:cubicBezTo>
                  <a:cubicBezTo>
                    <a:pt x="283" y="2508"/>
                    <a:pt x="342" y="2728"/>
                    <a:pt x="381" y="2947"/>
                  </a:cubicBezTo>
                  <a:cubicBezTo>
                    <a:pt x="420" y="3172"/>
                    <a:pt x="439" y="3396"/>
                    <a:pt x="444" y="3621"/>
                  </a:cubicBezTo>
                  <a:cubicBezTo>
                    <a:pt x="459" y="4074"/>
                    <a:pt x="410" y="4523"/>
                    <a:pt x="356" y="4967"/>
                  </a:cubicBezTo>
                  <a:cubicBezTo>
                    <a:pt x="327" y="5225"/>
                    <a:pt x="307" y="5479"/>
                    <a:pt x="278" y="5738"/>
                  </a:cubicBezTo>
                  <a:cubicBezTo>
                    <a:pt x="268" y="5864"/>
                    <a:pt x="254" y="5991"/>
                    <a:pt x="239" y="6118"/>
                  </a:cubicBezTo>
                  <a:cubicBezTo>
                    <a:pt x="229" y="6250"/>
                    <a:pt x="205" y="6381"/>
                    <a:pt x="205" y="6513"/>
                  </a:cubicBezTo>
                  <a:cubicBezTo>
                    <a:pt x="205" y="6522"/>
                    <a:pt x="215" y="6527"/>
                    <a:pt x="224" y="6527"/>
                  </a:cubicBezTo>
                  <a:cubicBezTo>
                    <a:pt x="231" y="6527"/>
                    <a:pt x="237" y="6524"/>
                    <a:pt x="239" y="6518"/>
                  </a:cubicBezTo>
                  <a:cubicBezTo>
                    <a:pt x="264" y="6406"/>
                    <a:pt x="273" y="6294"/>
                    <a:pt x="288" y="6181"/>
                  </a:cubicBezTo>
                  <a:cubicBezTo>
                    <a:pt x="303" y="6064"/>
                    <a:pt x="317" y="5947"/>
                    <a:pt x="332" y="5835"/>
                  </a:cubicBezTo>
                  <a:cubicBezTo>
                    <a:pt x="356" y="5601"/>
                    <a:pt x="386" y="5372"/>
                    <a:pt x="415" y="5142"/>
                  </a:cubicBezTo>
                  <a:cubicBezTo>
                    <a:pt x="468" y="4694"/>
                    <a:pt x="517" y="4240"/>
                    <a:pt x="522" y="3791"/>
                  </a:cubicBezTo>
                  <a:cubicBezTo>
                    <a:pt x="522" y="3567"/>
                    <a:pt x="512" y="3347"/>
                    <a:pt x="483" y="3123"/>
                  </a:cubicBezTo>
                  <a:cubicBezTo>
                    <a:pt x="454" y="2904"/>
                    <a:pt x="400" y="2684"/>
                    <a:pt x="347" y="2465"/>
                  </a:cubicBezTo>
                  <a:cubicBezTo>
                    <a:pt x="249" y="2084"/>
                    <a:pt x="176" y="1704"/>
                    <a:pt x="132" y="1313"/>
                  </a:cubicBezTo>
                  <a:cubicBezTo>
                    <a:pt x="83" y="884"/>
                    <a:pt x="59" y="455"/>
                    <a:pt x="73" y="26"/>
                  </a:cubicBezTo>
                  <a:cubicBezTo>
                    <a:pt x="73" y="9"/>
                    <a:pt x="60" y="0"/>
                    <a:pt x="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9"/>
            <p:cNvSpPr/>
            <p:nvPr/>
          </p:nvSpPr>
          <p:spPr>
            <a:xfrm>
              <a:off x="3908050" y="2340625"/>
              <a:ext cx="29675" cy="97950"/>
            </a:xfrm>
            <a:custGeom>
              <a:avLst/>
              <a:gdLst/>
              <a:ahLst/>
              <a:cxnLst/>
              <a:rect l="l" t="t" r="r" b="b"/>
              <a:pathLst>
                <a:path w="1187" h="3918" extrusionOk="0">
                  <a:moveTo>
                    <a:pt x="1149" y="0"/>
                  </a:moveTo>
                  <a:cubicBezTo>
                    <a:pt x="1143" y="0"/>
                    <a:pt x="1138" y="2"/>
                    <a:pt x="1134" y="8"/>
                  </a:cubicBezTo>
                  <a:cubicBezTo>
                    <a:pt x="948" y="227"/>
                    <a:pt x="817" y="486"/>
                    <a:pt x="729" y="759"/>
                  </a:cubicBezTo>
                  <a:cubicBezTo>
                    <a:pt x="641" y="1037"/>
                    <a:pt x="592" y="1325"/>
                    <a:pt x="558" y="1613"/>
                  </a:cubicBezTo>
                  <a:cubicBezTo>
                    <a:pt x="500" y="2125"/>
                    <a:pt x="392" y="2622"/>
                    <a:pt x="256" y="3115"/>
                  </a:cubicBezTo>
                  <a:cubicBezTo>
                    <a:pt x="183" y="3378"/>
                    <a:pt x="95" y="3632"/>
                    <a:pt x="7" y="3886"/>
                  </a:cubicBezTo>
                  <a:cubicBezTo>
                    <a:pt x="1" y="3905"/>
                    <a:pt x="15" y="3917"/>
                    <a:pt x="30" y="3917"/>
                  </a:cubicBezTo>
                  <a:cubicBezTo>
                    <a:pt x="38" y="3917"/>
                    <a:pt x="46" y="3914"/>
                    <a:pt x="51" y="3905"/>
                  </a:cubicBezTo>
                  <a:cubicBezTo>
                    <a:pt x="163" y="3705"/>
                    <a:pt x="241" y="3476"/>
                    <a:pt x="309" y="3251"/>
                  </a:cubicBezTo>
                  <a:cubicBezTo>
                    <a:pt x="387" y="2993"/>
                    <a:pt x="461" y="2734"/>
                    <a:pt x="514" y="2471"/>
                  </a:cubicBezTo>
                  <a:cubicBezTo>
                    <a:pt x="568" y="2237"/>
                    <a:pt x="612" y="1998"/>
                    <a:pt x="636" y="1764"/>
                  </a:cubicBezTo>
                  <a:cubicBezTo>
                    <a:pt x="670" y="1481"/>
                    <a:pt x="700" y="1198"/>
                    <a:pt x="768" y="925"/>
                  </a:cubicBezTo>
                  <a:cubicBezTo>
                    <a:pt x="846" y="613"/>
                    <a:pt x="973" y="300"/>
                    <a:pt x="1168" y="47"/>
                  </a:cubicBezTo>
                  <a:cubicBezTo>
                    <a:pt x="1187" y="28"/>
                    <a:pt x="1167" y="0"/>
                    <a:pt x="1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9"/>
            <p:cNvSpPr/>
            <p:nvPr/>
          </p:nvSpPr>
          <p:spPr>
            <a:xfrm>
              <a:off x="3888100" y="2537475"/>
              <a:ext cx="220250" cy="257875"/>
            </a:xfrm>
            <a:custGeom>
              <a:avLst/>
              <a:gdLst/>
              <a:ahLst/>
              <a:cxnLst/>
              <a:rect l="l" t="t" r="r" b="b"/>
              <a:pathLst>
                <a:path w="8810" h="10315" extrusionOk="0">
                  <a:moveTo>
                    <a:pt x="51" y="0"/>
                  </a:moveTo>
                  <a:cubicBezTo>
                    <a:pt x="37" y="0"/>
                    <a:pt x="22" y="9"/>
                    <a:pt x="20" y="26"/>
                  </a:cubicBezTo>
                  <a:cubicBezTo>
                    <a:pt x="0" y="543"/>
                    <a:pt x="112" y="1050"/>
                    <a:pt x="278" y="1533"/>
                  </a:cubicBezTo>
                  <a:cubicBezTo>
                    <a:pt x="420" y="1962"/>
                    <a:pt x="595" y="2387"/>
                    <a:pt x="790" y="2796"/>
                  </a:cubicBezTo>
                  <a:cubicBezTo>
                    <a:pt x="1171" y="3587"/>
                    <a:pt x="1634" y="4343"/>
                    <a:pt x="2161" y="5045"/>
                  </a:cubicBezTo>
                  <a:cubicBezTo>
                    <a:pt x="2693" y="5757"/>
                    <a:pt x="3283" y="6421"/>
                    <a:pt x="3917" y="7040"/>
                  </a:cubicBezTo>
                  <a:cubicBezTo>
                    <a:pt x="4556" y="7659"/>
                    <a:pt x="5234" y="8240"/>
                    <a:pt x="5941" y="8776"/>
                  </a:cubicBezTo>
                  <a:cubicBezTo>
                    <a:pt x="6702" y="9352"/>
                    <a:pt x="7507" y="9889"/>
                    <a:pt x="8409" y="10210"/>
                  </a:cubicBezTo>
                  <a:cubicBezTo>
                    <a:pt x="8522" y="10249"/>
                    <a:pt x="8639" y="10284"/>
                    <a:pt x="8756" y="10313"/>
                  </a:cubicBezTo>
                  <a:cubicBezTo>
                    <a:pt x="8760" y="10314"/>
                    <a:pt x="8764" y="10315"/>
                    <a:pt x="8767" y="10315"/>
                  </a:cubicBezTo>
                  <a:cubicBezTo>
                    <a:pt x="8802" y="10315"/>
                    <a:pt x="8810" y="10258"/>
                    <a:pt x="8770" y="10245"/>
                  </a:cubicBezTo>
                  <a:cubicBezTo>
                    <a:pt x="8322" y="10093"/>
                    <a:pt x="7883" y="9903"/>
                    <a:pt x="7468" y="9674"/>
                  </a:cubicBezTo>
                  <a:cubicBezTo>
                    <a:pt x="7048" y="9445"/>
                    <a:pt x="6653" y="9176"/>
                    <a:pt x="6268" y="8893"/>
                  </a:cubicBezTo>
                  <a:cubicBezTo>
                    <a:pt x="5551" y="8372"/>
                    <a:pt x="4868" y="7806"/>
                    <a:pt x="4219" y="7196"/>
                  </a:cubicBezTo>
                  <a:cubicBezTo>
                    <a:pt x="3580" y="6596"/>
                    <a:pt x="2980" y="5947"/>
                    <a:pt x="2434" y="5255"/>
                  </a:cubicBezTo>
                  <a:cubicBezTo>
                    <a:pt x="1902" y="4567"/>
                    <a:pt x="1424" y="3835"/>
                    <a:pt x="1024" y="3065"/>
                  </a:cubicBezTo>
                  <a:cubicBezTo>
                    <a:pt x="820" y="2674"/>
                    <a:pt x="639" y="2270"/>
                    <a:pt x="483" y="1860"/>
                  </a:cubicBezTo>
                  <a:cubicBezTo>
                    <a:pt x="303" y="1392"/>
                    <a:pt x="147" y="904"/>
                    <a:pt x="93" y="401"/>
                  </a:cubicBezTo>
                  <a:cubicBezTo>
                    <a:pt x="83" y="280"/>
                    <a:pt x="78" y="153"/>
                    <a:pt x="78" y="26"/>
                  </a:cubicBezTo>
                  <a:cubicBezTo>
                    <a:pt x="78" y="9"/>
                    <a:pt x="6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9"/>
            <p:cNvSpPr/>
            <p:nvPr/>
          </p:nvSpPr>
          <p:spPr>
            <a:xfrm>
              <a:off x="3928450" y="2520100"/>
              <a:ext cx="33875" cy="165325"/>
            </a:xfrm>
            <a:custGeom>
              <a:avLst/>
              <a:gdLst/>
              <a:ahLst/>
              <a:cxnLst/>
              <a:rect l="l" t="t" r="r" b="b"/>
              <a:pathLst>
                <a:path w="1355" h="6613" extrusionOk="0">
                  <a:moveTo>
                    <a:pt x="863" y="0"/>
                  </a:moveTo>
                  <a:cubicBezTo>
                    <a:pt x="856" y="0"/>
                    <a:pt x="849" y="4"/>
                    <a:pt x="845" y="14"/>
                  </a:cubicBezTo>
                  <a:cubicBezTo>
                    <a:pt x="620" y="404"/>
                    <a:pt x="435" y="818"/>
                    <a:pt x="298" y="1253"/>
                  </a:cubicBezTo>
                  <a:cubicBezTo>
                    <a:pt x="162" y="1677"/>
                    <a:pt x="69" y="2121"/>
                    <a:pt x="35" y="2570"/>
                  </a:cubicBezTo>
                  <a:cubicBezTo>
                    <a:pt x="1" y="3018"/>
                    <a:pt x="30" y="3472"/>
                    <a:pt x="118" y="3916"/>
                  </a:cubicBezTo>
                  <a:cubicBezTo>
                    <a:pt x="206" y="4364"/>
                    <a:pt x="357" y="4794"/>
                    <a:pt x="537" y="5213"/>
                  </a:cubicBezTo>
                  <a:cubicBezTo>
                    <a:pt x="723" y="5638"/>
                    <a:pt x="942" y="6047"/>
                    <a:pt x="1176" y="6447"/>
                  </a:cubicBezTo>
                  <a:cubicBezTo>
                    <a:pt x="1205" y="6496"/>
                    <a:pt x="1235" y="6545"/>
                    <a:pt x="1264" y="6594"/>
                  </a:cubicBezTo>
                  <a:cubicBezTo>
                    <a:pt x="1273" y="6607"/>
                    <a:pt x="1286" y="6613"/>
                    <a:pt x="1298" y="6613"/>
                  </a:cubicBezTo>
                  <a:cubicBezTo>
                    <a:pt x="1326" y="6613"/>
                    <a:pt x="1354" y="6584"/>
                    <a:pt x="1337" y="6550"/>
                  </a:cubicBezTo>
                  <a:cubicBezTo>
                    <a:pt x="1230" y="6345"/>
                    <a:pt x="1113" y="6145"/>
                    <a:pt x="1005" y="5945"/>
                  </a:cubicBezTo>
                  <a:cubicBezTo>
                    <a:pt x="898" y="5745"/>
                    <a:pt x="796" y="5545"/>
                    <a:pt x="703" y="5340"/>
                  </a:cubicBezTo>
                  <a:cubicBezTo>
                    <a:pt x="513" y="4930"/>
                    <a:pt x="352" y="4506"/>
                    <a:pt x="245" y="4062"/>
                  </a:cubicBezTo>
                  <a:cubicBezTo>
                    <a:pt x="40" y="3194"/>
                    <a:pt x="88" y="2291"/>
                    <a:pt x="327" y="1433"/>
                  </a:cubicBezTo>
                  <a:cubicBezTo>
                    <a:pt x="464" y="950"/>
                    <a:pt x="654" y="482"/>
                    <a:pt x="884" y="38"/>
                  </a:cubicBezTo>
                  <a:cubicBezTo>
                    <a:pt x="894" y="18"/>
                    <a:pt x="879" y="0"/>
                    <a:pt x="8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9"/>
            <p:cNvSpPr/>
            <p:nvPr/>
          </p:nvSpPr>
          <p:spPr>
            <a:xfrm>
              <a:off x="3949925" y="2519550"/>
              <a:ext cx="20125" cy="167125"/>
            </a:xfrm>
            <a:custGeom>
              <a:avLst/>
              <a:gdLst/>
              <a:ahLst/>
              <a:cxnLst/>
              <a:rect l="l" t="t" r="r" b="b"/>
              <a:pathLst>
                <a:path w="805" h="6685" extrusionOk="0">
                  <a:moveTo>
                    <a:pt x="39" y="0"/>
                  </a:moveTo>
                  <a:cubicBezTo>
                    <a:pt x="25" y="0"/>
                    <a:pt x="10" y="9"/>
                    <a:pt x="10" y="26"/>
                  </a:cubicBezTo>
                  <a:cubicBezTo>
                    <a:pt x="0" y="250"/>
                    <a:pt x="49" y="465"/>
                    <a:pt x="112" y="675"/>
                  </a:cubicBezTo>
                  <a:cubicBezTo>
                    <a:pt x="176" y="884"/>
                    <a:pt x="249" y="1089"/>
                    <a:pt x="307" y="1299"/>
                  </a:cubicBezTo>
                  <a:cubicBezTo>
                    <a:pt x="425" y="1718"/>
                    <a:pt x="517" y="2148"/>
                    <a:pt x="585" y="2577"/>
                  </a:cubicBezTo>
                  <a:cubicBezTo>
                    <a:pt x="717" y="3440"/>
                    <a:pt x="742" y="4318"/>
                    <a:pt x="659" y="5186"/>
                  </a:cubicBezTo>
                  <a:cubicBezTo>
                    <a:pt x="610" y="5674"/>
                    <a:pt x="527" y="6157"/>
                    <a:pt x="415" y="6630"/>
                  </a:cubicBezTo>
                  <a:cubicBezTo>
                    <a:pt x="406" y="6663"/>
                    <a:pt x="435" y="6685"/>
                    <a:pt x="461" y="6685"/>
                  </a:cubicBezTo>
                  <a:cubicBezTo>
                    <a:pt x="478" y="6685"/>
                    <a:pt x="494" y="6676"/>
                    <a:pt x="498" y="6655"/>
                  </a:cubicBezTo>
                  <a:cubicBezTo>
                    <a:pt x="707" y="5801"/>
                    <a:pt x="805" y="4923"/>
                    <a:pt x="795" y="4050"/>
                  </a:cubicBezTo>
                  <a:cubicBezTo>
                    <a:pt x="785" y="3177"/>
                    <a:pt x="664" y="2309"/>
                    <a:pt x="434" y="1470"/>
                  </a:cubicBezTo>
                  <a:cubicBezTo>
                    <a:pt x="366" y="1231"/>
                    <a:pt x="293" y="1001"/>
                    <a:pt x="215" y="767"/>
                  </a:cubicBezTo>
                  <a:cubicBezTo>
                    <a:pt x="132" y="528"/>
                    <a:pt x="64" y="279"/>
                    <a:pt x="68" y="26"/>
                  </a:cubicBezTo>
                  <a:cubicBezTo>
                    <a:pt x="68" y="9"/>
                    <a:pt x="54" y="0"/>
                    <a:pt x="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9"/>
            <p:cNvSpPr/>
            <p:nvPr/>
          </p:nvSpPr>
          <p:spPr>
            <a:xfrm>
              <a:off x="3937225" y="2520175"/>
              <a:ext cx="25100" cy="158800"/>
            </a:xfrm>
            <a:custGeom>
              <a:avLst/>
              <a:gdLst/>
              <a:ahLst/>
              <a:cxnLst/>
              <a:rect l="l" t="t" r="r" b="b"/>
              <a:pathLst>
                <a:path w="1004" h="6352" extrusionOk="0">
                  <a:moveTo>
                    <a:pt x="534" y="1"/>
                  </a:moveTo>
                  <a:cubicBezTo>
                    <a:pt x="525" y="1"/>
                    <a:pt x="517" y="5"/>
                    <a:pt x="513" y="15"/>
                  </a:cubicBezTo>
                  <a:cubicBezTo>
                    <a:pt x="176" y="776"/>
                    <a:pt x="69" y="1610"/>
                    <a:pt x="30" y="2435"/>
                  </a:cubicBezTo>
                  <a:cubicBezTo>
                    <a:pt x="20" y="2645"/>
                    <a:pt x="11" y="2854"/>
                    <a:pt x="11" y="3064"/>
                  </a:cubicBezTo>
                  <a:cubicBezTo>
                    <a:pt x="6" y="3288"/>
                    <a:pt x="1" y="3513"/>
                    <a:pt x="20" y="3732"/>
                  </a:cubicBezTo>
                  <a:cubicBezTo>
                    <a:pt x="64" y="4166"/>
                    <a:pt x="211" y="4586"/>
                    <a:pt x="357" y="4996"/>
                  </a:cubicBezTo>
                  <a:cubicBezTo>
                    <a:pt x="513" y="5449"/>
                    <a:pt x="703" y="5898"/>
                    <a:pt x="918" y="6332"/>
                  </a:cubicBezTo>
                  <a:cubicBezTo>
                    <a:pt x="924" y="6346"/>
                    <a:pt x="935" y="6351"/>
                    <a:pt x="947" y="6351"/>
                  </a:cubicBezTo>
                  <a:cubicBezTo>
                    <a:pt x="973" y="6351"/>
                    <a:pt x="1003" y="6322"/>
                    <a:pt x="986" y="6288"/>
                  </a:cubicBezTo>
                  <a:cubicBezTo>
                    <a:pt x="796" y="5903"/>
                    <a:pt x="630" y="5508"/>
                    <a:pt x="484" y="5108"/>
                  </a:cubicBezTo>
                  <a:cubicBezTo>
                    <a:pt x="411" y="4908"/>
                    <a:pt x="342" y="4708"/>
                    <a:pt x="279" y="4508"/>
                  </a:cubicBezTo>
                  <a:cubicBezTo>
                    <a:pt x="216" y="4303"/>
                    <a:pt x="157" y="4093"/>
                    <a:pt x="123" y="3883"/>
                  </a:cubicBezTo>
                  <a:cubicBezTo>
                    <a:pt x="89" y="3659"/>
                    <a:pt x="84" y="3435"/>
                    <a:pt x="89" y="3210"/>
                  </a:cubicBezTo>
                  <a:cubicBezTo>
                    <a:pt x="89" y="3001"/>
                    <a:pt x="94" y="2796"/>
                    <a:pt x="98" y="2591"/>
                  </a:cubicBezTo>
                  <a:cubicBezTo>
                    <a:pt x="113" y="2181"/>
                    <a:pt x="142" y="1771"/>
                    <a:pt x="201" y="1367"/>
                  </a:cubicBezTo>
                  <a:cubicBezTo>
                    <a:pt x="269" y="908"/>
                    <a:pt x="381" y="459"/>
                    <a:pt x="557" y="30"/>
                  </a:cubicBezTo>
                  <a:cubicBezTo>
                    <a:pt x="566" y="14"/>
                    <a:pt x="550" y="1"/>
                    <a:pt x="5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9"/>
            <p:cNvSpPr/>
            <p:nvPr/>
          </p:nvSpPr>
          <p:spPr>
            <a:xfrm>
              <a:off x="3944075" y="2523375"/>
              <a:ext cx="18425" cy="157775"/>
            </a:xfrm>
            <a:custGeom>
              <a:avLst/>
              <a:gdLst/>
              <a:ahLst/>
              <a:cxnLst/>
              <a:rect l="l" t="t" r="r" b="b"/>
              <a:pathLst>
                <a:path w="737" h="6311" extrusionOk="0">
                  <a:moveTo>
                    <a:pt x="265" y="0"/>
                  </a:moveTo>
                  <a:cubicBezTo>
                    <a:pt x="257" y="0"/>
                    <a:pt x="248" y="4"/>
                    <a:pt x="244" y="14"/>
                  </a:cubicBezTo>
                  <a:cubicBezTo>
                    <a:pt x="0" y="785"/>
                    <a:pt x="34" y="1595"/>
                    <a:pt x="127" y="2385"/>
                  </a:cubicBezTo>
                  <a:cubicBezTo>
                    <a:pt x="176" y="2795"/>
                    <a:pt x="234" y="3199"/>
                    <a:pt x="288" y="3609"/>
                  </a:cubicBezTo>
                  <a:cubicBezTo>
                    <a:pt x="346" y="4029"/>
                    <a:pt x="405" y="4453"/>
                    <a:pt x="463" y="4872"/>
                  </a:cubicBezTo>
                  <a:cubicBezTo>
                    <a:pt x="493" y="5107"/>
                    <a:pt x="527" y="5336"/>
                    <a:pt x="561" y="5570"/>
                  </a:cubicBezTo>
                  <a:cubicBezTo>
                    <a:pt x="576" y="5687"/>
                    <a:pt x="590" y="5809"/>
                    <a:pt x="610" y="5926"/>
                  </a:cubicBezTo>
                  <a:cubicBezTo>
                    <a:pt x="624" y="6043"/>
                    <a:pt x="639" y="6165"/>
                    <a:pt x="663" y="6282"/>
                  </a:cubicBezTo>
                  <a:cubicBezTo>
                    <a:pt x="666" y="6302"/>
                    <a:pt x="680" y="6311"/>
                    <a:pt x="696" y="6311"/>
                  </a:cubicBezTo>
                  <a:cubicBezTo>
                    <a:pt x="716" y="6311"/>
                    <a:pt x="737" y="6297"/>
                    <a:pt x="737" y="6272"/>
                  </a:cubicBezTo>
                  <a:cubicBezTo>
                    <a:pt x="722" y="6063"/>
                    <a:pt x="683" y="5853"/>
                    <a:pt x="654" y="5648"/>
                  </a:cubicBezTo>
                  <a:lnTo>
                    <a:pt x="566" y="5024"/>
                  </a:lnTo>
                  <a:cubicBezTo>
                    <a:pt x="507" y="4604"/>
                    <a:pt x="449" y="4185"/>
                    <a:pt x="390" y="3765"/>
                  </a:cubicBezTo>
                  <a:cubicBezTo>
                    <a:pt x="332" y="3360"/>
                    <a:pt x="273" y="2951"/>
                    <a:pt x="220" y="2546"/>
                  </a:cubicBezTo>
                  <a:cubicBezTo>
                    <a:pt x="171" y="2151"/>
                    <a:pt x="132" y="1751"/>
                    <a:pt x="132" y="1356"/>
                  </a:cubicBezTo>
                  <a:cubicBezTo>
                    <a:pt x="127" y="907"/>
                    <a:pt x="166" y="458"/>
                    <a:pt x="283" y="24"/>
                  </a:cubicBezTo>
                  <a:cubicBezTo>
                    <a:pt x="289" y="10"/>
                    <a:pt x="277" y="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a:off x="3950050" y="2525000"/>
              <a:ext cx="12075" cy="153550"/>
            </a:xfrm>
            <a:custGeom>
              <a:avLst/>
              <a:gdLst/>
              <a:ahLst/>
              <a:cxnLst/>
              <a:rect l="l" t="t" r="r" b="b"/>
              <a:pathLst>
                <a:path w="483" h="6142" extrusionOk="0">
                  <a:moveTo>
                    <a:pt x="23" y="1"/>
                  </a:moveTo>
                  <a:cubicBezTo>
                    <a:pt x="11" y="1"/>
                    <a:pt x="0" y="8"/>
                    <a:pt x="0" y="22"/>
                  </a:cubicBezTo>
                  <a:cubicBezTo>
                    <a:pt x="93" y="818"/>
                    <a:pt x="190" y="1608"/>
                    <a:pt x="283" y="2398"/>
                  </a:cubicBezTo>
                  <a:cubicBezTo>
                    <a:pt x="332" y="2793"/>
                    <a:pt x="376" y="3188"/>
                    <a:pt x="395" y="3583"/>
                  </a:cubicBezTo>
                  <a:cubicBezTo>
                    <a:pt x="420" y="3983"/>
                    <a:pt x="424" y="4378"/>
                    <a:pt x="420" y="4778"/>
                  </a:cubicBezTo>
                  <a:cubicBezTo>
                    <a:pt x="415" y="5227"/>
                    <a:pt x="390" y="5671"/>
                    <a:pt x="390" y="6120"/>
                  </a:cubicBezTo>
                  <a:cubicBezTo>
                    <a:pt x="390" y="6134"/>
                    <a:pt x="401" y="6142"/>
                    <a:pt x="412" y="6142"/>
                  </a:cubicBezTo>
                  <a:cubicBezTo>
                    <a:pt x="423" y="6142"/>
                    <a:pt x="434" y="6134"/>
                    <a:pt x="434" y="6120"/>
                  </a:cubicBezTo>
                  <a:cubicBezTo>
                    <a:pt x="463" y="5724"/>
                    <a:pt x="473" y="5325"/>
                    <a:pt x="478" y="4929"/>
                  </a:cubicBezTo>
                  <a:cubicBezTo>
                    <a:pt x="483" y="4529"/>
                    <a:pt x="483" y="4134"/>
                    <a:pt x="468" y="3734"/>
                  </a:cubicBezTo>
                  <a:cubicBezTo>
                    <a:pt x="434" y="2939"/>
                    <a:pt x="317" y="2149"/>
                    <a:pt x="220" y="1364"/>
                  </a:cubicBezTo>
                  <a:cubicBezTo>
                    <a:pt x="166" y="915"/>
                    <a:pt x="107" y="471"/>
                    <a:pt x="49" y="22"/>
                  </a:cubicBezTo>
                  <a:cubicBezTo>
                    <a:pt x="46" y="8"/>
                    <a:pt x="34" y="1"/>
                    <a:pt x="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p:nvPr/>
          </p:nvSpPr>
          <p:spPr>
            <a:xfrm>
              <a:off x="3884150" y="2636950"/>
              <a:ext cx="81300" cy="55075"/>
            </a:xfrm>
            <a:custGeom>
              <a:avLst/>
              <a:gdLst/>
              <a:ahLst/>
              <a:cxnLst/>
              <a:rect l="l" t="t" r="r" b="b"/>
              <a:pathLst>
                <a:path w="3252" h="2203" extrusionOk="0">
                  <a:moveTo>
                    <a:pt x="39" y="0"/>
                  </a:moveTo>
                  <a:cubicBezTo>
                    <a:pt x="9" y="0"/>
                    <a:pt x="1" y="48"/>
                    <a:pt x="31" y="61"/>
                  </a:cubicBezTo>
                  <a:cubicBezTo>
                    <a:pt x="509" y="212"/>
                    <a:pt x="948" y="451"/>
                    <a:pt x="1358" y="729"/>
                  </a:cubicBezTo>
                  <a:cubicBezTo>
                    <a:pt x="1773" y="1012"/>
                    <a:pt x="2163" y="1334"/>
                    <a:pt x="2548" y="1661"/>
                  </a:cubicBezTo>
                  <a:cubicBezTo>
                    <a:pt x="2656" y="1754"/>
                    <a:pt x="2763" y="1846"/>
                    <a:pt x="2870" y="1934"/>
                  </a:cubicBezTo>
                  <a:cubicBezTo>
                    <a:pt x="2977" y="2027"/>
                    <a:pt x="3080" y="2120"/>
                    <a:pt x="3192" y="2198"/>
                  </a:cubicBezTo>
                  <a:cubicBezTo>
                    <a:pt x="3197" y="2201"/>
                    <a:pt x="3202" y="2202"/>
                    <a:pt x="3207" y="2202"/>
                  </a:cubicBezTo>
                  <a:cubicBezTo>
                    <a:pt x="3231" y="2202"/>
                    <a:pt x="3251" y="2169"/>
                    <a:pt x="3231" y="2149"/>
                  </a:cubicBezTo>
                  <a:cubicBezTo>
                    <a:pt x="3138" y="2061"/>
                    <a:pt x="3041" y="1983"/>
                    <a:pt x="2948" y="1900"/>
                  </a:cubicBezTo>
                  <a:cubicBezTo>
                    <a:pt x="2851" y="1822"/>
                    <a:pt x="2753" y="1739"/>
                    <a:pt x="2660" y="1656"/>
                  </a:cubicBezTo>
                  <a:cubicBezTo>
                    <a:pt x="2465" y="1495"/>
                    <a:pt x="2270" y="1329"/>
                    <a:pt x="2070" y="1173"/>
                  </a:cubicBezTo>
                  <a:cubicBezTo>
                    <a:pt x="1675" y="856"/>
                    <a:pt x="1265" y="564"/>
                    <a:pt x="817" y="325"/>
                  </a:cubicBezTo>
                  <a:cubicBezTo>
                    <a:pt x="573" y="198"/>
                    <a:pt x="314" y="86"/>
                    <a:pt x="51" y="3"/>
                  </a:cubicBezTo>
                  <a:cubicBezTo>
                    <a:pt x="47" y="1"/>
                    <a:pt x="43" y="0"/>
                    <a:pt x="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9"/>
            <p:cNvSpPr/>
            <p:nvPr/>
          </p:nvSpPr>
          <p:spPr>
            <a:xfrm>
              <a:off x="3883350" y="2636650"/>
              <a:ext cx="138075" cy="107475"/>
            </a:xfrm>
            <a:custGeom>
              <a:avLst/>
              <a:gdLst/>
              <a:ahLst/>
              <a:cxnLst/>
              <a:rect l="l" t="t" r="r" b="b"/>
              <a:pathLst>
                <a:path w="5523" h="4299" extrusionOk="0">
                  <a:moveTo>
                    <a:pt x="51" y="1"/>
                  </a:moveTo>
                  <a:cubicBezTo>
                    <a:pt x="26" y="1"/>
                    <a:pt x="1" y="25"/>
                    <a:pt x="15" y="49"/>
                  </a:cubicBezTo>
                  <a:cubicBezTo>
                    <a:pt x="293" y="468"/>
                    <a:pt x="551" y="902"/>
                    <a:pt x="819" y="1327"/>
                  </a:cubicBezTo>
                  <a:cubicBezTo>
                    <a:pt x="1083" y="1736"/>
                    <a:pt x="1356" y="2141"/>
                    <a:pt x="1668" y="2517"/>
                  </a:cubicBezTo>
                  <a:cubicBezTo>
                    <a:pt x="1966" y="2873"/>
                    <a:pt x="2292" y="3200"/>
                    <a:pt x="2658" y="3483"/>
                  </a:cubicBezTo>
                  <a:cubicBezTo>
                    <a:pt x="3034" y="3766"/>
                    <a:pt x="3448" y="3995"/>
                    <a:pt x="3897" y="4136"/>
                  </a:cubicBezTo>
                  <a:cubicBezTo>
                    <a:pt x="4224" y="4239"/>
                    <a:pt x="4566" y="4298"/>
                    <a:pt x="4909" y="4298"/>
                  </a:cubicBezTo>
                  <a:cubicBezTo>
                    <a:pt x="5037" y="4298"/>
                    <a:pt x="5165" y="4290"/>
                    <a:pt x="5292" y="4273"/>
                  </a:cubicBezTo>
                  <a:cubicBezTo>
                    <a:pt x="5351" y="4263"/>
                    <a:pt x="5409" y="4253"/>
                    <a:pt x="5468" y="4239"/>
                  </a:cubicBezTo>
                  <a:cubicBezTo>
                    <a:pt x="5522" y="4230"/>
                    <a:pt x="5505" y="4149"/>
                    <a:pt x="5456" y="4149"/>
                  </a:cubicBezTo>
                  <a:cubicBezTo>
                    <a:pt x="5452" y="4149"/>
                    <a:pt x="5448" y="4150"/>
                    <a:pt x="5443" y="4151"/>
                  </a:cubicBezTo>
                  <a:cubicBezTo>
                    <a:pt x="5264" y="4185"/>
                    <a:pt x="5083" y="4202"/>
                    <a:pt x="4903" y="4202"/>
                  </a:cubicBezTo>
                  <a:cubicBezTo>
                    <a:pt x="4622" y="4202"/>
                    <a:pt x="4341" y="4162"/>
                    <a:pt x="4068" y="4088"/>
                  </a:cubicBezTo>
                  <a:cubicBezTo>
                    <a:pt x="3624" y="3961"/>
                    <a:pt x="3205" y="3751"/>
                    <a:pt x="2829" y="3478"/>
                  </a:cubicBezTo>
                  <a:cubicBezTo>
                    <a:pt x="2463" y="3214"/>
                    <a:pt x="2131" y="2897"/>
                    <a:pt x="1834" y="2556"/>
                  </a:cubicBezTo>
                  <a:cubicBezTo>
                    <a:pt x="1522" y="2200"/>
                    <a:pt x="1244" y="1815"/>
                    <a:pt x="980" y="1415"/>
                  </a:cubicBezTo>
                  <a:cubicBezTo>
                    <a:pt x="707" y="1000"/>
                    <a:pt x="449" y="576"/>
                    <a:pt x="176" y="166"/>
                  </a:cubicBezTo>
                  <a:cubicBezTo>
                    <a:pt x="141" y="112"/>
                    <a:pt x="107" y="63"/>
                    <a:pt x="78" y="15"/>
                  </a:cubicBezTo>
                  <a:cubicBezTo>
                    <a:pt x="71" y="5"/>
                    <a:pt x="61" y="1"/>
                    <a:pt x="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9"/>
            <p:cNvSpPr/>
            <p:nvPr/>
          </p:nvSpPr>
          <p:spPr>
            <a:xfrm>
              <a:off x="3966225" y="2691800"/>
              <a:ext cx="54850" cy="49675"/>
            </a:xfrm>
            <a:custGeom>
              <a:avLst/>
              <a:gdLst/>
              <a:ahLst/>
              <a:cxnLst/>
              <a:rect l="l" t="t" r="r" b="b"/>
              <a:pathLst>
                <a:path w="2194" h="1987" extrusionOk="0">
                  <a:moveTo>
                    <a:pt x="29" y="0"/>
                  </a:moveTo>
                  <a:cubicBezTo>
                    <a:pt x="11" y="0"/>
                    <a:pt x="0" y="26"/>
                    <a:pt x="16" y="43"/>
                  </a:cubicBezTo>
                  <a:cubicBezTo>
                    <a:pt x="626" y="472"/>
                    <a:pt x="1202" y="965"/>
                    <a:pt x="1709" y="1511"/>
                  </a:cubicBezTo>
                  <a:cubicBezTo>
                    <a:pt x="1777" y="1589"/>
                    <a:pt x="1846" y="1667"/>
                    <a:pt x="1914" y="1745"/>
                  </a:cubicBezTo>
                  <a:cubicBezTo>
                    <a:pt x="1987" y="1823"/>
                    <a:pt x="2050" y="1916"/>
                    <a:pt x="2133" y="1979"/>
                  </a:cubicBezTo>
                  <a:cubicBezTo>
                    <a:pt x="2139" y="1984"/>
                    <a:pt x="2146" y="1986"/>
                    <a:pt x="2153" y="1986"/>
                  </a:cubicBezTo>
                  <a:cubicBezTo>
                    <a:pt x="2174" y="1986"/>
                    <a:pt x="2193" y="1967"/>
                    <a:pt x="2182" y="1945"/>
                  </a:cubicBezTo>
                  <a:cubicBezTo>
                    <a:pt x="2138" y="1862"/>
                    <a:pt x="2070" y="1794"/>
                    <a:pt x="2007" y="1725"/>
                  </a:cubicBezTo>
                  <a:cubicBezTo>
                    <a:pt x="1948" y="1657"/>
                    <a:pt x="1880" y="1589"/>
                    <a:pt x="1816" y="1521"/>
                  </a:cubicBezTo>
                  <a:cubicBezTo>
                    <a:pt x="1685" y="1384"/>
                    <a:pt x="1553" y="1247"/>
                    <a:pt x="1416" y="1116"/>
                  </a:cubicBezTo>
                  <a:cubicBezTo>
                    <a:pt x="1143" y="852"/>
                    <a:pt x="860" y="608"/>
                    <a:pt x="558" y="379"/>
                  </a:cubicBezTo>
                  <a:cubicBezTo>
                    <a:pt x="392" y="248"/>
                    <a:pt x="216" y="121"/>
                    <a:pt x="41" y="4"/>
                  </a:cubicBezTo>
                  <a:cubicBezTo>
                    <a:pt x="37" y="1"/>
                    <a:pt x="33" y="0"/>
                    <a:pt x="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9"/>
            <p:cNvSpPr/>
            <p:nvPr/>
          </p:nvSpPr>
          <p:spPr>
            <a:xfrm>
              <a:off x="3883575" y="2635925"/>
              <a:ext cx="134650" cy="104025"/>
            </a:xfrm>
            <a:custGeom>
              <a:avLst/>
              <a:gdLst/>
              <a:ahLst/>
              <a:cxnLst/>
              <a:rect l="l" t="t" r="r" b="b"/>
              <a:pathLst>
                <a:path w="5386" h="4161" extrusionOk="0">
                  <a:moveTo>
                    <a:pt x="50" y="0"/>
                  </a:moveTo>
                  <a:cubicBezTo>
                    <a:pt x="24" y="0"/>
                    <a:pt x="1" y="38"/>
                    <a:pt x="25" y="58"/>
                  </a:cubicBezTo>
                  <a:cubicBezTo>
                    <a:pt x="191" y="200"/>
                    <a:pt x="371" y="331"/>
                    <a:pt x="547" y="463"/>
                  </a:cubicBezTo>
                  <a:cubicBezTo>
                    <a:pt x="718" y="595"/>
                    <a:pt x="888" y="731"/>
                    <a:pt x="1059" y="863"/>
                  </a:cubicBezTo>
                  <a:cubicBezTo>
                    <a:pt x="1410" y="1131"/>
                    <a:pt x="1766" y="1405"/>
                    <a:pt x="2118" y="1678"/>
                  </a:cubicBezTo>
                  <a:cubicBezTo>
                    <a:pt x="2810" y="2209"/>
                    <a:pt x="3498" y="2741"/>
                    <a:pt x="4181" y="3282"/>
                  </a:cubicBezTo>
                  <a:cubicBezTo>
                    <a:pt x="4361" y="3429"/>
                    <a:pt x="4542" y="3580"/>
                    <a:pt x="4727" y="3721"/>
                  </a:cubicBezTo>
                  <a:cubicBezTo>
                    <a:pt x="4927" y="3873"/>
                    <a:pt x="5132" y="4009"/>
                    <a:pt x="5337" y="4156"/>
                  </a:cubicBezTo>
                  <a:cubicBezTo>
                    <a:pt x="5341" y="4159"/>
                    <a:pt x="5346" y="4160"/>
                    <a:pt x="5350" y="4160"/>
                  </a:cubicBezTo>
                  <a:cubicBezTo>
                    <a:pt x="5370" y="4160"/>
                    <a:pt x="5385" y="4128"/>
                    <a:pt x="5361" y="4112"/>
                  </a:cubicBezTo>
                  <a:cubicBezTo>
                    <a:pt x="5181" y="3980"/>
                    <a:pt x="4995" y="3853"/>
                    <a:pt x="4820" y="3721"/>
                  </a:cubicBezTo>
                  <a:cubicBezTo>
                    <a:pt x="4649" y="3595"/>
                    <a:pt x="4483" y="3458"/>
                    <a:pt x="4317" y="3326"/>
                  </a:cubicBezTo>
                  <a:cubicBezTo>
                    <a:pt x="3986" y="3058"/>
                    <a:pt x="3654" y="2795"/>
                    <a:pt x="3318" y="2531"/>
                  </a:cubicBezTo>
                  <a:cubicBezTo>
                    <a:pt x="2620" y="1990"/>
                    <a:pt x="1918" y="1453"/>
                    <a:pt x="1220" y="912"/>
                  </a:cubicBezTo>
                  <a:cubicBezTo>
                    <a:pt x="1025" y="761"/>
                    <a:pt x="830" y="609"/>
                    <a:pt x="635" y="458"/>
                  </a:cubicBezTo>
                  <a:cubicBezTo>
                    <a:pt x="445" y="307"/>
                    <a:pt x="259" y="151"/>
                    <a:pt x="64" y="5"/>
                  </a:cubicBezTo>
                  <a:cubicBezTo>
                    <a:pt x="59" y="2"/>
                    <a:pt x="54"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9"/>
            <p:cNvSpPr/>
            <p:nvPr/>
          </p:nvSpPr>
          <p:spPr>
            <a:xfrm>
              <a:off x="3886400" y="2639750"/>
              <a:ext cx="131550" cy="102050"/>
            </a:xfrm>
            <a:custGeom>
              <a:avLst/>
              <a:gdLst/>
              <a:ahLst/>
              <a:cxnLst/>
              <a:rect l="l" t="t" r="r" b="b"/>
              <a:pathLst>
                <a:path w="5262" h="4082" extrusionOk="0">
                  <a:moveTo>
                    <a:pt x="41" y="0"/>
                  </a:moveTo>
                  <a:cubicBezTo>
                    <a:pt x="20" y="0"/>
                    <a:pt x="0" y="28"/>
                    <a:pt x="19" y="47"/>
                  </a:cubicBezTo>
                  <a:cubicBezTo>
                    <a:pt x="361" y="344"/>
                    <a:pt x="663" y="686"/>
                    <a:pt x="961" y="1022"/>
                  </a:cubicBezTo>
                  <a:cubicBezTo>
                    <a:pt x="1249" y="1349"/>
                    <a:pt x="1536" y="1671"/>
                    <a:pt x="1853" y="1964"/>
                  </a:cubicBezTo>
                  <a:cubicBezTo>
                    <a:pt x="2488" y="2549"/>
                    <a:pt x="3195" y="3042"/>
                    <a:pt x="3946" y="3461"/>
                  </a:cubicBezTo>
                  <a:cubicBezTo>
                    <a:pt x="4151" y="3578"/>
                    <a:pt x="4361" y="3690"/>
                    <a:pt x="4575" y="3793"/>
                  </a:cubicBezTo>
                  <a:cubicBezTo>
                    <a:pt x="4785" y="3895"/>
                    <a:pt x="5000" y="4007"/>
                    <a:pt x="5224" y="4081"/>
                  </a:cubicBezTo>
                  <a:cubicBezTo>
                    <a:pt x="5226" y="4081"/>
                    <a:pt x="5227" y="4081"/>
                    <a:pt x="5229" y="4081"/>
                  </a:cubicBezTo>
                  <a:cubicBezTo>
                    <a:pt x="5250" y="4081"/>
                    <a:pt x="5261" y="4051"/>
                    <a:pt x="5239" y="4042"/>
                  </a:cubicBezTo>
                  <a:cubicBezTo>
                    <a:pt x="5058" y="3939"/>
                    <a:pt x="4858" y="3861"/>
                    <a:pt x="4668" y="3768"/>
                  </a:cubicBezTo>
                  <a:cubicBezTo>
                    <a:pt x="4478" y="3671"/>
                    <a:pt x="4292" y="3573"/>
                    <a:pt x="4107" y="3471"/>
                  </a:cubicBezTo>
                  <a:cubicBezTo>
                    <a:pt x="3731" y="3266"/>
                    <a:pt x="3365" y="3042"/>
                    <a:pt x="3014" y="2798"/>
                  </a:cubicBezTo>
                  <a:cubicBezTo>
                    <a:pt x="2663" y="2554"/>
                    <a:pt x="2322" y="2290"/>
                    <a:pt x="2005" y="2003"/>
                  </a:cubicBezTo>
                  <a:cubicBezTo>
                    <a:pt x="1683" y="1720"/>
                    <a:pt x="1390" y="1408"/>
                    <a:pt x="1107" y="1091"/>
                  </a:cubicBezTo>
                  <a:cubicBezTo>
                    <a:pt x="775" y="715"/>
                    <a:pt x="444" y="335"/>
                    <a:pt x="58" y="8"/>
                  </a:cubicBezTo>
                  <a:cubicBezTo>
                    <a:pt x="53" y="2"/>
                    <a:pt x="47" y="0"/>
                    <a:pt x="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9"/>
            <p:cNvSpPr/>
            <p:nvPr/>
          </p:nvSpPr>
          <p:spPr>
            <a:xfrm>
              <a:off x="3885850" y="2636725"/>
              <a:ext cx="133075" cy="105425"/>
            </a:xfrm>
            <a:custGeom>
              <a:avLst/>
              <a:gdLst/>
              <a:ahLst/>
              <a:cxnLst/>
              <a:rect l="l" t="t" r="r" b="b"/>
              <a:pathLst>
                <a:path w="5323" h="4217" extrusionOk="0">
                  <a:moveTo>
                    <a:pt x="21" y="1"/>
                  </a:moveTo>
                  <a:cubicBezTo>
                    <a:pt x="11" y="1"/>
                    <a:pt x="0" y="11"/>
                    <a:pt x="7" y="21"/>
                  </a:cubicBezTo>
                  <a:cubicBezTo>
                    <a:pt x="222" y="363"/>
                    <a:pt x="485" y="670"/>
                    <a:pt x="715" y="997"/>
                  </a:cubicBezTo>
                  <a:cubicBezTo>
                    <a:pt x="851" y="1202"/>
                    <a:pt x="978" y="1412"/>
                    <a:pt x="1119" y="1612"/>
                  </a:cubicBezTo>
                  <a:cubicBezTo>
                    <a:pt x="1256" y="1802"/>
                    <a:pt x="1397" y="1977"/>
                    <a:pt x="1549" y="2148"/>
                  </a:cubicBezTo>
                  <a:cubicBezTo>
                    <a:pt x="1851" y="2490"/>
                    <a:pt x="2192" y="2797"/>
                    <a:pt x="2553" y="3075"/>
                  </a:cubicBezTo>
                  <a:cubicBezTo>
                    <a:pt x="2919" y="3348"/>
                    <a:pt x="3314" y="3592"/>
                    <a:pt x="3719" y="3797"/>
                  </a:cubicBezTo>
                  <a:cubicBezTo>
                    <a:pt x="3929" y="3904"/>
                    <a:pt x="4144" y="4006"/>
                    <a:pt x="4363" y="4085"/>
                  </a:cubicBezTo>
                  <a:cubicBezTo>
                    <a:pt x="4480" y="4128"/>
                    <a:pt x="4607" y="4158"/>
                    <a:pt x="4739" y="4163"/>
                  </a:cubicBezTo>
                  <a:cubicBezTo>
                    <a:pt x="4861" y="4167"/>
                    <a:pt x="4987" y="4163"/>
                    <a:pt x="5109" y="4177"/>
                  </a:cubicBezTo>
                  <a:cubicBezTo>
                    <a:pt x="5173" y="4182"/>
                    <a:pt x="5231" y="4197"/>
                    <a:pt x="5295" y="4216"/>
                  </a:cubicBezTo>
                  <a:cubicBezTo>
                    <a:pt x="5296" y="4217"/>
                    <a:pt x="5297" y="4217"/>
                    <a:pt x="5299" y="4217"/>
                  </a:cubicBezTo>
                  <a:cubicBezTo>
                    <a:pt x="5312" y="4217"/>
                    <a:pt x="5322" y="4196"/>
                    <a:pt x="5304" y="4187"/>
                  </a:cubicBezTo>
                  <a:cubicBezTo>
                    <a:pt x="5085" y="4080"/>
                    <a:pt x="4822" y="4143"/>
                    <a:pt x="4587" y="4089"/>
                  </a:cubicBezTo>
                  <a:cubicBezTo>
                    <a:pt x="4348" y="4041"/>
                    <a:pt x="4129" y="3919"/>
                    <a:pt x="3909" y="3816"/>
                  </a:cubicBezTo>
                  <a:cubicBezTo>
                    <a:pt x="3505" y="3611"/>
                    <a:pt x="3114" y="3387"/>
                    <a:pt x="2744" y="3124"/>
                  </a:cubicBezTo>
                  <a:cubicBezTo>
                    <a:pt x="2368" y="2860"/>
                    <a:pt x="2022" y="2568"/>
                    <a:pt x="1710" y="2236"/>
                  </a:cubicBezTo>
                  <a:cubicBezTo>
                    <a:pt x="1549" y="2070"/>
                    <a:pt x="1397" y="1894"/>
                    <a:pt x="1261" y="1709"/>
                  </a:cubicBezTo>
                  <a:cubicBezTo>
                    <a:pt x="1105" y="1504"/>
                    <a:pt x="963" y="1285"/>
                    <a:pt x="822" y="1070"/>
                  </a:cubicBezTo>
                  <a:cubicBezTo>
                    <a:pt x="607" y="734"/>
                    <a:pt x="334" y="436"/>
                    <a:pt x="100" y="114"/>
                  </a:cubicBezTo>
                  <a:cubicBezTo>
                    <a:pt x="76" y="80"/>
                    <a:pt x="51" y="46"/>
                    <a:pt x="32" y="7"/>
                  </a:cubicBezTo>
                  <a:cubicBezTo>
                    <a:pt x="29" y="3"/>
                    <a:pt x="25" y="1"/>
                    <a:pt x="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p:nvPr/>
          </p:nvSpPr>
          <p:spPr>
            <a:xfrm>
              <a:off x="4034300" y="2654850"/>
              <a:ext cx="59700" cy="136125"/>
            </a:xfrm>
            <a:custGeom>
              <a:avLst/>
              <a:gdLst/>
              <a:ahLst/>
              <a:cxnLst/>
              <a:rect l="l" t="t" r="r" b="b"/>
              <a:pathLst>
                <a:path w="2388" h="5445" extrusionOk="0">
                  <a:moveTo>
                    <a:pt x="283" y="1"/>
                  </a:moveTo>
                  <a:cubicBezTo>
                    <a:pt x="273" y="1"/>
                    <a:pt x="263" y="6"/>
                    <a:pt x="259" y="18"/>
                  </a:cubicBezTo>
                  <a:cubicBezTo>
                    <a:pt x="1" y="774"/>
                    <a:pt x="1" y="1613"/>
                    <a:pt x="201" y="2384"/>
                  </a:cubicBezTo>
                  <a:cubicBezTo>
                    <a:pt x="405" y="3164"/>
                    <a:pt x="839" y="3872"/>
                    <a:pt x="1347" y="4491"/>
                  </a:cubicBezTo>
                  <a:cubicBezTo>
                    <a:pt x="1488" y="4667"/>
                    <a:pt x="1639" y="4833"/>
                    <a:pt x="1796" y="4998"/>
                  </a:cubicBezTo>
                  <a:cubicBezTo>
                    <a:pt x="1956" y="5164"/>
                    <a:pt x="2117" y="5354"/>
                    <a:pt x="2337" y="5442"/>
                  </a:cubicBezTo>
                  <a:cubicBezTo>
                    <a:pt x="2342" y="5444"/>
                    <a:pt x="2346" y="5445"/>
                    <a:pt x="2350" y="5445"/>
                  </a:cubicBezTo>
                  <a:cubicBezTo>
                    <a:pt x="2379" y="5445"/>
                    <a:pt x="2387" y="5401"/>
                    <a:pt x="2361" y="5384"/>
                  </a:cubicBezTo>
                  <a:cubicBezTo>
                    <a:pt x="2039" y="5140"/>
                    <a:pt x="1766" y="4837"/>
                    <a:pt x="1508" y="4530"/>
                  </a:cubicBezTo>
                  <a:cubicBezTo>
                    <a:pt x="1249" y="4228"/>
                    <a:pt x="1015" y="3906"/>
                    <a:pt x="810" y="3564"/>
                  </a:cubicBezTo>
                  <a:cubicBezTo>
                    <a:pt x="615" y="3228"/>
                    <a:pt x="444" y="2872"/>
                    <a:pt x="327" y="2496"/>
                  </a:cubicBezTo>
                  <a:cubicBezTo>
                    <a:pt x="215" y="2121"/>
                    <a:pt x="152" y="1726"/>
                    <a:pt x="142" y="1330"/>
                  </a:cubicBezTo>
                  <a:cubicBezTo>
                    <a:pt x="127" y="891"/>
                    <a:pt x="176" y="448"/>
                    <a:pt x="303" y="28"/>
                  </a:cubicBezTo>
                  <a:cubicBezTo>
                    <a:pt x="309" y="11"/>
                    <a:pt x="296" y="1"/>
                    <a:pt x="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9"/>
            <p:cNvSpPr/>
            <p:nvPr/>
          </p:nvSpPr>
          <p:spPr>
            <a:xfrm>
              <a:off x="4040100" y="2655075"/>
              <a:ext cx="48850" cy="131275"/>
            </a:xfrm>
            <a:custGeom>
              <a:avLst/>
              <a:gdLst/>
              <a:ahLst/>
              <a:cxnLst/>
              <a:rect l="l" t="t" r="r" b="b"/>
              <a:pathLst>
                <a:path w="1954" h="5251" extrusionOk="0">
                  <a:moveTo>
                    <a:pt x="49" y="0"/>
                  </a:moveTo>
                  <a:cubicBezTo>
                    <a:pt x="24" y="0"/>
                    <a:pt x="0" y="24"/>
                    <a:pt x="17" y="48"/>
                  </a:cubicBezTo>
                  <a:cubicBezTo>
                    <a:pt x="403" y="668"/>
                    <a:pt x="773" y="1292"/>
                    <a:pt x="1081" y="1951"/>
                  </a:cubicBezTo>
                  <a:cubicBezTo>
                    <a:pt x="1388" y="2604"/>
                    <a:pt x="1627" y="3292"/>
                    <a:pt x="1754" y="4004"/>
                  </a:cubicBezTo>
                  <a:cubicBezTo>
                    <a:pt x="1788" y="4199"/>
                    <a:pt x="1812" y="4399"/>
                    <a:pt x="1827" y="4599"/>
                  </a:cubicBezTo>
                  <a:cubicBezTo>
                    <a:pt x="1837" y="4702"/>
                    <a:pt x="1842" y="4804"/>
                    <a:pt x="1846" y="4907"/>
                  </a:cubicBezTo>
                  <a:cubicBezTo>
                    <a:pt x="1846" y="5009"/>
                    <a:pt x="1846" y="5111"/>
                    <a:pt x="1851" y="5214"/>
                  </a:cubicBezTo>
                  <a:cubicBezTo>
                    <a:pt x="1854" y="5236"/>
                    <a:pt x="1876" y="5250"/>
                    <a:pt x="1895" y="5250"/>
                  </a:cubicBezTo>
                  <a:cubicBezTo>
                    <a:pt x="1910" y="5250"/>
                    <a:pt x="1922" y="5242"/>
                    <a:pt x="1924" y="5224"/>
                  </a:cubicBezTo>
                  <a:cubicBezTo>
                    <a:pt x="1954" y="5043"/>
                    <a:pt x="1939" y="4858"/>
                    <a:pt x="1929" y="4677"/>
                  </a:cubicBezTo>
                  <a:cubicBezTo>
                    <a:pt x="1915" y="4497"/>
                    <a:pt x="1895" y="4316"/>
                    <a:pt x="1866" y="4136"/>
                  </a:cubicBezTo>
                  <a:cubicBezTo>
                    <a:pt x="1812" y="3775"/>
                    <a:pt x="1729" y="3419"/>
                    <a:pt x="1617" y="3072"/>
                  </a:cubicBezTo>
                  <a:cubicBezTo>
                    <a:pt x="1398" y="2375"/>
                    <a:pt x="1081" y="1712"/>
                    <a:pt x="720" y="1073"/>
                  </a:cubicBezTo>
                  <a:cubicBezTo>
                    <a:pt x="515" y="712"/>
                    <a:pt x="300" y="361"/>
                    <a:pt x="76" y="14"/>
                  </a:cubicBezTo>
                  <a:cubicBezTo>
                    <a:pt x="69" y="4"/>
                    <a:pt x="59" y="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9"/>
            <p:cNvSpPr/>
            <p:nvPr/>
          </p:nvSpPr>
          <p:spPr>
            <a:xfrm>
              <a:off x="4039300" y="2656375"/>
              <a:ext cx="47975" cy="129325"/>
            </a:xfrm>
            <a:custGeom>
              <a:avLst/>
              <a:gdLst/>
              <a:ahLst/>
              <a:cxnLst/>
              <a:rect l="l" t="t" r="r" b="b"/>
              <a:pathLst>
                <a:path w="1919" h="5173" extrusionOk="0">
                  <a:moveTo>
                    <a:pt x="84" y="1"/>
                  </a:moveTo>
                  <a:cubicBezTo>
                    <a:pt x="73" y="1"/>
                    <a:pt x="62" y="8"/>
                    <a:pt x="59" y="21"/>
                  </a:cubicBezTo>
                  <a:cubicBezTo>
                    <a:pt x="1" y="752"/>
                    <a:pt x="113" y="1479"/>
                    <a:pt x="327" y="2177"/>
                  </a:cubicBezTo>
                  <a:cubicBezTo>
                    <a:pt x="537" y="2864"/>
                    <a:pt x="844" y="3518"/>
                    <a:pt x="1205" y="4142"/>
                  </a:cubicBezTo>
                  <a:cubicBezTo>
                    <a:pt x="1303" y="4318"/>
                    <a:pt x="1410" y="4489"/>
                    <a:pt x="1517" y="4659"/>
                  </a:cubicBezTo>
                  <a:cubicBezTo>
                    <a:pt x="1571" y="4742"/>
                    <a:pt x="1625" y="4825"/>
                    <a:pt x="1678" y="4913"/>
                  </a:cubicBezTo>
                  <a:cubicBezTo>
                    <a:pt x="1737" y="4996"/>
                    <a:pt x="1791" y="5084"/>
                    <a:pt x="1854" y="5162"/>
                  </a:cubicBezTo>
                  <a:cubicBezTo>
                    <a:pt x="1860" y="5169"/>
                    <a:pt x="1867" y="5172"/>
                    <a:pt x="1875" y="5172"/>
                  </a:cubicBezTo>
                  <a:cubicBezTo>
                    <a:pt x="1897" y="5172"/>
                    <a:pt x="1919" y="5144"/>
                    <a:pt x="1908" y="5118"/>
                  </a:cubicBezTo>
                  <a:cubicBezTo>
                    <a:pt x="1864" y="5040"/>
                    <a:pt x="1815" y="4972"/>
                    <a:pt x="1766" y="4894"/>
                  </a:cubicBezTo>
                  <a:cubicBezTo>
                    <a:pt x="1717" y="4820"/>
                    <a:pt x="1669" y="4747"/>
                    <a:pt x="1620" y="4669"/>
                  </a:cubicBezTo>
                  <a:cubicBezTo>
                    <a:pt x="1527" y="4523"/>
                    <a:pt x="1430" y="4367"/>
                    <a:pt x="1342" y="4216"/>
                  </a:cubicBezTo>
                  <a:cubicBezTo>
                    <a:pt x="1161" y="3908"/>
                    <a:pt x="986" y="3601"/>
                    <a:pt x="835" y="3279"/>
                  </a:cubicBezTo>
                  <a:cubicBezTo>
                    <a:pt x="522" y="2630"/>
                    <a:pt x="283" y="1952"/>
                    <a:pt x="166" y="1240"/>
                  </a:cubicBezTo>
                  <a:cubicBezTo>
                    <a:pt x="103" y="840"/>
                    <a:pt x="79" y="430"/>
                    <a:pt x="103" y="21"/>
                  </a:cubicBezTo>
                  <a:cubicBezTo>
                    <a:pt x="103" y="7"/>
                    <a:pt x="94" y="1"/>
                    <a:pt x="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4041175" y="2657500"/>
              <a:ext cx="46975" cy="127975"/>
            </a:xfrm>
            <a:custGeom>
              <a:avLst/>
              <a:gdLst/>
              <a:ahLst/>
              <a:cxnLst/>
              <a:rect l="l" t="t" r="r" b="b"/>
              <a:pathLst>
                <a:path w="1879" h="5119" extrusionOk="0">
                  <a:moveTo>
                    <a:pt x="23" y="1"/>
                  </a:moveTo>
                  <a:cubicBezTo>
                    <a:pt x="12" y="1"/>
                    <a:pt x="1" y="10"/>
                    <a:pt x="4" y="25"/>
                  </a:cubicBezTo>
                  <a:cubicBezTo>
                    <a:pt x="33" y="200"/>
                    <a:pt x="67" y="376"/>
                    <a:pt x="106" y="551"/>
                  </a:cubicBezTo>
                  <a:cubicBezTo>
                    <a:pt x="150" y="722"/>
                    <a:pt x="199" y="893"/>
                    <a:pt x="247" y="1059"/>
                  </a:cubicBezTo>
                  <a:cubicBezTo>
                    <a:pt x="350" y="1395"/>
                    <a:pt x="462" y="1727"/>
                    <a:pt x="584" y="2054"/>
                  </a:cubicBezTo>
                  <a:cubicBezTo>
                    <a:pt x="823" y="2707"/>
                    <a:pt x="1096" y="3346"/>
                    <a:pt x="1364" y="3995"/>
                  </a:cubicBezTo>
                  <a:cubicBezTo>
                    <a:pt x="1438" y="4175"/>
                    <a:pt x="1516" y="4361"/>
                    <a:pt x="1589" y="4541"/>
                  </a:cubicBezTo>
                  <a:cubicBezTo>
                    <a:pt x="1662" y="4727"/>
                    <a:pt x="1725" y="4917"/>
                    <a:pt x="1808" y="5102"/>
                  </a:cubicBezTo>
                  <a:cubicBezTo>
                    <a:pt x="1813" y="5114"/>
                    <a:pt x="1823" y="5118"/>
                    <a:pt x="1833" y="5118"/>
                  </a:cubicBezTo>
                  <a:cubicBezTo>
                    <a:pt x="1854" y="5118"/>
                    <a:pt x="1878" y="5099"/>
                    <a:pt x="1872" y="5073"/>
                  </a:cubicBezTo>
                  <a:cubicBezTo>
                    <a:pt x="1818" y="4907"/>
                    <a:pt x="1745" y="4741"/>
                    <a:pt x="1681" y="4575"/>
                  </a:cubicBezTo>
                  <a:cubicBezTo>
                    <a:pt x="1613" y="4410"/>
                    <a:pt x="1550" y="4244"/>
                    <a:pt x="1481" y="4083"/>
                  </a:cubicBezTo>
                  <a:cubicBezTo>
                    <a:pt x="1350" y="3761"/>
                    <a:pt x="1218" y="3439"/>
                    <a:pt x="1082" y="3112"/>
                  </a:cubicBezTo>
                  <a:cubicBezTo>
                    <a:pt x="818" y="2473"/>
                    <a:pt x="560" y="1824"/>
                    <a:pt x="355" y="1161"/>
                  </a:cubicBezTo>
                  <a:cubicBezTo>
                    <a:pt x="238" y="781"/>
                    <a:pt x="130" y="400"/>
                    <a:pt x="43" y="15"/>
                  </a:cubicBezTo>
                  <a:cubicBezTo>
                    <a:pt x="39" y="5"/>
                    <a:pt x="31" y="1"/>
                    <a:pt x="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4041475" y="2657625"/>
              <a:ext cx="44550" cy="127100"/>
            </a:xfrm>
            <a:custGeom>
              <a:avLst/>
              <a:gdLst/>
              <a:ahLst/>
              <a:cxnLst/>
              <a:rect l="l" t="t" r="r" b="b"/>
              <a:pathLst>
                <a:path w="1782" h="5084" extrusionOk="0">
                  <a:moveTo>
                    <a:pt x="35" y="0"/>
                  </a:moveTo>
                  <a:cubicBezTo>
                    <a:pt x="17" y="0"/>
                    <a:pt x="0" y="14"/>
                    <a:pt x="6" y="34"/>
                  </a:cubicBezTo>
                  <a:cubicBezTo>
                    <a:pt x="123" y="400"/>
                    <a:pt x="309" y="746"/>
                    <a:pt x="470" y="1093"/>
                  </a:cubicBezTo>
                  <a:cubicBezTo>
                    <a:pt x="640" y="1454"/>
                    <a:pt x="806" y="1814"/>
                    <a:pt x="977" y="2180"/>
                  </a:cubicBezTo>
                  <a:cubicBezTo>
                    <a:pt x="1250" y="2766"/>
                    <a:pt x="1445" y="3385"/>
                    <a:pt x="1577" y="4019"/>
                  </a:cubicBezTo>
                  <a:cubicBezTo>
                    <a:pt x="1611" y="4195"/>
                    <a:pt x="1645" y="4370"/>
                    <a:pt x="1669" y="4551"/>
                  </a:cubicBezTo>
                  <a:cubicBezTo>
                    <a:pt x="1694" y="4717"/>
                    <a:pt x="1699" y="4887"/>
                    <a:pt x="1718" y="5058"/>
                  </a:cubicBezTo>
                  <a:cubicBezTo>
                    <a:pt x="1721" y="5075"/>
                    <a:pt x="1734" y="5084"/>
                    <a:pt x="1748" y="5084"/>
                  </a:cubicBezTo>
                  <a:cubicBezTo>
                    <a:pt x="1761" y="5084"/>
                    <a:pt x="1774" y="5075"/>
                    <a:pt x="1777" y="5058"/>
                  </a:cubicBezTo>
                  <a:cubicBezTo>
                    <a:pt x="1782" y="4907"/>
                    <a:pt x="1762" y="4756"/>
                    <a:pt x="1748" y="4609"/>
                  </a:cubicBezTo>
                  <a:cubicBezTo>
                    <a:pt x="1728" y="4448"/>
                    <a:pt x="1704" y="4292"/>
                    <a:pt x="1674" y="4131"/>
                  </a:cubicBezTo>
                  <a:cubicBezTo>
                    <a:pt x="1611" y="3805"/>
                    <a:pt x="1528" y="3483"/>
                    <a:pt x="1430" y="3166"/>
                  </a:cubicBezTo>
                  <a:cubicBezTo>
                    <a:pt x="1338" y="2868"/>
                    <a:pt x="1230" y="2575"/>
                    <a:pt x="1104" y="2293"/>
                  </a:cubicBezTo>
                  <a:cubicBezTo>
                    <a:pt x="943" y="1932"/>
                    <a:pt x="767" y="1580"/>
                    <a:pt x="601" y="1224"/>
                  </a:cubicBezTo>
                  <a:cubicBezTo>
                    <a:pt x="504" y="1024"/>
                    <a:pt x="411" y="824"/>
                    <a:pt x="318" y="624"/>
                  </a:cubicBezTo>
                  <a:cubicBezTo>
                    <a:pt x="221" y="429"/>
                    <a:pt x="133" y="229"/>
                    <a:pt x="65" y="20"/>
                  </a:cubicBezTo>
                  <a:cubicBezTo>
                    <a:pt x="59" y="6"/>
                    <a:pt x="47" y="0"/>
                    <a:pt x="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3829475" y="2465250"/>
              <a:ext cx="80150" cy="141100"/>
            </a:xfrm>
            <a:custGeom>
              <a:avLst/>
              <a:gdLst/>
              <a:ahLst/>
              <a:cxnLst/>
              <a:rect l="l" t="t" r="r" b="b"/>
              <a:pathLst>
                <a:path w="3206" h="5644" extrusionOk="0">
                  <a:moveTo>
                    <a:pt x="40" y="0"/>
                  </a:moveTo>
                  <a:cubicBezTo>
                    <a:pt x="19" y="0"/>
                    <a:pt x="1" y="28"/>
                    <a:pt x="23" y="47"/>
                  </a:cubicBezTo>
                  <a:cubicBezTo>
                    <a:pt x="657" y="617"/>
                    <a:pt x="1140" y="1339"/>
                    <a:pt x="1516" y="2105"/>
                  </a:cubicBezTo>
                  <a:cubicBezTo>
                    <a:pt x="1721" y="2530"/>
                    <a:pt x="1892" y="2964"/>
                    <a:pt x="2048" y="3408"/>
                  </a:cubicBezTo>
                  <a:cubicBezTo>
                    <a:pt x="2126" y="3622"/>
                    <a:pt x="2199" y="3842"/>
                    <a:pt x="2267" y="4061"/>
                  </a:cubicBezTo>
                  <a:cubicBezTo>
                    <a:pt x="2331" y="4251"/>
                    <a:pt x="2389" y="4446"/>
                    <a:pt x="2462" y="4632"/>
                  </a:cubicBezTo>
                  <a:cubicBezTo>
                    <a:pt x="2531" y="4827"/>
                    <a:pt x="2618" y="5022"/>
                    <a:pt x="2731" y="5198"/>
                  </a:cubicBezTo>
                  <a:cubicBezTo>
                    <a:pt x="2784" y="5281"/>
                    <a:pt x="2843" y="5363"/>
                    <a:pt x="2911" y="5442"/>
                  </a:cubicBezTo>
                  <a:cubicBezTo>
                    <a:pt x="2984" y="5520"/>
                    <a:pt x="3057" y="5598"/>
                    <a:pt x="3155" y="5641"/>
                  </a:cubicBezTo>
                  <a:cubicBezTo>
                    <a:pt x="3158" y="5643"/>
                    <a:pt x="3162" y="5643"/>
                    <a:pt x="3165" y="5643"/>
                  </a:cubicBezTo>
                  <a:cubicBezTo>
                    <a:pt x="3186" y="5643"/>
                    <a:pt x="3205" y="5619"/>
                    <a:pt x="3184" y="5598"/>
                  </a:cubicBezTo>
                  <a:cubicBezTo>
                    <a:pt x="3121" y="5529"/>
                    <a:pt x="3043" y="5471"/>
                    <a:pt x="2979" y="5402"/>
                  </a:cubicBezTo>
                  <a:cubicBezTo>
                    <a:pt x="2921" y="5334"/>
                    <a:pt x="2862" y="5266"/>
                    <a:pt x="2813" y="5188"/>
                  </a:cubicBezTo>
                  <a:cubicBezTo>
                    <a:pt x="2711" y="5032"/>
                    <a:pt x="2633" y="4861"/>
                    <a:pt x="2565" y="4690"/>
                  </a:cubicBezTo>
                  <a:cubicBezTo>
                    <a:pt x="2492" y="4510"/>
                    <a:pt x="2433" y="4325"/>
                    <a:pt x="2374" y="4139"/>
                  </a:cubicBezTo>
                  <a:cubicBezTo>
                    <a:pt x="2306" y="3920"/>
                    <a:pt x="2233" y="3700"/>
                    <a:pt x="2155" y="3481"/>
                  </a:cubicBezTo>
                  <a:cubicBezTo>
                    <a:pt x="1862" y="2637"/>
                    <a:pt x="1506" y="1803"/>
                    <a:pt x="994" y="1061"/>
                  </a:cubicBezTo>
                  <a:cubicBezTo>
                    <a:pt x="726" y="671"/>
                    <a:pt x="418" y="315"/>
                    <a:pt x="58" y="8"/>
                  </a:cubicBezTo>
                  <a:cubicBezTo>
                    <a:pt x="52" y="2"/>
                    <a:pt x="46" y="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9"/>
            <p:cNvSpPr/>
            <p:nvPr/>
          </p:nvSpPr>
          <p:spPr>
            <a:xfrm>
              <a:off x="3829525" y="2465200"/>
              <a:ext cx="78225" cy="139400"/>
            </a:xfrm>
            <a:custGeom>
              <a:avLst/>
              <a:gdLst/>
              <a:ahLst/>
              <a:cxnLst/>
              <a:rect l="l" t="t" r="r" b="b"/>
              <a:pathLst>
                <a:path w="3129" h="5576" extrusionOk="0">
                  <a:moveTo>
                    <a:pt x="38" y="0"/>
                  </a:moveTo>
                  <a:cubicBezTo>
                    <a:pt x="20" y="0"/>
                    <a:pt x="1" y="14"/>
                    <a:pt x="7" y="34"/>
                  </a:cubicBezTo>
                  <a:cubicBezTo>
                    <a:pt x="134" y="468"/>
                    <a:pt x="148" y="922"/>
                    <a:pt x="221" y="1366"/>
                  </a:cubicBezTo>
                  <a:cubicBezTo>
                    <a:pt x="295" y="1800"/>
                    <a:pt x="451" y="2210"/>
                    <a:pt x="655" y="2600"/>
                  </a:cubicBezTo>
                  <a:cubicBezTo>
                    <a:pt x="1031" y="3331"/>
                    <a:pt x="1509" y="4014"/>
                    <a:pt x="2060" y="4624"/>
                  </a:cubicBezTo>
                  <a:cubicBezTo>
                    <a:pt x="2216" y="4800"/>
                    <a:pt x="2377" y="4961"/>
                    <a:pt x="2548" y="5122"/>
                  </a:cubicBezTo>
                  <a:cubicBezTo>
                    <a:pt x="2714" y="5278"/>
                    <a:pt x="2885" y="5434"/>
                    <a:pt x="3070" y="5570"/>
                  </a:cubicBezTo>
                  <a:cubicBezTo>
                    <a:pt x="3075" y="5574"/>
                    <a:pt x="3080" y="5575"/>
                    <a:pt x="3085" y="5575"/>
                  </a:cubicBezTo>
                  <a:cubicBezTo>
                    <a:pt x="3109" y="5575"/>
                    <a:pt x="3128" y="5542"/>
                    <a:pt x="3104" y="5522"/>
                  </a:cubicBezTo>
                  <a:cubicBezTo>
                    <a:pt x="2958" y="5380"/>
                    <a:pt x="2807" y="5244"/>
                    <a:pt x="2655" y="5102"/>
                  </a:cubicBezTo>
                  <a:cubicBezTo>
                    <a:pt x="2509" y="4965"/>
                    <a:pt x="2372" y="4824"/>
                    <a:pt x="2236" y="4678"/>
                  </a:cubicBezTo>
                  <a:cubicBezTo>
                    <a:pt x="1958" y="4380"/>
                    <a:pt x="1694" y="4068"/>
                    <a:pt x="1455" y="3741"/>
                  </a:cubicBezTo>
                  <a:cubicBezTo>
                    <a:pt x="1216" y="3410"/>
                    <a:pt x="1002" y="3063"/>
                    <a:pt x="807" y="2707"/>
                  </a:cubicBezTo>
                  <a:cubicBezTo>
                    <a:pt x="597" y="2327"/>
                    <a:pt x="416" y="1927"/>
                    <a:pt x="329" y="1497"/>
                  </a:cubicBezTo>
                  <a:cubicBezTo>
                    <a:pt x="221" y="1010"/>
                    <a:pt x="212" y="502"/>
                    <a:pt x="65" y="20"/>
                  </a:cubicBezTo>
                  <a:cubicBezTo>
                    <a:pt x="61" y="6"/>
                    <a:pt x="50" y="0"/>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9"/>
            <p:cNvSpPr/>
            <p:nvPr/>
          </p:nvSpPr>
          <p:spPr>
            <a:xfrm>
              <a:off x="3830500" y="2466375"/>
              <a:ext cx="69375" cy="130275"/>
            </a:xfrm>
            <a:custGeom>
              <a:avLst/>
              <a:gdLst/>
              <a:ahLst/>
              <a:cxnLst/>
              <a:rect l="l" t="t" r="r" b="b"/>
              <a:pathLst>
                <a:path w="2775" h="5211" extrusionOk="0">
                  <a:moveTo>
                    <a:pt x="34" y="0"/>
                  </a:moveTo>
                  <a:cubicBezTo>
                    <a:pt x="17" y="0"/>
                    <a:pt x="1" y="13"/>
                    <a:pt x="7" y="31"/>
                  </a:cubicBezTo>
                  <a:cubicBezTo>
                    <a:pt x="319" y="807"/>
                    <a:pt x="631" y="1587"/>
                    <a:pt x="982" y="2348"/>
                  </a:cubicBezTo>
                  <a:cubicBezTo>
                    <a:pt x="1153" y="2724"/>
                    <a:pt x="1338" y="3099"/>
                    <a:pt x="1533" y="3465"/>
                  </a:cubicBezTo>
                  <a:cubicBezTo>
                    <a:pt x="1709" y="3787"/>
                    <a:pt x="1890" y="4109"/>
                    <a:pt x="2094" y="4411"/>
                  </a:cubicBezTo>
                  <a:cubicBezTo>
                    <a:pt x="2197" y="4562"/>
                    <a:pt x="2299" y="4709"/>
                    <a:pt x="2407" y="4855"/>
                  </a:cubicBezTo>
                  <a:cubicBezTo>
                    <a:pt x="2460" y="4923"/>
                    <a:pt x="2514" y="4992"/>
                    <a:pt x="2572" y="5055"/>
                  </a:cubicBezTo>
                  <a:cubicBezTo>
                    <a:pt x="2621" y="5114"/>
                    <a:pt x="2670" y="5167"/>
                    <a:pt x="2729" y="5206"/>
                  </a:cubicBezTo>
                  <a:cubicBezTo>
                    <a:pt x="2733" y="5209"/>
                    <a:pt x="2737" y="5211"/>
                    <a:pt x="2742" y="5211"/>
                  </a:cubicBezTo>
                  <a:cubicBezTo>
                    <a:pt x="2759" y="5211"/>
                    <a:pt x="2774" y="5192"/>
                    <a:pt x="2763" y="5177"/>
                  </a:cubicBezTo>
                  <a:cubicBezTo>
                    <a:pt x="2680" y="5065"/>
                    <a:pt x="2582" y="4967"/>
                    <a:pt x="2494" y="4855"/>
                  </a:cubicBezTo>
                  <a:cubicBezTo>
                    <a:pt x="2392" y="4728"/>
                    <a:pt x="2294" y="4597"/>
                    <a:pt x="2197" y="4460"/>
                  </a:cubicBezTo>
                  <a:cubicBezTo>
                    <a:pt x="2002" y="4172"/>
                    <a:pt x="1821" y="3870"/>
                    <a:pt x="1651" y="3562"/>
                  </a:cubicBezTo>
                  <a:cubicBezTo>
                    <a:pt x="1251" y="2836"/>
                    <a:pt x="904" y="2075"/>
                    <a:pt x="582" y="1309"/>
                  </a:cubicBezTo>
                  <a:cubicBezTo>
                    <a:pt x="407" y="880"/>
                    <a:pt x="231" y="446"/>
                    <a:pt x="60" y="16"/>
                  </a:cubicBezTo>
                  <a:cubicBezTo>
                    <a:pt x="55" y="5"/>
                    <a:pt x="44" y="0"/>
                    <a:pt x="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3830900" y="2466600"/>
              <a:ext cx="69025" cy="130600"/>
            </a:xfrm>
            <a:custGeom>
              <a:avLst/>
              <a:gdLst/>
              <a:ahLst/>
              <a:cxnLst/>
              <a:rect l="l" t="t" r="r" b="b"/>
              <a:pathLst>
                <a:path w="2761" h="5224" extrusionOk="0">
                  <a:moveTo>
                    <a:pt x="36" y="1"/>
                  </a:moveTo>
                  <a:cubicBezTo>
                    <a:pt x="20" y="1"/>
                    <a:pt x="0" y="22"/>
                    <a:pt x="15" y="37"/>
                  </a:cubicBezTo>
                  <a:cubicBezTo>
                    <a:pt x="259" y="363"/>
                    <a:pt x="498" y="685"/>
                    <a:pt x="708" y="1032"/>
                  </a:cubicBezTo>
                  <a:cubicBezTo>
                    <a:pt x="922" y="1378"/>
                    <a:pt x="1118" y="1729"/>
                    <a:pt x="1293" y="2100"/>
                  </a:cubicBezTo>
                  <a:cubicBezTo>
                    <a:pt x="1469" y="2466"/>
                    <a:pt x="1620" y="2841"/>
                    <a:pt x="1752" y="3227"/>
                  </a:cubicBezTo>
                  <a:cubicBezTo>
                    <a:pt x="1810" y="3388"/>
                    <a:pt x="1859" y="3553"/>
                    <a:pt x="1917" y="3714"/>
                  </a:cubicBezTo>
                  <a:cubicBezTo>
                    <a:pt x="1981" y="3880"/>
                    <a:pt x="2049" y="4046"/>
                    <a:pt x="2122" y="4207"/>
                  </a:cubicBezTo>
                  <a:cubicBezTo>
                    <a:pt x="2210" y="4392"/>
                    <a:pt x="2298" y="4578"/>
                    <a:pt x="2400" y="4758"/>
                  </a:cubicBezTo>
                  <a:cubicBezTo>
                    <a:pt x="2488" y="4914"/>
                    <a:pt x="2586" y="5075"/>
                    <a:pt x="2698" y="5212"/>
                  </a:cubicBezTo>
                  <a:cubicBezTo>
                    <a:pt x="2703" y="5220"/>
                    <a:pt x="2711" y="5223"/>
                    <a:pt x="2718" y="5223"/>
                  </a:cubicBezTo>
                  <a:cubicBezTo>
                    <a:pt x="2739" y="5223"/>
                    <a:pt x="2761" y="5199"/>
                    <a:pt x="2747" y="5178"/>
                  </a:cubicBezTo>
                  <a:cubicBezTo>
                    <a:pt x="2342" y="4617"/>
                    <a:pt x="2064" y="3968"/>
                    <a:pt x="1849" y="3310"/>
                  </a:cubicBezTo>
                  <a:cubicBezTo>
                    <a:pt x="1596" y="2544"/>
                    <a:pt x="1259" y="1802"/>
                    <a:pt x="835" y="1115"/>
                  </a:cubicBezTo>
                  <a:cubicBezTo>
                    <a:pt x="600" y="729"/>
                    <a:pt x="342" y="354"/>
                    <a:pt x="49" y="7"/>
                  </a:cubicBezTo>
                  <a:cubicBezTo>
                    <a:pt x="46" y="3"/>
                    <a:pt x="41" y="1"/>
                    <a:pt x="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a:off x="3924075" y="2325925"/>
              <a:ext cx="13100" cy="14350"/>
            </a:xfrm>
            <a:custGeom>
              <a:avLst/>
              <a:gdLst/>
              <a:ahLst/>
              <a:cxnLst/>
              <a:rect l="l" t="t" r="r" b="b"/>
              <a:pathLst>
                <a:path w="524" h="574" extrusionOk="0">
                  <a:moveTo>
                    <a:pt x="79" y="0"/>
                  </a:moveTo>
                  <a:cubicBezTo>
                    <a:pt x="61" y="0"/>
                    <a:pt x="43" y="2"/>
                    <a:pt x="24" y="6"/>
                  </a:cubicBezTo>
                  <a:cubicBezTo>
                    <a:pt x="0" y="10"/>
                    <a:pt x="5" y="49"/>
                    <a:pt x="29" y="49"/>
                  </a:cubicBezTo>
                  <a:cubicBezTo>
                    <a:pt x="151" y="54"/>
                    <a:pt x="263" y="123"/>
                    <a:pt x="312" y="240"/>
                  </a:cubicBezTo>
                  <a:cubicBezTo>
                    <a:pt x="337" y="298"/>
                    <a:pt x="346" y="362"/>
                    <a:pt x="371" y="420"/>
                  </a:cubicBezTo>
                  <a:cubicBezTo>
                    <a:pt x="390" y="479"/>
                    <a:pt x="420" y="547"/>
                    <a:pt x="478" y="571"/>
                  </a:cubicBezTo>
                  <a:cubicBezTo>
                    <a:pt x="482" y="573"/>
                    <a:pt x="485" y="574"/>
                    <a:pt x="488" y="574"/>
                  </a:cubicBezTo>
                  <a:cubicBezTo>
                    <a:pt x="511" y="574"/>
                    <a:pt x="523" y="531"/>
                    <a:pt x="498" y="518"/>
                  </a:cubicBezTo>
                  <a:cubicBezTo>
                    <a:pt x="473" y="503"/>
                    <a:pt x="459" y="464"/>
                    <a:pt x="449" y="440"/>
                  </a:cubicBezTo>
                  <a:cubicBezTo>
                    <a:pt x="439" y="406"/>
                    <a:pt x="429" y="376"/>
                    <a:pt x="420" y="342"/>
                  </a:cubicBezTo>
                  <a:cubicBezTo>
                    <a:pt x="405" y="279"/>
                    <a:pt x="385" y="210"/>
                    <a:pt x="346" y="152"/>
                  </a:cubicBezTo>
                  <a:cubicBezTo>
                    <a:pt x="288" y="60"/>
                    <a:pt x="187" y="0"/>
                    <a:pt x="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a:off x="3923575" y="2324450"/>
              <a:ext cx="14300" cy="8025"/>
            </a:xfrm>
            <a:custGeom>
              <a:avLst/>
              <a:gdLst/>
              <a:ahLst/>
              <a:cxnLst/>
              <a:rect l="l" t="t" r="r" b="b"/>
              <a:pathLst>
                <a:path w="572" h="321" extrusionOk="0">
                  <a:moveTo>
                    <a:pt x="218" y="1"/>
                  </a:moveTo>
                  <a:cubicBezTo>
                    <a:pt x="148" y="1"/>
                    <a:pt x="78" y="21"/>
                    <a:pt x="20" y="60"/>
                  </a:cubicBezTo>
                  <a:cubicBezTo>
                    <a:pt x="0" y="72"/>
                    <a:pt x="10" y="104"/>
                    <a:pt x="30" y="104"/>
                  </a:cubicBezTo>
                  <a:cubicBezTo>
                    <a:pt x="34" y="104"/>
                    <a:pt x="39" y="102"/>
                    <a:pt x="44" y="99"/>
                  </a:cubicBezTo>
                  <a:cubicBezTo>
                    <a:pt x="94" y="70"/>
                    <a:pt x="152" y="55"/>
                    <a:pt x="210" y="55"/>
                  </a:cubicBezTo>
                  <a:cubicBezTo>
                    <a:pt x="259" y="55"/>
                    <a:pt x="309" y="66"/>
                    <a:pt x="352" y="89"/>
                  </a:cubicBezTo>
                  <a:cubicBezTo>
                    <a:pt x="396" y="113"/>
                    <a:pt x="430" y="143"/>
                    <a:pt x="459" y="187"/>
                  </a:cubicBezTo>
                  <a:cubicBezTo>
                    <a:pt x="474" y="206"/>
                    <a:pt x="483" y="226"/>
                    <a:pt x="493" y="250"/>
                  </a:cubicBezTo>
                  <a:cubicBezTo>
                    <a:pt x="503" y="269"/>
                    <a:pt x="503" y="294"/>
                    <a:pt x="522" y="313"/>
                  </a:cubicBezTo>
                  <a:cubicBezTo>
                    <a:pt x="526" y="318"/>
                    <a:pt x="530" y="321"/>
                    <a:pt x="535" y="321"/>
                  </a:cubicBezTo>
                  <a:cubicBezTo>
                    <a:pt x="544" y="321"/>
                    <a:pt x="553" y="313"/>
                    <a:pt x="557" y="304"/>
                  </a:cubicBezTo>
                  <a:cubicBezTo>
                    <a:pt x="571" y="255"/>
                    <a:pt x="532" y="187"/>
                    <a:pt x="503" y="148"/>
                  </a:cubicBezTo>
                  <a:cubicBezTo>
                    <a:pt x="469" y="104"/>
                    <a:pt x="425" y="65"/>
                    <a:pt x="371" y="35"/>
                  </a:cubicBezTo>
                  <a:cubicBezTo>
                    <a:pt x="323" y="12"/>
                    <a:pt x="270"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a:off x="3936125" y="2321100"/>
              <a:ext cx="7575" cy="10950"/>
            </a:xfrm>
            <a:custGeom>
              <a:avLst/>
              <a:gdLst/>
              <a:ahLst/>
              <a:cxnLst/>
              <a:rect l="l" t="t" r="r" b="b"/>
              <a:pathLst>
                <a:path w="303" h="438" extrusionOk="0">
                  <a:moveTo>
                    <a:pt x="284" y="0"/>
                  </a:moveTo>
                  <a:cubicBezTo>
                    <a:pt x="281" y="0"/>
                    <a:pt x="277" y="1"/>
                    <a:pt x="274" y="3"/>
                  </a:cubicBezTo>
                  <a:cubicBezTo>
                    <a:pt x="240" y="23"/>
                    <a:pt x="201" y="43"/>
                    <a:pt x="172" y="77"/>
                  </a:cubicBezTo>
                  <a:cubicBezTo>
                    <a:pt x="147" y="106"/>
                    <a:pt x="118" y="140"/>
                    <a:pt x="94" y="174"/>
                  </a:cubicBezTo>
                  <a:cubicBezTo>
                    <a:pt x="45" y="238"/>
                    <a:pt x="1" y="325"/>
                    <a:pt x="6" y="408"/>
                  </a:cubicBezTo>
                  <a:cubicBezTo>
                    <a:pt x="6" y="428"/>
                    <a:pt x="19" y="438"/>
                    <a:pt x="33" y="438"/>
                  </a:cubicBezTo>
                  <a:cubicBezTo>
                    <a:pt x="46" y="438"/>
                    <a:pt x="60" y="428"/>
                    <a:pt x="60" y="408"/>
                  </a:cubicBezTo>
                  <a:cubicBezTo>
                    <a:pt x="64" y="330"/>
                    <a:pt x="113" y="267"/>
                    <a:pt x="157" y="203"/>
                  </a:cubicBezTo>
                  <a:cubicBezTo>
                    <a:pt x="177" y="174"/>
                    <a:pt x="196" y="140"/>
                    <a:pt x="216" y="111"/>
                  </a:cubicBezTo>
                  <a:cubicBezTo>
                    <a:pt x="245" y="82"/>
                    <a:pt x="279" y="62"/>
                    <a:pt x="299" y="23"/>
                  </a:cubicBezTo>
                  <a:cubicBezTo>
                    <a:pt x="302" y="12"/>
                    <a:pt x="294" y="0"/>
                    <a:pt x="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a:off x="3939200" y="2321200"/>
              <a:ext cx="4025" cy="13200"/>
            </a:xfrm>
            <a:custGeom>
              <a:avLst/>
              <a:gdLst/>
              <a:ahLst/>
              <a:cxnLst/>
              <a:rect l="l" t="t" r="r" b="b"/>
              <a:pathLst>
                <a:path w="161" h="528" extrusionOk="0">
                  <a:moveTo>
                    <a:pt x="144" y="1"/>
                  </a:moveTo>
                  <a:cubicBezTo>
                    <a:pt x="135" y="1"/>
                    <a:pt x="127" y="7"/>
                    <a:pt x="127" y="19"/>
                  </a:cubicBezTo>
                  <a:cubicBezTo>
                    <a:pt x="122" y="112"/>
                    <a:pt x="112" y="204"/>
                    <a:pt x="93" y="292"/>
                  </a:cubicBezTo>
                  <a:cubicBezTo>
                    <a:pt x="83" y="331"/>
                    <a:pt x="73" y="370"/>
                    <a:pt x="54" y="404"/>
                  </a:cubicBezTo>
                  <a:cubicBezTo>
                    <a:pt x="49" y="424"/>
                    <a:pt x="39" y="438"/>
                    <a:pt x="29" y="458"/>
                  </a:cubicBezTo>
                  <a:cubicBezTo>
                    <a:pt x="15" y="473"/>
                    <a:pt x="5" y="487"/>
                    <a:pt x="5" y="512"/>
                  </a:cubicBezTo>
                  <a:cubicBezTo>
                    <a:pt x="1" y="520"/>
                    <a:pt x="10" y="528"/>
                    <a:pt x="19" y="528"/>
                  </a:cubicBezTo>
                  <a:cubicBezTo>
                    <a:pt x="21" y="528"/>
                    <a:pt x="23" y="527"/>
                    <a:pt x="24" y="526"/>
                  </a:cubicBezTo>
                  <a:cubicBezTo>
                    <a:pt x="58" y="512"/>
                    <a:pt x="83" y="463"/>
                    <a:pt x="97" y="429"/>
                  </a:cubicBezTo>
                  <a:cubicBezTo>
                    <a:pt x="117" y="395"/>
                    <a:pt x="132" y="351"/>
                    <a:pt x="137" y="312"/>
                  </a:cubicBezTo>
                  <a:cubicBezTo>
                    <a:pt x="161" y="214"/>
                    <a:pt x="161" y="117"/>
                    <a:pt x="161" y="19"/>
                  </a:cubicBezTo>
                  <a:cubicBezTo>
                    <a:pt x="161" y="7"/>
                    <a:pt x="152" y="1"/>
                    <a:pt x="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3939275" y="2326600"/>
              <a:ext cx="12550" cy="8225"/>
            </a:xfrm>
            <a:custGeom>
              <a:avLst/>
              <a:gdLst/>
              <a:ahLst/>
              <a:cxnLst/>
              <a:rect l="l" t="t" r="r" b="b"/>
              <a:pathLst>
                <a:path w="502" h="329" extrusionOk="0">
                  <a:moveTo>
                    <a:pt x="471" y="1"/>
                  </a:moveTo>
                  <a:cubicBezTo>
                    <a:pt x="466" y="1"/>
                    <a:pt x="460" y="3"/>
                    <a:pt x="455" y="8"/>
                  </a:cubicBezTo>
                  <a:cubicBezTo>
                    <a:pt x="397" y="76"/>
                    <a:pt x="324" y="135"/>
                    <a:pt x="241" y="169"/>
                  </a:cubicBezTo>
                  <a:cubicBezTo>
                    <a:pt x="163" y="203"/>
                    <a:pt x="46" y="203"/>
                    <a:pt x="7" y="291"/>
                  </a:cubicBezTo>
                  <a:cubicBezTo>
                    <a:pt x="0" y="311"/>
                    <a:pt x="14" y="328"/>
                    <a:pt x="28" y="328"/>
                  </a:cubicBezTo>
                  <a:cubicBezTo>
                    <a:pt x="34" y="328"/>
                    <a:pt x="41" y="324"/>
                    <a:pt x="46" y="315"/>
                  </a:cubicBezTo>
                  <a:cubicBezTo>
                    <a:pt x="70" y="276"/>
                    <a:pt x="119" y="266"/>
                    <a:pt x="163" y="257"/>
                  </a:cubicBezTo>
                  <a:cubicBezTo>
                    <a:pt x="212" y="247"/>
                    <a:pt x="255" y="232"/>
                    <a:pt x="294" y="213"/>
                  </a:cubicBezTo>
                  <a:cubicBezTo>
                    <a:pt x="377" y="179"/>
                    <a:pt x="446" y="115"/>
                    <a:pt x="494" y="37"/>
                  </a:cubicBezTo>
                  <a:cubicBezTo>
                    <a:pt x="502" y="19"/>
                    <a:pt x="487" y="1"/>
                    <a:pt x="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9"/>
            <p:cNvSpPr/>
            <p:nvPr/>
          </p:nvSpPr>
          <p:spPr>
            <a:xfrm>
              <a:off x="3940900" y="2327450"/>
              <a:ext cx="10325" cy="11275"/>
            </a:xfrm>
            <a:custGeom>
              <a:avLst/>
              <a:gdLst/>
              <a:ahLst/>
              <a:cxnLst/>
              <a:rect l="l" t="t" r="r" b="b"/>
              <a:pathLst>
                <a:path w="413" h="451" extrusionOk="0">
                  <a:moveTo>
                    <a:pt x="394" y="1"/>
                  </a:moveTo>
                  <a:cubicBezTo>
                    <a:pt x="387" y="1"/>
                    <a:pt x="380" y="5"/>
                    <a:pt x="376" y="13"/>
                  </a:cubicBezTo>
                  <a:cubicBezTo>
                    <a:pt x="337" y="106"/>
                    <a:pt x="298" y="198"/>
                    <a:pt x="229" y="276"/>
                  </a:cubicBezTo>
                  <a:cubicBezTo>
                    <a:pt x="200" y="306"/>
                    <a:pt x="171" y="340"/>
                    <a:pt x="132" y="359"/>
                  </a:cubicBezTo>
                  <a:cubicBezTo>
                    <a:pt x="117" y="369"/>
                    <a:pt x="98" y="379"/>
                    <a:pt x="78" y="388"/>
                  </a:cubicBezTo>
                  <a:cubicBezTo>
                    <a:pt x="54" y="393"/>
                    <a:pt x="34" y="398"/>
                    <a:pt x="15" y="408"/>
                  </a:cubicBezTo>
                  <a:cubicBezTo>
                    <a:pt x="0" y="413"/>
                    <a:pt x="0" y="437"/>
                    <a:pt x="15" y="442"/>
                  </a:cubicBezTo>
                  <a:cubicBezTo>
                    <a:pt x="28" y="448"/>
                    <a:pt x="42" y="450"/>
                    <a:pt x="56" y="450"/>
                  </a:cubicBezTo>
                  <a:cubicBezTo>
                    <a:pt x="92" y="450"/>
                    <a:pt x="130" y="436"/>
                    <a:pt x="161" y="423"/>
                  </a:cubicBezTo>
                  <a:cubicBezTo>
                    <a:pt x="205" y="403"/>
                    <a:pt x="244" y="369"/>
                    <a:pt x="278" y="330"/>
                  </a:cubicBezTo>
                  <a:cubicBezTo>
                    <a:pt x="351" y="242"/>
                    <a:pt x="381" y="125"/>
                    <a:pt x="410" y="23"/>
                  </a:cubicBezTo>
                  <a:cubicBezTo>
                    <a:pt x="413" y="8"/>
                    <a:pt x="404" y="1"/>
                    <a:pt x="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9"/>
            <p:cNvSpPr/>
            <p:nvPr/>
          </p:nvSpPr>
          <p:spPr>
            <a:xfrm>
              <a:off x="3936000" y="2338850"/>
              <a:ext cx="17000" cy="8225"/>
            </a:xfrm>
            <a:custGeom>
              <a:avLst/>
              <a:gdLst/>
              <a:ahLst/>
              <a:cxnLst/>
              <a:rect l="l" t="t" r="r" b="b"/>
              <a:pathLst>
                <a:path w="680" h="329" extrusionOk="0">
                  <a:moveTo>
                    <a:pt x="31" y="1"/>
                  </a:moveTo>
                  <a:cubicBezTo>
                    <a:pt x="15" y="1"/>
                    <a:pt x="0" y="14"/>
                    <a:pt x="6" y="35"/>
                  </a:cubicBezTo>
                  <a:cubicBezTo>
                    <a:pt x="30" y="176"/>
                    <a:pt x="186" y="210"/>
                    <a:pt x="308" y="220"/>
                  </a:cubicBezTo>
                  <a:cubicBezTo>
                    <a:pt x="372" y="225"/>
                    <a:pt x="435" y="225"/>
                    <a:pt x="499" y="240"/>
                  </a:cubicBezTo>
                  <a:cubicBezTo>
                    <a:pt x="533" y="250"/>
                    <a:pt x="562" y="259"/>
                    <a:pt x="586" y="279"/>
                  </a:cubicBezTo>
                  <a:cubicBezTo>
                    <a:pt x="611" y="293"/>
                    <a:pt x="630" y="318"/>
                    <a:pt x="655" y="328"/>
                  </a:cubicBezTo>
                  <a:cubicBezTo>
                    <a:pt x="657" y="328"/>
                    <a:pt x="660" y="329"/>
                    <a:pt x="662" y="329"/>
                  </a:cubicBezTo>
                  <a:cubicBezTo>
                    <a:pt x="673" y="329"/>
                    <a:pt x="679" y="321"/>
                    <a:pt x="679" y="313"/>
                  </a:cubicBezTo>
                  <a:cubicBezTo>
                    <a:pt x="674" y="259"/>
                    <a:pt x="606" y="225"/>
                    <a:pt x="562" y="210"/>
                  </a:cubicBezTo>
                  <a:cubicBezTo>
                    <a:pt x="508" y="186"/>
                    <a:pt x="450" y="181"/>
                    <a:pt x="391" y="171"/>
                  </a:cubicBezTo>
                  <a:cubicBezTo>
                    <a:pt x="328" y="167"/>
                    <a:pt x="265" y="162"/>
                    <a:pt x="201" y="142"/>
                  </a:cubicBezTo>
                  <a:cubicBezTo>
                    <a:pt x="143" y="123"/>
                    <a:pt x="74" y="89"/>
                    <a:pt x="55" y="20"/>
                  </a:cubicBezTo>
                  <a:cubicBezTo>
                    <a:pt x="51" y="7"/>
                    <a:pt x="41" y="1"/>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3940550" y="2337200"/>
              <a:ext cx="13425" cy="10350"/>
            </a:xfrm>
            <a:custGeom>
              <a:avLst/>
              <a:gdLst/>
              <a:ahLst/>
              <a:cxnLst/>
              <a:rect l="l" t="t" r="r" b="b"/>
              <a:pathLst>
                <a:path w="537" h="414" extrusionOk="0">
                  <a:moveTo>
                    <a:pt x="40" y="0"/>
                  </a:moveTo>
                  <a:cubicBezTo>
                    <a:pt x="19" y="0"/>
                    <a:pt x="0" y="28"/>
                    <a:pt x="19" y="47"/>
                  </a:cubicBezTo>
                  <a:cubicBezTo>
                    <a:pt x="87" y="125"/>
                    <a:pt x="190" y="150"/>
                    <a:pt x="278" y="184"/>
                  </a:cubicBezTo>
                  <a:cubicBezTo>
                    <a:pt x="375" y="223"/>
                    <a:pt x="458" y="286"/>
                    <a:pt x="478" y="394"/>
                  </a:cubicBezTo>
                  <a:cubicBezTo>
                    <a:pt x="478" y="403"/>
                    <a:pt x="487" y="413"/>
                    <a:pt x="497" y="413"/>
                  </a:cubicBezTo>
                  <a:lnTo>
                    <a:pt x="512" y="413"/>
                  </a:lnTo>
                  <a:cubicBezTo>
                    <a:pt x="526" y="408"/>
                    <a:pt x="536" y="398"/>
                    <a:pt x="536" y="384"/>
                  </a:cubicBezTo>
                  <a:cubicBezTo>
                    <a:pt x="531" y="272"/>
                    <a:pt x="439" y="194"/>
                    <a:pt x="341" y="150"/>
                  </a:cubicBezTo>
                  <a:cubicBezTo>
                    <a:pt x="248" y="106"/>
                    <a:pt x="131" y="91"/>
                    <a:pt x="58" y="8"/>
                  </a:cubicBezTo>
                  <a:cubicBezTo>
                    <a:pt x="53" y="3"/>
                    <a:pt x="47" y="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3925900" y="2267100"/>
              <a:ext cx="61350" cy="59075"/>
            </a:xfrm>
            <a:custGeom>
              <a:avLst/>
              <a:gdLst/>
              <a:ahLst/>
              <a:cxnLst/>
              <a:rect l="l" t="t" r="r" b="b"/>
              <a:pathLst>
                <a:path w="2454" h="2363" extrusionOk="0">
                  <a:moveTo>
                    <a:pt x="2277" y="0"/>
                  </a:moveTo>
                  <a:cubicBezTo>
                    <a:pt x="2184" y="0"/>
                    <a:pt x="2092" y="8"/>
                    <a:pt x="2000" y="17"/>
                  </a:cubicBezTo>
                  <a:cubicBezTo>
                    <a:pt x="1859" y="27"/>
                    <a:pt x="1717" y="47"/>
                    <a:pt x="1576" y="71"/>
                  </a:cubicBezTo>
                  <a:cubicBezTo>
                    <a:pt x="1312" y="120"/>
                    <a:pt x="1049" y="193"/>
                    <a:pt x="815" y="325"/>
                  </a:cubicBezTo>
                  <a:cubicBezTo>
                    <a:pt x="376" y="573"/>
                    <a:pt x="49" y="1022"/>
                    <a:pt x="20" y="1534"/>
                  </a:cubicBezTo>
                  <a:cubicBezTo>
                    <a:pt x="0" y="1827"/>
                    <a:pt x="73" y="2124"/>
                    <a:pt x="259" y="2354"/>
                  </a:cubicBezTo>
                  <a:cubicBezTo>
                    <a:pt x="264" y="2360"/>
                    <a:pt x="270" y="2363"/>
                    <a:pt x="277" y="2363"/>
                  </a:cubicBezTo>
                  <a:cubicBezTo>
                    <a:pt x="295" y="2363"/>
                    <a:pt x="313" y="2341"/>
                    <a:pt x="303" y="2320"/>
                  </a:cubicBezTo>
                  <a:cubicBezTo>
                    <a:pt x="44" y="1890"/>
                    <a:pt x="44" y="1349"/>
                    <a:pt x="308" y="925"/>
                  </a:cubicBezTo>
                  <a:cubicBezTo>
                    <a:pt x="434" y="720"/>
                    <a:pt x="610" y="554"/>
                    <a:pt x="810" y="427"/>
                  </a:cubicBezTo>
                  <a:cubicBezTo>
                    <a:pt x="1025" y="290"/>
                    <a:pt x="1268" y="212"/>
                    <a:pt x="1517" y="159"/>
                  </a:cubicBezTo>
                  <a:cubicBezTo>
                    <a:pt x="1664" y="125"/>
                    <a:pt x="1815" y="100"/>
                    <a:pt x="1971" y="86"/>
                  </a:cubicBezTo>
                  <a:cubicBezTo>
                    <a:pt x="2122" y="71"/>
                    <a:pt x="2273" y="66"/>
                    <a:pt x="2424" y="51"/>
                  </a:cubicBezTo>
                  <a:cubicBezTo>
                    <a:pt x="2454" y="51"/>
                    <a:pt x="2454" y="8"/>
                    <a:pt x="2424" y="8"/>
                  </a:cubicBezTo>
                  <a:cubicBezTo>
                    <a:pt x="2375" y="2"/>
                    <a:pt x="2326" y="0"/>
                    <a:pt x="22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3984800" y="2267525"/>
              <a:ext cx="2450" cy="3225"/>
            </a:xfrm>
            <a:custGeom>
              <a:avLst/>
              <a:gdLst/>
              <a:ahLst/>
              <a:cxnLst/>
              <a:rect l="l" t="t" r="r" b="b"/>
              <a:pathLst>
                <a:path w="98" h="129" extrusionOk="0">
                  <a:moveTo>
                    <a:pt x="78" y="0"/>
                  </a:moveTo>
                  <a:cubicBezTo>
                    <a:pt x="68" y="0"/>
                    <a:pt x="64" y="5"/>
                    <a:pt x="59" y="5"/>
                  </a:cubicBezTo>
                  <a:cubicBezTo>
                    <a:pt x="49" y="15"/>
                    <a:pt x="49" y="20"/>
                    <a:pt x="49" y="30"/>
                  </a:cubicBezTo>
                  <a:cubicBezTo>
                    <a:pt x="49" y="25"/>
                    <a:pt x="49" y="25"/>
                    <a:pt x="49" y="20"/>
                  </a:cubicBezTo>
                  <a:cubicBezTo>
                    <a:pt x="49" y="26"/>
                    <a:pt x="47" y="30"/>
                    <a:pt x="44" y="35"/>
                  </a:cubicBezTo>
                  <a:lnTo>
                    <a:pt x="44" y="35"/>
                  </a:lnTo>
                  <a:cubicBezTo>
                    <a:pt x="44" y="35"/>
                    <a:pt x="44" y="35"/>
                    <a:pt x="44" y="34"/>
                  </a:cubicBezTo>
                  <a:lnTo>
                    <a:pt x="44" y="34"/>
                  </a:lnTo>
                  <a:cubicBezTo>
                    <a:pt x="44" y="35"/>
                    <a:pt x="44" y="36"/>
                    <a:pt x="43" y="37"/>
                  </a:cubicBezTo>
                  <a:lnTo>
                    <a:pt x="43" y="37"/>
                  </a:lnTo>
                  <a:cubicBezTo>
                    <a:pt x="42" y="39"/>
                    <a:pt x="41" y="41"/>
                    <a:pt x="39" y="44"/>
                  </a:cubicBezTo>
                  <a:cubicBezTo>
                    <a:pt x="40" y="44"/>
                    <a:pt x="40" y="43"/>
                    <a:pt x="41" y="42"/>
                  </a:cubicBezTo>
                  <a:lnTo>
                    <a:pt x="41" y="42"/>
                  </a:lnTo>
                  <a:cubicBezTo>
                    <a:pt x="36" y="54"/>
                    <a:pt x="29" y="65"/>
                    <a:pt x="25" y="73"/>
                  </a:cubicBezTo>
                  <a:cubicBezTo>
                    <a:pt x="20" y="78"/>
                    <a:pt x="20" y="83"/>
                    <a:pt x="15" y="88"/>
                  </a:cubicBezTo>
                  <a:cubicBezTo>
                    <a:pt x="15" y="88"/>
                    <a:pt x="15" y="93"/>
                    <a:pt x="15" y="93"/>
                  </a:cubicBezTo>
                  <a:cubicBezTo>
                    <a:pt x="15" y="98"/>
                    <a:pt x="10" y="98"/>
                    <a:pt x="10" y="98"/>
                  </a:cubicBezTo>
                  <a:cubicBezTo>
                    <a:pt x="10" y="98"/>
                    <a:pt x="10" y="98"/>
                    <a:pt x="10" y="98"/>
                  </a:cubicBezTo>
                  <a:lnTo>
                    <a:pt x="10" y="98"/>
                  </a:lnTo>
                  <a:cubicBezTo>
                    <a:pt x="10" y="100"/>
                    <a:pt x="9" y="102"/>
                    <a:pt x="8" y="102"/>
                  </a:cubicBezTo>
                  <a:cubicBezTo>
                    <a:pt x="8" y="102"/>
                    <a:pt x="8" y="100"/>
                    <a:pt x="10" y="98"/>
                  </a:cubicBezTo>
                  <a:lnTo>
                    <a:pt x="10" y="98"/>
                  </a:lnTo>
                  <a:cubicBezTo>
                    <a:pt x="5" y="103"/>
                    <a:pt x="0" y="113"/>
                    <a:pt x="5" y="117"/>
                  </a:cubicBezTo>
                  <a:cubicBezTo>
                    <a:pt x="5" y="121"/>
                    <a:pt x="11" y="128"/>
                    <a:pt x="16" y="128"/>
                  </a:cubicBezTo>
                  <a:cubicBezTo>
                    <a:pt x="18" y="128"/>
                    <a:pt x="19" y="128"/>
                    <a:pt x="20" y="127"/>
                  </a:cubicBezTo>
                  <a:cubicBezTo>
                    <a:pt x="29" y="127"/>
                    <a:pt x="39" y="122"/>
                    <a:pt x="49" y="117"/>
                  </a:cubicBezTo>
                  <a:cubicBezTo>
                    <a:pt x="54" y="112"/>
                    <a:pt x="59" y="108"/>
                    <a:pt x="64" y="103"/>
                  </a:cubicBezTo>
                  <a:cubicBezTo>
                    <a:pt x="68" y="98"/>
                    <a:pt x="73" y="93"/>
                    <a:pt x="73" y="88"/>
                  </a:cubicBezTo>
                  <a:cubicBezTo>
                    <a:pt x="78" y="83"/>
                    <a:pt x="83" y="73"/>
                    <a:pt x="88" y="64"/>
                  </a:cubicBezTo>
                  <a:cubicBezTo>
                    <a:pt x="93" y="54"/>
                    <a:pt x="98" y="44"/>
                    <a:pt x="98" y="34"/>
                  </a:cubicBezTo>
                  <a:cubicBezTo>
                    <a:pt x="98" y="30"/>
                    <a:pt x="98" y="20"/>
                    <a:pt x="98" y="15"/>
                  </a:cubicBezTo>
                  <a:cubicBezTo>
                    <a:pt x="93" y="10"/>
                    <a:pt x="83" y="5"/>
                    <a:pt x="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9"/>
            <p:cNvSpPr/>
            <p:nvPr/>
          </p:nvSpPr>
          <p:spPr>
            <a:xfrm>
              <a:off x="3985750" y="2269625"/>
              <a:ext cx="12125" cy="1775"/>
            </a:xfrm>
            <a:custGeom>
              <a:avLst/>
              <a:gdLst/>
              <a:ahLst/>
              <a:cxnLst/>
              <a:rect l="l" t="t" r="r" b="b"/>
              <a:pathLst>
                <a:path w="485" h="71" extrusionOk="0">
                  <a:moveTo>
                    <a:pt x="158" y="0"/>
                  </a:moveTo>
                  <a:cubicBezTo>
                    <a:pt x="112" y="0"/>
                    <a:pt x="68" y="5"/>
                    <a:pt x="26" y="24"/>
                  </a:cubicBezTo>
                  <a:cubicBezTo>
                    <a:pt x="0" y="32"/>
                    <a:pt x="4" y="70"/>
                    <a:pt x="25" y="70"/>
                  </a:cubicBezTo>
                  <a:cubicBezTo>
                    <a:pt x="28" y="70"/>
                    <a:pt x="32" y="69"/>
                    <a:pt x="35" y="68"/>
                  </a:cubicBezTo>
                  <a:cubicBezTo>
                    <a:pt x="69" y="56"/>
                    <a:pt x="103" y="52"/>
                    <a:pt x="138" y="52"/>
                  </a:cubicBezTo>
                  <a:cubicBezTo>
                    <a:pt x="177" y="52"/>
                    <a:pt x="216" y="57"/>
                    <a:pt x="255" y="63"/>
                  </a:cubicBezTo>
                  <a:cubicBezTo>
                    <a:pt x="287" y="65"/>
                    <a:pt x="324" y="71"/>
                    <a:pt x="360" y="71"/>
                  </a:cubicBezTo>
                  <a:cubicBezTo>
                    <a:pt x="400" y="71"/>
                    <a:pt x="439" y="64"/>
                    <a:pt x="469" y="38"/>
                  </a:cubicBezTo>
                  <a:cubicBezTo>
                    <a:pt x="484" y="28"/>
                    <a:pt x="484" y="4"/>
                    <a:pt x="460" y="4"/>
                  </a:cubicBezTo>
                  <a:cubicBezTo>
                    <a:pt x="448" y="2"/>
                    <a:pt x="436" y="2"/>
                    <a:pt x="424" y="2"/>
                  </a:cubicBezTo>
                  <a:cubicBezTo>
                    <a:pt x="400" y="2"/>
                    <a:pt x="375" y="4"/>
                    <a:pt x="352" y="4"/>
                  </a:cubicBezTo>
                  <a:cubicBezTo>
                    <a:pt x="339" y="6"/>
                    <a:pt x="327" y="6"/>
                    <a:pt x="315" y="6"/>
                  </a:cubicBezTo>
                  <a:cubicBezTo>
                    <a:pt x="290" y="6"/>
                    <a:pt x="266" y="4"/>
                    <a:pt x="240" y="4"/>
                  </a:cubicBezTo>
                  <a:cubicBezTo>
                    <a:pt x="213" y="2"/>
                    <a:pt x="185" y="0"/>
                    <a:pt x="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9"/>
            <p:cNvSpPr/>
            <p:nvPr/>
          </p:nvSpPr>
          <p:spPr>
            <a:xfrm>
              <a:off x="3996125" y="2269175"/>
              <a:ext cx="2950" cy="10850"/>
            </a:xfrm>
            <a:custGeom>
              <a:avLst/>
              <a:gdLst/>
              <a:ahLst/>
              <a:cxnLst/>
              <a:rect l="l" t="t" r="r" b="b"/>
              <a:pathLst>
                <a:path w="118" h="434" extrusionOk="0">
                  <a:moveTo>
                    <a:pt x="40" y="0"/>
                  </a:moveTo>
                  <a:cubicBezTo>
                    <a:pt x="22" y="0"/>
                    <a:pt x="0" y="21"/>
                    <a:pt x="11" y="42"/>
                  </a:cubicBezTo>
                  <a:cubicBezTo>
                    <a:pt x="40" y="100"/>
                    <a:pt x="54" y="164"/>
                    <a:pt x="54" y="232"/>
                  </a:cubicBezTo>
                  <a:cubicBezTo>
                    <a:pt x="54" y="261"/>
                    <a:pt x="54" y="295"/>
                    <a:pt x="50" y="325"/>
                  </a:cubicBezTo>
                  <a:cubicBezTo>
                    <a:pt x="45" y="354"/>
                    <a:pt x="30" y="388"/>
                    <a:pt x="35" y="422"/>
                  </a:cubicBezTo>
                  <a:cubicBezTo>
                    <a:pt x="39" y="429"/>
                    <a:pt x="47" y="434"/>
                    <a:pt x="54" y="434"/>
                  </a:cubicBezTo>
                  <a:cubicBezTo>
                    <a:pt x="56" y="434"/>
                    <a:pt x="58" y="433"/>
                    <a:pt x="59" y="432"/>
                  </a:cubicBezTo>
                  <a:cubicBezTo>
                    <a:pt x="89" y="407"/>
                    <a:pt x="103" y="373"/>
                    <a:pt x="108" y="339"/>
                  </a:cubicBezTo>
                  <a:cubicBezTo>
                    <a:pt x="113" y="300"/>
                    <a:pt x="118" y="266"/>
                    <a:pt x="118" y="227"/>
                  </a:cubicBezTo>
                  <a:cubicBezTo>
                    <a:pt x="113" y="154"/>
                    <a:pt x="93" y="81"/>
                    <a:pt x="59" y="12"/>
                  </a:cubicBezTo>
                  <a:cubicBezTo>
                    <a:pt x="55" y="4"/>
                    <a:pt x="48" y="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9"/>
            <p:cNvSpPr/>
            <p:nvPr/>
          </p:nvSpPr>
          <p:spPr>
            <a:xfrm>
              <a:off x="3996750" y="2277250"/>
              <a:ext cx="4050" cy="2925"/>
            </a:xfrm>
            <a:custGeom>
              <a:avLst/>
              <a:gdLst/>
              <a:ahLst/>
              <a:cxnLst/>
              <a:rect l="l" t="t" r="r" b="b"/>
              <a:pathLst>
                <a:path w="162" h="117" extrusionOk="0">
                  <a:moveTo>
                    <a:pt x="125" y="0"/>
                  </a:moveTo>
                  <a:cubicBezTo>
                    <a:pt x="122" y="0"/>
                    <a:pt x="120" y="1"/>
                    <a:pt x="117" y="2"/>
                  </a:cubicBezTo>
                  <a:cubicBezTo>
                    <a:pt x="78" y="16"/>
                    <a:pt x="44" y="36"/>
                    <a:pt x="15" y="65"/>
                  </a:cubicBezTo>
                  <a:cubicBezTo>
                    <a:pt x="5" y="75"/>
                    <a:pt x="0" y="99"/>
                    <a:pt x="15" y="109"/>
                  </a:cubicBezTo>
                  <a:cubicBezTo>
                    <a:pt x="22" y="114"/>
                    <a:pt x="31" y="116"/>
                    <a:pt x="39" y="116"/>
                  </a:cubicBezTo>
                  <a:cubicBezTo>
                    <a:pt x="47" y="116"/>
                    <a:pt x="54" y="114"/>
                    <a:pt x="59" y="109"/>
                  </a:cubicBezTo>
                  <a:cubicBezTo>
                    <a:pt x="62" y="105"/>
                    <a:pt x="68" y="99"/>
                    <a:pt x="73" y="94"/>
                  </a:cubicBezTo>
                  <a:lnTo>
                    <a:pt x="73" y="94"/>
                  </a:lnTo>
                  <a:cubicBezTo>
                    <a:pt x="88" y="84"/>
                    <a:pt x="103" y="75"/>
                    <a:pt x="117" y="70"/>
                  </a:cubicBezTo>
                  <a:lnTo>
                    <a:pt x="112" y="70"/>
                  </a:lnTo>
                  <a:cubicBezTo>
                    <a:pt x="117" y="70"/>
                    <a:pt x="127" y="65"/>
                    <a:pt x="132" y="65"/>
                  </a:cubicBezTo>
                  <a:cubicBezTo>
                    <a:pt x="151" y="60"/>
                    <a:pt x="161" y="41"/>
                    <a:pt x="156" y="26"/>
                  </a:cubicBezTo>
                  <a:cubicBezTo>
                    <a:pt x="152" y="10"/>
                    <a:pt x="138" y="0"/>
                    <a:pt x="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3946375" y="2277250"/>
              <a:ext cx="54925" cy="67300"/>
            </a:xfrm>
            <a:custGeom>
              <a:avLst/>
              <a:gdLst/>
              <a:ahLst/>
              <a:cxnLst/>
              <a:rect l="l" t="t" r="r" b="b"/>
              <a:pathLst>
                <a:path w="2197" h="2692" extrusionOk="0">
                  <a:moveTo>
                    <a:pt x="2156" y="1"/>
                  </a:moveTo>
                  <a:cubicBezTo>
                    <a:pt x="2142" y="1"/>
                    <a:pt x="2128" y="8"/>
                    <a:pt x="2123" y="26"/>
                  </a:cubicBezTo>
                  <a:cubicBezTo>
                    <a:pt x="1981" y="567"/>
                    <a:pt x="2064" y="1143"/>
                    <a:pt x="1898" y="1679"/>
                  </a:cubicBezTo>
                  <a:cubicBezTo>
                    <a:pt x="1820" y="1918"/>
                    <a:pt x="1693" y="2133"/>
                    <a:pt x="1498" y="2294"/>
                  </a:cubicBezTo>
                  <a:cubicBezTo>
                    <a:pt x="1313" y="2450"/>
                    <a:pt x="1093" y="2533"/>
                    <a:pt x="864" y="2577"/>
                  </a:cubicBezTo>
                  <a:cubicBezTo>
                    <a:pt x="748" y="2600"/>
                    <a:pt x="628" y="2615"/>
                    <a:pt x="509" y="2615"/>
                  </a:cubicBezTo>
                  <a:cubicBezTo>
                    <a:pt x="354" y="2615"/>
                    <a:pt x="200" y="2590"/>
                    <a:pt x="59" y="2523"/>
                  </a:cubicBezTo>
                  <a:cubicBezTo>
                    <a:pt x="55" y="2521"/>
                    <a:pt x="51" y="2521"/>
                    <a:pt x="47" y="2521"/>
                  </a:cubicBezTo>
                  <a:cubicBezTo>
                    <a:pt x="19" y="2521"/>
                    <a:pt x="0" y="2560"/>
                    <a:pt x="30" y="2577"/>
                  </a:cubicBezTo>
                  <a:cubicBezTo>
                    <a:pt x="169" y="2664"/>
                    <a:pt x="336" y="2691"/>
                    <a:pt x="502" y="2691"/>
                  </a:cubicBezTo>
                  <a:cubicBezTo>
                    <a:pt x="587" y="2691"/>
                    <a:pt x="671" y="2684"/>
                    <a:pt x="752" y="2674"/>
                  </a:cubicBezTo>
                  <a:cubicBezTo>
                    <a:pt x="996" y="2640"/>
                    <a:pt x="1235" y="2577"/>
                    <a:pt x="1440" y="2440"/>
                  </a:cubicBezTo>
                  <a:cubicBezTo>
                    <a:pt x="1654" y="2299"/>
                    <a:pt x="1820" y="2099"/>
                    <a:pt x="1918" y="1865"/>
                  </a:cubicBezTo>
                  <a:cubicBezTo>
                    <a:pt x="2030" y="1616"/>
                    <a:pt x="2069" y="1343"/>
                    <a:pt x="2088" y="1075"/>
                  </a:cubicBezTo>
                  <a:cubicBezTo>
                    <a:pt x="2113" y="728"/>
                    <a:pt x="2108" y="377"/>
                    <a:pt x="2191" y="41"/>
                  </a:cubicBezTo>
                  <a:cubicBezTo>
                    <a:pt x="2197" y="17"/>
                    <a:pt x="2176" y="1"/>
                    <a:pt x="2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3935050" y="2270200"/>
              <a:ext cx="51550" cy="57925"/>
            </a:xfrm>
            <a:custGeom>
              <a:avLst/>
              <a:gdLst/>
              <a:ahLst/>
              <a:cxnLst/>
              <a:rect l="l" t="t" r="r" b="b"/>
              <a:pathLst>
                <a:path w="2062" h="2317" extrusionOk="0">
                  <a:moveTo>
                    <a:pt x="2029" y="0"/>
                  </a:moveTo>
                  <a:cubicBezTo>
                    <a:pt x="2028" y="0"/>
                    <a:pt x="2026" y="0"/>
                    <a:pt x="2024" y="1"/>
                  </a:cubicBezTo>
                  <a:cubicBezTo>
                    <a:pt x="1585" y="127"/>
                    <a:pt x="1127" y="279"/>
                    <a:pt x="771" y="581"/>
                  </a:cubicBezTo>
                  <a:cubicBezTo>
                    <a:pt x="454" y="840"/>
                    <a:pt x="215" y="1205"/>
                    <a:pt x="93" y="1596"/>
                  </a:cubicBezTo>
                  <a:cubicBezTo>
                    <a:pt x="59" y="1708"/>
                    <a:pt x="34" y="1825"/>
                    <a:pt x="20" y="1947"/>
                  </a:cubicBezTo>
                  <a:cubicBezTo>
                    <a:pt x="15" y="2005"/>
                    <a:pt x="10" y="2069"/>
                    <a:pt x="10" y="2127"/>
                  </a:cubicBezTo>
                  <a:cubicBezTo>
                    <a:pt x="10" y="2186"/>
                    <a:pt x="0" y="2254"/>
                    <a:pt x="34" y="2308"/>
                  </a:cubicBezTo>
                  <a:cubicBezTo>
                    <a:pt x="40" y="2313"/>
                    <a:pt x="48" y="2317"/>
                    <a:pt x="55" y="2317"/>
                  </a:cubicBezTo>
                  <a:cubicBezTo>
                    <a:pt x="61" y="2317"/>
                    <a:pt x="66" y="2314"/>
                    <a:pt x="68" y="2308"/>
                  </a:cubicBezTo>
                  <a:cubicBezTo>
                    <a:pt x="88" y="2259"/>
                    <a:pt x="83" y="2210"/>
                    <a:pt x="83" y="2161"/>
                  </a:cubicBezTo>
                  <a:cubicBezTo>
                    <a:pt x="83" y="2108"/>
                    <a:pt x="83" y="2054"/>
                    <a:pt x="88" y="2000"/>
                  </a:cubicBezTo>
                  <a:cubicBezTo>
                    <a:pt x="98" y="1898"/>
                    <a:pt x="117" y="1796"/>
                    <a:pt x="146" y="1693"/>
                  </a:cubicBezTo>
                  <a:cubicBezTo>
                    <a:pt x="200" y="1498"/>
                    <a:pt x="283" y="1308"/>
                    <a:pt x="390" y="1132"/>
                  </a:cubicBezTo>
                  <a:cubicBezTo>
                    <a:pt x="498" y="966"/>
                    <a:pt x="624" y="815"/>
                    <a:pt x="771" y="679"/>
                  </a:cubicBezTo>
                  <a:cubicBezTo>
                    <a:pt x="927" y="542"/>
                    <a:pt x="1102" y="430"/>
                    <a:pt x="1293" y="337"/>
                  </a:cubicBezTo>
                  <a:cubicBezTo>
                    <a:pt x="1532" y="220"/>
                    <a:pt x="1790" y="137"/>
                    <a:pt x="2039" y="45"/>
                  </a:cubicBezTo>
                  <a:cubicBezTo>
                    <a:pt x="2062" y="35"/>
                    <a:pt x="2055" y="0"/>
                    <a:pt x="2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3974000" y="2277825"/>
              <a:ext cx="25075" cy="63475"/>
            </a:xfrm>
            <a:custGeom>
              <a:avLst/>
              <a:gdLst/>
              <a:ahLst/>
              <a:cxnLst/>
              <a:rect l="l" t="t" r="r" b="b"/>
              <a:pathLst>
                <a:path w="1003" h="2539" extrusionOk="0">
                  <a:moveTo>
                    <a:pt x="962" y="1"/>
                  </a:moveTo>
                  <a:cubicBezTo>
                    <a:pt x="949" y="1"/>
                    <a:pt x="935" y="7"/>
                    <a:pt x="930" y="22"/>
                  </a:cubicBezTo>
                  <a:cubicBezTo>
                    <a:pt x="847" y="237"/>
                    <a:pt x="808" y="471"/>
                    <a:pt x="788" y="700"/>
                  </a:cubicBezTo>
                  <a:cubicBezTo>
                    <a:pt x="774" y="876"/>
                    <a:pt x="774" y="1052"/>
                    <a:pt x="764" y="1227"/>
                  </a:cubicBezTo>
                  <a:cubicBezTo>
                    <a:pt x="739" y="1500"/>
                    <a:pt x="657" y="1759"/>
                    <a:pt x="505" y="1988"/>
                  </a:cubicBezTo>
                  <a:cubicBezTo>
                    <a:pt x="369" y="2188"/>
                    <a:pt x="193" y="2349"/>
                    <a:pt x="13" y="2510"/>
                  </a:cubicBezTo>
                  <a:cubicBezTo>
                    <a:pt x="1" y="2518"/>
                    <a:pt x="11" y="2538"/>
                    <a:pt x="23" y="2538"/>
                  </a:cubicBezTo>
                  <a:cubicBezTo>
                    <a:pt x="26" y="2538"/>
                    <a:pt x="29" y="2537"/>
                    <a:pt x="32" y="2534"/>
                  </a:cubicBezTo>
                  <a:cubicBezTo>
                    <a:pt x="340" y="2325"/>
                    <a:pt x="608" y="2022"/>
                    <a:pt x="739" y="1671"/>
                  </a:cubicBezTo>
                  <a:cubicBezTo>
                    <a:pt x="837" y="1403"/>
                    <a:pt x="832" y="1115"/>
                    <a:pt x="847" y="837"/>
                  </a:cubicBezTo>
                  <a:cubicBezTo>
                    <a:pt x="861" y="564"/>
                    <a:pt x="896" y="291"/>
                    <a:pt x="993" y="37"/>
                  </a:cubicBezTo>
                  <a:cubicBezTo>
                    <a:pt x="1002" y="16"/>
                    <a:pt x="982" y="1"/>
                    <a:pt x="9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9"/>
            <p:cNvSpPr/>
            <p:nvPr/>
          </p:nvSpPr>
          <p:spPr>
            <a:xfrm>
              <a:off x="3937325" y="2292900"/>
              <a:ext cx="18775" cy="35000"/>
            </a:xfrm>
            <a:custGeom>
              <a:avLst/>
              <a:gdLst/>
              <a:ahLst/>
              <a:cxnLst/>
              <a:rect l="l" t="t" r="r" b="b"/>
              <a:pathLst>
                <a:path w="751" h="1400" extrusionOk="0">
                  <a:moveTo>
                    <a:pt x="733" y="0"/>
                  </a:moveTo>
                  <a:cubicBezTo>
                    <a:pt x="730" y="0"/>
                    <a:pt x="727" y="2"/>
                    <a:pt x="724" y="5"/>
                  </a:cubicBezTo>
                  <a:cubicBezTo>
                    <a:pt x="294" y="312"/>
                    <a:pt x="129" y="878"/>
                    <a:pt x="7" y="1366"/>
                  </a:cubicBezTo>
                  <a:cubicBezTo>
                    <a:pt x="1" y="1386"/>
                    <a:pt x="18" y="1400"/>
                    <a:pt x="35" y="1400"/>
                  </a:cubicBezTo>
                  <a:cubicBezTo>
                    <a:pt x="46" y="1400"/>
                    <a:pt x="56" y="1394"/>
                    <a:pt x="60" y="1380"/>
                  </a:cubicBezTo>
                  <a:cubicBezTo>
                    <a:pt x="133" y="1122"/>
                    <a:pt x="207" y="858"/>
                    <a:pt x="324" y="614"/>
                  </a:cubicBezTo>
                  <a:cubicBezTo>
                    <a:pt x="431" y="395"/>
                    <a:pt x="572" y="200"/>
                    <a:pt x="743" y="29"/>
                  </a:cubicBezTo>
                  <a:cubicBezTo>
                    <a:pt x="751" y="18"/>
                    <a:pt x="743" y="0"/>
                    <a:pt x="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9"/>
            <p:cNvSpPr/>
            <p:nvPr/>
          </p:nvSpPr>
          <p:spPr>
            <a:xfrm>
              <a:off x="3933325" y="2285625"/>
              <a:ext cx="12975" cy="42275"/>
            </a:xfrm>
            <a:custGeom>
              <a:avLst/>
              <a:gdLst/>
              <a:ahLst/>
              <a:cxnLst/>
              <a:rect l="l" t="t" r="r" b="b"/>
              <a:pathLst>
                <a:path w="519" h="1691" extrusionOk="0">
                  <a:moveTo>
                    <a:pt x="501" y="1"/>
                  </a:moveTo>
                  <a:cubicBezTo>
                    <a:pt x="497" y="1"/>
                    <a:pt x="492" y="3"/>
                    <a:pt x="489" y="8"/>
                  </a:cubicBezTo>
                  <a:cubicBezTo>
                    <a:pt x="347" y="174"/>
                    <a:pt x="235" y="364"/>
                    <a:pt x="152" y="564"/>
                  </a:cubicBezTo>
                  <a:cubicBezTo>
                    <a:pt x="59" y="793"/>
                    <a:pt x="1" y="1037"/>
                    <a:pt x="6" y="1281"/>
                  </a:cubicBezTo>
                  <a:cubicBezTo>
                    <a:pt x="6" y="1349"/>
                    <a:pt x="11" y="1418"/>
                    <a:pt x="25" y="1486"/>
                  </a:cubicBezTo>
                  <a:cubicBezTo>
                    <a:pt x="35" y="1554"/>
                    <a:pt x="50" y="1622"/>
                    <a:pt x="79" y="1681"/>
                  </a:cubicBezTo>
                  <a:cubicBezTo>
                    <a:pt x="82" y="1688"/>
                    <a:pt x="88" y="1690"/>
                    <a:pt x="93" y="1690"/>
                  </a:cubicBezTo>
                  <a:cubicBezTo>
                    <a:pt x="104" y="1690"/>
                    <a:pt x="116" y="1679"/>
                    <a:pt x="113" y="1666"/>
                  </a:cubicBezTo>
                  <a:cubicBezTo>
                    <a:pt x="103" y="1608"/>
                    <a:pt x="84" y="1554"/>
                    <a:pt x="74" y="1496"/>
                  </a:cubicBezTo>
                  <a:cubicBezTo>
                    <a:pt x="64" y="1437"/>
                    <a:pt x="54" y="1379"/>
                    <a:pt x="54" y="1320"/>
                  </a:cubicBezTo>
                  <a:cubicBezTo>
                    <a:pt x="50" y="1203"/>
                    <a:pt x="59" y="1086"/>
                    <a:pt x="84" y="969"/>
                  </a:cubicBezTo>
                  <a:cubicBezTo>
                    <a:pt x="128" y="740"/>
                    <a:pt x="211" y="525"/>
                    <a:pt x="323" y="320"/>
                  </a:cubicBezTo>
                  <a:cubicBezTo>
                    <a:pt x="376" y="218"/>
                    <a:pt x="440" y="120"/>
                    <a:pt x="508" y="27"/>
                  </a:cubicBezTo>
                  <a:cubicBezTo>
                    <a:pt x="519" y="17"/>
                    <a:pt x="511"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3929300" y="2287375"/>
              <a:ext cx="9925" cy="40225"/>
            </a:xfrm>
            <a:custGeom>
              <a:avLst/>
              <a:gdLst/>
              <a:ahLst/>
              <a:cxnLst/>
              <a:rect l="l" t="t" r="r" b="b"/>
              <a:pathLst>
                <a:path w="397" h="1609" extrusionOk="0">
                  <a:moveTo>
                    <a:pt x="361" y="0"/>
                  </a:moveTo>
                  <a:cubicBezTo>
                    <a:pt x="356" y="0"/>
                    <a:pt x="351" y="2"/>
                    <a:pt x="347" y="6"/>
                  </a:cubicBezTo>
                  <a:cubicBezTo>
                    <a:pt x="69" y="348"/>
                    <a:pt x="1" y="835"/>
                    <a:pt x="74" y="1260"/>
                  </a:cubicBezTo>
                  <a:cubicBezTo>
                    <a:pt x="98" y="1372"/>
                    <a:pt x="128" y="1504"/>
                    <a:pt x="196" y="1596"/>
                  </a:cubicBezTo>
                  <a:cubicBezTo>
                    <a:pt x="201" y="1605"/>
                    <a:pt x="209" y="1609"/>
                    <a:pt x="216" y="1609"/>
                  </a:cubicBezTo>
                  <a:cubicBezTo>
                    <a:pt x="230" y="1609"/>
                    <a:pt x="241" y="1597"/>
                    <a:pt x="235" y="1582"/>
                  </a:cubicBezTo>
                  <a:cubicBezTo>
                    <a:pt x="215" y="1484"/>
                    <a:pt x="176" y="1392"/>
                    <a:pt x="157" y="1289"/>
                  </a:cubicBezTo>
                  <a:cubicBezTo>
                    <a:pt x="133" y="1187"/>
                    <a:pt x="118" y="1079"/>
                    <a:pt x="118" y="977"/>
                  </a:cubicBezTo>
                  <a:cubicBezTo>
                    <a:pt x="108" y="762"/>
                    <a:pt x="137" y="548"/>
                    <a:pt x="215" y="348"/>
                  </a:cubicBezTo>
                  <a:cubicBezTo>
                    <a:pt x="254" y="235"/>
                    <a:pt x="308" y="133"/>
                    <a:pt x="381" y="40"/>
                  </a:cubicBezTo>
                  <a:cubicBezTo>
                    <a:pt x="397" y="25"/>
                    <a:pt x="379"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3941525" y="2287575"/>
              <a:ext cx="32875" cy="44275"/>
            </a:xfrm>
            <a:custGeom>
              <a:avLst/>
              <a:gdLst/>
              <a:ahLst/>
              <a:cxnLst/>
              <a:rect l="l" t="t" r="r" b="b"/>
              <a:pathLst>
                <a:path w="1315" h="1771" extrusionOk="0">
                  <a:moveTo>
                    <a:pt x="1303" y="0"/>
                  </a:moveTo>
                  <a:cubicBezTo>
                    <a:pt x="1301" y="0"/>
                    <a:pt x="1299" y="1"/>
                    <a:pt x="1297" y="3"/>
                  </a:cubicBezTo>
                  <a:cubicBezTo>
                    <a:pt x="1175" y="76"/>
                    <a:pt x="1068" y="164"/>
                    <a:pt x="970" y="267"/>
                  </a:cubicBezTo>
                  <a:cubicBezTo>
                    <a:pt x="878" y="369"/>
                    <a:pt x="790" y="481"/>
                    <a:pt x="712" y="598"/>
                  </a:cubicBezTo>
                  <a:cubicBezTo>
                    <a:pt x="551" y="837"/>
                    <a:pt x="419" y="1096"/>
                    <a:pt x="263" y="1344"/>
                  </a:cubicBezTo>
                  <a:cubicBezTo>
                    <a:pt x="219" y="1413"/>
                    <a:pt x="175" y="1486"/>
                    <a:pt x="131" y="1554"/>
                  </a:cubicBezTo>
                  <a:cubicBezTo>
                    <a:pt x="107" y="1588"/>
                    <a:pt x="83" y="1623"/>
                    <a:pt x="58" y="1652"/>
                  </a:cubicBezTo>
                  <a:cubicBezTo>
                    <a:pt x="39" y="1681"/>
                    <a:pt x="9" y="1715"/>
                    <a:pt x="4" y="1749"/>
                  </a:cubicBezTo>
                  <a:cubicBezTo>
                    <a:pt x="0" y="1761"/>
                    <a:pt x="10" y="1770"/>
                    <a:pt x="21" y="1770"/>
                  </a:cubicBezTo>
                  <a:cubicBezTo>
                    <a:pt x="24" y="1770"/>
                    <a:pt x="26" y="1770"/>
                    <a:pt x="29" y="1769"/>
                  </a:cubicBezTo>
                  <a:cubicBezTo>
                    <a:pt x="83" y="1744"/>
                    <a:pt x="122" y="1671"/>
                    <a:pt x="156" y="1623"/>
                  </a:cubicBezTo>
                  <a:cubicBezTo>
                    <a:pt x="195" y="1564"/>
                    <a:pt x="234" y="1501"/>
                    <a:pt x="273" y="1442"/>
                  </a:cubicBezTo>
                  <a:cubicBezTo>
                    <a:pt x="356" y="1315"/>
                    <a:pt x="429" y="1188"/>
                    <a:pt x="502" y="1057"/>
                  </a:cubicBezTo>
                  <a:cubicBezTo>
                    <a:pt x="643" y="818"/>
                    <a:pt x="780" y="569"/>
                    <a:pt x="956" y="354"/>
                  </a:cubicBezTo>
                  <a:cubicBezTo>
                    <a:pt x="1058" y="227"/>
                    <a:pt x="1175" y="110"/>
                    <a:pt x="1307" y="23"/>
                  </a:cubicBezTo>
                  <a:cubicBezTo>
                    <a:pt x="1315" y="15"/>
                    <a:pt x="1310"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3946050" y="2296675"/>
              <a:ext cx="28550" cy="33700"/>
            </a:xfrm>
            <a:custGeom>
              <a:avLst/>
              <a:gdLst/>
              <a:ahLst/>
              <a:cxnLst/>
              <a:rect l="l" t="t" r="r" b="b"/>
              <a:pathLst>
                <a:path w="1142" h="1348" extrusionOk="0">
                  <a:moveTo>
                    <a:pt x="1108" y="1"/>
                  </a:moveTo>
                  <a:cubicBezTo>
                    <a:pt x="1104" y="1"/>
                    <a:pt x="1100" y="2"/>
                    <a:pt x="1097" y="5"/>
                  </a:cubicBezTo>
                  <a:cubicBezTo>
                    <a:pt x="755" y="298"/>
                    <a:pt x="565" y="717"/>
                    <a:pt x="277" y="1059"/>
                  </a:cubicBezTo>
                  <a:cubicBezTo>
                    <a:pt x="238" y="1102"/>
                    <a:pt x="194" y="1146"/>
                    <a:pt x="150" y="1190"/>
                  </a:cubicBezTo>
                  <a:cubicBezTo>
                    <a:pt x="106" y="1234"/>
                    <a:pt x="53" y="1273"/>
                    <a:pt x="9" y="1317"/>
                  </a:cubicBezTo>
                  <a:cubicBezTo>
                    <a:pt x="0" y="1330"/>
                    <a:pt x="11" y="1347"/>
                    <a:pt x="27" y="1347"/>
                  </a:cubicBezTo>
                  <a:cubicBezTo>
                    <a:pt x="29" y="1347"/>
                    <a:pt x="31" y="1347"/>
                    <a:pt x="33" y="1346"/>
                  </a:cubicBezTo>
                  <a:cubicBezTo>
                    <a:pt x="126" y="1302"/>
                    <a:pt x="209" y="1210"/>
                    <a:pt x="282" y="1132"/>
                  </a:cubicBezTo>
                  <a:cubicBezTo>
                    <a:pt x="355" y="1054"/>
                    <a:pt x="423" y="966"/>
                    <a:pt x="487" y="873"/>
                  </a:cubicBezTo>
                  <a:cubicBezTo>
                    <a:pt x="619" y="693"/>
                    <a:pt x="731" y="498"/>
                    <a:pt x="872" y="322"/>
                  </a:cubicBezTo>
                  <a:cubicBezTo>
                    <a:pt x="950" y="220"/>
                    <a:pt x="1033" y="122"/>
                    <a:pt x="1126" y="34"/>
                  </a:cubicBezTo>
                  <a:cubicBezTo>
                    <a:pt x="1142" y="22"/>
                    <a:pt x="1125" y="1"/>
                    <a:pt x="1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3947525" y="2290800"/>
              <a:ext cx="41700" cy="44550"/>
            </a:xfrm>
            <a:custGeom>
              <a:avLst/>
              <a:gdLst/>
              <a:ahLst/>
              <a:cxnLst/>
              <a:rect l="l" t="t" r="r" b="b"/>
              <a:pathLst>
                <a:path w="1668" h="1782" extrusionOk="0">
                  <a:moveTo>
                    <a:pt x="1645" y="1"/>
                  </a:moveTo>
                  <a:cubicBezTo>
                    <a:pt x="1641" y="1"/>
                    <a:pt x="1636" y="2"/>
                    <a:pt x="1633" y="6"/>
                  </a:cubicBezTo>
                  <a:cubicBezTo>
                    <a:pt x="1408" y="235"/>
                    <a:pt x="1242" y="508"/>
                    <a:pt x="1062" y="776"/>
                  </a:cubicBezTo>
                  <a:cubicBezTo>
                    <a:pt x="891" y="1030"/>
                    <a:pt x="696" y="1269"/>
                    <a:pt x="457" y="1464"/>
                  </a:cubicBezTo>
                  <a:cubicBezTo>
                    <a:pt x="389" y="1523"/>
                    <a:pt x="316" y="1572"/>
                    <a:pt x="242" y="1615"/>
                  </a:cubicBezTo>
                  <a:cubicBezTo>
                    <a:pt x="169" y="1659"/>
                    <a:pt x="91" y="1689"/>
                    <a:pt x="23" y="1737"/>
                  </a:cubicBezTo>
                  <a:cubicBezTo>
                    <a:pt x="0" y="1751"/>
                    <a:pt x="11" y="1782"/>
                    <a:pt x="37" y="1782"/>
                  </a:cubicBezTo>
                  <a:cubicBezTo>
                    <a:pt x="39" y="1782"/>
                    <a:pt x="41" y="1782"/>
                    <a:pt x="43" y="1781"/>
                  </a:cubicBezTo>
                  <a:cubicBezTo>
                    <a:pt x="111" y="1772"/>
                    <a:pt x="179" y="1733"/>
                    <a:pt x="238" y="1698"/>
                  </a:cubicBezTo>
                  <a:cubicBezTo>
                    <a:pt x="306" y="1659"/>
                    <a:pt x="374" y="1615"/>
                    <a:pt x="438" y="1572"/>
                  </a:cubicBezTo>
                  <a:cubicBezTo>
                    <a:pt x="560" y="1479"/>
                    <a:pt x="677" y="1372"/>
                    <a:pt x="784" y="1255"/>
                  </a:cubicBezTo>
                  <a:cubicBezTo>
                    <a:pt x="994" y="1020"/>
                    <a:pt x="1150" y="742"/>
                    <a:pt x="1325" y="479"/>
                  </a:cubicBezTo>
                  <a:cubicBezTo>
                    <a:pt x="1428" y="323"/>
                    <a:pt x="1530" y="167"/>
                    <a:pt x="1657" y="25"/>
                  </a:cubicBezTo>
                  <a:cubicBezTo>
                    <a:pt x="1668" y="14"/>
                    <a:pt x="1657" y="1"/>
                    <a:pt x="1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3945900" y="2312725"/>
              <a:ext cx="34050" cy="24725"/>
            </a:xfrm>
            <a:custGeom>
              <a:avLst/>
              <a:gdLst/>
              <a:ahLst/>
              <a:cxnLst/>
              <a:rect l="l" t="t" r="r" b="b"/>
              <a:pathLst>
                <a:path w="1362" h="989" extrusionOk="0">
                  <a:moveTo>
                    <a:pt x="1335" y="0"/>
                  </a:moveTo>
                  <a:cubicBezTo>
                    <a:pt x="1329" y="0"/>
                    <a:pt x="1322" y="4"/>
                    <a:pt x="1317" y="12"/>
                  </a:cubicBezTo>
                  <a:cubicBezTo>
                    <a:pt x="1161" y="246"/>
                    <a:pt x="1000" y="485"/>
                    <a:pt x="786" y="670"/>
                  </a:cubicBezTo>
                  <a:cubicBezTo>
                    <a:pt x="678" y="763"/>
                    <a:pt x="556" y="836"/>
                    <a:pt x="429" y="885"/>
                  </a:cubicBezTo>
                  <a:cubicBezTo>
                    <a:pt x="366" y="909"/>
                    <a:pt x="303" y="929"/>
                    <a:pt x="234" y="938"/>
                  </a:cubicBezTo>
                  <a:cubicBezTo>
                    <a:pt x="200" y="943"/>
                    <a:pt x="166" y="945"/>
                    <a:pt x="131" y="945"/>
                  </a:cubicBezTo>
                  <a:cubicBezTo>
                    <a:pt x="97" y="945"/>
                    <a:pt x="61" y="943"/>
                    <a:pt x="25" y="943"/>
                  </a:cubicBezTo>
                  <a:cubicBezTo>
                    <a:pt x="5" y="943"/>
                    <a:pt x="0" y="973"/>
                    <a:pt x="20" y="977"/>
                  </a:cubicBezTo>
                  <a:cubicBezTo>
                    <a:pt x="53" y="985"/>
                    <a:pt x="87" y="989"/>
                    <a:pt x="122" y="989"/>
                  </a:cubicBezTo>
                  <a:cubicBezTo>
                    <a:pt x="194" y="989"/>
                    <a:pt x="268" y="974"/>
                    <a:pt x="337" y="958"/>
                  </a:cubicBezTo>
                  <a:cubicBezTo>
                    <a:pt x="444" y="929"/>
                    <a:pt x="547" y="885"/>
                    <a:pt x="639" y="826"/>
                  </a:cubicBezTo>
                  <a:cubicBezTo>
                    <a:pt x="834" y="709"/>
                    <a:pt x="990" y="543"/>
                    <a:pt x="1127" y="358"/>
                  </a:cubicBezTo>
                  <a:cubicBezTo>
                    <a:pt x="1205" y="251"/>
                    <a:pt x="1278" y="143"/>
                    <a:pt x="1351" y="31"/>
                  </a:cubicBezTo>
                  <a:cubicBezTo>
                    <a:pt x="1361" y="15"/>
                    <a:pt x="1349" y="0"/>
                    <a:pt x="1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3942975" y="2321575"/>
              <a:ext cx="41775" cy="18325"/>
            </a:xfrm>
            <a:custGeom>
              <a:avLst/>
              <a:gdLst/>
              <a:ahLst/>
              <a:cxnLst/>
              <a:rect l="l" t="t" r="r" b="b"/>
              <a:pathLst>
                <a:path w="1671" h="733" extrusionOk="0">
                  <a:moveTo>
                    <a:pt x="1646" y="1"/>
                  </a:moveTo>
                  <a:cubicBezTo>
                    <a:pt x="1642" y="1"/>
                    <a:pt x="1637" y="3"/>
                    <a:pt x="1634" y="9"/>
                  </a:cubicBezTo>
                  <a:cubicBezTo>
                    <a:pt x="1517" y="258"/>
                    <a:pt x="1312" y="477"/>
                    <a:pt x="1063" y="594"/>
                  </a:cubicBezTo>
                  <a:cubicBezTo>
                    <a:pt x="966" y="643"/>
                    <a:pt x="859" y="658"/>
                    <a:pt x="751" y="667"/>
                  </a:cubicBezTo>
                  <a:cubicBezTo>
                    <a:pt x="674" y="677"/>
                    <a:pt x="595" y="680"/>
                    <a:pt x="516" y="680"/>
                  </a:cubicBezTo>
                  <a:cubicBezTo>
                    <a:pt x="471" y="680"/>
                    <a:pt x="425" y="679"/>
                    <a:pt x="381" y="677"/>
                  </a:cubicBezTo>
                  <a:cubicBezTo>
                    <a:pt x="259" y="677"/>
                    <a:pt x="142" y="667"/>
                    <a:pt x="25" y="653"/>
                  </a:cubicBezTo>
                  <a:cubicBezTo>
                    <a:pt x="5" y="653"/>
                    <a:pt x="0" y="682"/>
                    <a:pt x="20" y="687"/>
                  </a:cubicBezTo>
                  <a:cubicBezTo>
                    <a:pt x="127" y="711"/>
                    <a:pt x="234" y="721"/>
                    <a:pt x="342" y="726"/>
                  </a:cubicBezTo>
                  <a:cubicBezTo>
                    <a:pt x="401" y="730"/>
                    <a:pt x="460" y="733"/>
                    <a:pt x="519" y="733"/>
                  </a:cubicBezTo>
                  <a:cubicBezTo>
                    <a:pt x="591" y="733"/>
                    <a:pt x="662" y="729"/>
                    <a:pt x="732" y="721"/>
                  </a:cubicBezTo>
                  <a:cubicBezTo>
                    <a:pt x="844" y="711"/>
                    <a:pt x="956" y="692"/>
                    <a:pt x="1059" y="653"/>
                  </a:cubicBezTo>
                  <a:cubicBezTo>
                    <a:pt x="1181" y="599"/>
                    <a:pt x="1293" y="516"/>
                    <a:pt x="1390" y="423"/>
                  </a:cubicBezTo>
                  <a:cubicBezTo>
                    <a:pt x="1502" y="311"/>
                    <a:pt x="1595" y="175"/>
                    <a:pt x="1663" y="28"/>
                  </a:cubicBezTo>
                  <a:cubicBezTo>
                    <a:pt x="1670" y="15"/>
                    <a:pt x="1658" y="1"/>
                    <a:pt x="1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9" name="Google Shape;489;p19"/>
          <p:cNvSpPr/>
          <p:nvPr/>
        </p:nvSpPr>
        <p:spPr>
          <a:xfrm rot="7185441">
            <a:off x="7890247" y="4239087"/>
            <a:ext cx="1774595" cy="1142720"/>
          </a:xfrm>
          <a:custGeom>
            <a:avLst/>
            <a:gdLst/>
            <a:ahLst/>
            <a:cxnLst/>
            <a:rect l="l" t="t" r="r" b="b"/>
            <a:pathLst>
              <a:path w="31134" h="20047" extrusionOk="0">
                <a:moveTo>
                  <a:pt x="9226" y="0"/>
                </a:moveTo>
                <a:cubicBezTo>
                  <a:pt x="7908" y="0"/>
                  <a:pt x="6623" y="420"/>
                  <a:pt x="5559" y="1197"/>
                </a:cubicBezTo>
                <a:cubicBezTo>
                  <a:pt x="5559" y="1197"/>
                  <a:pt x="1259" y="4131"/>
                  <a:pt x="345" y="8987"/>
                </a:cubicBezTo>
                <a:cubicBezTo>
                  <a:pt x="1" y="10821"/>
                  <a:pt x="597" y="13102"/>
                  <a:pt x="1797" y="14526"/>
                </a:cubicBezTo>
                <a:cubicBezTo>
                  <a:pt x="3821" y="16920"/>
                  <a:pt x="7657" y="20047"/>
                  <a:pt x="13896" y="20047"/>
                </a:cubicBezTo>
                <a:cubicBezTo>
                  <a:pt x="14831" y="20047"/>
                  <a:pt x="15820" y="19977"/>
                  <a:pt x="16865" y="19823"/>
                </a:cubicBezTo>
                <a:cubicBezTo>
                  <a:pt x="23168" y="18895"/>
                  <a:pt x="26982" y="13898"/>
                  <a:pt x="29205" y="9228"/>
                </a:cubicBezTo>
                <a:cubicBezTo>
                  <a:pt x="31133" y="5177"/>
                  <a:pt x="28245" y="484"/>
                  <a:pt x="23758" y="369"/>
                </a:cubicBezTo>
                <a:lnTo>
                  <a:pt x="9381" y="2"/>
                </a:lnTo>
                <a:cubicBezTo>
                  <a:pt x="9329" y="1"/>
                  <a:pt x="9277" y="0"/>
                  <a:pt x="9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BLANK_4">
    <p:spTree>
      <p:nvGrpSpPr>
        <p:cNvPr id="1" name="Shape 490"/>
        <p:cNvGrpSpPr/>
        <p:nvPr/>
      </p:nvGrpSpPr>
      <p:grpSpPr>
        <a:xfrm>
          <a:off x="0" y="0"/>
          <a:ext cx="0" cy="0"/>
          <a:chOff x="0" y="0"/>
          <a:chExt cx="0" cy="0"/>
        </a:xfrm>
      </p:grpSpPr>
      <p:sp>
        <p:nvSpPr>
          <p:cNvPr id="491" name="Google Shape;491;p20"/>
          <p:cNvSpPr/>
          <p:nvPr/>
        </p:nvSpPr>
        <p:spPr>
          <a:xfrm rot="1036661">
            <a:off x="-338742" y="-222706"/>
            <a:ext cx="1781245" cy="1769682"/>
          </a:xfrm>
          <a:custGeom>
            <a:avLst/>
            <a:gdLst/>
            <a:ahLst/>
            <a:cxnLst/>
            <a:rect l="l" t="t" r="r" b="b"/>
            <a:pathLst>
              <a:path w="26048" h="25878" extrusionOk="0">
                <a:moveTo>
                  <a:pt x="14384" y="1"/>
                </a:moveTo>
                <a:cubicBezTo>
                  <a:pt x="8654" y="1"/>
                  <a:pt x="1" y="925"/>
                  <a:pt x="1" y="925"/>
                </a:cubicBezTo>
                <a:lnTo>
                  <a:pt x="542" y="25877"/>
                </a:lnTo>
                <a:cubicBezTo>
                  <a:pt x="542" y="25877"/>
                  <a:pt x="1851" y="22279"/>
                  <a:pt x="5951" y="21932"/>
                </a:cubicBezTo>
                <a:cubicBezTo>
                  <a:pt x="6234" y="21908"/>
                  <a:pt x="6526" y="21898"/>
                  <a:pt x="6825" y="21898"/>
                </a:cubicBezTo>
                <a:cubicBezTo>
                  <a:pt x="8096" y="21898"/>
                  <a:pt x="9508" y="22074"/>
                  <a:pt x="10992" y="22074"/>
                </a:cubicBezTo>
                <a:cubicBezTo>
                  <a:pt x="14231" y="22074"/>
                  <a:pt x="17814" y="21238"/>
                  <a:pt x="21022" y="15921"/>
                </a:cubicBezTo>
                <a:cubicBezTo>
                  <a:pt x="26047" y="7592"/>
                  <a:pt x="22389" y="925"/>
                  <a:pt x="17953" y="203"/>
                </a:cubicBezTo>
                <a:cubicBezTo>
                  <a:pt x="17067" y="59"/>
                  <a:pt x="15817" y="1"/>
                  <a:pt x="14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20"/>
          <p:cNvGrpSpPr/>
          <p:nvPr/>
        </p:nvGrpSpPr>
        <p:grpSpPr>
          <a:xfrm rot="-8441395">
            <a:off x="155053" y="-426251"/>
            <a:ext cx="1365649" cy="1566417"/>
            <a:chOff x="4815125" y="3861100"/>
            <a:chExt cx="380525" cy="436450"/>
          </a:xfrm>
        </p:grpSpPr>
        <p:sp>
          <p:nvSpPr>
            <p:cNvPr id="493" name="Google Shape;493;p20"/>
            <p:cNvSpPr/>
            <p:nvPr/>
          </p:nvSpPr>
          <p:spPr>
            <a:xfrm>
              <a:off x="4996025" y="3978850"/>
              <a:ext cx="199625" cy="247675"/>
            </a:xfrm>
            <a:custGeom>
              <a:avLst/>
              <a:gdLst/>
              <a:ahLst/>
              <a:cxnLst/>
              <a:rect l="l" t="t" r="r" b="b"/>
              <a:pathLst>
                <a:path w="7985" h="9907" extrusionOk="0">
                  <a:moveTo>
                    <a:pt x="7335" y="594"/>
                  </a:moveTo>
                  <a:lnTo>
                    <a:pt x="7335" y="594"/>
                  </a:lnTo>
                  <a:cubicBezTo>
                    <a:pt x="6982" y="1074"/>
                    <a:pt x="6529" y="1470"/>
                    <a:pt x="6077" y="1866"/>
                  </a:cubicBezTo>
                  <a:cubicBezTo>
                    <a:pt x="5794" y="2106"/>
                    <a:pt x="5512" y="2346"/>
                    <a:pt x="5215" y="2587"/>
                  </a:cubicBezTo>
                  <a:cubicBezTo>
                    <a:pt x="4565" y="3138"/>
                    <a:pt x="4014" y="3774"/>
                    <a:pt x="3562" y="4494"/>
                  </a:cubicBezTo>
                  <a:cubicBezTo>
                    <a:pt x="3222" y="5046"/>
                    <a:pt x="2841" y="5583"/>
                    <a:pt x="2403" y="6077"/>
                  </a:cubicBezTo>
                  <a:cubicBezTo>
                    <a:pt x="2346" y="6134"/>
                    <a:pt x="2290" y="6204"/>
                    <a:pt x="2205" y="6247"/>
                  </a:cubicBezTo>
                  <a:cubicBezTo>
                    <a:pt x="2290" y="6091"/>
                    <a:pt x="2374" y="5936"/>
                    <a:pt x="2445" y="5766"/>
                  </a:cubicBezTo>
                  <a:cubicBezTo>
                    <a:pt x="2601" y="5455"/>
                    <a:pt x="2742" y="5144"/>
                    <a:pt x="2897" y="4834"/>
                  </a:cubicBezTo>
                  <a:cubicBezTo>
                    <a:pt x="3095" y="4424"/>
                    <a:pt x="3364" y="4056"/>
                    <a:pt x="3660" y="3717"/>
                  </a:cubicBezTo>
                  <a:cubicBezTo>
                    <a:pt x="4113" y="3222"/>
                    <a:pt x="4607" y="2770"/>
                    <a:pt x="5144" y="2360"/>
                  </a:cubicBezTo>
                  <a:cubicBezTo>
                    <a:pt x="5851" y="1795"/>
                    <a:pt x="6543" y="1230"/>
                    <a:pt x="7250" y="650"/>
                  </a:cubicBezTo>
                  <a:cubicBezTo>
                    <a:pt x="7278" y="636"/>
                    <a:pt x="7307" y="608"/>
                    <a:pt x="7335" y="594"/>
                  </a:cubicBezTo>
                  <a:close/>
                  <a:moveTo>
                    <a:pt x="7617" y="438"/>
                  </a:moveTo>
                  <a:cubicBezTo>
                    <a:pt x="7632" y="438"/>
                    <a:pt x="7646" y="453"/>
                    <a:pt x="7646" y="453"/>
                  </a:cubicBezTo>
                  <a:cubicBezTo>
                    <a:pt x="7617" y="509"/>
                    <a:pt x="7589" y="566"/>
                    <a:pt x="7561" y="608"/>
                  </a:cubicBezTo>
                  <a:cubicBezTo>
                    <a:pt x="7264" y="1103"/>
                    <a:pt x="6897" y="1555"/>
                    <a:pt x="6487" y="1965"/>
                  </a:cubicBezTo>
                  <a:cubicBezTo>
                    <a:pt x="5879" y="2572"/>
                    <a:pt x="5286" y="3208"/>
                    <a:pt x="4805" y="3943"/>
                  </a:cubicBezTo>
                  <a:cubicBezTo>
                    <a:pt x="4607" y="4240"/>
                    <a:pt x="4409" y="4551"/>
                    <a:pt x="4240" y="4862"/>
                  </a:cubicBezTo>
                  <a:cubicBezTo>
                    <a:pt x="3957" y="5371"/>
                    <a:pt x="3576" y="5794"/>
                    <a:pt x="3109" y="6134"/>
                  </a:cubicBezTo>
                  <a:cubicBezTo>
                    <a:pt x="2615" y="6501"/>
                    <a:pt x="2106" y="6854"/>
                    <a:pt x="1611" y="7222"/>
                  </a:cubicBezTo>
                  <a:cubicBezTo>
                    <a:pt x="1583" y="7236"/>
                    <a:pt x="1569" y="7236"/>
                    <a:pt x="1527" y="7236"/>
                  </a:cubicBezTo>
                  <a:cubicBezTo>
                    <a:pt x="1555" y="7194"/>
                    <a:pt x="1583" y="7151"/>
                    <a:pt x="1625" y="7109"/>
                  </a:cubicBezTo>
                  <a:cubicBezTo>
                    <a:pt x="1894" y="6798"/>
                    <a:pt x="2177" y="6487"/>
                    <a:pt x="2459" y="6162"/>
                  </a:cubicBezTo>
                  <a:cubicBezTo>
                    <a:pt x="2869" y="5710"/>
                    <a:pt x="3237" y="5215"/>
                    <a:pt x="3547" y="4692"/>
                  </a:cubicBezTo>
                  <a:cubicBezTo>
                    <a:pt x="4042" y="3858"/>
                    <a:pt x="4650" y="3152"/>
                    <a:pt x="5413" y="2544"/>
                  </a:cubicBezTo>
                  <a:cubicBezTo>
                    <a:pt x="5667" y="2346"/>
                    <a:pt x="5922" y="2120"/>
                    <a:pt x="6176" y="1908"/>
                  </a:cubicBezTo>
                  <a:cubicBezTo>
                    <a:pt x="6671" y="1484"/>
                    <a:pt x="7123" y="1032"/>
                    <a:pt x="7533" y="537"/>
                  </a:cubicBezTo>
                  <a:cubicBezTo>
                    <a:pt x="7561" y="495"/>
                    <a:pt x="7589" y="467"/>
                    <a:pt x="7617" y="438"/>
                  </a:cubicBezTo>
                  <a:close/>
                  <a:moveTo>
                    <a:pt x="7914" y="0"/>
                  </a:moveTo>
                  <a:cubicBezTo>
                    <a:pt x="7858" y="29"/>
                    <a:pt x="7801" y="57"/>
                    <a:pt x="7759" y="85"/>
                  </a:cubicBezTo>
                  <a:cubicBezTo>
                    <a:pt x="7646" y="170"/>
                    <a:pt x="7547" y="255"/>
                    <a:pt x="7448" y="340"/>
                  </a:cubicBezTo>
                  <a:cubicBezTo>
                    <a:pt x="6699" y="947"/>
                    <a:pt x="5936" y="1569"/>
                    <a:pt x="5187" y="2177"/>
                  </a:cubicBezTo>
                  <a:cubicBezTo>
                    <a:pt x="5017" y="2304"/>
                    <a:pt x="4862" y="2431"/>
                    <a:pt x="4692" y="2558"/>
                  </a:cubicBezTo>
                  <a:cubicBezTo>
                    <a:pt x="3717" y="3364"/>
                    <a:pt x="2911" y="4297"/>
                    <a:pt x="2445" y="5484"/>
                  </a:cubicBezTo>
                  <a:cubicBezTo>
                    <a:pt x="2219" y="6035"/>
                    <a:pt x="1880" y="6529"/>
                    <a:pt x="1498" y="6982"/>
                  </a:cubicBezTo>
                  <a:cubicBezTo>
                    <a:pt x="1202" y="7335"/>
                    <a:pt x="919" y="7674"/>
                    <a:pt x="650" y="8027"/>
                  </a:cubicBezTo>
                  <a:cubicBezTo>
                    <a:pt x="354" y="8423"/>
                    <a:pt x="127" y="8861"/>
                    <a:pt x="57" y="9356"/>
                  </a:cubicBezTo>
                  <a:cubicBezTo>
                    <a:pt x="29" y="9539"/>
                    <a:pt x="0" y="9723"/>
                    <a:pt x="57" y="9907"/>
                  </a:cubicBezTo>
                  <a:cubicBezTo>
                    <a:pt x="85" y="9865"/>
                    <a:pt x="85" y="9808"/>
                    <a:pt x="99" y="9766"/>
                  </a:cubicBezTo>
                  <a:cubicBezTo>
                    <a:pt x="142" y="9469"/>
                    <a:pt x="198" y="9172"/>
                    <a:pt x="297" y="8875"/>
                  </a:cubicBezTo>
                  <a:cubicBezTo>
                    <a:pt x="509" y="8352"/>
                    <a:pt x="848" y="7943"/>
                    <a:pt x="1300" y="7618"/>
                  </a:cubicBezTo>
                  <a:cubicBezTo>
                    <a:pt x="1880" y="7179"/>
                    <a:pt x="2473" y="6755"/>
                    <a:pt x="3053" y="6332"/>
                  </a:cubicBezTo>
                  <a:cubicBezTo>
                    <a:pt x="3604" y="5936"/>
                    <a:pt x="4042" y="5455"/>
                    <a:pt x="4367" y="4862"/>
                  </a:cubicBezTo>
                  <a:cubicBezTo>
                    <a:pt x="4749" y="4155"/>
                    <a:pt x="5215" y="3505"/>
                    <a:pt x="5738" y="2912"/>
                  </a:cubicBezTo>
                  <a:cubicBezTo>
                    <a:pt x="6049" y="2587"/>
                    <a:pt x="6360" y="2262"/>
                    <a:pt x="6671" y="1936"/>
                  </a:cubicBezTo>
                  <a:cubicBezTo>
                    <a:pt x="7165" y="1428"/>
                    <a:pt x="7575" y="848"/>
                    <a:pt x="7900" y="241"/>
                  </a:cubicBezTo>
                  <a:cubicBezTo>
                    <a:pt x="7928" y="170"/>
                    <a:pt x="7985" y="113"/>
                    <a:pt x="7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0"/>
            <p:cNvSpPr/>
            <p:nvPr/>
          </p:nvSpPr>
          <p:spPr>
            <a:xfrm>
              <a:off x="4854350" y="3959050"/>
              <a:ext cx="96125" cy="101075"/>
            </a:xfrm>
            <a:custGeom>
              <a:avLst/>
              <a:gdLst/>
              <a:ahLst/>
              <a:cxnLst/>
              <a:rect l="l" t="t" r="r" b="b"/>
              <a:pathLst>
                <a:path w="3845" h="4043" extrusionOk="0">
                  <a:moveTo>
                    <a:pt x="0" y="1"/>
                  </a:moveTo>
                  <a:lnTo>
                    <a:pt x="0" y="1"/>
                  </a:lnTo>
                  <a:cubicBezTo>
                    <a:pt x="14" y="43"/>
                    <a:pt x="29" y="86"/>
                    <a:pt x="57" y="128"/>
                  </a:cubicBezTo>
                  <a:cubicBezTo>
                    <a:pt x="396" y="877"/>
                    <a:pt x="834" y="1556"/>
                    <a:pt x="1343" y="2191"/>
                  </a:cubicBezTo>
                  <a:cubicBezTo>
                    <a:pt x="2007" y="3011"/>
                    <a:pt x="2827" y="3633"/>
                    <a:pt x="3802" y="4043"/>
                  </a:cubicBezTo>
                  <a:cubicBezTo>
                    <a:pt x="3802" y="4043"/>
                    <a:pt x="3816" y="4043"/>
                    <a:pt x="3844" y="4029"/>
                  </a:cubicBezTo>
                  <a:cubicBezTo>
                    <a:pt x="2021" y="3181"/>
                    <a:pt x="919" y="168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0"/>
            <p:cNvSpPr/>
            <p:nvPr/>
          </p:nvSpPr>
          <p:spPr>
            <a:xfrm>
              <a:off x="4991075" y="3923025"/>
              <a:ext cx="41000" cy="136050"/>
            </a:xfrm>
            <a:custGeom>
              <a:avLst/>
              <a:gdLst/>
              <a:ahLst/>
              <a:cxnLst/>
              <a:rect l="l" t="t" r="r" b="b"/>
              <a:pathLst>
                <a:path w="1640" h="5442" extrusionOk="0">
                  <a:moveTo>
                    <a:pt x="1414" y="1"/>
                  </a:moveTo>
                  <a:cubicBezTo>
                    <a:pt x="1414" y="269"/>
                    <a:pt x="1442" y="523"/>
                    <a:pt x="1456" y="792"/>
                  </a:cubicBezTo>
                  <a:cubicBezTo>
                    <a:pt x="1498" y="1555"/>
                    <a:pt x="1428" y="2318"/>
                    <a:pt x="1230" y="3053"/>
                  </a:cubicBezTo>
                  <a:cubicBezTo>
                    <a:pt x="1018" y="3901"/>
                    <a:pt x="665" y="4678"/>
                    <a:pt x="85" y="5328"/>
                  </a:cubicBezTo>
                  <a:cubicBezTo>
                    <a:pt x="57" y="5371"/>
                    <a:pt x="29" y="5399"/>
                    <a:pt x="0" y="5427"/>
                  </a:cubicBezTo>
                  <a:cubicBezTo>
                    <a:pt x="15" y="5441"/>
                    <a:pt x="15" y="5441"/>
                    <a:pt x="29" y="5441"/>
                  </a:cubicBezTo>
                  <a:cubicBezTo>
                    <a:pt x="71" y="5413"/>
                    <a:pt x="113" y="5371"/>
                    <a:pt x="156" y="5328"/>
                  </a:cubicBezTo>
                  <a:cubicBezTo>
                    <a:pt x="396" y="5074"/>
                    <a:pt x="608" y="4791"/>
                    <a:pt x="778" y="4466"/>
                  </a:cubicBezTo>
                  <a:cubicBezTo>
                    <a:pt x="1385" y="3293"/>
                    <a:pt x="1640" y="2036"/>
                    <a:pt x="1513" y="707"/>
                  </a:cubicBezTo>
                  <a:cubicBezTo>
                    <a:pt x="1498" y="467"/>
                    <a:pt x="1456" y="241"/>
                    <a:pt x="14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0"/>
            <p:cNvSpPr/>
            <p:nvPr/>
          </p:nvSpPr>
          <p:spPr>
            <a:xfrm>
              <a:off x="4829975" y="3992275"/>
              <a:ext cx="102475" cy="82000"/>
            </a:xfrm>
            <a:custGeom>
              <a:avLst/>
              <a:gdLst/>
              <a:ahLst/>
              <a:cxnLst/>
              <a:rect l="l" t="t" r="r" b="b"/>
              <a:pathLst>
                <a:path w="4099" h="3280" extrusionOk="0">
                  <a:moveTo>
                    <a:pt x="0" y="0"/>
                  </a:moveTo>
                  <a:lnTo>
                    <a:pt x="0" y="0"/>
                  </a:lnTo>
                  <a:cubicBezTo>
                    <a:pt x="14" y="57"/>
                    <a:pt x="43" y="128"/>
                    <a:pt x="71" y="184"/>
                  </a:cubicBezTo>
                  <a:cubicBezTo>
                    <a:pt x="354" y="707"/>
                    <a:pt x="693" y="1202"/>
                    <a:pt x="1103" y="1654"/>
                  </a:cubicBezTo>
                  <a:cubicBezTo>
                    <a:pt x="1583" y="2163"/>
                    <a:pt x="2092" y="2629"/>
                    <a:pt x="2728" y="2940"/>
                  </a:cubicBezTo>
                  <a:cubicBezTo>
                    <a:pt x="3132" y="3142"/>
                    <a:pt x="3562" y="3280"/>
                    <a:pt x="4030" y="3280"/>
                  </a:cubicBezTo>
                  <a:cubicBezTo>
                    <a:pt x="4053" y="3280"/>
                    <a:pt x="4076" y="3280"/>
                    <a:pt x="4099" y="3279"/>
                  </a:cubicBezTo>
                  <a:cubicBezTo>
                    <a:pt x="4028" y="3265"/>
                    <a:pt x="3971" y="3237"/>
                    <a:pt x="3901" y="3237"/>
                  </a:cubicBezTo>
                  <a:cubicBezTo>
                    <a:pt x="3251" y="3152"/>
                    <a:pt x="2671" y="2883"/>
                    <a:pt x="2162" y="2502"/>
                  </a:cubicBezTo>
                  <a:cubicBezTo>
                    <a:pt x="1597" y="2078"/>
                    <a:pt x="1103" y="1583"/>
                    <a:pt x="693" y="1004"/>
                  </a:cubicBezTo>
                  <a:cubicBezTo>
                    <a:pt x="452" y="679"/>
                    <a:pt x="226" y="34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0"/>
            <p:cNvSpPr/>
            <p:nvPr/>
          </p:nvSpPr>
          <p:spPr>
            <a:xfrm>
              <a:off x="4978000" y="3942100"/>
              <a:ext cx="19450" cy="125450"/>
            </a:xfrm>
            <a:custGeom>
              <a:avLst/>
              <a:gdLst/>
              <a:ahLst/>
              <a:cxnLst/>
              <a:rect l="l" t="t" r="r" b="b"/>
              <a:pathLst>
                <a:path w="778" h="5018" extrusionOk="0">
                  <a:moveTo>
                    <a:pt x="198" y="1"/>
                  </a:moveTo>
                  <a:lnTo>
                    <a:pt x="198" y="1"/>
                  </a:lnTo>
                  <a:cubicBezTo>
                    <a:pt x="227" y="114"/>
                    <a:pt x="269" y="213"/>
                    <a:pt x="297" y="326"/>
                  </a:cubicBezTo>
                  <a:cubicBezTo>
                    <a:pt x="538" y="1131"/>
                    <a:pt x="721" y="1965"/>
                    <a:pt x="679" y="2813"/>
                  </a:cubicBezTo>
                  <a:cubicBezTo>
                    <a:pt x="665" y="3194"/>
                    <a:pt x="622" y="3576"/>
                    <a:pt x="509" y="3929"/>
                  </a:cubicBezTo>
                  <a:cubicBezTo>
                    <a:pt x="382" y="4311"/>
                    <a:pt x="283" y="4707"/>
                    <a:pt x="1" y="5018"/>
                  </a:cubicBezTo>
                  <a:cubicBezTo>
                    <a:pt x="170" y="4933"/>
                    <a:pt x="255" y="4791"/>
                    <a:pt x="326" y="4650"/>
                  </a:cubicBezTo>
                  <a:cubicBezTo>
                    <a:pt x="622" y="4028"/>
                    <a:pt x="778" y="3392"/>
                    <a:pt x="778" y="2714"/>
                  </a:cubicBezTo>
                  <a:cubicBezTo>
                    <a:pt x="778" y="2234"/>
                    <a:pt x="721" y="1753"/>
                    <a:pt x="608" y="1273"/>
                  </a:cubicBezTo>
                  <a:cubicBezTo>
                    <a:pt x="495" y="849"/>
                    <a:pt x="382" y="410"/>
                    <a:pt x="1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0"/>
            <p:cNvSpPr/>
            <p:nvPr/>
          </p:nvSpPr>
          <p:spPr>
            <a:xfrm>
              <a:off x="4929950" y="3954475"/>
              <a:ext cx="34650" cy="84800"/>
            </a:xfrm>
            <a:custGeom>
              <a:avLst/>
              <a:gdLst/>
              <a:ahLst/>
              <a:cxnLst/>
              <a:rect l="l" t="t" r="r" b="b"/>
              <a:pathLst>
                <a:path w="1386" h="3392" extrusionOk="0">
                  <a:moveTo>
                    <a:pt x="1" y="0"/>
                  </a:moveTo>
                  <a:lnTo>
                    <a:pt x="1" y="0"/>
                  </a:lnTo>
                  <a:cubicBezTo>
                    <a:pt x="241" y="1230"/>
                    <a:pt x="735" y="2332"/>
                    <a:pt x="1386" y="3392"/>
                  </a:cubicBezTo>
                  <a:cubicBezTo>
                    <a:pt x="820" y="2304"/>
                    <a:pt x="340" y="118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0"/>
            <p:cNvSpPr/>
            <p:nvPr/>
          </p:nvSpPr>
          <p:spPr>
            <a:xfrm>
              <a:off x="4971300" y="3897950"/>
              <a:ext cx="27925" cy="81275"/>
            </a:xfrm>
            <a:custGeom>
              <a:avLst/>
              <a:gdLst/>
              <a:ahLst/>
              <a:cxnLst/>
              <a:rect l="l" t="t" r="r" b="b"/>
              <a:pathLst>
                <a:path w="1117" h="3251" extrusionOk="0">
                  <a:moveTo>
                    <a:pt x="0" y="0"/>
                  </a:moveTo>
                  <a:cubicBezTo>
                    <a:pt x="565" y="1018"/>
                    <a:pt x="876" y="2120"/>
                    <a:pt x="1116" y="3251"/>
                  </a:cubicBezTo>
                  <a:cubicBezTo>
                    <a:pt x="961" y="2092"/>
                    <a:pt x="678" y="97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0"/>
            <p:cNvSpPr/>
            <p:nvPr/>
          </p:nvSpPr>
          <p:spPr>
            <a:xfrm>
              <a:off x="5008375" y="3895475"/>
              <a:ext cx="17000" cy="84800"/>
            </a:xfrm>
            <a:custGeom>
              <a:avLst/>
              <a:gdLst/>
              <a:ahLst/>
              <a:cxnLst/>
              <a:rect l="l" t="t" r="r" b="b"/>
              <a:pathLst>
                <a:path w="680" h="3392" extrusionOk="0">
                  <a:moveTo>
                    <a:pt x="1" y="0"/>
                  </a:moveTo>
                  <a:lnTo>
                    <a:pt x="1" y="0"/>
                  </a:lnTo>
                  <a:cubicBezTo>
                    <a:pt x="354" y="1103"/>
                    <a:pt x="609" y="2219"/>
                    <a:pt x="538" y="3392"/>
                  </a:cubicBezTo>
                  <a:cubicBezTo>
                    <a:pt x="679" y="2219"/>
                    <a:pt x="467" y="1088"/>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0"/>
            <p:cNvSpPr/>
            <p:nvPr/>
          </p:nvSpPr>
          <p:spPr>
            <a:xfrm>
              <a:off x="4922525" y="3997225"/>
              <a:ext cx="38200" cy="53025"/>
            </a:xfrm>
            <a:custGeom>
              <a:avLst/>
              <a:gdLst/>
              <a:ahLst/>
              <a:cxnLst/>
              <a:rect l="l" t="t" r="r" b="b"/>
              <a:pathLst>
                <a:path w="1528" h="2121" extrusionOk="0">
                  <a:moveTo>
                    <a:pt x="1" y="0"/>
                  </a:moveTo>
                  <a:cubicBezTo>
                    <a:pt x="495" y="693"/>
                    <a:pt x="1004" y="1399"/>
                    <a:pt x="1527" y="2120"/>
                  </a:cubicBezTo>
                  <a:cubicBezTo>
                    <a:pt x="1386" y="1668"/>
                    <a:pt x="283" y="15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0"/>
            <p:cNvSpPr/>
            <p:nvPr/>
          </p:nvSpPr>
          <p:spPr>
            <a:xfrm>
              <a:off x="4876250" y="3984500"/>
              <a:ext cx="49125" cy="55850"/>
            </a:xfrm>
            <a:custGeom>
              <a:avLst/>
              <a:gdLst/>
              <a:ahLst/>
              <a:cxnLst/>
              <a:rect l="l" t="t" r="r" b="b"/>
              <a:pathLst>
                <a:path w="1965" h="2234" extrusionOk="0">
                  <a:moveTo>
                    <a:pt x="1" y="1"/>
                  </a:moveTo>
                  <a:lnTo>
                    <a:pt x="1" y="1"/>
                  </a:lnTo>
                  <a:cubicBezTo>
                    <a:pt x="538" y="863"/>
                    <a:pt x="1131" y="1640"/>
                    <a:pt x="1965" y="2233"/>
                  </a:cubicBezTo>
                  <a:cubicBezTo>
                    <a:pt x="1216" y="1569"/>
                    <a:pt x="594" y="80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0"/>
            <p:cNvSpPr/>
            <p:nvPr/>
          </p:nvSpPr>
          <p:spPr>
            <a:xfrm>
              <a:off x="4927825" y="3880625"/>
              <a:ext cx="14875" cy="64675"/>
            </a:xfrm>
            <a:custGeom>
              <a:avLst/>
              <a:gdLst/>
              <a:ahLst/>
              <a:cxnLst/>
              <a:rect l="l" t="t" r="r" b="b"/>
              <a:pathLst>
                <a:path w="595" h="2587" extrusionOk="0">
                  <a:moveTo>
                    <a:pt x="29" y="1"/>
                  </a:moveTo>
                  <a:cubicBezTo>
                    <a:pt x="15" y="43"/>
                    <a:pt x="1" y="71"/>
                    <a:pt x="1" y="114"/>
                  </a:cubicBezTo>
                  <a:cubicBezTo>
                    <a:pt x="15" y="283"/>
                    <a:pt x="29" y="467"/>
                    <a:pt x="57" y="623"/>
                  </a:cubicBezTo>
                  <a:cubicBezTo>
                    <a:pt x="142" y="1046"/>
                    <a:pt x="241" y="1456"/>
                    <a:pt x="340" y="1866"/>
                  </a:cubicBezTo>
                  <a:cubicBezTo>
                    <a:pt x="397" y="2106"/>
                    <a:pt x="481" y="2347"/>
                    <a:pt x="552" y="2587"/>
                  </a:cubicBezTo>
                  <a:cubicBezTo>
                    <a:pt x="566" y="2587"/>
                    <a:pt x="580" y="2573"/>
                    <a:pt x="594" y="2573"/>
                  </a:cubicBezTo>
                  <a:cubicBezTo>
                    <a:pt x="382" y="1725"/>
                    <a:pt x="128" y="877"/>
                    <a:pt x="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0"/>
            <p:cNvSpPr/>
            <p:nvPr/>
          </p:nvSpPr>
          <p:spPr>
            <a:xfrm>
              <a:off x="4933125" y="3871800"/>
              <a:ext cx="4625" cy="26525"/>
            </a:xfrm>
            <a:custGeom>
              <a:avLst/>
              <a:gdLst/>
              <a:ahLst/>
              <a:cxnLst/>
              <a:rect l="l" t="t" r="r" b="b"/>
              <a:pathLst>
                <a:path w="185" h="1061" extrusionOk="0">
                  <a:moveTo>
                    <a:pt x="29" y="0"/>
                  </a:moveTo>
                  <a:lnTo>
                    <a:pt x="29" y="0"/>
                  </a:lnTo>
                  <a:cubicBezTo>
                    <a:pt x="1" y="368"/>
                    <a:pt x="71" y="721"/>
                    <a:pt x="185" y="1060"/>
                  </a:cubicBezTo>
                  <a:cubicBezTo>
                    <a:pt x="128" y="707"/>
                    <a:pt x="128" y="354"/>
                    <a:pt x="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0"/>
            <p:cNvSpPr/>
            <p:nvPr/>
          </p:nvSpPr>
          <p:spPr>
            <a:xfrm>
              <a:off x="4974825" y="4064700"/>
              <a:ext cx="26875" cy="232850"/>
            </a:xfrm>
            <a:custGeom>
              <a:avLst/>
              <a:gdLst/>
              <a:ahLst/>
              <a:cxnLst/>
              <a:rect l="l" t="t" r="r" b="b"/>
              <a:pathLst>
                <a:path w="1075" h="9314" extrusionOk="0">
                  <a:moveTo>
                    <a:pt x="43" y="0"/>
                  </a:moveTo>
                  <a:cubicBezTo>
                    <a:pt x="29" y="15"/>
                    <a:pt x="15" y="15"/>
                    <a:pt x="0" y="15"/>
                  </a:cubicBezTo>
                  <a:cubicBezTo>
                    <a:pt x="29" y="99"/>
                    <a:pt x="43" y="184"/>
                    <a:pt x="85" y="255"/>
                  </a:cubicBezTo>
                  <a:cubicBezTo>
                    <a:pt x="170" y="439"/>
                    <a:pt x="269" y="622"/>
                    <a:pt x="382" y="792"/>
                  </a:cubicBezTo>
                  <a:cubicBezTo>
                    <a:pt x="537" y="1074"/>
                    <a:pt x="679" y="1357"/>
                    <a:pt x="778" y="1668"/>
                  </a:cubicBezTo>
                  <a:cubicBezTo>
                    <a:pt x="919" y="2177"/>
                    <a:pt x="919" y="2700"/>
                    <a:pt x="905" y="3223"/>
                  </a:cubicBezTo>
                  <a:cubicBezTo>
                    <a:pt x="877" y="3986"/>
                    <a:pt x="862" y="4749"/>
                    <a:pt x="848" y="5512"/>
                  </a:cubicBezTo>
                  <a:cubicBezTo>
                    <a:pt x="834" y="5766"/>
                    <a:pt x="820" y="6021"/>
                    <a:pt x="820" y="6275"/>
                  </a:cubicBezTo>
                  <a:cubicBezTo>
                    <a:pt x="820" y="6812"/>
                    <a:pt x="820" y="7363"/>
                    <a:pt x="834" y="7900"/>
                  </a:cubicBezTo>
                  <a:cubicBezTo>
                    <a:pt x="848" y="8338"/>
                    <a:pt x="891" y="8776"/>
                    <a:pt x="905" y="9200"/>
                  </a:cubicBezTo>
                  <a:cubicBezTo>
                    <a:pt x="919" y="9243"/>
                    <a:pt x="919" y="9271"/>
                    <a:pt x="933" y="9313"/>
                  </a:cubicBezTo>
                  <a:lnTo>
                    <a:pt x="975" y="9313"/>
                  </a:lnTo>
                  <a:cubicBezTo>
                    <a:pt x="990" y="9271"/>
                    <a:pt x="1018" y="9243"/>
                    <a:pt x="1018" y="9200"/>
                  </a:cubicBezTo>
                  <a:cubicBezTo>
                    <a:pt x="1032" y="9101"/>
                    <a:pt x="1032" y="9003"/>
                    <a:pt x="1032" y="8904"/>
                  </a:cubicBezTo>
                  <a:cubicBezTo>
                    <a:pt x="1004" y="8508"/>
                    <a:pt x="961" y="8112"/>
                    <a:pt x="947" y="7717"/>
                  </a:cubicBezTo>
                  <a:cubicBezTo>
                    <a:pt x="933" y="7179"/>
                    <a:pt x="947" y="6657"/>
                    <a:pt x="947" y="6134"/>
                  </a:cubicBezTo>
                  <a:cubicBezTo>
                    <a:pt x="975" y="5060"/>
                    <a:pt x="1004" y="4000"/>
                    <a:pt x="1046" y="2940"/>
                  </a:cubicBezTo>
                  <a:cubicBezTo>
                    <a:pt x="1074" y="2092"/>
                    <a:pt x="891" y="1329"/>
                    <a:pt x="424" y="622"/>
                  </a:cubicBezTo>
                  <a:cubicBezTo>
                    <a:pt x="311" y="453"/>
                    <a:pt x="226" y="269"/>
                    <a:pt x="113" y="85"/>
                  </a:cubicBezTo>
                  <a:cubicBezTo>
                    <a:pt x="99" y="57"/>
                    <a:pt x="71" y="29"/>
                    <a:pt x="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0"/>
            <p:cNvSpPr/>
            <p:nvPr/>
          </p:nvSpPr>
          <p:spPr>
            <a:xfrm>
              <a:off x="4815125" y="3861100"/>
              <a:ext cx="233200" cy="224125"/>
            </a:xfrm>
            <a:custGeom>
              <a:avLst/>
              <a:gdLst/>
              <a:ahLst/>
              <a:cxnLst/>
              <a:rect l="l" t="t" r="r" b="b"/>
              <a:pathLst>
                <a:path w="9328" h="8965" extrusionOk="0">
                  <a:moveTo>
                    <a:pt x="7662" y="621"/>
                  </a:moveTo>
                  <a:cubicBezTo>
                    <a:pt x="7724" y="621"/>
                    <a:pt x="7791" y="642"/>
                    <a:pt x="7858" y="683"/>
                  </a:cubicBezTo>
                  <a:cubicBezTo>
                    <a:pt x="8098" y="796"/>
                    <a:pt x="8310" y="965"/>
                    <a:pt x="8438" y="1220"/>
                  </a:cubicBezTo>
                  <a:cubicBezTo>
                    <a:pt x="8819" y="1912"/>
                    <a:pt x="9059" y="2647"/>
                    <a:pt x="9088" y="3439"/>
                  </a:cubicBezTo>
                  <a:cubicBezTo>
                    <a:pt x="9102" y="3905"/>
                    <a:pt x="9031" y="4357"/>
                    <a:pt x="8890" y="4795"/>
                  </a:cubicBezTo>
                  <a:cubicBezTo>
                    <a:pt x="8579" y="5784"/>
                    <a:pt x="8056" y="6661"/>
                    <a:pt x="7378" y="7438"/>
                  </a:cubicBezTo>
                  <a:cubicBezTo>
                    <a:pt x="7265" y="7565"/>
                    <a:pt x="7151" y="7692"/>
                    <a:pt x="7038" y="7834"/>
                  </a:cubicBezTo>
                  <a:cubicBezTo>
                    <a:pt x="6996" y="7862"/>
                    <a:pt x="6968" y="7890"/>
                    <a:pt x="6925" y="7918"/>
                  </a:cubicBezTo>
                  <a:cubicBezTo>
                    <a:pt x="6925" y="7904"/>
                    <a:pt x="6911" y="7904"/>
                    <a:pt x="6897" y="7890"/>
                  </a:cubicBezTo>
                  <a:cubicBezTo>
                    <a:pt x="6940" y="7834"/>
                    <a:pt x="6982" y="7777"/>
                    <a:pt x="7010" y="7706"/>
                  </a:cubicBezTo>
                  <a:cubicBezTo>
                    <a:pt x="7180" y="7438"/>
                    <a:pt x="7349" y="7183"/>
                    <a:pt x="7505" y="6901"/>
                  </a:cubicBezTo>
                  <a:cubicBezTo>
                    <a:pt x="7929" y="6081"/>
                    <a:pt x="8141" y="5191"/>
                    <a:pt x="8112" y="4272"/>
                  </a:cubicBezTo>
                  <a:cubicBezTo>
                    <a:pt x="8098" y="3749"/>
                    <a:pt x="7971" y="3269"/>
                    <a:pt x="7759" y="2803"/>
                  </a:cubicBezTo>
                  <a:cubicBezTo>
                    <a:pt x="7632" y="2520"/>
                    <a:pt x="7477" y="2251"/>
                    <a:pt x="7349" y="1969"/>
                  </a:cubicBezTo>
                  <a:cubicBezTo>
                    <a:pt x="7180" y="1573"/>
                    <a:pt x="7180" y="1177"/>
                    <a:pt x="7392" y="810"/>
                  </a:cubicBezTo>
                  <a:cubicBezTo>
                    <a:pt x="7455" y="684"/>
                    <a:pt x="7552" y="621"/>
                    <a:pt x="7662" y="621"/>
                  </a:cubicBezTo>
                  <a:close/>
                  <a:moveTo>
                    <a:pt x="5300" y="127"/>
                  </a:moveTo>
                  <a:cubicBezTo>
                    <a:pt x="5373" y="127"/>
                    <a:pt x="5449" y="143"/>
                    <a:pt x="5526" y="174"/>
                  </a:cubicBezTo>
                  <a:cubicBezTo>
                    <a:pt x="5894" y="329"/>
                    <a:pt x="6219" y="556"/>
                    <a:pt x="6473" y="852"/>
                  </a:cubicBezTo>
                  <a:cubicBezTo>
                    <a:pt x="6600" y="1022"/>
                    <a:pt x="6742" y="1177"/>
                    <a:pt x="6841" y="1361"/>
                  </a:cubicBezTo>
                  <a:cubicBezTo>
                    <a:pt x="7109" y="1842"/>
                    <a:pt x="7378" y="2308"/>
                    <a:pt x="7618" y="2803"/>
                  </a:cubicBezTo>
                  <a:cubicBezTo>
                    <a:pt x="7872" y="3325"/>
                    <a:pt x="7985" y="3877"/>
                    <a:pt x="7999" y="4527"/>
                  </a:cubicBezTo>
                  <a:cubicBezTo>
                    <a:pt x="7943" y="5262"/>
                    <a:pt x="7816" y="6039"/>
                    <a:pt x="7420" y="6760"/>
                  </a:cubicBezTo>
                  <a:cubicBezTo>
                    <a:pt x="7208" y="7169"/>
                    <a:pt x="6954" y="7551"/>
                    <a:pt x="6713" y="7947"/>
                  </a:cubicBezTo>
                  <a:cubicBezTo>
                    <a:pt x="6685" y="7989"/>
                    <a:pt x="6657" y="8031"/>
                    <a:pt x="6629" y="8060"/>
                  </a:cubicBezTo>
                  <a:cubicBezTo>
                    <a:pt x="6556" y="8139"/>
                    <a:pt x="6492" y="8178"/>
                    <a:pt x="6430" y="8178"/>
                  </a:cubicBezTo>
                  <a:cubicBezTo>
                    <a:pt x="6361" y="8178"/>
                    <a:pt x="6294" y="8129"/>
                    <a:pt x="6219" y="8031"/>
                  </a:cubicBezTo>
                  <a:cubicBezTo>
                    <a:pt x="5399" y="6887"/>
                    <a:pt x="4678" y="5685"/>
                    <a:pt x="4184" y="4357"/>
                  </a:cubicBezTo>
                  <a:cubicBezTo>
                    <a:pt x="3972" y="3792"/>
                    <a:pt x="3830" y="3212"/>
                    <a:pt x="3873" y="2605"/>
                  </a:cubicBezTo>
                  <a:cubicBezTo>
                    <a:pt x="3915" y="2025"/>
                    <a:pt x="4028" y="1474"/>
                    <a:pt x="4424" y="1008"/>
                  </a:cubicBezTo>
                  <a:cubicBezTo>
                    <a:pt x="4523" y="895"/>
                    <a:pt x="4579" y="753"/>
                    <a:pt x="4664" y="626"/>
                  </a:cubicBezTo>
                  <a:cubicBezTo>
                    <a:pt x="4763" y="513"/>
                    <a:pt x="4848" y="372"/>
                    <a:pt x="4961" y="273"/>
                  </a:cubicBezTo>
                  <a:cubicBezTo>
                    <a:pt x="5059" y="174"/>
                    <a:pt x="5175" y="127"/>
                    <a:pt x="5300" y="127"/>
                  </a:cubicBezTo>
                  <a:close/>
                  <a:moveTo>
                    <a:pt x="1338" y="2119"/>
                  </a:moveTo>
                  <a:cubicBezTo>
                    <a:pt x="1422" y="2119"/>
                    <a:pt x="1513" y="2135"/>
                    <a:pt x="1612" y="2167"/>
                  </a:cubicBezTo>
                  <a:cubicBezTo>
                    <a:pt x="2601" y="2478"/>
                    <a:pt x="3392" y="3043"/>
                    <a:pt x="3859" y="4004"/>
                  </a:cubicBezTo>
                  <a:cubicBezTo>
                    <a:pt x="4000" y="4315"/>
                    <a:pt x="4156" y="4626"/>
                    <a:pt x="4283" y="4951"/>
                  </a:cubicBezTo>
                  <a:cubicBezTo>
                    <a:pt x="4678" y="5883"/>
                    <a:pt x="5187" y="6760"/>
                    <a:pt x="5767" y="7593"/>
                  </a:cubicBezTo>
                  <a:cubicBezTo>
                    <a:pt x="5894" y="7791"/>
                    <a:pt x="6035" y="7989"/>
                    <a:pt x="6162" y="8187"/>
                  </a:cubicBezTo>
                  <a:cubicBezTo>
                    <a:pt x="6233" y="8300"/>
                    <a:pt x="6233" y="8300"/>
                    <a:pt x="6162" y="8441"/>
                  </a:cubicBezTo>
                  <a:cubicBezTo>
                    <a:pt x="6049" y="8427"/>
                    <a:pt x="5936" y="8413"/>
                    <a:pt x="5823" y="8385"/>
                  </a:cubicBezTo>
                  <a:cubicBezTo>
                    <a:pt x="5074" y="8187"/>
                    <a:pt x="4339" y="7947"/>
                    <a:pt x="3618" y="7607"/>
                  </a:cubicBezTo>
                  <a:cubicBezTo>
                    <a:pt x="2785" y="7226"/>
                    <a:pt x="2135" y="6646"/>
                    <a:pt x="1668" y="5855"/>
                  </a:cubicBezTo>
                  <a:cubicBezTo>
                    <a:pt x="1273" y="5177"/>
                    <a:pt x="919" y="4470"/>
                    <a:pt x="721" y="3721"/>
                  </a:cubicBezTo>
                  <a:cubicBezTo>
                    <a:pt x="651" y="3410"/>
                    <a:pt x="637" y="3085"/>
                    <a:pt x="707" y="2774"/>
                  </a:cubicBezTo>
                  <a:cubicBezTo>
                    <a:pt x="721" y="2704"/>
                    <a:pt x="750" y="2619"/>
                    <a:pt x="778" y="2548"/>
                  </a:cubicBezTo>
                  <a:cubicBezTo>
                    <a:pt x="905" y="2262"/>
                    <a:pt x="1088" y="2119"/>
                    <a:pt x="1338" y="2119"/>
                  </a:cubicBezTo>
                  <a:close/>
                  <a:moveTo>
                    <a:pt x="416" y="4112"/>
                  </a:moveTo>
                  <a:cubicBezTo>
                    <a:pt x="489" y="4112"/>
                    <a:pt x="566" y="4145"/>
                    <a:pt x="637" y="4216"/>
                  </a:cubicBezTo>
                  <a:cubicBezTo>
                    <a:pt x="736" y="4329"/>
                    <a:pt x="834" y="4470"/>
                    <a:pt x="891" y="4597"/>
                  </a:cubicBezTo>
                  <a:cubicBezTo>
                    <a:pt x="1117" y="5134"/>
                    <a:pt x="1386" y="5643"/>
                    <a:pt x="1697" y="6138"/>
                  </a:cubicBezTo>
                  <a:cubicBezTo>
                    <a:pt x="2078" y="6731"/>
                    <a:pt x="2601" y="7198"/>
                    <a:pt x="3223" y="7537"/>
                  </a:cubicBezTo>
                  <a:cubicBezTo>
                    <a:pt x="3901" y="7918"/>
                    <a:pt x="4636" y="8173"/>
                    <a:pt x="5385" y="8385"/>
                  </a:cubicBezTo>
                  <a:cubicBezTo>
                    <a:pt x="5498" y="8427"/>
                    <a:pt x="5611" y="8455"/>
                    <a:pt x="5738" y="8498"/>
                  </a:cubicBezTo>
                  <a:cubicBezTo>
                    <a:pt x="5767" y="8512"/>
                    <a:pt x="5795" y="8526"/>
                    <a:pt x="5823" y="8540"/>
                  </a:cubicBezTo>
                  <a:cubicBezTo>
                    <a:pt x="5823" y="8554"/>
                    <a:pt x="5823" y="8568"/>
                    <a:pt x="5823" y="8583"/>
                  </a:cubicBezTo>
                  <a:cubicBezTo>
                    <a:pt x="5696" y="8597"/>
                    <a:pt x="5569" y="8611"/>
                    <a:pt x="5427" y="8611"/>
                  </a:cubicBezTo>
                  <a:cubicBezTo>
                    <a:pt x="4834" y="8597"/>
                    <a:pt x="4226" y="8540"/>
                    <a:pt x="3647" y="8371"/>
                  </a:cubicBezTo>
                  <a:cubicBezTo>
                    <a:pt x="2587" y="8074"/>
                    <a:pt x="1711" y="7438"/>
                    <a:pt x="1018" y="6590"/>
                  </a:cubicBezTo>
                  <a:cubicBezTo>
                    <a:pt x="622" y="6095"/>
                    <a:pt x="312" y="5544"/>
                    <a:pt x="170" y="4908"/>
                  </a:cubicBezTo>
                  <a:cubicBezTo>
                    <a:pt x="142" y="4809"/>
                    <a:pt x="128" y="4710"/>
                    <a:pt x="114" y="4597"/>
                  </a:cubicBezTo>
                  <a:cubicBezTo>
                    <a:pt x="114" y="4513"/>
                    <a:pt x="128" y="4428"/>
                    <a:pt x="142" y="4343"/>
                  </a:cubicBezTo>
                  <a:cubicBezTo>
                    <a:pt x="194" y="4195"/>
                    <a:pt x="299" y="4112"/>
                    <a:pt x="416" y="4112"/>
                  </a:cubicBezTo>
                  <a:close/>
                  <a:moveTo>
                    <a:pt x="5283" y="1"/>
                  </a:moveTo>
                  <a:cubicBezTo>
                    <a:pt x="5089" y="1"/>
                    <a:pt x="4919" y="87"/>
                    <a:pt x="4777" y="273"/>
                  </a:cubicBezTo>
                  <a:cubicBezTo>
                    <a:pt x="4495" y="655"/>
                    <a:pt x="4212" y="1036"/>
                    <a:pt x="4014" y="1446"/>
                  </a:cubicBezTo>
                  <a:cubicBezTo>
                    <a:pt x="3760" y="1955"/>
                    <a:pt x="3703" y="2520"/>
                    <a:pt x="3760" y="3099"/>
                  </a:cubicBezTo>
                  <a:cubicBezTo>
                    <a:pt x="3774" y="3255"/>
                    <a:pt x="3788" y="3410"/>
                    <a:pt x="3802" y="3566"/>
                  </a:cubicBezTo>
                  <a:cubicBezTo>
                    <a:pt x="3732" y="3537"/>
                    <a:pt x="3689" y="3481"/>
                    <a:pt x="3661" y="3424"/>
                  </a:cubicBezTo>
                  <a:cubicBezTo>
                    <a:pt x="3138" y="2704"/>
                    <a:pt x="2417" y="2280"/>
                    <a:pt x="1583" y="2025"/>
                  </a:cubicBezTo>
                  <a:cubicBezTo>
                    <a:pt x="1492" y="2000"/>
                    <a:pt x="1406" y="1987"/>
                    <a:pt x="1326" y="1987"/>
                  </a:cubicBezTo>
                  <a:cubicBezTo>
                    <a:pt x="1047" y="1987"/>
                    <a:pt x="836" y="2139"/>
                    <a:pt x="693" y="2435"/>
                  </a:cubicBezTo>
                  <a:cubicBezTo>
                    <a:pt x="637" y="2562"/>
                    <a:pt x="594" y="2704"/>
                    <a:pt x="566" y="2845"/>
                  </a:cubicBezTo>
                  <a:cubicBezTo>
                    <a:pt x="481" y="3170"/>
                    <a:pt x="538" y="3509"/>
                    <a:pt x="622" y="3834"/>
                  </a:cubicBezTo>
                  <a:cubicBezTo>
                    <a:pt x="651" y="3905"/>
                    <a:pt x="665" y="3976"/>
                    <a:pt x="679" y="4046"/>
                  </a:cubicBezTo>
                  <a:cubicBezTo>
                    <a:pt x="637" y="4046"/>
                    <a:pt x="622" y="4046"/>
                    <a:pt x="594" y="4032"/>
                  </a:cubicBezTo>
                  <a:cubicBezTo>
                    <a:pt x="530" y="4013"/>
                    <a:pt x="469" y="4004"/>
                    <a:pt x="413" y="4004"/>
                  </a:cubicBezTo>
                  <a:cubicBezTo>
                    <a:pt x="172" y="4004"/>
                    <a:pt x="12" y="4170"/>
                    <a:pt x="1" y="4456"/>
                  </a:cubicBezTo>
                  <a:cubicBezTo>
                    <a:pt x="1" y="4583"/>
                    <a:pt x="15" y="4725"/>
                    <a:pt x="29" y="4866"/>
                  </a:cubicBezTo>
                  <a:cubicBezTo>
                    <a:pt x="100" y="5219"/>
                    <a:pt x="227" y="5544"/>
                    <a:pt x="396" y="5869"/>
                  </a:cubicBezTo>
                  <a:cubicBezTo>
                    <a:pt x="948" y="6887"/>
                    <a:pt x="1753" y="7650"/>
                    <a:pt x="2785" y="8173"/>
                  </a:cubicBezTo>
                  <a:cubicBezTo>
                    <a:pt x="3600" y="8580"/>
                    <a:pt x="4473" y="8729"/>
                    <a:pt x="5364" y="8729"/>
                  </a:cubicBezTo>
                  <a:cubicBezTo>
                    <a:pt x="5554" y="8729"/>
                    <a:pt x="5745" y="8722"/>
                    <a:pt x="5936" y="8710"/>
                  </a:cubicBezTo>
                  <a:cubicBezTo>
                    <a:pt x="6009" y="8703"/>
                    <a:pt x="6078" y="8698"/>
                    <a:pt x="6146" y="8698"/>
                  </a:cubicBezTo>
                  <a:cubicBezTo>
                    <a:pt x="6356" y="8698"/>
                    <a:pt x="6546" y="8740"/>
                    <a:pt x="6728" y="8879"/>
                  </a:cubicBezTo>
                  <a:cubicBezTo>
                    <a:pt x="6770" y="8922"/>
                    <a:pt x="6826" y="8936"/>
                    <a:pt x="6883" y="8964"/>
                  </a:cubicBezTo>
                  <a:cubicBezTo>
                    <a:pt x="6897" y="8936"/>
                    <a:pt x="6911" y="8922"/>
                    <a:pt x="6911" y="8908"/>
                  </a:cubicBezTo>
                  <a:cubicBezTo>
                    <a:pt x="6911" y="8865"/>
                    <a:pt x="6911" y="8837"/>
                    <a:pt x="6897" y="8795"/>
                  </a:cubicBezTo>
                  <a:cubicBezTo>
                    <a:pt x="6855" y="8568"/>
                    <a:pt x="6883" y="8356"/>
                    <a:pt x="7010" y="8159"/>
                  </a:cubicBezTo>
                  <a:cubicBezTo>
                    <a:pt x="7123" y="7975"/>
                    <a:pt x="7236" y="7791"/>
                    <a:pt x="7378" y="7636"/>
                  </a:cubicBezTo>
                  <a:cubicBezTo>
                    <a:pt x="7830" y="7155"/>
                    <a:pt x="8197" y="6618"/>
                    <a:pt x="8508" y="6039"/>
                  </a:cubicBezTo>
                  <a:cubicBezTo>
                    <a:pt x="9031" y="5064"/>
                    <a:pt x="9328" y="4032"/>
                    <a:pt x="9158" y="2916"/>
                  </a:cubicBezTo>
                  <a:cubicBezTo>
                    <a:pt x="9059" y="2251"/>
                    <a:pt x="8833" y="1658"/>
                    <a:pt x="8508" y="1093"/>
                  </a:cubicBezTo>
                  <a:cubicBezTo>
                    <a:pt x="8367" y="838"/>
                    <a:pt x="8155" y="683"/>
                    <a:pt x="7900" y="556"/>
                  </a:cubicBezTo>
                  <a:cubicBezTo>
                    <a:pt x="7821" y="518"/>
                    <a:pt x="7744" y="500"/>
                    <a:pt x="7671" y="500"/>
                  </a:cubicBezTo>
                  <a:cubicBezTo>
                    <a:pt x="7521" y="500"/>
                    <a:pt x="7388" y="578"/>
                    <a:pt x="7293" y="739"/>
                  </a:cubicBezTo>
                  <a:cubicBezTo>
                    <a:pt x="7236" y="838"/>
                    <a:pt x="7194" y="965"/>
                    <a:pt x="7151" y="1078"/>
                  </a:cubicBezTo>
                  <a:cubicBezTo>
                    <a:pt x="7123" y="1206"/>
                    <a:pt x="7123" y="1333"/>
                    <a:pt x="7095" y="1502"/>
                  </a:cubicBezTo>
                  <a:cubicBezTo>
                    <a:pt x="6996" y="1361"/>
                    <a:pt x="6925" y="1234"/>
                    <a:pt x="6841" y="1121"/>
                  </a:cubicBezTo>
                  <a:cubicBezTo>
                    <a:pt x="6530" y="683"/>
                    <a:pt x="6162" y="301"/>
                    <a:pt x="5654" y="89"/>
                  </a:cubicBezTo>
                  <a:cubicBezTo>
                    <a:pt x="5522" y="31"/>
                    <a:pt x="5398" y="1"/>
                    <a:pt x="5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7" name="Google Shape;507;p20"/>
          <p:cNvSpPr txBox="1">
            <a:spLocks noGrp="1"/>
          </p:cNvSpPr>
          <p:nvPr>
            <p:ph type="title"/>
          </p:nvPr>
        </p:nvSpPr>
        <p:spPr>
          <a:xfrm>
            <a:off x="713100" y="544550"/>
            <a:ext cx="7717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08" name="Google Shape;508;p20"/>
          <p:cNvSpPr txBox="1">
            <a:spLocks noGrp="1"/>
          </p:cNvSpPr>
          <p:nvPr>
            <p:ph type="title" idx="2"/>
          </p:nvPr>
        </p:nvSpPr>
        <p:spPr>
          <a:xfrm>
            <a:off x="2304844" y="1740726"/>
            <a:ext cx="2176800" cy="4629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09" name="Google Shape;509;p20"/>
          <p:cNvSpPr txBox="1">
            <a:spLocks noGrp="1"/>
          </p:cNvSpPr>
          <p:nvPr>
            <p:ph type="subTitle" idx="1"/>
          </p:nvPr>
        </p:nvSpPr>
        <p:spPr>
          <a:xfrm>
            <a:off x="2304850" y="2203676"/>
            <a:ext cx="2176800" cy="5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10" name="Google Shape;510;p20"/>
          <p:cNvSpPr txBox="1">
            <a:spLocks noGrp="1"/>
          </p:cNvSpPr>
          <p:nvPr>
            <p:ph type="title" idx="3"/>
          </p:nvPr>
        </p:nvSpPr>
        <p:spPr>
          <a:xfrm>
            <a:off x="5932891" y="1740726"/>
            <a:ext cx="2176800" cy="4629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1" name="Google Shape;511;p20"/>
          <p:cNvSpPr txBox="1">
            <a:spLocks noGrp="1"/>
          </p:cNvSpPr>
          <p:nvPr>
            <p:ph type="subTitle" idx="4"/>
          </p:nvPr>
        </p:nvSpPr>
        <p:spPr>
          <a:xfrm>
            <a:off x="5932899" y="2203676"/>
            <a:ext cx="2176800" cy="5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12" name="Google Shape;512;p20"/>
          <p:cNvSpPr txBox="1">
            <a:spLocks noGrp="1"/>
          </p:cNvSpPr>
          <p:nvPr>
            <p:ph type="title" idx="5"/>
          </p:nvPr>
        </p:nvSpPr>
        <p:spPr>
          <a:xfrm>
            <a:off x="2304844" y="3310886"/>
            <a:ext cx="2176800" cy="4629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3" name="Google Shape;513;p20"/>
          <p:cNvSpPr txBox="1">
            <a:spLocks noGrp="1"/>
          </p:cNvSpPr>
          <p:nvPr>
            <p:ph type="subTitle" idx="6"/>
          </p:nvPr>
        </p:nvSpPr>
        <p:spPr>
          <a:xfrm>
            <a:off x="2304850" y="3773838"/>
            <a:ext cx="2176800" cy="5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14" name="Google Shape;514;p20"/>
          <p:cNvSpPr txBox="1">
            <a:spLocks noGrp="1"/>
          </p:cNvSpPr>
          <p:nvPr>
            <p:ph type="title" idx="7"/>
          </p:nvPr>
        </p:nvSpPr>
        <p:spPr>
          <a:xfrm>
            <a:off x="5932891" y="3310886"/>
            <a:ext cx="2176800" cy="4629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5" name="Google Shape;515;p20"/>
          <p:cNvSpPr txBox="1">
            <a:spLocks noGrp="1"/>
          </p:cNvSpPr>
          <p:nvPr>
            <p:ph type="subTitle" idx="8"/>
          </p:nvPr>
        </p:nvSpPr>
        <p:spPr>
          <a:xfrm>
            <a:off x="5932898" y="3773838"/>
            <a:ext cx="2176800" cy="53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16" name="Google Shape;516;p20"/>
          <p:cNvSpPr/>
          <p:nvPr/>
        </p:nvSpPr>
        <p:spPr>
          <a:xfrm rot="-7103484">
            <a:off x="-1196127" y="4321622"/>
            <a:ext cx="2136329" cy="1822331"/>
          </a:xfrm>
          <a:custGeom>
            <a:avLst/>
            <a:gdLst/>
            <a:ahLst/>
            <a:cxnLst/>
            <a:rect l="l" t="t" r="r" b="b"/>
            <a:pathLst>
              <a:path w="37801" h="32245" extrusionOk="0">
                <a:moveTo>
                  <a:pt x="25430" y="0"/>
                </a:moveTo>
                <a:cubicBezTo>
                  <a:pt x="24401" y="0"/>
                  <a:pt x="23368" y="87"/>
                  <a:pt x="22354" y="245"/>
                </a:cubicBezTo>
                <a:cubicBezTo>
                  <a:pt x="17887" y="942"/>
                  <a:pt x="13690" y="2621"/>
                  <a:pt x="10160" y="5431"/>
                </a:cubicBezTo>
                <a:cubicBezTo>
                  <a:pt x="7275" y="7732"/>
                  <a:pt x="4436" y="10666"/>
                  <a:pt x="2490" y="13818"/>
                </a:cubicBezTo>
                <a:cubicBezTo>
                  <a:pt x="642" y="16817"/>
                  <a:pt x="0" y="20688"/>
                  <a:pt x="2356" y="23590"/>
                </a:cubicBezTo>
                <a:cubicBezTo>
                  <a:pt x="4121" y="25762"/>
                  <a:pt x="6831" y="27484"/>
                  <a:pt x="9163" y="28988"/>
                </a:cubicBezTo>
                <a:cubicBezTo>
                  <a:pt x="11762" y="30662"/>
                  <a:pt x="14650" y="32028"/>
                  <a:pt x="17781" y="32220"/>
                </a:cubicBezTo>
                <a:cubicBezTo>
                  <a:pt x="18054" y="32237"/>
                  <a:pt x="18324" y="32245"/>
                  <a:pt x="18592" y="32245"/>
                </a:cubicBezTo>
                <a:cubicBezTo>
                  <a:pt x="27928" y="32245"/>
                  <a:pt x="34347" y="22358"/>
                  <a:pt x="37021" y="14459"/>
                </a:cubicBezTo>
                <a:cubicBezTo>
                  <a:pt x="37505" y="13027"/>
                  <a:pt x="37800" y="11505"/>
                  <a:pt x="37766" y="10001"/>
                </a:cubicBezTo>
                <a:cubicBezTo>
                  <a:pt x="37748" y="9331"/>
                  <a:pt x="37668" y="8660"/>
                  <a:pt x="37508" y="8004"/>
                </a:cubicBezTo>
                <a:cubicBezTo>
                  <a:pt x="36769" y="4973"/>
                  <a:pt x="34379" y="2500"/>
                  <a:pt x="31531" y="1220"/>
                </a:cubicBezTo>
                <a:cubicBezTo>
                  <a:pt x="29622" y="362"/>
                  <a:pt x="27531" y="0"/>
                  <a:pt x="25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rot="-7965187">
            <a:off x="8075819" y="4210318"/>
            <a:ext cx="1588543" cy="1749418"/>
          </a:xfrm>
          <a:custGeom>
            <a:avLst/>
            <a:gdLst/>
            <a:ahLst/>
            <a:cxnLst/>
            <a:rect l="l" t="t" r="r" b="b"/>
            <a:pathLst>
              <a:path w="37801" h="32245" extrusionOk="0">
                <a:moveTo>
                  <a:pt x="25430" y="0"/>
                </a:moveTo>
                <a:cubicBezTo>
                  <a:pt x="24401" y="0"/>
                  <a:pt x="23368" y="87"/>
                  <a:pt x="22354" y="245"/>
                </a:cubicBezTo>
                <a:cubicBezTo>
                  <a:pt x="17887" y="942"/>
                  <a:pt x="13690" y="2621"/>
                  <a:pt x="10160" y="5431"/>
                </a:cubicBezTo>
                <a:cubicBezTo>
                  <a:pt x="7275" y="7732"/>
                  <a:pt x="4436" y="10666"/>
                  <a:pt x="2490" y="13818"/>
                </a:cubicBezTo>
                <a:cubicBezTo>
                  <a:pt x="642" y="16817"/>
                  <a:pt x="0" y="20688"/>
                  <a:pt x="2356" y="23590"/>
                </a:cubicBezTo>
                <a:cubicBezTo>
                  <a:pt x="4121" y="25762"/>
                  <a:pt x="6831" y="27484"/>
                  <a:pt x="9163" y="28988"/>
                </a:cubicBezTo>
                <a:cubicBezTo>
                  <a:pt x="11762" y="30662"/>
                  <a:pt x="14650" y="32028"/>
                  <a:pt x="17781" y="32220"/>
                </a:cubicBezTo>
                <a:cubicBezTo>
                  <a:pt x="18054" y="32237"/>
                  <a:pt x="18324" y="32245"/>
                  <a:pt x="18592" y="32245"/>
                </a:cubicBezTo>
                <a:cubicBezTo>
                  <a:pt x="27928" y="32245"/>
                  <a:pt x="34347" y="22358"/>
                  <a:pt x="37021" y="14459"/>
                </a:cubicBezTo>
                <a:cubicBezTo>
                  <a:pt x="37505" y="13027"/>
                  <a:pt x="37800" y="11505"/>
                  <a:pt x="37766" y="10001"/>
                </a:cubicBezTo>
                <a:cubicBezTo>
                  <a:pt x="37748" y="9331"/>
                  <a:pt x="37668" y="8660"/>
                  <a:pt x="37508" y="8004"/>
                </a:cubicBezTo>
                <a:cubicBezTo>
                  <a:pt x="36769" y="4973"/>
                  <a:pt x="34379" y="2500"/>
                  <a:pt x="31531" y="1220"/>
                </a:cubicBezTo>
                <a:cubicBezTo>
                  <a:pt x="29622" y="362"/>
                  <a:pt x="27531" y="0"/>
                  <a:pt x="25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44550"/>
            <a:ext cx="77178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Tajawal"/>
              <a:buNone/>
              <a:defRPr sz="3200" b="1">
                <a:solidFill>
                  <a:schemeClr val="dk1"/>
                </a:solidFill>
                <a:latin typeface="Tajawal"/>
                <a:ea typeface="Tajawal"/>
                <a:cs typeface="Tajawal"/>
                <a:sym typeface="Tajawal"/>
              </a:defRPr>
            </a:lvl1pPr>
            <a:lvl2pPr lvl="1">
              <a:spcBef>
                <a:spcPts val="0"/>
              </a:spcBef>
              <a:spcAft>
                <a:spcPts val="0"/>
              </a:spcAft>
              <a:buClr>
                <a:schemeClr val="dk1"/>
              </a:buClr>
              <a:buSzPts val="3200"/>
              <a:buFont typeface="Tajawal"/>
              <a:buNone/>
              <a:defRPr sz="3200" b="1">
                <a:solidFill>
                  <a:schemeClr val="dk1"/>
                </a:solidFill>
                <a:latin typeface="Tajawal"/>
                <a:ea typeface="Tajawal"/>
                <a:cs typeface="Tajawal"/>
                <a:sym typeface="Tajawal"/>
              </a:defRPr>
            </a:lvl2pPr>
            <a:lvl3pPr lvl="2">
              <a:spcBef>
                <a:spcPts val="0"/>
              </a:spcBef>
              <a:spcAft>
                <a:spcPts val="0"/>
              </a:spcAft>
              <a:buClr>
                <a:schemeClr val="dk1"/>
              </a:buClr>
              <a:buSzPts val="3200"/>
              <a:buFont typeface="Tajawal"/>
              <a:buNone/>
              <a:defRPr sz="3200" b="1">
                <a:solidFill>
                  <a:schemeClr val="dk1"/>
                </a:solidFill>
                <a:latin typeface="Tajawal"/>
                <a:ea typeface="Tajawal"/>
                <a:cs typeface="Tajawal"/>
                <a:sym typeface="Tajawal"/>
              </a:defRPr>
            </a:lvl3pPr>
            <a:lvl4pPr lvl="3">
              <a:spcBef>
                <a:spcPts val="0"/>
              </a:spcBef>
              <a:spcAft>
                <a:spcPts val="0"/>
              </a:spcAft>
              <a:buClr>
                <a:schemeClr val="dk1"/>
              </a:buClr>
              <a:buSzPts val="3200"/>
              <a:buFont typeface="Tajawal"/>
              <a:buNone/>
              <a:defRPr sz="3200" b="1">
                <a:solidFill>
                  <a:schemeClr val="dk1"/>
                </a:solidFill>
                <a:latin typeface="Tajawal"/>
                <a:ea typeface="Tajawal"/>
                <a:cs typeface="Tajawal"/>
                <a:sym typeface="Tajawal"/>
              </a:defRPr>
            </a:lvl4pPr>
            <a:lvl5pPr lvl="4">
              <a:spcBef>
                <a:spcPts val="0"/>
              </a:spcBef>
              <a:spcAft>
                <a:spcPts val="0"/>
              </a:spcAft>
              <a:buClr>
                <a:schemeClr val="dk1"/>
              </a:buClr>
              <a:buSzPts val="3200"/>
              <a:buFont typeface="Tajawal"/>
              <a:buNone/>
              <a:defRPr sz="3200" b="1">
                <a:solidFill>
                  <a:schemeClr val="dk1"/>
                </a:solidFill>
                <a:latin typeface="Tajawal"/>
                <a:ea typeface="Tajawal"/>
                <a:cs typeface="Tajawal"/>
                <a:sym typeface="Tajawal"/>
              </a:defRPr>
            </a:lvl5pPr>
            <a:lvl6pPr lvl="5">
              <a:spcBef>
                <a:spcPts val="0"/>
              </a:spcBef>
              <a:spcAft>
                <a:spcPts val="0"/>
              </a:spcAft>
              <a:buClr>
                <a:schemeClr val="dk1"/>
              </a:buClr>
              <a:buSzPts val="3200"/>
              <a:buFont typeface="Tajawal"/>
              <a:buNone/>
              <a:defRPr sz="3200" b="1">
                <a:solidFill>
                  <a:schemeClr val="dk1"/>
                </a:solidFill>
                <a:latin typeface="Tajawal"/>
                <a:ea typeface="Tajawal"/>
                <a:cs typeface="Tajawal"/>
                <a:sym typeface="Tajawal"/>
              </a:defRPr>
            </a:lvl6pPr>
            <a:lvl7pPr lvl="6">
              <a:spcBef>
                <a:spcPts val="0"/>
              </a:spcBef>
              <a:spcAft>
                <a:spcPts val="0"/>
              </a:spcAft>
              <a:buClr>
                <a:schemeClr val="dk1"/>
              </a:buClr>
              <a:buSzPts val="3200"/>
              <a:buFont typeface="Tajawal"/>
              <a:buNone/>
              <a:defRPr sz="3200" b="1">
                <a:solidFill>
                  <a:schemeClr val="dk1"/>
                </a:solidFill>
                <a:latin typeface="Tajawal"/>
                <a:ea typeface="Tajawal"/>
                <a:cs typeface="Tajawal"/>
                <a:sym typeface="Tajawal"/>
              </a:defRPr>
            </a:lvl7pPr>
            <a:lvl8pPr lvl="7">
              <a:spcBef>
                <a:spcPts val="0"/>
              </a:spcBef>
              <a:spcAft>
                <a:spcPts val="0"/>
              </a:spcAft>
              <a:buClr>
                <a:schemeClr val="dk1"/>
              </a:buClr>
              <a:buSzPts val="3200"/>
              <a:buFont typeface="Tajawal"/>
              <a:buNone/>
              <a:defRPr sz="3200" b="1">
                <a:solidFill>
                  <a:schemeClr val="dk1"/>
                </a:solidFill>
                <a:latin typeface="Tajawal"/>
                <a:ea typeface="Tajawal"/>
                <a:cs typeface="Tajawal"/>
                <a:sym typeface="Tajawal"/>
              </a:defRPr>
            </a:lvl8pPr>
            <a:lvl9pPr lvl="8">
              <a:spcBef>
                <a:spcPts val="0"/>
              </a:spcBef>
              <a:spcAft>
                <a:spcPts val="0"/>
              </a:spcAft>
              <a:buClr>
                <a:schemeClr val="dk1"/>
              </a:buClr>
              <a:buSzPts val="3200"/>
              <a:buFont typeface="Tajawal"/>
              <a:buNone/>
              <a:defRPr sz="3200" b="1">
                <a:solidFill>
                  <a:schemeClr val="dk1"/>
                </a:solidFill>
                <a:latin typeface="Tajawal"/>
                <a:ea typeface="Tajawal"/>
                <a:cs typeface="Tajawal"/>
                <a:sym typeface="Tajawal"/>
              </a:defRPr>
            </a:lvl9pPr>
          </a:lstStyle>
          <a:p>
            <a:endParaRPr/>
          </a:p>
        </p:txBody>
      </p:sp>
      <p:sp>
        <p:nvSpPr>
          <p:cNvPr id="7" name="Google Shape;7;p1"/>
          <p:cNvSpPr txBox="1">
            <a:spLocks noGrp="1"/>
          </p:cNvSpPr>
          <p:nvPr>
            <p:ph type="body" idx="1"/>
          </p:nvPr>
        </p:nvSpPr>
        <p:spPr>
          <a:xfrm>
            <a:off x="713100" y="1152475"/>
            <a:ext cx="7717800" cy="34515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63" r:id="rId6"/>
    <p:sldLayoutId id="2147483664" r:id="rId7"/>
    <p:sldLayoutId id="2147483665" r:id="rId8"/>
    <p:sldLayoutId id="2147483666" r:id="rId9"/>
    <p:sldLayoutId id="2147483669" r:id="rId10"/>
    <p:sldLayoutId id="2147483670" r:id="rId11"/>
    <p:sldLayoutId id="2147483672" r:id="rId12"/>
    <p:sldLayoutId id="2147483673" r:id="rId13"/>
    <p:sldLayoutId id="2147483674" r:id="rId14"/>
    <p:sldLayoutId id="214748368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3.mp3"/><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slideLayout" Target="../slideLayouts/slideLayout6.xml"/><Relationship Id="rId10" Type="http://schemas.openxmlformats.org/officeDocument/2006/relationships/image" Target="../media/image5.svg"/><Relationship Id="rId4" Type="http://schemas.openxmlformats.org/officeDocument/2006/relationships/audio" Target="../media/media3.mp3"/><Relationship Id="rId9" Type="http://schemas.openxmlformats.org/officeDocument/2006/relationships/image" Target="../media/image28.png"/></Relationships>
</file>

<file path=ppt/slides/_rels/slide42.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3.mp3"/><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slideLayout" Target="../slideLayouts/slideLayout6.xml"/><Relationship Id="rId10" Type="http://schemas.openxmlformats.org/officeDocument/2006/relationships/image" Target="../media/image5.svg"/><Relationship Id="rId4" Type="http://schemas.openxmlformats.org/officeDocument/2006/relationships/audio" Target="../media/media3.mp3"/><Relationship Id="rId9" Type="http://schemas.openxmlformats.org/officeDocument/2006/relationships/image" Target="../media/image28.png"/></Relationships>
</file>

<file path=ppt/slides/_rels/slide43.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3.mp3"/><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slideLayout" Target="../slideLayouts/slideLayout6.xml"/><Relationship Id="rId10" Type="http://schemas.openxmlformats.org/officeDocument/2006/relationships/image" Target="../media/image5.svg"/><Relationship Id="rId4" Type="http://schemas.openxmlformats.org/officeDocument/2006/relationships/audio" Target="../media/media3.mp3"/><Relationship Id="rId9" Type="http://schemas.openxmlformats.org/officeDocument/2006/relationships/image" Target="../media/image28.png"/></Relationships>
</file>

<file path=ppt/slides/_rels/slide44.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3.mp3"/><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slideLayout" Target="../slideLayouts/slideLayout6.xml"/><Relationship Id="rId10" Type="http://schemas.openxmlformats.org/officeDocument/2006/relationships/image" Target="../media/image5.svg"/><Relationship Id="rId4" Type="http://schemas.openxmlformats.org/officeDocument/2006/relationships/audio" Target="../media/media3.mp3"/><Relationship Id="rId9" Type="http://schemas.openxmlformats.org/officeDocument/2006/relationships/image" Target="../media/image28.png"/></Relationships>
</file>

<file path=ppt/slides/_rels/slide45.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3.mp3"/><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slideLayout" Target="../slideLayouts/slideLayout6.xml"/><Relationship Id="rId10" Type="http://schemas.openxmlformats.org/officeDocument/2006/relationships/image" Target="../media/image5.svg"/><Relationship Id="rId4" Type="http://schemas.openxmlformats.org/officeDocument/2006/relationships/audio" Target="../media/media3.mp3"/><Relationship Id="rId9" Type="http://schemas.openxmlformats.org/officeDocument/2006/relationships/image" Target="../media/image28.png"/></Relationships>
</file>

<file path=ppt/slides/_rels/slide46.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3.mp3"/><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slideLayout" Target="../slideLayouts/slideLayout6.xml"/><Relationship Id="rId10" Type="http://schemas.openxmlformats.org/officeDocument/2006/relationships/image" Target="../media/image5.svg"/><Relationship Id="rId4" Type="http://schemas.openxmlformats.org/officeDocument/2006/relationships/audio" Target="../media/media3.mp3"/><Relationship Id="rId9" Type="http://schemas.openxmlformats.org/officeDocument/2006/relationships/image" Target="../media/image28.png"/></Relationships>
</file>

<file path=ppt/slides/_rels/slide47.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3.mp3"/><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slideLayout" Target="../slideLayouts/slideLayout6.xml"/><Relationship Id="rId10" Type="http://schemas.openxmlformats.org/officeDocument/2006/relationships/image" Target="../media/image5.svg"/><Relationship Id="rId4" Type="http://schemas.openxmlformats.org/officeDocument/2006/relationships/audio" Target="../media/media3.mp3"/><Relationship Id="rId9" Type="http://schemas.openxmlformats.org/officeDocument/2006/relationships/image" Target="../media/image28.png"/></Relationships>
</file>

<file path=ppt/slides/_rels/slide48.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3.mp3"/><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5" Type="http://schemas.openxmlformats.org/officeDocument/2006/relationships/slideLayout" Target="../slideLayouts/slideLayout6.xml"/><Relationship Id="rId10" Type="http://schemas.openxmlformats.org/officeDocument/2006/relationships/image" Target="../media/image5.svg"/><Relationship Id="rId4" Type="http://schemas.openxmlformats.org/officeDocument/2006/relationships/audio" Target="../media/media3.mp3"/><Relationship Id="rId9"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grpSp>
        <p:nvGrpSpPr>
          <p:cNvPr id="1526" name="Google Shape;1526;p40"/>
          <p:cNvGrpSpPr/>
          <p:nvPr/>
        </p:nvGrpSpPr>
        <p:grpSpPr>
          <a:xfrm rot="1796183">
            <a:off x="6808993" y="3739052"/>
            <a:ext cx="957552" cy="766847"/>
            <a:chOff x="4365025" y="1539800"/>
            <a:chExt cx="121025" cy="96925"/>
          </a:xfrm>
        </p:grpSpPr>
        <p:sp>
          <p:nvSpPr>
            <p:cNvPr id="1527" name="Google Shape;1527;p40"/>
            <p:cNvSpPr/>
            <p:nvPr/>
          </p:nvSpPr>
          <p:spPr>
            <a:xfrm>
              <a:off x="4365025" y="1587950"/>
              <a:ext cx="30125" cy="19500"/>
            </a:xfrm>
            <a:custGeom>
              <a:avLst/>
              <a:gdLst/>
              <a:ahLst/>
              <a:cxnLst/>
              <a:rect l="l" t="t" r="r" b="b"/>
              <a:pathLst>
                <a:path w="1205" h="780" extrusionOk="0">
                  <a:moveTo>
                    <a:pt x="786" y="0"/>
                  </a:moveTo>
                  <a:cubicBezTo>
                    <a:pt x="525" y="3"/>
                    <a:pt x="1" y="135"/>
                    <a:pt x="70" y="487"/>
                  </a:cubicBezTo>
                  <a:cubicBezTo>
                    <a:pt x="112" y="700"/>
                    <a:pt x="344" y="779"/>
                    <a:pt x="555" y="779"/>
                  </a:cubicBezTo>
                  <a:cubicBezTo>
                    <a:pt x="632" y="779"/>
                    <a:pt x="705" y="769"/>
                    <a:pt x="766" y="751"/>
                  </a:cubicBezTo>
                  <a:cubicBezTo>
                    <a:pt x="949" y="699"/>
                    <a:pt x="1204" y="525"/>
                    <a:pt x="1147" y="307"/>
                  </a:cubicBezTo>
                  <a:cubicBezTo>
                    <a:pt x="1115" y="184"/>
                    <a:pt x="929" y="49"/>
                    <a:pt x="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0"/>
            <p:cNvSpPr/>
            <p:nvPr/>
          </p:nvSpPr>
          <p:spPr>
            <a:xfrm>
              <a:off x="4407850" y="1579225"/>
              <a:ext cx="22750" cy="14925"/>
            </a:xfrm>
            <a:custGeom>
              <a:avLst/>
              <a:gdLst/>
              <a:ahLst/>
              <a:cxnLst/>
              <a:rect l="l" t="t" r="r" b="b"/>
              <a:pathLst>
                <a:path w="910" h="597" extrusionOk="0">
                  <a:moveTo>
                    <a:pt x="581" y="0"/>
                  </a:moveTo>
                  <a:cubicBezTo>
                    <a:pt x="571" y="0"/>
                    <a:pt x="561" y="1"/>
                    <a:pt x="551" y="3"/>
                  </a:cubicBezTo>
                  <a:lnTo>
                    <a:pt x="594" y="8"/>
                  </a:lnTo>
                  <a:cubicBezTo>
                    <a:pt x="1" y="8"/>
                    <a:pt x="140" y="596"/>
                    <a:pt x="475" y="596"/>
                  </a:cubicBezTo>
                  <a:cubicBezTo>
                    <a:pt x="531" y="596"/>
                    <a:pt x="593" y="580"/>
                    <a:pt x="657" y="541"/>
                  </a:cubicBezTo>
                  <a:cubicBezTo>
                    <a:pt x="801" y="455"/>
                    <a:pt x="909" y="343"/>
                    <a:pt x="832" y="180"/>
                  </a:cubicBezTo>
                  <a:cubicBezTo>
                    <a:pt x="788" y="81"/>
                    <a:pt x="686" y="0"/>
                    <a:pt x="5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0"/>
            <p:cNvSpPr/>
            <p:nvPr/>
          </p:nvSpPr>
          <p:spPr>
            <a:xfrm>
              <a:off x="4403900" y="1617025"/>
              <a:ext cx="28200" cy="19700"/>
            </a:xfrm>
            <a:custGeom>
              <a:avLst/>
              <a:gdLst/>
              <a:ahLst/>
              <a:cxnLst/>
              <a:rect l="l" t="t" r="r" b="b"/>
              <a:pathLst>
                <a:path w="1128" h="788" extrusionOk="0">
                  <a:moveTo>
                    <a:pt x="649" y="0"/>
                  </a:moveTo>
                  <a:cubicBezTo>
                    <a:pt x="0" y="101"/>
                    <a:pt x="230" y="788"/>
                    <a:pt x="599" y="788"/>
                  </a:cubicBezTo>
                  <a:cubicBezTo>
                    <a:pt x="681" y="788"/>
                    <a:pt x="770" y="754"/>
                    <a:pt x="858" y="671"/>
                  </a:cubicBezTo>
                  <a:cubicBezTo>
                    <a:pt x="1128" y="416"/>
                    <a:pt x="921" y="141"/>
                    <a:pt x="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0"/>
            <p:cNvSpPr/>
            <p:nvPr/>
          </p:nvSpPr>
          <p:spPr>
            <a:xfrm>
              <a:off x="4449625" y="1610200"/>
              <a:ext cx="13700" cy="15800"/>
            </a:xfrm>
            <a:custGeom>
              <a:avLst/>
              <a:gdLst/>
              <a:ahLst/>
              <a:cxnLst/>
              <a:rect l="l" t="t" r="r" b="b"/>
              <a:pathLst>
                <a:path w="548" h="632" extrusionOk="0">
                  <a:moveTo>
                    <a:pt x="299" y="0"/>
                  </a:moveTo>
                  <a:cubicBezTo>
                    <a:pt x="274" y="0"/>
                    <a:pt x="251" y="8"/>
                    <a:pt x="230" y="27"/>
                  </a:cubicBezTo>
                  <a:lnTo>
                    <a:pt x="207" y="59"/>
                  </a:lnTo>
                  <a:cubicBezTo>
                    <a:pt x="78" y="248"/>
                    <a:pt x="1" y="468"/>
                    <a:pt x="213" y="632"/>
                  </a:cubicBezTo>
                  <a:cubicBezTo>
                    <a:pt x="359" y="563"/>
                    <a:pt x="548" y="408"/>
                    <a:pt x="519" y="225"/>
                  </a:cubicBezTo>
                  <a:cubicBezTo>
                    <a:pt x="505" y="131"/>
                    <a:pt x="396"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0"/>
            <p:cNvSpPr/>
            <p:nvPr/>
          </p:nvSpPr>
          <p:spPr>
            <a:xfrm>
              <a:off x="4388575" y="1553100"/>
              <a:ext cx="24300" cy="10400"/>
            </a:xfrm>
            <a:custGeom>
              <a:avLst/>
              <a:gdLst/>
              <a:ahLst/>
              <a:cxnLst/>
              <a:rect l="l" t="t" r="r" b="b"/>
              <a:pathLst>
                <a:path w="972" h="416" extrusionOk="0">
                  <a:moveTo>
                    <a:pt x="577" y="1"/>
                  </a:moveTo>
                  <a:cubicBezTo>
                    <a:pt x="297" y="1"/>
                    <a:pt x="1" y="289"/>
                    <a:pt x="403" y="400"/>
                  </a:cubicBezTo>
                  <a:cubicBezTo>
                    <a:pt x="440" y="410"/>
                    <a:pt x="477" y="415"/>
                    <a:pt x="514" y="415"/>
                  </a:cubicBezTo>
                  <a:cubicBezTo>
                    <a:pt x="764" y="415"/>
                    <a:pt x="972" y="196"/>
                    <a:pt x="692" y="19"/>
                  </a:cubicBezTo>
                  <a:cubicBezTo>
                    <a:pt x="655" y="6"/>
                    <a:pt x="616"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0"/>
            <p:cNvSpPr/>
            <p:nvPr/>
          </p:nvSpPr>
          <p:spPr>
            <a:xfrm>
              <a:off x="4457500" y="1582775"/>
              <a:ext cx="13600" cy="7825"/>
            </a:xfrm>
            <a:custGeom>
              <a:avLst/>
              <a:gdLst/>
              <a:ahLst/>
              <a:cxnLst/>
              <a:rect l="l" t="t" r="r" b="b"/>
              <a:pathLst>
                <a:path w="544" h="313" extrusionOk="0">
                  <a:moveTo>
                    <a:pt x="362" y="1"/>
                  </a:moveTo>
                  <a:cubicBezTo>
                    <a:pt x="264" y="27"/>
                    <a:pt x="1" y="67"/>
                    <a:pt x="35" y="216"/>
                  </a:cubicBezTo>
                  <a:cubicBezTo>
                    <a:pt x="51" y="296"/>
                    <a:pt x="119" y="313"/>
                    <a:pt x="186" y="313"/>
                  </a:cubicBezTo>
                  <a:cubicBezTo>
                    <a:pt x="212" y="313"/>
                    <a:pt x="239" y="310"/>
                    <a:pt x="261" y="307"/>
                  </a:cubicBezTo>
                  <a:cubicBezTo>
                    <a:pt x="345" y="299"/>
                    <a:pt x="516" y="262"/>
                    <a:pt x="534" y="153"/>
                  </a:cubicBezTo>
                  <a:cubicBezTo>
                    <a:pt x="543" y="91"/>
                    <a:pt x="467" y="11"/>
                    <a:pt x="400" y="11"/>
                  </a:cubicBezTo>
                  <a:cubicBezTo>
                    <a:pt x="389" y="11"/>
                    <a:pt x="378" y="13"/>
                    <a:pt x="367" y="18"/>
                  </a:cubicBezTo>
                  <a:lnTo>
                    <a:pt x="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0"/>
            <p:cNvSpPr/>
            <p:nvPr/>
          </p:nvSpPr>
          <p:spPr>
            <a:xfrm>
              <a:off x="4436600" y="1539800"/>
              <a:ext cx="15925" cy="12850"/>
            </a:xfrm>
            <a:custGeom>
              <a:avLst/>
              <a:gdLst/>
              <a:ahLst/>
              <a:cxnLst/>
              <a:rect l="l" t="t" r="r" b="b"/>
              <a:pathLst>
                <a:path w="637" h="514" extrusionOk="0">
                  <a:moveTo>
                    <a:pt x="473" y="1"/>
                  </a:moveTo>
                  <a:lnTo>
                    <a:pt x="473" y="1"/>
                  </a:lnTo>
                  <a:cubicBezTo>
                    <a:pt x="307" y="21"/>
                    <a:pt x="0" y="196"/>
                    <a:pt x="83" y="405"/>
                  </a:cubicBezTo>
                  <a:cubicBezTo>
                    <a:pt x="115" y="484"/>
                    <a:pt x="170" y="514"/>
                    <a:pt x="230" y="514"/>
                  </a:cubicBezTo>
                  <a:cubicBezTo>
                    <a:pt x="297" y="514"/>
                    <a:pt x="370" y="478"/>
                    <a:pt x="427" y="433"/>
                  </a:cubicBezTo>
                  <a:cubicBezTo>
                    <a:pt x="570" y="319"/>
                    <a:pt x="636" y="113"/>
                    <a:pt x="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0"/>
            <p:cNvSpPr/>
            <p:nvPr/>
          </p:nvSpPr>
          <p:spPr>
            <a:xfrm>
              <a:off x="4472250" y="1549775"/>
              <a:ext cx="13800" cy="12175"/>
            </a:xfrm>
            <a:custGeom>
              <a:avLst/>
              <a:gdLst/>
              <a:ahLst/>
              <a:cxnLst/>
              <a:rect l="l" t="t" r="r" b="b"/>
              <a:pathLst>
                <a:path w="552" h="487" extrusionOk="0">
                  <a:moveTo>
                    <a:pt x="359" y="0"/>
                  </a:moveTo>
                  <a:lnTo>
                    <a:pt x="359" y="0"/>
                  </a:lnTo>
                  <a:cubicBezTo>
                    <a:pt x="239" y="37"/>
                    <a:pt x="1" y="161"/>
                    <a:pt x="18" y="315"/>
                  </a:cubicBezTo>
                  <a:cubicBezTo>
                    <a:pt x="28" y="414"/>
                    <a:pt x="123" y="487"/>
                    <a:pt x="221" y="487"/>
                  </a:cubicBezTo>
                  <a:cubicBezTo>
                    <a:pt x="239" y="487"/>
                    <a:pt x="258" y="484"/>
                    <a:pt x="276" y="479"/>
                  </a:cubicBezTo>
                  <a:cubicBezTo>
                    <a:pt x="442" y="433"/>
                    <a:pt x="551" y="118"/>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5" name="Google Shape;1535;p40"/>
          <p:cNvGrpSpPr/>
          <p:nvPr/>
        </p:nvGrpSpPr>
        <p:grpSpPr>
          <a:xfrm>
            <a:off x="3895223" y="3984868"/>
            <a:ext cx="1165743" cy="1142485"/>
            <a:chOff x="3628800" y="3558400"/>
            <a:chExt cx="1758551" cy="1723205"/>
          </a:xfrm>
        </p:grpSpPr>
        <p:sp>
          <p:nvSpPr>
            <p:cNvPr id="1536" name="Google Shape;1536;p40"/>
            <p:cNvSpPr/>
            <p:nvPr/>
          </p:nvSpPr>
          <p:spPr>
            <a:xfrm>
              <a:off x="4416024" y="3663411"/>
              <a:ext cx="182054" cy="1413912"/>
            </a:xfrm>
            <a:custGeom>
              <a:avLst/>
              <a:gdLst/>
              <a:ahLst/>
              <a:cxnLst/>
              <a:rect l="l" t="t" r="r" b="b"/>
              <a:pathLst>
                <a:path w="1777" h="13801" extrusionOk="0">
                  <a:moveTo>
                    <a:pt x="409" y="0"/>
                  </a:moveTo>
                  <a:cubicBezTo>
                    <a:pt x="393" y="0"/>
                    <a:pt x="376" y="14"/>
                    <a:pt x="381" y="34"/>
                  </a:cubicBezTo>
                  <a:cubicBezTo>
                    <a:pt x="469" y="420"/>
                    <a:pt x="557" y="805"/>
                    <a:pt x="625" y="1195"/>
                  </a:cubicBezTo>
                  <a:cubicBezTo>
                    <a:pt x="703" y="1634"/>
                    <a:pt x="762" y="2078"/>
                    <a:pt x="806" y="2522"/>
                  </a:cubicBezTo>
                  <a:cubicBezTo>
                    <a:pt x="889" y="3356"/>
                    <a:pt x="928" y="4205"/>
                    <a:pt x="879" y="5044"/>
                  </a:cubicBezTo>
                  <a:cubicBezTo>
                    <a:pt x="811" y="6151"/>
                    <a:pt x="630" y="7248"/>
                    <a:pt x="416" y="8336"/>
                  </a:cubicBezTo>
                  <a:cubicBezTo>
                    <a:pt x="313" y="8878"/>
                    <a:pt x="181" y="9414"/>
                    <a:pt x="94" y="9960"/>
                  </a:cubicBezTo>
                  <a:cubicBezTo>
                    <a:pt x="16" y="10463"/>
                    <a:pt x="1" y="10960"/>
                    <a:pt x="89" y="11463"/>
                  </a:cubicBezTo>
                  <a:cubicBezTo>
                    <a:pt x="172" y="11936"/>
                    <a:pt x="337" y="12390"/>
                    <a:pt x="576" y="12804"/>
                  </a:cubicBezTo>
                  <a:cubicBezTo>
                    <a:pt x="786" y="13175"/>
                    <a:pt x="1069" y="13575"/>
                    <a:pt x="1474" y="13750"/>
                  </a:cubicBezTo>
                  <a:cubicBezTo>
                    <a:pt x="1560" y="13785"/>
                    <a:pt x="1638" y="13800"/>
                    <a:pt x="1728" y="13800"/>
                  </a:cubicBezTo>
                  <a:cubicBezTo>
                    <a:pt x="1741" y="13800"/>
                    <a:pt x="1753" y="13800"/>
                    <a:pt x="1767" y="13799"/>
                  </a:cubicBezTo>
                  <a:cubicBezTo>
                    <a:pt x="1772" y="13799"/>
                    <a:pt x="1776" y="13789"/>
                    <a:pt x="1772" y="13789"/>
                  </a:cubicBezTo>
                  <a:cubicBezTo>
                    <a:pt x="1576" y="13702"/>
                    <a:pt x="1381" y="13604"/>
                    <a:pt x="1225" y="13458"/>
                  </a:cubicBezTo>
                  <a:cubicBezTo>
                    <a:pt x="1059" y="13307"/>
                    <a:pt x="923" y="13131"/>
                    <a:pt x="801" y="12946"/>
                  </a:cubicBezTo>
                  <a:cubicBezTo>
                    <a:pt x="542" y="12541"/>
                    <a:pt x="357" y="12092"/>
                    <a:pt x="250" y="11629"/>
                  </a:cubicBezTo>
                  <a:cubicBezTo>
                    <a:pt x="138" y="11141"/>
                    <a:pt x="123" y="10643"/>
                    <a:pt x="191" y="10151"/>
                  </a:cubicBezTo>
                  <a:cubicBezTo>
                    <a:pt x="259" y="9604"/>
                    <a:pt x="396" y="9068"/>
                    <a:pt x="503" y="8526"/>
                  </a:cubicBezTo>
                  <a:cubicBezTo>
                    <a:pt x="713" y="7463"/>
                    <a:pt x="894" y="6395"/>
                    <a:pt x="972" y="5312"/>
                  </a:cubicBezTo>
                  <a:cubicBezTo>
                    <a:pt x="1035" y="4468"/>
                    <a:pt x="1015" y="3619"/>
                    <a:pt x="942" y="2771"/>
                  </a:cubicBezTo>
                  <a:cubicBezTo>
                    <a:pt x="903" y="2337"/>
                    <a:pt x="850" y="1898"/>
                    <a:pt x="781" y="1468"/>
                  </a:cubicBezTo>
                  <a:cubicBezTo>
                    <a:pt x="718" y="1068"/>
                    <a:pt x="640" y="664"/>
                    <a:pt x="523" y="273"/>
                  </a:cubicBezTo>
                  <a:cubicBezTo>
                    <a:pt x="498" y="190"/>
                    <a:pt x="469" y="103"/>
                    <a:pt x="435" y="20"/>
                  </a:cubicBezTo>
                  <a:cubicBezTo>
                    <a:pt x="431" y="6"/>
                    <a:pt x="420" y="0"/>
                    <a:pt x="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0"/>
            <p:cNvSpPr/>
            <p:nvPr/>
          </p:nvSpPr>
          <p:spPr>
            <a:xfrm>
              <a:off x="4429855" y="3558502"/>
              <a:ext cx="133697" cy="515836"/>
            </a:xfrm>
            <a:custGeom>
              <a:avLst/>
              <a:gdLst/>
              <a:ahLst/>
              <a:cxnLst/>
              <a:rect l="l" t="t" r="r" b="b"/>
              <a:pathLst>
                <a:path w="1305" h="5035" extrusionOk="0">
                  <a:moveTo>
                    <a:pt x="52" y="0"/>
                  </a:moveTo>
                  <a:cubicBezTo>
                    <a:pt x="25" y="0"/>
                    <a:pt x="0" y="28"/>
                    <a:pt x="17" y="58"/>
                  </a:cubicBezTo>
                  <a:cubicBezTo>
                    <a:pt x="154" y="327"/>
                    <a:pt x="295" y="600"/>
                    <a:pt x="417" y="878"/>
                  </a:cubicBezTo>
                  <a:cubicBezTo>
                    <a:pt x="554" y="1190"/>
                    <a:pt x="676" y="1507"/>
                    <a:pt x="783" y="1829"/>
                  </a:cubicBezTo>
                  <a:cubicBezTo>
                    <a:pt x="885" y="2117"/>
                    <a:pt x="973" y="2405"/>
                    <a:pt x="1041" y="2697"/>
                  </a:cubicBezTo>
                  <a:cubicBezTo>
                    <a:pt x="1129" y="3058"/>
                    <a:pt x="1168" y="3424"/>
                    <a:pt x="1149" y="3795"/>
                  </a:cubicBezTo>
                  <a:cubicBezTo>
                    <a:pt x="1129" y="4204"/>
                    <a:pt x="1032" y="4619"/>
                    <a:pt x="851" y="4995"/>
                  </a:cubicBezTo>
                  <a:cubicBezTo>
                    <a:pt x="838" y="5015"/>
                    <a:pt x="856" y="5034"/>
                    <a:pt x="874" y="5034"/>
                  </a:cubicBezTo>
                  <a:cubicBezTo>
                    <a:pt x="882" y="5034"/>
                    <a:pt x="890" y="5030"/>
                    <a:pt x="895" y="5019"/>
                  </a:cubicBezTo>
                  <a:cubicBezTo>
                    <a:pt x="1261" y="4356"/>
                    <a:pt x="1305" y="3570"/>
                    <a:pt x="1168" y="2839"/>
                  </a:cubicBezTo>
                  <a:cubicBezTo>
                    <a:pt x="1110" y="2527"/>
                    <a:pt x="1017" y="2224"/>
                    <a:pt x="920" y="1927"/>
                  </a:cubicBezTo>
                  <a:cubicBezTo>
                    <a:pt x="812" y="1600"/>
                    <a:pt x="695" y="1273"/>
                    <a:pt x="563" y="956"/>
                  </a:cubicBezTo>
                  <a:cubicBezTo>
                    <a:pt x="490" y="785"/>
                    <a:pt x="417" y="614"/>
                    <a:pt x="334" y="449"/>
                  </a:cubicBezTo>
                  <a:cubicBezTo>
                    <a:pt x="256" y="297"/>
                    <a:pt x="183" y="156"/>
                    <a:pt x="85" y="19"/>
                  </a:cubicBezTo>
                  <a:cubicBezTo>
                    <a:pt x="76" y="6"/>
                    <a:pt x="64" y="0"/>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0"/>
            <p:cNvSpPr/>
            <p:nvPr/>
          </p:nvSpPr>
          <p:spPr>
            <a:xfrm>
              <a:off x="4405062" y="3558400"/>
              <a:ext cx="117305" cy="513275"/>
            </a:xfrm>
            <a:custGeom>
              <a:avLst/>
              <a:gdLst/>
              <a:ahLst/>
              <a:cxnLst/>
              <a:rect l="l" t="t" r="r" b="b"/>
              <a:pathLst>
                <a:path w="1145" h="5010" extrusionOk="0">
                  <a:moveTo>
                    <a:pt x="308" y="1"/>
                  </a:moveTo>
                  <a:cubicBezTo>
                    <a:pt x="296" y="1"/>
                    <a:pt x="284" y="7"/>
                    <a:pt x="279" y="20"/>
                  </a:cubicBezTo>
                  <a:cubicBezTo>
                    <a:pt x="157" y="323"/>
                    <a:pt x="88" y="645"/>
                    <a:pt x="49" y="962"/>
                  </a:cubicBezTo>
                  <a:cubicBezTo>
                    <a:pt x="10" y="1308"/>
                    <a:pt x="1" y="1659"/>
                    <a:pt x="25" y="2006"/>
                  </a:cubicBezTo>
                  <a:cubicBezTo>
                    <a:pt x="69" y="2708"/>
                    <a:pt x="230" y="3410"/>
                    <a:pt x="513" y="4054"/>
                  </a:cubicBezTo>
                  <a:cubicBezTo>
                    <a:pt x="659" y="4391"/>
                    <a:pt x="844" y="4713"/>
                    <a:pt x="1074" y="4996"/>
                  </a:cubicBezTo>
                  <a:cubicBezTo>
                    <a:pt x="1081" y="5005"/>
                    <a:pt x="1089" y="5009"/>
                    <a:pt x="1098" y="5009"/>
                  </a:cubicBezTo>
                  <a:cubicBezTo>
                    <a:pt x="1122" y="5009"/>
                    <a:pt x="1145" y="4973"/>
                    <a:pt x="1122" y="4947"/>
                  </a:cubicBezTo>
                  <a:cubicBezTo>
                    <a:pt x="718" y="4425"/>
                    <a:pt x="464" y="3791"/>
                    <a:pt x="303" y="3152"/>
                  </a:cubicBezTo>
                  <a:cubicBezTo>
                    <a:pt x="137" y="2484"/>
                    <a:pt x="69" y="1781"/>
                    <a:pt x="127" y="1093"/>
                  </a:cubicBezTo>
                  <a:cubicBezTo>
                    <a:pt x="157" y="733"/>
                    <a:pt x="230" y="381"/>
                    <a:pt x="332" y="35"/>
                  </a:cubicBezTo>
                  <a:cubicBezTo>
                    <a:pt x="341" y="14"/>
                    <a:pt x="325" y="1"/>
                    <a:pt x="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0"/>
            <p:cNvSpPr/>
            <p:nvPr/>
          </p:nvSpPr>
          <p:spPr>
            <a:xfrm>
              <a:off x="4551155" y="3758176"/>
              <a:ext cx="295568" cy="388798"/>
            </a:xfrm>
            <a:custGeom>
              <a:avLst/>
              <a:gdLst/>
              <a:ahLst/>
              <a:cxnLst/>
              <a:rect l="l" t="t" r="r" b="b"/>
              <a:pathLst>
                <a:path w="2885" h="3795" extrusionOk="0">
                  <a:moveTo>
                    <a:pt x="2861" y="1"/>
                  </a:moveTo>
                  <a:cubicBezTo>
                    <a:pt x="2850" y="1"/>
                    <a:pt x="2838" y="9"/>
                    <a:pt x="2838" y="26"/>
                  </a:cubicBezTo>
                  <a:cubicBezTo>
                    <a:pt x="2774" y="646"/>
                    <a:pt x="2545" y="1246"/>
                    <a:pt x="2194" y="1758"/>
                  </a:cubicBezTo>
                  <a:cubicBezTo>
                    <a:pt x="2018" y="2012"/>
                    <a:pt x="1813" y="2246"/>
                    <a:pt x="1584" y="2446"/>
                  </a:cubicBezTo>
                  <a:cubicBezTo>
                    <a:pt x="1345" y="2660"/>
                    <a:pt x="1077" y="2836"/>
                    <a:pt x="818" y="3021"/>
                  </a:cubicBezTo>
                  <a:cubicBezTo>
                    <a:pt x="531" y="3226"/>
                    <a:pt x="233" y="3446"/>
                    <a:pt x="18" y="3733"/>
                  </a:cubicBezTo>
                  <a:cubicBezTo>
                    <a:pt x="0" y="3763"/>
                    <a:pt x="28" y="3794"/>
                    <a:pt x="56" y="3794"/>
                  </a:cubicBezTo>
                  <a:cubicBezTo>
                    <a:pt x="65" y="3794"/>
                    <a:pt x="74" y="3791"/>
                    <a:pt x="82" y="3782"/>
                  </a:cubicBezTo>
                  <a:cubicBezTo>
                    <a:pt x="194" y="3660"/>
                    <a:pt x="306" y="3548"/>
                    <a:pt x="433" y="3441"/>
                  </a:cubicBezTo>
                  <a:cubicBezTo>
                    <a:pt x="555" y="3338"/>
                    <a:pt x="687" y="3246"/>
                    <a:pt x="818" y="3153"/>
                  </a:cubicBezTo>
                  <a:cubicBezTo>
                    <a:pt x="1082" y="2968"/>
                    <a:pt x="1355" y="2787"/>
                    <a:pt x="1604" y="2577"/>
                  </a:cubicBezTo>
                  <a:cubicBezTo>
                    <a:pt x="2082" y="2173"/>
                    <a:pt x="2448" y="1636"/>
                    <a:pt x="2662" y="1051"/>
                  </a:cubicBezTo>
                  <a:cubicBezTo>
                    <a:pt x="2789" y="719"/>
                    <a:pt x="2862" y="378"/>
                    <a:pt x="2882" y="26"/>
                  </a:cubicBezTo>
                  <a:cubicBezTo>
                    <a:pt x="2884" y="9"/>
                    <a:pt x="2873" y="1"/>
                    <a:pt x="2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0"/>
            <p:cNvSpPr/>
            <p:nvPr/>
          </p:nvSpPr>
          <p:spPr>
            <a:xfrm>
              <a:off x="4551975" y="3753976"/>
              <a:ext cx="294134" cy="397711"/>
            </a:xfrm>
            <a:custGeom>
              <a:avLst/>
              <a:gdLst/>
              <a:ahLst/>
              <a:cxnLst/>
              <a:rect l="l" t="t" r="r" b="b"/>
              <a:pathLst>
                <a:path w="2871" h="3882" extrusionOk="0">
                  <a:moveTo>
                    <a:pt x="2807" y="1"/>
                  </a:moveTo>
                  <a:cubicBezTo>
                    <a:pt x="2794" y="1"/>
                    <a:pt x="2781" y="6"/>
                    <a:pt x="2771" y="19"/>
                  </a:cubicBezTo>
                  <a:cubicBezTo>
                    <a:pt x="2586" y="287"/>
                    <a:pt x="2371" y="536"/>
                    <a:pt x="2137" y="760"/>
                  </a:cubicBezTo>
                  <a:cubicBezTo>
                    <a:pt x="1898" y="989"/>
                    <a:pt x="1630" y="1179"/>
                    <a:pt x="1371" y="1384"/>
                  </a:cubicBezTo>
                  <a:cubicBezTo>
                    <a:pt x="1123" y="1584"/>
                    <a:pt x="893" y="1804"/>
                    <a:pt x="713" y="2067"/>
                  </a:cubicBezTo>
                  <a:cubicBezTo>
                    <a:pt x="537" y="2311"/>
                    <a:pt x="401" y="2579"/>
                    <a:pt x="288" y="2862"/>
                  </a:cubicBezTo>
                  <a:cubicBezTo>
                    <a:pt x="225" y="3018"/>
                    <a:pt x="166" y="3184"/>
                    <a:pt x="118" y="3350"/>
                  </a:cubicBezTo>
                  <a:cubicBezTo>
                    <a:pt x="93" y="3428"/>
                    <a:pt x="69" y="3511"/>
                    <a:pt x="49" y="3594"/>
                  </a:cubicBezTo>
                  <a:cubicBezTo>
                    <a:pt x="35" y="3633"/>
                    <a:pt x="25" y="3672"/>
                    <a:pt x="15" y="3716"/>
                  </a:cubicBezTo>
                  <a:cubicBezTo>
                    <a:pt x="6" y="3760"/>
                    <a:pt x="6" y="3804"/>
                    <a:pt x="1" y="3848"/>
                  </a:cubicBezTo>
                  <a:cubicBezTo>
                    <a:pt x="1" y="3867"/>
                    <a:pt x="21" y="3882"/>
                    <a:pt x="38" y="3882"/>
                  </a:cubicBezTo>
                  <a:cubicBezTo>
                    <a:pt x="48" y="3882"/>
                    <a:pt x="56" y="3877"/>
                    <a:pt x="59" y="3867"/>
                  </a:cubicBezTo>
                  <a:cubicBezTo>
                    <a:pt x="74" y="3833"/>
                    <a:pt x="93" y="3799"/>
                    <a:pt x="103" y="3765"/>
                  </a:cubicBezTo>
                  <a:cubicBezTo>
                    <a:pt x="118" y="3730"/>
                    <a:pt x="123" y="3691"/>
                    <a:pt x="132" y="3652"/>
                  </a:cubicBezTo>
                  <a:cubicBezTo>
                    <a:pt x="152" y="3579"/>
                    <a:pt x="171" y="3506"/>
                    <a:pt x="196" y="3438"/>
                  </a:cubicBezTo>
                  <a:cubicBezTo>
                    <a:pt x="240" y="3291"/>
                    <a:pt x="288" y="3145"/>
                    <a:pt x="347" y="3004"/>
                  </a:cubicBezTo>
                  <a:cubicBezTo>
                    <a:pt x="454" y="2726"/>
                    <a:pt x="591" y="2453"/>
                    <a:pt x="762" y="2204"/>
                  </a:cubicBezTo>
                  <a:cubicBezTo>
                    <a:pt x="937" y="1945"/>
                    <a:pt x="1147" y="1721"/>
                    <a:pt x="1386" y="1526"/>
                  </a:cubicBezTo>
                  <a:cubicBezTo>
                    <a:pt x="1640" y="1316"/>
                    <a:pt x="1913" y="1121"/>
                    <a:pt x="2152" y="892"/>
                  </a:cubicBezTo>
                  <a:cubicBezTo>
                    <a:pt x="2415" y="643"/>
                    <a:pt x="2649" y="365"/>
                    <a:pt x="2849" y="67"/>
                  </a:cubicBezTo>
                  <a:cubicBezTo>
                    <a:pt x="2870" y="33"/>
                    <a:pt x="2839" y="1"/>
                    <a:pt x="28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0"/>
            <p:cNvSpPr/>
            <p:nvPr/>
          </p:nvSpPr>
          <p:spPr>
            <a:xfrm>
              <a:off x="4505975" y="3799259"/>
              <a:ext cx="322308" cy="439306"/>
            </a:xfrm>
            <a:custGeom>
              <a:avLst/>
              <a:gdLst/>
              <a:ahLst/>
              <a:cxnLst/>
              <a:rect l="l" t="t" r="r" b="b"/>
              <a:pathLst>
                <a:path w="3146" h="4288" extrusionOk="0">
                  <a:moveTo>
                    <a:pt x="3126" y="0"/>
                  </a:moveTo>
                  <a:cubicBezTo>
                    <a:pt x="3120" y="0"/>
                    <a:pt x="3115" y="3"/>
                    <a:pt x="3113" y="11"/>
                  </a:cubicBezTo>
                  <a:cubicBezTo>
                    <a:pt x="2928" y="674"/>
                    <a:pt x="2371" y="1133"/>
                    <a:pt x="1908" y="1606"/>
                  </a:cubicBezTo>
                  <a:cubicBezTo>
                    <a:pt x="1411" y="2108"/>
                    <a:pt x="947" y="2645"/>
                    <a:pt x="552" y="3235"/>
                  </a:cubicBezTo>
                  <a:cubicBezTo>
                    <a:pt x="445" y="3396"/>
                    <a:pt x="342" y="3562"/>
                    <a:pt x="250" y="3732"/>
                  </a:cubicBezTo>
                  <a:cubicBezTo>
                    <a:pt x="162" y="3893"/>
                    <a:pt x="74" y="4064"/>
                    <a:pt x="11" y="4235"/>
                  </a:cubicBezTo>
                  <a:cubicBezTo>
                    <a:pt x="1" y="4264"/>
                    <a:pt x="28" y="4287"/>
                    <a:pt x="54" y="4287"/>
                  </a:cubicBezTo>
                  <a:cubicBezTo>
                    <a:pt x="66" y="4287"/>
                    <a:pt x="77" y="4282"/>
                    <a:pt x="84" y="4269"/>
                  </a:cubicBezTo>
                  <a:cubicBezTo>
                    <a:pt x="157" y="4118"/>
                    <a:pt x="220" y="3966"/>
                    <a:pt x="298" y="3820"/>
                  </a:cubicBezTo>
                  <a:cubicBezTo>
                    <a:pt x="381" y="3669"/>
                    <a:pt x="469" y="3518"/>
                    <a:pt x="567" y="3371"/>
                  </a:cubicBezTo>
                  <a:cubicBezTo>
                    <a:pt x="762" y="3069"/>
                    <a:pt x="976" y="2786"/>
                    <a:pt x="1206" y="2508"/>
                  </a:cubicBezTo>
                  <a:cubicBezTo>
                    <a:pt x="1430" y="2240"/>
                    <a:pt x="1669" y="1976"/>
                    <a:pt x="1913" y="1718"/>
                  </a:cubicBezTo>
                  <a:cubicBezTo>
                    <a:pt x="2147" y="1479"/>
                    <a:pt x="2396" y="1250"/>
                    <a:pt x="2610" y="991"/>
                  </a:cubicBezTo>
                  <a:cubicBezTo>
                    <a:pt x="2849" y="708"/>
                    <a:pt x="3054" y="386"/>
                    <a:pt x="3142" y="20"/>
                  </a:cubicBezTo>
                  <a:cubicBezTo>
                    <a:pt x="3145" y="8"/>
                    <a:pt x="3135" y="0"/>
                    <a:pt x="3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0"/>
            <p:cNvSpPr/>
            <p:nvPr/>
          </p:nvSpPr>
          <p:spPr>
            <a:xfrm>
              <a:off x="4247801" y="3815343"/>
              <a:ext cx="254383" cy="478134"/>
            </a:xfrm>
            <a:custGeom>
              <a:avLst/>
              <a:gdLst/>
              <a:ahLst/>
              <a:cxnLst/>
              <a:rect l="l" t="t" r="r" b="b"/>
              <a:pathLst>
                <a:path w="2483" h="4667" extrusionOk="0">
                  <a:moveTo>
                    <a:pt x="36" y="0"/>
                  </a:moveTo>
                  <a:cubicBezTo>
                    <a:pt x="19" y="0"/>
                    <a:pt x="1" y="17"/>
                    <a:pt x="4" y="39"/>
                  </a:cubicBezTo>
                  <a:cubicBezTo>
                    <a:pt x="38" y="190"/>
                    <a:pt x="106" y="341"/>
                    <a:pt x="165" y="483"/>
                  </a:cubicBezTo>
                  <a:cubicBezTo>
                    <a:pt x="233" y="639"/>
                    <a:pt x="306" y="795"/>
                    <a:pt x="384" y="946"/>
                  </a:cubicBezTo>
                  <a:cubicBezTo>
                    <a:pt x="536" y="1249"/>
                    <a:pt x="706" y="1546"/>
                    <a:pt x="897" y="1829"/>
                  </a:cubicBezTo>
                  <a:cubicBezTo>
                    <a:pt x="1087" y="2122"/>
                    <a:pt x="1306" y="2385"/>
                    <a:pt x="1511" y="2663"/>
                  </a:cubicBezTo>
                  <a:cubicBezTo>
                    <a:pt x="1721" y="2941"/>
                    <a:pt x="1901" y="3234"/>
                    <a:pt x="2048" y="3546"/>
                  </a:cubicBezTo>
                  <a:cubicBezTo>
                    <a:pt x="2214" y="3897"/>
                    <a:pt x="2336" y="4263"/>
                    <a:pt x="2418" y="4644"/>
                  </a:cubicBezTo>
                  <a:cubicBezTo>
                    <a:pt x="2420" y="4659"/>
                    <a:pt x="2432" y="4666"/>
                    <a:pt x="2444" y="4666"/>
                  </a:cubicBezTo>
                  <a:cubicBezTo>
                    <a:pt x="2462" y="4666"/>
                    <a:pt x="2483" y="4650"/>
                    <a:pt x="2477" y="4624"/>
                  </a:cubicBezTo>
                  <a:cubicBezTo>
                    <a:pt x="2340" y="3956"/>
                    <a:pt x="2062" y="3317"/>
                    <a:pt x="1667" y="2756"/>
                  </a:cubicBezTo>
                  <a:cubicBezTo>
                    <a:pt x="1462" y="2468"/>
                    <a:pt x="1233" y="2200"/>
                    <a:pt x="1028" y="1902"/>
                  </a:cubicBezTo>
                  <a:cubicBezTo>
                    <a:pt x="838" y="1624"/>
                    <a:pt x="667" y="1337"/>
                    <a:pt x="511" y="1034"/>
                  </a:cubicBezTo>
                  <a:cubicBezTo>
                    <a:pt x="424" y="868"/>
                    <a:pt x="341" y="693"/>
                    <a:pt x="263" y="517"/>
                  </a:cubicBezTo>
                  <a:cubicBezTo>
                    <a:pt x="189" y="351"/>
                    <a:pt x="131" y="180"/>
                    <a:pt x="58" y="15"/>
                  </a:cubicBezTo>
                  <a:cubicBezTo>
                    <a:pt x="53" y="5"/>
                    <a:pt x="44" y="0"/>
                    <a:pt x="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0"/>
            <p:cNvSpPr/>
            <p:nvPr/>
          </p:nvSpPr>
          <p:spPr>
            <a:xfrm>
              <a:off x="4243806" y="3806635"/>
              <a:ext cx="239631" cy="416562"/>
            </a:xfrm>
            <a:custGeom>
              <a:avLst/>
              <a:gdLst/>
              <a:ahLst/>
              <a:cxnLst/>
              <a:rect l="l" t="t" r="r" b="b"/>
              <a:pathLst>
                <a:path w="2339" h="4066" extrusionOk="0">
                  <a:moveTo>
                    <a:pt x="47" y="0"/>
                  </a:moveTo>
                  <a:cubicBezTo>
                    <a:pt x="21" y="0"/>
                    <a:pt x="0" y="35"/>
                    <a:pt x="19" y="61"/>
                  </a:cubicBezTo>
                  <a:cubicBezTo>
                    <a:pt x="126" y="187"/>
                    <a:pt x="253" y="305"/>
                    <a:pt x="375" y="417"/>
                  </a:cubicBezTo>
                  <a:cubicBezTo>
                    <a:pt x="492" y="529"/>
                    <a:pt x="609" y="636"/>
                    <a:pt x="726" y="753"/>
                  </a:cubicBezTo>
                  <a:cubicBezTo>
                    <a:pt x="931" y="968"/>
                    <a:pt x="1121" y="1197"/>
                    <a:pt x="1292" y="1446"/>
                  </a:cubicBezTo>
                  <a:cubicBezTo>
                    <a:pt x="1375" y="1568"/>
                    <a:pt x="1443" y="1695"/>
                    <a:pt x="1516" y="1826"/>
                  </a:cubicBezTo>
                  <a:cubicBezTo>
                    <a:pt x="1589" y="1953"/>
                    <a:pt x="1658" y="2085"/>
                    <a:pt x="1721" y="2221"/>
                  </a:cubicBezTo>
                  <a:cubicBezTo>
                    <a:pt x="1848" y="2490"/>
                    <a:pt x="1955" y="2773"/>
                    <a:pt x="2043" y="3060"/>
                  </a:cubicBezTo>
                  <a:cubicBezTo>
                    <a:pt x="2145" y="3382"/>
                    <a:pt x="2218" y="3709"/>
                    <a:pt x="2272" y="4041"/>
                  </a:cubicBezTo>
                  <a:cubicBezTo>
                    <a:pt x="2276" y="4058"/>
                    <a:pt x="2288" y="4066"/>
                    <a:pt x="2300" y="4066"/>
                  </a:cubicBezTo>
                  <a:cubicBezTo>
                    <a:pt x="2319" y="4066"/>
                    <a:pt x="2338" y="4050"/>
                    <a:pt x="2336" y="4026"/>
                  </a:cubicBezTo>
                  <a:cubicBezTo>
                    <a:pt x="2248" y="3426"/>
                    <a:pt x="2077" y="2841"/>
                    <a:pt x="1833" y="2290"/>
                  </a:cubicBezTo>
                  <a:cubicBezTo>
                    <a:pt x="1711" y="2017"/>
                    <a:pt x="1570" y="1748"/>
                    <a:pt x="1404" y="1500"/>
                  </a:cubicBezTo>
                  <a:cubicBezTo>
                    <a:pt x="1238" y="1251"/>
                    <a:pt x="1062" y="1007"/>
                    <a:pt x="858" y="787"/>
                  </a:cubicBezTo>
                  <a:cubicBezTo>
                    <a:pt x="741" y="656"/>
                    <a:pt x="609" y="534"/>
                    <a:pt x="477" y="412"/>
                  </a:cubicBezTo>
                  <a:cubicBezTo>
                    <a:pt x="341" y="280"/>
                    <a:pt x="204" y="144"/>
                    <a:pt x="72" y="12"/>
                  </a:cubicBezTo>
                  <a:cubicBezTo>
                    <a:pt x="64" y="4"/>
                    <a:pt x="55"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0"/>
            <p:cNvSpPr/>
            <p:nvPr/>
          </p:nvSpPr>
          <p:spPr>
            <a:xfrm>
              <a:off x="4236634" y="3803766"/>
              <a:ext cx="246802" cy="414205"/>
            </a:xfrm>
            <a:custGeom>
              <a:avLst/>
              <a:gdLst/>
              <a:ahLst/>
              <a:cxnLst/>
              <a:rect l="l" t="t" r="r" b="b"/>
              <a:pathLst>
                <a:path w="2409" h="4043" extrusionOk="0">
                  <a:moveTo>
                    <a:pt x="107" y="1"/>
                  </a:moveTo>
                  <a:cubicBezTo>
                    <a:pt x="85" y="1"/>
                    <a:pt x="62" y="15"/>
                    <a:pt x="59" y="45"/>
                  </a:cubicBezTo>
                  <a:cubicBezTo>
                    <a:pt x="30" y="347"/>
                    <a:pt x="1" y="654"/>
                    <a:pt x="59" y="962"/>
                  </a:cubicBezTo>
                  <a:cubicBezTo>
                    <a:pt x="113" y="1269"/>
                    <a:pt x="259" y="1562"/>
                    <a:pt x="396" y="1840"/>
                  </a:cubicBezTo>
                  <a:cubicBezTo>
                    <a:pt x="533" y="2123"/>
                    <a:pt x="689" y="2396"/>
                    <a:pt x="879" y="2640"/>
                  </a:cubicBezTo>
                  <a:cubicBezTo>
                    <a:pt x="1069" y="2884"/>
                    <a:pt x="1289" y="3098"/>
                    <a:pt x="1513" y="3303"/>
                  </a:cubicBezTo>
                  <a:cubicBezTo>
                    <a:pt x="1786" y="3552"/>
                    <a:pt x="2064" y="3796"/>
                    <a:pt x="2342" y="4035"/>
                  </a:cubicBezTo>
                  <a:cubicBezTo>
                    <a:pt x="2349" y="4040"/>
                    <a:pt x="2356" y="4042"/>
                    <a:pt x="2363" y="4042"/>
                  </a:cubicBezTo>
                  <a:cubicBezTo>
                    <a:pt x="2387" y="4042"/>
                    <a:pt x="2409" y="4014"/>
                    <a:pt x="2386" y="3991"/>
                  </a:cubicBezTo>
                  <a:cubicBezTo>
                    <a:pt x="2152" y="3771"/>
                    <a:pt x="1908" y="3552"/>
                    <a:pt x="1669" y="3332"/>
                  </a:cubicBezTo>
                  <a:cubicBezTo>
                    <a:pt x="1450" y="3127"/>
                    <a:pt x="1230" y="2918"/>
                    <a:pt x="1040" y="2684"/>
                  </a:cubicBezTo>
                  <a:cubicBezTo>
                    <a:pt x="845" y="2449"/>
                    <a:pt x="684" y="2186"/>
                    <a:pt x="547" y="1918"/>
                  </a:cubicBezTo>
                  <a:cubicBezTo>
                    <a:pt x="474" y="1776"/>
                    <a:pt x="411" y="1640"/>
                    <a:pt x="347" y="1498"/>
                  </a:cubicBezTo>
                  <a:cubicBezTo>
                    <a:pt x="284" y="1352"/>
                    <a:pt x="220" y="1210"/>
                    <a:pt x="181" y="1059"/>
                  </a:cubicBezTo>
                  <a:cubicBezTo>
                    <a:pt x="98" y="728"/>
                    <a:pt x="128" y="381"/>
                    <a:pt x="147" y="45"/>
                  </a:cubicBezTo>
                  <a:cubicBezTo>
                    <a:pt x="150" y="15"/>
                    <a:pt x="12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0"/>
            <p:cNvSpPr/>
            <p:nvPr/>
          </p:nvSpPr>
          <p:spPr>
            <a:xfrm>
              <a:off x="4450857" y="4029770"/>
              <a:ext cx="302432" cy="543600"/>
            </a:xfrm>
            <a:custGeom>
              <a:avLst/>
              <a:gdLst/>
              <a:ahLst/>
              <a:cxnLst/>
              <a:rect l="l" t="t" r="r" b="b"/>
              <a:pathLst>
                <a:path w="2952" h="5306" extrusionOk="0">
                  <a:moveTo>
                    <a:pt x="2930" y="0"/>
                  </a:moveTo>
                  <a:cubicBezTo>
                    <a:pt x="2923" y="0"/>
                    <a:pt x="2916" y="4"/>
                    <a:pt x="2914" y="14"/>
                  </a:cubicBezTo>
                  <a:cubicBezTo>
                    <a:pt x="2714" y="746"/>
                    <a:pt x="2461" y="1468"/>
                    <a:pt x="2105" y="2141"/>
                  </a:cubicBezTo>
                  <a:cubicBezTo>
                    <a:pt x="1729" y="2853"/>
                    <a:pt x="1222" y="3477"/>
                    <a:pt x="739" y="4111"/>
                  </a:cubicBezTo>
                  <a:cubicBezTo>
                    <a:pt x="597" y="4297"/>
                    <a:pt x="461" y="4477"/>
                    <a:pt x="334" y="4667"/>
                  </a:cubicBezTo>
                  <a:cubicBezTo>
                    <a:pt x="266" y="4760"/>
                    <a:pt x="202" y="4853"/>
                    <a:pt x="144" y="4950"/>
                  </a:cubicBezTo>
                  <a:cubicBezTo>
                    <a:pt x="85" y="5043"/>
                    <a:pt x="27" y="5145"/>
                    <a:pt x="7" y="5253"/>
                  </a:cubicBezTo>
                  <a:cubicBezTo>
                    <a:pt x="1" y="5282"/>
                    <a:pt x="25" y="5305"/>
                    <a:pt x="48" y="5305"/>
                  </a:cubicBezTo>
                  <a:cubicBezTo>
                    <a:pt x="59" y="5305"/>
                    <a:pt x="69" y="5300"/>
                    <a:pt x="76" y="5287"/>
                  </a:cubicBezTo>
                  <a:cubicBezTo>
                    <a:pt x="119" y="5199"/>
                    <a:pt x="158" y="5106"/>
                    <a:pt x="207" y="5024"/>
                  </a:cubicBezTo>
                  <a:cubicBezTo>
                    <a:pt x="261" y="4936"/>
                    <a:pt x="315" y="4853"/>
                    <a:pt x="373" y="4770"/>
                  </a:cubicBezTo>
                  <a:cubicBezTo>
                    <a:pt x="490" y="4599"/>
                    <a:pt x="612" y="4428"/>
                    <a:pt x="734" y="4263"/>
                  </a:cubicBezTo>
                  <a:cubicBezTo>
                    <a:pt x="978" y="3931"/>
                    <a:pt x="1232" y="3609"/>
                    <a:pt x="1475" y="3272"/>
                  </a:cubicBezTo>
                  <a:cubicBezTo>
                    <a:pt x="1705" y="2955"/>
                    <a:pt x="1929" y="2624"/>
                    <a:pt x="2114" y="2277"/>
                  </a:cubicBezTo>
                  <a:cubicBezTo>
                    <a:pt x="2300" y="1946"/>
                    <a:pt x="2456" y="1595"/>
                    <a:pt x="2592" y="1238"/>
                  </a:cubicBezTo>
                  <a:cubicBezTo>
                    <a:pt x="2749" y="843"/>
                    <a:pt x="2880" y="439"/>
                    <a:pt x="2948" y="24"/>
                  </a:cubicBezTo>
                  <a:cubicBezTo>
                    <a:pt x="2951" y="9"/>
                    <a:pt x="2940" y="0"/>
                    <a:pt x="2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0"/>
            <p:cNvSpPr/>
            <p:nvPr/>
          </p:nvSpPr>
          <p:spPr>
            <a:xfrm>
              <a:off x="4526055" y="4025570"/>
              <a:ext cx="241884" cy="435105"/>
            </a:xfrm>
            <a:custGeom>
              <a:avLst/>
              <a:gdLst/>
              <a:ahLst/>
              <a:cxnLst/>
              <a:rect l="l" t="t" r="r" b="b"/>
              <a:pathLst>
                <a:path w="2361" h="4247" extrusionOk="0">
                  <a:moveTo>
                    <a:pt x="2239" y="1"/>
                  </a:moveTo>
                  <a:cubicBezTo>
                    <a:pt x="2226" y="1"/>
                    <a:pt x="2212" y="9"/>
                    <a:pt x="2210" y="26"/>
                  </a:cubicBezTo>
                  <a:cubicBezTo>
                    <a:pt x="2205" y="114"/>
                    <a:pt x="2219" y="202"/>
                    <a:pt x="2229" y="284"/>
                  </a:cubicBezTo>
                  <a:cubicBezTo>
                    <a:pt x="2239" y="367"/>
                    <a:pt x="2244" y="450"/>
                    <a:pt x="2249" y="538"/>
                  </a:cubicBezTo>
                  <a:cubicBezTo>
                    <a:pt x="2258" y="709"/>
                    <a:pt x="2263" y="880"/>
                    <a:pt x="2254" y="1050"/>
                  </a:cubicBezTo>
                  <a:cubicBezTo>
                    <a:pt x="2234" y="1387"/>
                    <a:pt x="2171" y="1723"/>
                    <a:pt x="2054" y="2036"/>
                  </a:cubicBezTo>
                  <a:cubicBezTo>
                    <a:pt x="1824" y="2640"/>
                    <a:pt x="1366" y="3113"/>
                    <a:pt x="878" y="3518"/>
                  </a:cubicBezTo>
                  <a:cubicBezTo>
                    <a:pt x="600" y="3752"/>
                    <a:pt x="307" y="3962"/>
                    <a:pt x="24" y="4187"/>
                  </a:cubicBezTo>
                  <a:cubicBezTo>
                    <a:pt x="0" y="4207"/>
                    <a:pt x="26" y="4246"/>
                    <a:pt x="52" y="4246"/>
                  </a:cubicBezTo>
                  <a:cubicBezTo>
                    <a:pt x="57" y="4246"/>
                    <a:pt x="63" y="4245"/>
                    <a:pt x="68" y="4240"/>
                  </a:cubicBezTo>
                  <a:cubicBezTo>
                    <a:pt x="327" y="4040"/>
                    <a:pt x="590" y="3850"/>
                    <a:pt x="849" y="3650"/>
                  </a:cubicBezTo>
                  <a:cubicBezTo>
                    <a:pt x="1102" y="3450"/>
                    <a:pt x="1351" y="3240"/>
                    <a:pt x="1566" y="2996"/>
                  </a:cubicBezTo>
                  <a:cubicBezTo>
                    <a:pt x="1785" y="2753"/>
                    <a:pt x="1971" y="2479"/>
                    <a:pt x="2097" y="2177"/>
                  </a:cubicBezTo>
                  <a:cubicBezTo>
                    <a:pt x="2234" y="1860"/>
                    <a:pt x="2312" y="1523"/>
                    <a:pt x="2341" y="1182"/>
                  </a:cubicBezTo>
                  <a:cubicBezTo>
                    <a:pt x="2356" y="987"/>
                    <a:pt x="2361" y="797"/>
                    <a:pt x="2346" y="601"/>
                  </a:cubicBezTo>
                  <a:cubicBezTo>
                    <a:pt x="2341" y="504"/>
                    <a:pt x="2336" y="406"/>
                    <a:pt x="2327" y="314"/>
                  </a:cubicBezTo>
                  <a:cubicBezTo>
                    <a:pt x="2312" y="211"/>
                    <a:pt x="2302" y="114"/>
                    <a:pt x="2263" y="16"/>
                  </a:cubicBezTo>
                  <a:cubicBezTo>
                    <a:pt x="2259" y="6"/>
                    <a:pt x="2249" y="1"/>
                    <a:pt x="22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0"/>
            <p:cNvSpPr/>
            <p:nvPr/>
          </p:nvSpPr>
          <p:spPr>
            <a:xfrm>
              <a:off x="4513044" y="4021164"/>
              <a:ext cx="241884" cy="446682"/>
            </a:xfrm>
            <a:custGeom>
              <a:avLst/>
              <a:gdLst/>
              <a:ahLst/>
              <a:cxnLst/>
              <a:rect l="l" t="t" r="r" b="b"/>
              <a:pathLst>
                <a:path w="2361" h="4360" extrusionOk="0">
                  <a:moveTo>
                    <a:pt x="2318" y="0"/>
                  </a:moveTo>
                  <a:cubicBezTo>
                    <a:pt x="2305" y="0"/>
                    <a:pt x="2292" y="8"/>
                    <a:pt x="2288" y="25"/>
                  </a:cubicBezTo>
                  <a:cubicBezTo>
                    <a:pt x="2195" y="332"/>
                    <a:pt x="2015" y="601"/>
                    <a:pt x="1815" y="844"/>
                  </a:cubicBezTo>
                  <a:cubicBezTo>
                    <a:pt x="1605" y="1098"/>
                    <a:pt x="1371" y="1322"/>
                    <a:pt x="1156" y="1571"/>
                  </a:cubicBezTo>
                  <a:cubicBezTo>
                    <a:pt x="946" y="1820"/>
                    <a:pt x="766" y="2088"/>
                    <a:pt x="634" y="2391"/>
                  </a:cubicBezTo>
                  <a:cubicBezTo>
                    <a:pt x="512" y="2678"/>
                    <a:pt x="425" y="2981"/>
                    <a:pt x="342" y="3283"/>
                  </a:cubicBezTo>
                  <a:cubicBezTo>
                    <a:pt x="293" y="3454"/>
                    <a:pt x="244" y="3625"/>
                    <a:pt x="195" y="3795"/>
                  </a:cubicBezTo>
                  <a:cubicBezTo>
                    <a:pt x="166" y="3883"/>
                    <a:pt x="137" y="3966"/>
                    <a:pt x="108" y="4054"/>
                  </a:cubicBezTo>
                  <a:cubicBezTo>
                    <a:pt x="78" y="4137"/>
                    <a:pt x="39" y="4220"/>
                    <a:pt x="10" y="4308"/>
                  </a:cubicBezTo>
                  <a:cubicBezTo>
                    <a:pt x="0" y="4337"/>
                    <a:pt x="30" y="4360"/>
                    <a:pt x="58" y="4360"/>
                  </a:cubicBezTo>
                  <a:cubicBezTo>
                    <a:pt x="72" y="4360"/>
                    <a:pt x="85" y="4355"/>
                    <a:pt x="93" y="4342"/>
                  </a:cubicBezTo>
                  <a:cubicBezTo>
                    <a:pt x="132" y="4269"/>
                    <a:pt x="161" y="4191"/>
                    <a:pt x="190" y="4117"/>
                  </a:cubicBezTo>
                  <a:cubicBezTo>
                    <a:pt x="220" y="4044"/>
                    <a:pt x="244" y="3971"/>
                    <a:pt x="268" y="3898"/>
                  </a:cubicBezTo>
                  <a:cubicBezTo>
                    <a:pt x="317" y="3747"/>
                    <a:pt x="366" y="3591"/>
                    <a:pt x="405" y="3435"/>
                  </a:cubicBezTo>
                  <a:cubicBezTo>
                    <a:pt x="493" y="3132"/>
                    <a:pt x="571" y="2825"/>
                    <a:pt x="688" y="2532"/>
                  </a:cubicBezTo>
                  <a:cubicBezTo>
                    <a:pt x="805" y="2230"/>
                    <a:pt x="971" y="1957"/>
                    <a:pt x="1181" y="1708"/>
                  </a:cubicBezTo>
                  <a:cubicBezTo>
                    <a:pt x="1390" y="1454"/>
                    <a:pt x="1634" y="1225"/>
                    <a:pt x="1849" y="971"/>
                  </a:cubicBezTo>
                  <a:cubicBezTo>
                    <a:pt x="2073" y="698"/>
                    <a:pt x="2268" y="391"/>
                    <a:pt x="2351" y="45"/>
                  </a:cubicBezTo>
                  <a:cubicBezTo>
                    <a:pt x="2360" y="18"/>
                    <a:pt x="2339" y="0"/>
                    <a:pt x="23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0"/>
            <p:cNvSpPr/>
            <p:nvPr/>
          </p:nvSpPr>
          <p:spPr>
            <a:xfrm>
              <a:off x="4419507" y="4424713"/>
              <a:ext cx="330094" cy="327738"/>
            </a:xfrm>
            <a:custGeom>
              <a:avLst/>
              <a:gdLst/>
              <a:ahLst/>
              <a:cxnLst/>
              <a:rect l="l" t="t" r="r" b="b"/>
              <a:pathLst>
                <a:path w="3222" h="3199" extrusionOk="0">
                  <a:moveTo>
                    <a:pt x="3191" y="0"/>
                  </a:moveTo>
                  <a:cubicBezTo>
                    <a:pt x="3185" y="0"/>
                    <a:pt x="3180" y="3"/>
                    <a:pt x="3176" y="8"/>
                  </a:cubicBezTo>
                  <a:cubicBezTo>
                    <a:pt x="2991" y="237"/>
                    <a:pt x="2757" y="408"/>
                    <a:pt x="2513" y="559"/>
                  </a:cubicBezTo>
                  <a:cubicBezTo>
                    <a:pt x="2235" y="730"/>
                    <a:pt x="1962" y="905"/>
                    <a:pt x="1703" y="1095"/>
                  </a:cubicBezTo>
                  <a:cubicBezTo>
                    <a:pt x="1230" y="1447"/>
                    <a:pt x="762" y="1827"/>
                    <a:pt x="416" y="2305"/>
                  </a:cubicBezTo>
                  <a:cubicBezTo>
                    <a:pt x="230" y="2559"/>
                    <a:pt x="84" y="2846"/>
                    <a:pt x="6" y="3154"/>
                  </a:cubicBezTo>
                  <a:cubicBezTo>
                    <a:pt x="0" y="3180"/>
                    <a:pt x="23" y="3198"/>
                    <a:pt x="44" y="3198"/>
                  </a:cubicBezTo>
                  <a:cubicBezTo>
                    <a:pt x="57" y="3198"/>
                    <a:pt x="70" y="3191"/>
                    <a:pt x="74" y="3173"/>
                  </a:cubicBezTo>
                  <a:cubicBezTo>
                    <a:pt x="216" y="2622"/>
                    <a:pt x="577" y="2164"/>
                    <a:pt x="986" y="1778"/>
                  </a:cubicBezTo>
                  <a:cubicBezTo>
                    <a:pt x="1450" y="1354"/>
                    <a:pt x="1967" y="993"/>
                    <a:pt x="2498" y="661"/>
                  </a:cubicBezTo>
                  <a:cubicBezTo>
                    <a:pt x="2762" y="491"/>
                    <a:pt x="3045" y="310"/>
                    <a:pt x="3211" y="32"/>
                  </a:cubicBezTo>
                  <a:cubicBezTo>
                    <a:pt x="3221" y="18"/>
                    <a:pt x="3206" y="0"/>
                    <a:pt x="3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0"/>
            <p:cNvSpPr/>
            <p:nvPr/>
          </p:nvSpPr>
          <p:spPr>
            <a:xfrm>
              <a:off x="4470732" y="4321341"/>
              <a:ext cx="405600" cy="333987"/>
            </a:xfrm>
            <a:custGeom>
              <a:avLst/>
              <a:gdLst/>
              <a:ahLst/>
              <a:cxnLst/>
              <a:rect l="l" t="t" r="r" b="b"/>
              <a:pathLst>
                <a:path w="3959" h="3260" extrusionOk="0">
                  <a:moveTo>
                    <a:pt x="3918" y="1"/>
                  </a:moveTo>
                  <a:cubicBezTo>
                    <a:pt x="3910" y="1"/>
                    <a:pt x="3902" y="4"/>
                    <a:pt x="3896" y="12"/>
                  </a:cubicBezTo>
                  <a:cubicBezTo>
                    <a:pt x="3764" y="163"/>
                    <a:pt x="3642" y="324"/>
                    <a:pt x="3525" y="485"/>
                  </a:cubicBezTo>
                  <a:cubicBezTo>
                    <a:pt x="3403" y="646"/>
                    <a:pt x="3286" y="812"/>
                    <a:pt x="3164" y="973"/>
                  </a:cubicBezTo>
                  <a:cubicBezTo>
                    <a:pt x="2950" y="1265"/>
                    <a:pt x="2745" y="1568"/>
                    <a:pt x="2457" y="1797"/>
                  </a:cubicBezTo>
                  <a:cubicBezTo>
                    <a:pt x="1984" y="2182"/>
                    <a:pt x="1394" y="2368"/>
                    <a:pt x="852" y="2631"/>
                  </a:cubicBezTo>
                  <a:cubicBezTo>
                    <a:pt x="550" y="2782"/>
                    <a:pt x="257" y="2958"/>
                    <a:pt x="23" y="3202"/>
                  </a:cubicBezTo>
                  <a:cubicBezTo>
                    <a:pt x="0" y="3225"/>
                    <a:pt x="22" y="3260"/>
                    <a:pt x="47" y="3260"/>
                  </a:cubicBezTo>
                  <a:cubicBezTo>
                    <a:pt x="53" y="3260"/>
                    <a:pt x="61" y="3257"/>
                    <a:pt x="67" y="3251"/>
                  </a:cubicBezTo>
                  <a:cubicBezTo>
                    <a:pt x="516" y="2831"/>
                    <a:pt x="1111" y="2621"/>
                    <a:pt x="1662" y="2378"/>
                  </a:cubicBezTo>
                  <a:cubicBezTo>
                    <a:pt x="1935" y="2256"/>
                    <a:pt x="2213" y="2124"/>
                    <a:pt x="2457" y="1939"/>
                  </a:cubicBezTo>
                  <a:cubicBezTo>
                    <a:pt x="2589" y="1841"/>
                    <a:pt x="2711" y="1729"/>
                    <a:pt x="2818" y="1607"/>
                  </a:cubicBezTo>
                  <a:cubicBezTo>
                    <a:pt x="2945" y="1465"/>
                    <a:pt x="3052" y="1314"/>
                    <a:pt x="3164" y="1163"/>
                  </a:cubicBezTo>
                  <a:cubicBezTo>
                    <a:pt x="3296" y="983"/>
                    <a:pt x="3428" y="797"/>
                    <a:pt x="3559" y="612"/>
                  </a:cubicBezTo>
                  <a:cubicBezTo>
                    <a:pt x="3696" y="426"/>
                    <a:pt x="3828" y="241"/>
                    <a:pt x="3945" y="46"/>
                  </a:cubicBezTo>
                  <a:cubicBezTo>
                    <a:pt x="3959" y="25"/>
                    <a:pt x="3939" y="1"/>
                    <a:pt x="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0"/>
            <p:cNvSpPr/>
            <p:nvPr/>
          </p:nvSpPr>
          <p:spPr>
            <a:xfrm>
              <a:off x="4495013" y="4324415"/>
              <a:ext cx="379577" cy="301408"/>
            </a:xfrm>
            <a:custGeom>
              <a:avLst/>
              <a:gdLst/>
              <a:ahLst/>
              <a:cxnLst/>
              <a:rect l="l" t="t" r="r" b="b"/>
              <a:pathLst>
                <a:path w="3705" h="2942" extrusionOk="0">
                  <a:moveTo>
                    <a:pt x="3668" y="0"/>
                  </a:moveTo>
                  <a:cubicBezTo>
                    <a:pt x="3665" y="0"/>
                    <a:pt x="3662" y="0"/>
                    <a:pt x="3659" y="1"/>
                  </a:cubicBezTo>
                  <a:cubicBezTo>
                    <a:pt x="3361" y="84"/>
                    <a:pt x="3069" y="172"/>
                    <a:pt x="2781" y="289"/>
                  </a:cubicBezTo>
                  <a:cubicBezTo>
                    <a:pt x="2493" y="401"/>
                    <a:pt x="2215" y="528"/>
                    <a:pt x="1952" y="694"/>
                  </a:cubicBezTo>
                  <a:cubicBezTo>
                    <a:pt x="1430" y="1021"/>
                    <a:pt x="1025" y="1494"/>
                    <a:pt x="654" y="1982"/>
                  </a:cubicBezTo>
                  <a:cubicBezTo>
                    <a:pt x="542" y="2133"/>
                    <a:pt x="435" y="2279"/>
                    <a:pt x="327" y="2426"/>
                  </a:cubicBezTo>
                  <a:cubicBezTo>
                    <a:pt x="269" y="2504"/>
                    <a:pt x="215" y="2582"/>
                    <a:pt x="162" y="2660"/>
                  </a:cubicBezTo>
                  <a:cubicBezTo>
                    <a:pt x="103" y="2738"/>
                    <a:pt x="49" y="2816"/>
                    <a:pt x="10" y="2908"/>
                  </a:cubicBezTo>
                  <a:cubicBezTo>
                    <a:pt x="0" y="2929"/>
                    <a:pt x="18" y="2942"/>
                    <a:pt x="35" y="2942"/>
                  </a:cubicBezTo>
                  <a:cubicBezTo>
                    <a:pt x="42" y="2942"/>
                    <a:pt x="50" y="2939"/>
                    <a:pt x="54" y="2933"/>
                  </a:cubicBezTo>
                  <a:cubicBezTo>
                    <a:pt x="118" y="2879"/>
                    <a:pt x="166" y="2811"/>
                    <a:pt x="215" y="2743"/>
                  </a:cubicBezTo>
                  <a:cubicBezTo>
                    <a:pt x="269" y="2674"/>
                    <a:pt x="318" y="2606"/>
                    <a:pt x="366" y="2538"/>
                  </a:cubicBezTo>
                  <a:cubicBezTo>
                    <a:pt x="464" y="2406"/>
                    <a:pt x="562" y="2274"/>
                    <a:pt x="659" y="2143"/>
                  </a:cubicBezTo>
                  <a:cubicBezTo>
                    <a:pt x="844" y="1899"/>
                    <a:pt x="1030" y="1660"/>
                    <a:pt x="1240" y="1440"/>
                  </a:cubicBezTo>
                  <a:cubicBezTo>
                    <a:pt x="1444" y="1216"/>
                    <a:pt x="1669" y="1016"/>
                    <a:pt x="1918" y="845"/>
                  </a:cubicBezTo>
                  <a:cubicBezTo>
                    <a:pt x="2166" y="674"/>
                    <a:pt x="2435" y="538"/>
                    <a:pt x="2713" y="421"/>
                  </a:cubicBezTo>
                  <a:cubicBezTo>
                    <a:pt x="3030" y="289"/>
                    <a:pt x="3356" y="172"/>
                    <a:pt x="3674" y="50"/>
                  </a:cubicBezTo>
                  <a:cubicBezTo>
                    <a:pt x="3705" y="41"/>
                    <a:pt x="3695" y="0"/>
                    <a:pt x="3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0"/>
            <p:cNvSpPr/>
            <p:nvPr/>
          </p:nvSpPr>
          <p:spPr>
            <a:xfrm>
              <a:off x="4214505" y="4033151"/>
              <a:ext cx="224570" cy="636522"/>
            </a:xfrm>
            <a:custGeom>
              <a:avLst/>
              <a:gdLst/>
              <a:ahLst/>
              <a:cxnLst/>
              <a:rect l="l" t="t" r="r" b="b"/>
              <a:pathLst>
                <a:path w="2192" h="6213" extrusionOk="0">
                  <a:moveTo>
                    <a:pt x="36" y="0"/>
                  </a:moveTo>
                  <a:cubicBezTo>
                    <a:pt x="18" y="0"/>
                    <a:pt x="0" y="19"/>
                    <a:pt x="7" y="40"/>
                  </a:cubicBezTo>
                  <a:cubicBezTo>
                    <a:pt x="31" y="118"/>
                    <a:pt x="71" y="186"/>
                    <a:pt x="100" y="264"/>
                  </a:cubicBezTo>
                  <a:cubicBezTo>
                    <a:pt x="139" y="347"/>
                    <a:pt x="178" y="425"/>
                    <a:pt x="212" y="508"/>
                  </a:cubicBezTo>
                  <a:cubicBezTo>
                    <a:pt x="285" y="688"/>
                    <a:pt x="363" y="869"/>
                    <a:pt x="431" y="1054"/>
                  </a:cubicBezTo>
                  <a:cubicBezTo>
                    <a:pt x="578" y="1449"/>
                    <a:pt x="714" y="1854"/>
                    <a:pt x="836" y="2259"/>
                  </a:cubicBezTo>
                  <a:cubicBezTo>
                    <a:pt x="944" y="2625"/>
                    <a:pt x="1046" y="2996"/>
                    <a:pt x="1129" y="3366"/>
                  </a:cubicBezTo>
                  <a:cubicBezTo>
                    <a:pt x="1231" y="3820"/>
                    <a:pt x="1319" y="4278"/>
                    <a:pt x="1451" y="4722"/>
                  </a:cubicBezTo>
                  <a:cubicBezTo>
                    <a:pt x="1587" y="5186"/>
                    <a:pt x="1768" y="5639"/>
                    <a:pt x="2026" y="6049"/>
                  </a:cubicBezTo>
                  <a:cubicBezTo>
                    <a:pt x="2056" y="6098"/>
                    <a:pt x="2090" y="6147"/>
                    <a:pt x="2124" y="6200"/>
                  </a:cubicBezTo>
                  <a:cubicBezTo>
                    <a:pt x="2130" y="6209"/>
                    <a:pt x="2138" y="6212"/>
                    <a:pt x="2147" y="6212"/>
                  </a:cubicBezTo>
                  <a:cubicBezTo>
                    <a:pt x="2168" y="6212"/>
                    <a:pt x="2192" y="6190"/>
                    <a:pt x="2178" y="6166"/>
                  </a:cubicBezTo>
                  <a:cubicBezTo>
                    <a:pt x="1914" y="5761"/>
                    <a:pt x="1724" y="5308"/>
                    <a:pt x="1583" y="4849"/>
                  </a:cubicBezTo>
                  <a:cubicBezTo>
                    <a:pt x="1436" y="4386"/>
                    <a:pt x="1339" y="3913"/>
                    <a:pt x="1246" y="3439"/>
                  </a:cubicBezTo>
                  <a:cubicBezTo>
                    <a:pt x="1173" y="3079"/>
                    <a:pt x="1075" y="2718"/>
                    <a:pt x="973" y="2361"/>
                  </a:cubicBezTo>
                  <a:cubicBezTo>
                    <a:pt x="851" y="1952"/>
                    <a:pt x="719" y="1547"/>
                    <a:pt x="573" y="1147"/>
                  </a:cubicBezTo>
                  <a:cubicBezTo>
                    <a:pt x="441" y="796"/>
                    <a:pt x="300" y="440"/>
                    <a:pt x="119" y="103"/>
                  </a:cubicBezTo>
                  <a:cubicBezTo>
                    <a:pt x="105" y="69"/>
                    <a:pt x="80" y="40"/>
                    <a:pt x="56" y="10"/>
                  </a:cubicBezTo>
                  <a:cubicBezTo>
                    <a:pt x="50" y="3"/>
                    <a:pt x="43" y="0"/>
                    <a:pt x="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0"/>
            <p:cNvSpPr/>
            <p:nvPr/>
          </p:nvSpPr>
          <p:spPr>
            <a:xfrm>
              <a:off x="4205490" y="4019423"/>
              <a:ext cx="188918" cy="559377"/>
            </a:xfrm>
            <a:custGeom>
              <a:avLst/>
              <a:gdLst/>
              <a:ahLst/>
              <a:cxnLst/>
              <a:rect l="l" t="t" r="r" b="b"/>
              <a:pathLst>
                <a:path w="1844" h="5460" extrusionOk="0">
                  <a:moveTo>
                    <a:pt x="40" y="0"/>
                  </a:moveTo>
                  <a:cubicBezTo>
                    <a:pt x="17" y="0"/>
                    <a:pt x="1" y="40"/>
                    <a:pt x="22" y="57"/>
                  </a:cubicBezTo>
                  <a:cubicBezTo>
                    <a:pt x="85" y="120"/>
                    <a:pt x="159" y="164"/>
                    <a:pt x="227" y="222"/>
                  </a:cubicBezTo>
                  <a:cubicBezTo>
                    <a:pt x="295" y="276"/>
                    <a:pt x="358" y="330"/>
                    <a:pt x="422" y="393"/>
                  </a:cubicBezTo>
                  <a:cubicBezTo>
                    <a:pt x="549" y="515"/>
                    <a:pt x="661" y="652"/>
                    <a:pt x="763" y="793"/>
                  </a:cubicBezTo>
                  <a:cubicBezTo>
                    <a:pt x="968" y="1076"/>
                    <a:pt x="1139" y="1388"/>
                    <a:pt x="1285" y="1710"/>
                  </a:cubicBezTo>
                  <a:cubicBezTo>
                    <a:pt x="1451" y="2066"/>
                    <a:pt x="1573" y="2447"/>
                    <a:pt x="1641" y="2837"/>
                  </a:cubicBezTo>
                  <a:cubicBezTo>
                    <a:pt x="1680" y="3037"/>
                    <a:pt x="1705" y="3242"/>
                    <a:pt x="1719" y="3447"/>
                  </a:cubicBezTo>
                  <a:cubicBezTo>
                    <a:pt x="1729" y="3651"/>
                    <a:pt x="1729" y="3851"/>
                    <a:pt x="1724" y="4056"/>
                  </a:cubicBezTo>
                  <a:cubicBezTo>
                    <a:pt x="1719" y="4515"/>
                    <a:pt x="1729" y="4973"/>
                    <a:pt x="1773" y="5427"/>
                  </a:cubicBezTo>
                  <a:cubicBezTo>
                    <a:pt x="1775" y="5449"/>
                    <a:pt x="1794" y="5460"/>
                    <a:pt x="1811" y="5460"/>
                  </a:cubicBezTo>
                  <a:cubicBezTo>
                    <a:pt x="1828" y="5460"/>
                    <a:pt x="1844" y="5449"/>
                    <a:pt x="1841" y="5427"/>
                  </a:cubicBezTo>
                  <a:cubicBezTo>
                    <a:pt x="1802" y="5012"/>
                    <a:pt x="1797" y="4603"/>
                    <a:pt x="1807" y="4188"/>
                  </a:cubicBezTo>
                  <a:cubicBezTo>
                    <a:pt x="1812" y="3978"/>
                    <a:pt x="1817" y="3769"/>
                    <a:pt x="1812" y="3559"/>
                  </a:cubicBezTo>
                  <a:cubicBezTo>
                    <a:pt x="1807" y="3354"/>
                    <a:pt x="1788" y="3149"/>
                    <a:pt x="1758" y="2949"/>
                  </a:cubicBezTo>
                  <a:cubicBezTo>
                    <a:pt x="1700" y="2544"/>
                    <a:pt x="1588" y="2149"/>
                    <a:pt x="1422" y="1774"/>
                  </a:cubicBezTo>
                  <a:cubicBezTo>
                    <a:pt x="1275" y="1442"/>
                    <a:pt x="1110" y="1120"/>
                    <a:pt x="905" y="822"/>
                  </a:cubicBezTo>
                  <a:cubicBezTo>
                    <a:pt x="793" y="661"/>
                    <a:pt x="666" y="505"/>
                    <a:pt x="529" y="364"/>
                  </a:cubicBezTo>
                  <a:cubicBezTo>
                    <a:pt x="456" y="291"/>
                    <a:pt x="383" y="222"/>
                    <a:pt x="305" y="159"/>
                  </a:cubicBezTo>
                  <a:cubicBezTo>
                    <a:pt x="227" y="101"/>
                    <a:pt x="149" y="37"/>
                    <a:pt x="51" y="3"/>
                  </a:cubicBezTo>
                  <a:cubicBezTo>
                    <a:pt x="47" y="1"/>
                    <a:pt x="44" y="0"/>
                    <a:pt x="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0"/>
            <p:cNvSpPr/>
            <p:nvPr/>
          </p:nvSpPr>
          <p:spPr>
            <a:xfrm>
              <a:off x="4201699" y="4022599"/>
              <a:ext cx="188508" cy="558045"/>
            </a:xfrm>
            <a:custGeom>
              <a:avLst/>
              <a:gdLst/>
              <a:ahLst/>
              <a:cxnLst/>
              <a:rect l="l" t="t" r="r" b="b"/>
              <a:pathLst>
                <a:path w="1840" h="5447" extrusionOk="0">
                  <a:moveTo>
                    <a:pt x="101" y="0"/>
                  </a:moveTo>
                  <a:cubicBezTo>
                    <a:pt x="79" y="0"/>
                    <a:pt x="58" y="11"/>
                    <a:pt x="54" y="35"/>
                  </a:cubicBezTo>
                  <a:cubicBezTo>
                    <a:pt x="20" y="231"/>
                    <a:pt x="10" y="426"/>
                    <a:pt x="5" y="626"/>
                  </a:cubicBezTo>
                  <a:cubicBezTo>
                    <a:pt x="0" y="811"/>
                    <a:pt x="5" y="996"/>
                    <a:pt x="20" y="1182"/>
                  </a:cubicBezTo>
                  <a:cubicBezTo>
                    <a:pt x="39" y="1552"/>
                    <a:pt x="98" y="1923"/>
                    <a:pt x="186" y="2279"/>
                  </a:cubicBezTo>
                  <a:cubicBezTo>
                    <a:pt x="366" y="3011"/>
                    <a:pt x="674" y="3703"/>
                    <a:pt x="1049" y="4352"/>
                  </a:cubicBezTo>
                  <a:cubicBezTo>
                    <a:pt x="1161" y="4542"/>
                    <a:pt x="1278" y="4733"/>
                    <a:pt x="1405" y="4918"/>
                  </a:cubicBezTo>
                  <a:cubicBezTo>
                    <a:pt x="1469" y="5006"/>
                    <a:pt x="1532" y="5094"/>
                    <a:pt x="1600" y="5181"/>
                  </a:cubicBezTo>
                  <a:cubicBezTo>
                    <a:pt x="1634" y="5225"/>
                    <a:pt x="1669" y="5279"/>
                    <a:pt x="1708" y="5318"/>
                  </a:cubicBezTo>
                  <a:cubicBezTo>
                    <a:pt x="1727" y="5337"/>
                    <a:pt x="1751" y="5352"/>
                    <a:pt x="1766" y="5372"/>
                  </a:cubicBezTo>
                  <a:cubicBezTo>
                    <a:pt x="1791" y="5396"/>
                    <a:pt x="1810" y="5420"/>
                    <a:pt x="1830" y="5445"/>
                  </a:cubicBezTo>
                  <a:cubicBezTo>
                    <a:pt x="1831" y="5446"/>
                    <a:pt x="1832" y="5447"/>
                    <a:pt x="1834" y="5447"/>
                  </a:cubicBezTo>
                  <a:cubicBezTo>
                    <a:pt x="1837" y="5447"/>
                    <a:pt x="1839" y="5443"/>
                    <a:pt x="1839" y="5440"/>
                  </a:cubicBezTo>
                  <a:cubicBezTo>
                    <a:pt x="1810" y="5396"/>
                    <a:pt x="1781" y="5352"/>
                    <a:pt x="1761" y="5303"/>
                  </a:cubicBezTo>
                  <a:cubicBezTo>
                    <a:pt x="1742" y="5255"/>
                    <a:pt x="1708" y="5215"/>
                    <a:pt x="1678" y="5172"/>
                  </a:cubicBezTo>
                  <a:cubicBezTo>
                    <a:pt x="1630" y="5089"/>
                    <a:pt x="1576" y="5006"/>
                    <a:pt x="1522" y="4923"/>
                  </a:cubicBezTo>
                  <a:cubicBezTo>
                    <a:pt x="1415" y="4757"/>
                    <a:pt x="1308" y="4591"/>
                    <a:pt x="1210" y="4425"/>
                  </a:cubicBezTo>
                  <a:cubicBezTo>
                    <a:pt x="1015" y="4099"/>
                    <a:pt x="839" y="3767"/>
                    <a:pt x="688" y="3421"/>
                  </a:cubicBezTo>
                  <a:cubicBezTo>
                    <a:pt x="395" y="2757"/>
                    <a:pt x="200" y="2045"/>
                    <a:pt x="137" y="1318"/>
                  </a:cubicBezTo>
                  <a:cubicBezTo>
                    <a:pt x="122" y="1113"/>
                    <a:pt x="113" y="904"/>
                    <a:pt x="117" y="699"/>
                  </a:cubicBezTo>
                  <a:cubicBezTo>
                    <a:pt x="117" y="484"/>
                    <a:pt x="142" y="265"/>
                    <a:pt x="156" y="50"/>
                  </a:cubicBezTo>
                  <a:cubicBezTo>
                    <a:pt x="156" y="18"/>
                    <a:pt x="128" y="0"/>
                    <a:pt x="1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0"/>
            <p:cNvSpPr/>
            <p:nvPr/>
          </p:nvSpPr>
          <p:spPr>
            <a:xfrm>
              <a:off x="3710145" y="4276776"/>
              <a:ext cx="720019" cy="907195"/>
            </a:xfrm>
            <a:custGeom>
              <a:avLst/>
              <a:gdLst/>
              <a:ahLst/>
              <a:cxnLst/>
              <a:rect l="l" t="t" r="r" b="b"/>
              <a:pathLst>
                <a:path w="7028" h="8855" extrusionOk="0">
                  <a:moveTo>
                    <a:pt x="42" y="0"/>
                  </a:moveTo>
                  <a:cubicBezTo>
                    <a:pt x="19" y="0"/>
                    <a:pt x="0" y="28"/>
                    <a:pt x="23" y="47"/>
                  </a:cubicBezTo>
                  <a:cubicBezTo>
                    <a:pt x="77" y="96"/>
                    <a:pt x="130" y="154"/>
                    <a:pt x="184" y="208"/>
                  </a:cubicBezTo>
                  <a:cubicBezTo>
                    <a:pt x="243" y="266"/>
                    <a:pt x="301" y="320"/>
                    <a:pt x="360" y="379"/>
                  </a:cubicBezTo>
                  <a:cubicBezTo>
                    <a:pt x="482" y="501"/>
                    <a:pt x="599" y="622"/>
                    <a:pt x="716" y="749"/>
                  </a:cubicBezTo>
                  <a:cubicBezTo>
                    <a:pt x="965" y="1022"/>
                    <a:pt x="1204" y="1300"/>
                    <a:pt x="1433" y="1583"/>
                  </a:cubicBezTo>
                  <a:cubicBezTo>
                    <a:pt x="1872" y="2135"/>
                    <a:pt x="2277" y="2715"/>
                    <a:pt x="2618" y="3330"/>
                  </a:cubicBezTo>
                  <a:cubicBezTo>
                    <a:pt x="3042" y="4086"/>
                    <a:pt x="3389" y="4886"/>
                    <a:pt x="3716" y="5690"/>
                  </a:cubicBezTo>
                  <a:cubicBezTo>
                    <a:pt x="3872" y="6090"/>
                    <a:pt x="4018" y="6500"/>
                    <a:pt x="4194" y="6890"/>
                  </a:cubicBezTo>
                  <a:cubicBezTo>
                    <a:pt x="4355" y="7251"/>
                    <a:pt x="4555" y="7583"/>
                    <a:pt x="4818" y="7871"/>
                  </a:cubicBezTo>
                  <a:cubicBezTo>
                    <a:pt x="5062" y="8139"/>
                    <a:pt x="5350" y="8368"/>
                    <a:pt x="5667" y="8544"/>
                  </a:cubicBezTo>
                  <a:cubicBezTo>
                    <a:pt x="5958" y="8707"/>
                    <a:pt x="6296" y="8855"/>
                    <a:pt x="6638" y="8855"/>
                  </a:cubicBezTo>
                  <a:cubicBezTo>
                    <a:pt x="6685" y="8855"/>
                    <a:pt x="6732" y="8852"/>
                    <a:pt x="6779" y="8846"/>
                  </a:cubicBezTo>
                  <a:cubicBezTo>
                    <a:pt x="6828" y="8841"/>
                    <a:pt x="6871" y="8827"/>
                    <a:pt x="6915" y="8812"/>
                  </a:cubicBezTo>
                  <a:cubicBezTo>
                    <a:pt x="6954" y="8797"/>
                    <a:pt x="6993" y="8768"/>
                    <a:pt x="7023" y="8739"/>
                  </a:cubicBezTo>
                  <a:cubicBezTo>
                    <a:pt x="7028" y="8734"/>
                    <a:pt x="7028" y="8724"/>
                    <a:pt x="7018" y="8724"/>
                  </a:cubicBezTo>
                  <a:cubicBezTo>
                    <a:pt x="6974" y="8734"/>
                    <a:pt x="6925" y="8729"/>
                    <a:pt x="6881" y="8739"/>
                  </a:cubicBezTo>
                  <a:cubicBezTo>
                    <a:pt x="6832" y="8744"/>
                    <a:pt x="6779" y="8749"/>
                    <a:pt x="6730" y="8749"/>
                  </a:cubicBezTo>
                  <a:cubicBezTo>
                    <a:pt x="6713" y="8749"/>
                    <a:pt x="6696" y="8750"/>
                    <a:pt x="6679" y="8750"/>
                  </a:cubicBezTo>
                  <a:cubicBezTo>
                    <a:pt x="6595" y="8750"/>
                    <a:pt x="6514" y="8740"/>
                    <a:pt x="6432" y="8719"/>
                  </a:cubicBezTo>
                  <a:cubicBezTo>
                    <a:pt x="6242" y="8685"/>
                    <a:pt x="6057" y="8612"/>
                    <a:pt x="5886" y="8524"/>
                  </a:cubicBezTo>
                  <a:cubicBezTo>
                    <a:pt x="5564" y="8363"/>
                    <a:pt x="5272" y="8154"/>
                    <a:pt x="5023" y="7905"/>
                  </a:cubicBezTo>
                  <a:cubicBezTo>
                    <a:pt x="4754" y="7637"/>
                    <a:pt x="4540" y="7329"/>
                    <a:pt x="4374" y="6993"/>
                  </a:cubicBezTo>
                  <a:cubicBezTo>
                    <a:pt x="4189" y="6607"/>
                    <a:pt x="4047" y="6203"/>
                    <a:pt x="3891" y="5807"/>
                  </a:cubicBezTo>
                  <a:cubicBezTo>
                    <a:pt x="3574" y="5012"/>
                    <a:pt x="3233" y="4222"/>
                    <a:pt x="2823" y="3466"/>
                  </a:cubicBezTo>
                  <a:cubicBezTo>
                    <a:pt x="2491" y="2842"/>
                    <a:pt x="2096" y="2256"/>
                    <a:pt x="1662" y="1696"/>
                  </a:cubicBezTo>
                  <a:cubicBezTo>
                    <a:pt x="1438" y="1408"/>
                    <a:pt x="1204" y="1125"/>
                    <a:pt x="960" y="857"/>
                  </a:cubicBezTo>
                  <a:cubicBezTo>
                    <a:pt x="735" y="603"/>
                    <a:pt x="496" y="354"/>
                    <a:pt x="238" y="140"/>
                  </a:cubicBezTo>
                  <a:cubicBezTo>
                    <a:pt x="179" y="91"/>
                    <a:pt x="121" y="52"/>
                    <a:pt x="62" y="8"/>
                  </a:cubicBezTo>
                  <a:cubicBezTo>
                    <a:pt x="56" y="2"/>
                    <a:pt x="4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0"/>
            <p:cNvSpPr/>
            <p:nvPr/>
          </p:nvSpPr>
          <p:spPr>
            <a:xfrm>
              <a:off x="3647446" y="4215306"/>
              <a:ext cx="290036" cy="313804"/>
            </a:xfrm>
            <a:custGeom>
              <a:avLst/>
              <a:gdLst/>
              <a:ahLst/>
              <a:cxnLst/>
              <a:rect l="l" t="t" r="r" b="b"/>
              <a:pathLst>
                <a:path w="2831" h="3063" extrusionOk="0">
                  <a:moveTo>
                    <a:pt x="56" y="1"/>
                  </a:moveTo>
                  <a:cubicBezTo>
                    <a:pt x="20" y="1"/>
                    <a:pt x="0" y="54"/>
                    <a:pt x="35" y="76"/>
                  </a:cubicBezTo>
                  <a:cubicBezTo>
                    <a:pt x="255" y="203"/>
                    <a:pt x="474" y="330"/>
                    <a:pt x="684" y="466"/>
                  </a:cubicBezTo>
                  <a:cubicBezTo>
                    <a:pt x="918" y="618"/>
                    <a:pt x="1142" y="783"/>
                    <a:pt x="1362" y="954"/>
                  </a:cubicBezTo>
                  <a:cubicBezTo>
                    <a:pt x="1786" y="1286"/>
                    <a:pt x="2191" y="1647"/>
                    <a:pt x="2464" y="2120"/>
                  </a:cubicBezTo>
                  <a:cubicBezTo>
                    <a:pt x="2620" y="2403"/>
                    <a:pt x="2733" y="2715"/>
                    <a:pt x="2772" y="3037"/>
                  </a:cubicBezTo>
                  <a:cubicBezTo>
                    <a:pt x="2774" y="3054"/>
                    <a:pt x="2789" y="3063"/>
                    <a:pt x="2803" y="3063"/>
                  </a:cubicBezTo>
                  <a:cubicBezTo>
                    <a:pt x="2817" y="3063"/>
                    <a:pt x="2830" y="3054"/>
                    <a:pt x="2830" y="3037"/>
                  </a:cubicBezTo>
                  <a:cubicBezTo>
                    <a:pt x="2786" y="2447"/>
                    <a:pt x="2489" y="1905"/>
                    <a:pt x="2094" y="1476"/>
                  </a:cubicBezTo>
                  <a:cubicBezTo>
                    <a:pt x="1918" y="1286"/>
                    <a:pt x="1718" y="1115"/>
                    <a:pt x="1518" y="954"/>
                  </a:cubicBezTo>
                  <a:cubicBezTo>
                    <a:pt x="1298" y="774"/>
                    <a:pt x="1064" y="603"/>
                    <a:pt x="830" y="437"/>
                  </a:cubicBezTo>
                  <a:cubicBezTo>
                    <a:pt x="591" y="276"/>
                    <a:pt x="342" y="105"/>
                    <a:pt x="69" y="3"/>
                  </a:cubicBezTo>
                  <a:cubicBezTo>
                    <a:pt x="65" y="2"/>
                    <a:pt x="61" y="1"/>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0"/>
            <p:cNvSpPr/>
            <p:nvPr/>
          </p:nvSpPr>
          <p:spPr>
            <a:xfrm>
              <a:off x="3650724" y="4215101"/>
              <a:ext cx="285733" cy="313087"/>
            </a:xfrm>
            <a:custGeom>
              <a:avLst/>
              <a:gdLst/>
              <a:ahLst/>
              <a:cxnLst/>
              <a:rect l="l" t="t" r="r" b="b"/>
              <a:pathLst>
                <a:path w="2789" h="3056" extrusionOk="0">
                  <a:moveTo>
                    <a:pt x="33" y="0"/>
                  </a:moveTo>
                  <a:cubicBezTo>
                    <a:pt x="17" y="0"/>
                    <a:pt x="0" y="14"/>
                    <a:pt x="3" y="34"/>
                  </a:cubicBezTo>
                  <a:cubicBezTo>
                    <a:pt x="47" y="298"/>
                    <a:pt x="145" y="546"/>
                    <a:pt x="262" y="781"/>
                  </a:cubicBezTo>
                  <a:cubicBezTo>
                    <a:pt x="384" y="1029"/>
                    <a:pt x="535" y="1268"/>
                    <a:pt x="701" y="1498"/>
                  </a:cubicBezTo>
                  <a:cubicBezTo>
                    <a:pt x="1042" y="1951"/>
                    <a:pt x="1462" y="2361"/>
                    <a:pt x="1940" y="2668"/>
                  </a:cubicBezTo>
                  <a:cubicBezTo>
                    <a:pt x="2188" y="2829"/>
                    <a:pt x="2452" y="2966"/>
                    <a:pt x="2730" y="3054"/>
                  </a:cubicBezTo>
                  <a:cubicBezTo>
                    <a:pt x="2734" y="3055"/>
                    <a:pt x="2739" y="3056"/>
                    <a:pt x="2743" y="3056"/>
                  </a:cubicBezTo>
                  <a:cubicBezTo>
                    <a:pt x="2781" y="3056"/>
                    <a:pt x="2789" y="2999"/>
                    <a:pt x="2749" y="2985"/>
                  </a:cubicBezTo>
                  <a:cubicBezTo>
                    <a:pt x="2252" y="2810"/>
                    <a:pt x="1803" y="2498"/>
                    <a:pt x="1413" y="2137"/>
                  </a:cubicBezTo>
                  <a:cubicBezTo>
                    <a:pt x="1003" y="1761"/>
                    <a:pt x="647" y="1317"/>
                    <a:pt x="384" y="824"/>
                  </a:cubicBezTo>
                  <a:cubicBezTo>
                    <a:pt x="247" y="571"/>
                    <a:pt x="140" y="303"/>
                    <a:pt x="57" y="20"/>
                  </a:cubicBezTo>
                  <a:cubicBezTo>
                    <a:pt x="53" y="6"/>
                    <a:pt x="43" y="0"/>
                    <a:pt x="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0"/>
            <p:cNvSpPr/>
            <p:nvPr/>
          </p:nvSpPr>
          <p:spPr>
            <a:xfrm>
              <a:off x="3986759" y="4170023"/>
              <a:ext cx="75608" cy="392076"/>
            </a:xfrm>
            <a:custGeom>
              <a:avLst/>
              <a:gdLst/>
              <a:ahLst/>
              <a:cxnLst/>
              <a:rect l="l" t="t" r="r" b="b"/>
              <a:pathLst>
                <a:path w="738" h="3827" extrusionOk="0">
                  <a:moveTo>
                    <a:pt x="301" y="1"/>
                  </a:moveTo>
                  <a:cubicBezTo>
                    <a:pt x="285" y="1"/>
                    <a:pt x="267" y="18"/>
                    <a:pt x="274" y="35"/>
                  </a:cubicBezTo>
                  <a:cubicBezTo>
                    <a:pt x="503" y="484"/>
                    <a:pt x="611" y="986"/>
                    <a:pt x="601" y="1489"/>
                  </a:cubicBezTo>
                  <a:cubicBezTo>
                    <a:pt x="596" y="1738"/>
                    <a:pt x="557" y="1982"/>
                    <a:pt x="489" y="2221"/>
                  </a:cubicBezTo>
                  <a:cubicBezTo>
                    <a:pt x="420" y="2474"/>
                    <a:pt x="318" y="2708"/>
                    <a:pt x="225" y="2952"/>
                  </a:cubicBezTo>
                  <a:cubicBezTo>
                    <a:pt x="123" y="3216"/>
                    <a:pt x="16" y="3498"/>
                    <a:pt x="1" y="3786"/>
                  </a:cubicBezTo>
                  <a:cubicBezTo>
                    <a:pt x="1" y="3811"/>
                    <a:pt x="24" y="3826"/>
                    <a:pt x="45" y="3826"/>
                  </a:cubicBezTo>
                  <a:cubicBezTo>
                    <a:pt x="62" y="3826"/>
                    <a:pt x="77" y="3817"/>
                    <a:pt x="79" y="3796"/>
                  </a:cubicBezTo>
                  <a:cubicBezTo>
                    <a:pt x="103" y="3669"/>
                    <a:pt x="128" y="3542"/>
                    <a:pt x="167" y="3416"/>
                  </a:cubicBezTo>
                  <a:cubicBezTo>
                    <a:pt x="206" y="3289"/>
                    <a:pt x="255" y="3167"/>
                    <a:pt x="303" y="3050"/>
                  </a:cubicBezTo>
                  <a:cubicBezTo>
                    <a:pt x="401" y="2806"/>
                    <a:pt x="503" y="2562"/>
                    <a:pt x="581" y="2308"/>
                  </a:cubicBezTo>
                  <a:cubicBezTo>
                    <a:pt x="728" y="1821"/>
                    <a:pt x="738" y="1299"/>
                    <a:pt x="625" y="806"/>
                  </a:cubicBezTo>
                  <a:cubicBezTo>
                    <a:pt x="562" y="528"/>
                    <a:pt x="459" y="260"/>
                    <a:pt x="318" y="11"/>
                  </a:cubicBezTo>
                  <a:cubicBezTo>
                    <a:pt x="314" y="4"/>
                    <a:pt x="307"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0"/>
            <p:cNvSpPr/>
            <p:nvPr/>
          </p:nvSpPr>
          <p:spPr>
            <a:xfrm>
              <a:off x="3956844" y="4168589"/>
              <a:ext cx="61060" cy="397096"/>
            </a:xfrm>
            <a:custGeom>
              <a:avLst/>
              <a:gdLst/>
              <a:ahLst/>
              <a:cxnLst/>
              <a:rect l="l" t="t" r="r" b="b"/>
              <a:pathLst>
                <a:path w="596" h="3876" extrusionOk="0">
                  <a:moveTo>
                    <a:pt x="552" y="1"/>
                  </a:moveTo>
                  <a:cubicBezTo>
                    <a:pt x="530" y="1"/>
                    <a:pt x="508" y="15"/>
                    <a:pt x="508" y="44"/>
                  </a:cubicBezTo>
                  <a:cubicBezTo>
                    <a:pt x="498" y="303"/>
                    <a:pt x="464" y="561"/>
                    <a:pt x="405" y="815"/>
                  </a:cubicBezTo>
                  <a:cubicBezTo>
                    <a:pt x="347" y="1064"/>
                    <a:pt x="254" y="1303"/>
                    <a:pt x="171" y="1547"/>
                  </a:cubicBezTo>
                  <a:cubicBezTo>
                    <a:pt x="88" y="1791"/>
                    <a:pt x="25" y="2035"/>
                    <a:pt x="10" y="2293"/>
                  </a:cubicBezTo>
                  <a:cubicBezTo>
                    <a:pt x="0" y="2542"/>
                    <a:pt x="25" y="2795"/>
                    <a:pt x="69" y="3039"/>
                  </a:cubicBezTo>
                  <a:cubicBezTo>
                    <a:pt x="98" y="3181"/>
                    <a:pt x="132" y="3322"/>
                    <a:pt x="171" y="3459"/>
                  </a:cubicBezTo>
                  <a:cubicBezTo>
                    <a:pt x="191" y="3527"/>
                    <a:pt x="215" y="3595"/>
                    <a:pt x="234" y="3664"/>
                  </a:cubicBezTo>
                  <a:cubicBezTo>
                    <a:pt x="244" y="3698"/>
                    <a:pt x="259" y="3732"/>
                    <a:pt x="269" y="3761"/>
                  </a:cubicBezTo>
                  <a:cubicBezTo>
                    <a:pt x="283" y="3800"/>
                    <a:pt x="303" y="3830"/>
                    <a:pt x="322" y="3859"/>
                  </a:cubicBezTo>
                  <a:cubicBezTo>
                    <a:pt x="329" y="3870"/>
                    <a:pt x="338" y="3875"/>
                    <a:pt x="348" y="3875"/>
                  </a:cubicBezTo>
                  <a:cubicBezTo>
                    <a:pt x="366" y="3875"/>
                    <a:pt x="384" y="3857"/>
                    <a:pt x="381" y="3834"/>
                  </a:cubicBezTo>
                  <a:cubicBezTo>
                    <a:pt x="376" y="3805"/>
                    <a:pt x="376" y="3771"/>
                    <a:pt x="366" y="3742"/>
                  </a:cubicBezTo>
                  <a:cubicBezTo>
                    <a:pt x="356" y="3712"/>
                    <a:pt x="347" y="3683"/>
                    <a:pt x="332" y="3649"/>
                  </a:cubicBezTo>
                  <a:cubicBezTo>
                    <a:pt x="317" y="3591"/>
                    <a:pt x="298" y="3532"/>
                    <a:pt x="278" y="3473"/>
                  </a:cubicBezTo>
                  <a:cubicBezTo>
                    <a:pt x="249" y="3352"/>
                    <a:pt x="220" y="3230"/>
                    <a:pt x="195" y="3108"/>
                  </a:cubicBezTo>
                  <a:cubicBezTo>
                    <a:pt x="147" y="2864"/>
                    <a:pt x="117" y="2610"/>
                    <a:pt x="127" y="2361"/>
                  </a:cubicBezTo>
                  <a:cubicBezTo>
                    <a:pt x="137" y="2113"/>
                    <a:pt x="186" y="1869"/>
                    <a:pt x="264" y="1635"/>
                  </a:cubicBezTo>
                  <a:cubicBezTo>
                    <a:pt x="347" y="1391"/>
                    <a:pt x="434" y="1152"/>
                    <a:pt x="493" y="903"/>
                  </a:cubicBezTo>
                  <a:cubicBezTo>
                    <a:pt x="556" y="620"/>
                    <a:pt x="591" y="332"/>
                    <a:pt x="595" y="44"/>
                  </a:cubicBezTo>
                  <a:cubicBezTo>
                    <a:pt x="595" y="15"/>
                    <a:pt x="573" y="1"/>
                    <a:pt x="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0"/>
            <p:cNvSpPr/>
            <p:nvPr/>
          </p:nvSpPr>
          <p:spPr>
            <a:xfrm>
              <a:off x="3988808" y="4205983"/>
              <a:ext cx="47025" cy="438076"/>
            </a:xfrm>
            <a:custGeom>
              <a:avLst/>
              <a:gdLst/>
              <a:ahLst/>
              <a:cxnLst/>
              <a:rect l="l" t="t" r="r" b="b"/>
              <a:pathLst>
                <a:path w="459" h="4276" extrusionOk="0">
                  <a:moveTo>
                    <a:pt x="332" y="0"/>
                  </a:moveTo>
                  <a:cubicBezTo>
                    <a:pt x="322" y="0"/>
                    <a:pt x="312" y="9"/>
                    <a:pt x="318" y="21"/>
                  </a:cubicBezTo>
                  <a:cubicBezTo>
                    <a:pt x="405" y="304"/>
                    <a:pt x="396" y="606"/>
                    <a:pt x="347" y="894"/>
                  </a:cubicBezTo>
                  <a:cubicBezTo>
                    <a:pt x="303" y="1167"/>
                    <a:pt x="235" y="1435"/>
                    <a:pt x="181" y="1704"/>
                  </a:cubicBezTo>
                  <a:cubicBezTo>
                    <a:pt x="79" y="2250"/>
                    <a:pt x="5" y="2801"/>
                    <a:pt x="0" y="3357"/>
                  </a:cubicBezTo>
                  <a:cubicBezTo>
                    <a:pt x="0" y="3508"/>
                    <a:pt x="5" y="3665"/>
                    <a:pt x="15" y="3816"/>
                  </a:cubicBezTo>
                  <a:cubicBezTo>
                    <a:pt x="25" y="3957"/>
                    <a:pt x="40" y="4108"/>
                    <a:pt x="74" y="4250"/>
                  </a:cubicBezTo>
                  <a:cubicBezTo>
                    <a:pt x="80" y="4267"/>
                    <a:pt x="98" y="4276"/>
                    <a:pt x="116" y="4276"/>
                  </a:cubicBezTo>
                  <a:cubicBezTo>
                    <a:pt x="138" y="4276"/>
                    <a:pt x="159" y="4262"/>
                    <a:pt x="157" y="4235"/>
                  </a:cubicBezTo>
                  <a:cubicBezTo>
                    <a:pt x="137" y="4108"/>
                    <a:pt x="118" y="3982"/>
                    <a:pt x="103" y="3855"/>
                  </a:cubicBezTo>
                  <a:cubicBezTo>
                    <a:pt x="93" y="3718"/>
                    <a:pt x="83" y="3582"/>
                    <a:pt x="83" y="3450"/>
                  </a:cubicBezTo>
                  <a:cubicBezTo>
                    <a:pt x="83" y="3167"/>
                    <a:pt x="103" y="2889"/>
                    <a:pt x="132" y="2611"/>
                  </a:cubicBezTo>
                  <a:cubicBezTo>
                    <a:pt x="161" y="2333"/>
                    <a:pt x="205" y="2060"/>
                    <a:pt x="254" y="1782"/>
                  </a:cubicBezTo>
                  <a:cubicBezTo>
                    <a:pt x="308" y="1513"/>
                    <a:pt x="376" y="1245"/>
                    <a:pt x="410" y="972"/>
                  </a:cubicBezTo>
                  <a:cubicBezTo>
                    <a:pt x="454" y="650"/>
                    <a:pt x="459" y="318"/>
                    <a:pt x="347" y="11"/>
                  </a:cubicBezTo>
                  <a:cubicBezTo>
                    <a:pt x="345" y="4"/>
                    <a:pt x="339" y="0"/>
                    <a:pt x="3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0"/>
            <p:cNvSpPr/>
            <p:nvPr/>
          </p:nvSpPr>
          <p:spPr>
            <a:xfrm>
              <a:off x="3637508" y="4470917"/>
              <a:ext cx="383675" cy="215965"/>
            </a:xfrm>
            <a:custGeom>
              <a:avLst/>
              <a:gdLst/>
              <a:ahLst/>
              <a:cxnLst/>
              <a:rect l="l" t="t" r="r" b="b"/>
              <a:pathLst>
                <a:path w="3745" h="2108" extrusionOk="0">
                  <a:moveTo>
                    <a:pt x="42" y="0"/>
                  </a:moveTo>
                  <a:cubicBezTo>
                    <a:pt x="19" y="0"/>
                    <a:pt x="0" y="30"/>
                    <a:pt x="20" y="49"/>
                  </a:cubicBezTo>
                  <a:cubicBezTo>
                    <a:pt x="108" y="142"/>
                    <a:pt x="220" y="210"/>
                    <a:pt x="327" y="283"/>
                  </a:cubicBezTo>
                  <a:cubicBezTo>
                    <a:pt x="439" y="357"/>
                    <a:pt x="557" y="430"/>
                    <a:pt x="674" y="498"/>
                  </a:cubicBezTo>
                  <a:cubicBezTo>
                    <a:pt x="913" y="635"/>
                    <a:pt x="1161" y="761"/>
                    <a:pt x="1415" y="869"/>
                  </a:cubicBezTo>
                  <a:cubicBezTo>
                    <a:pt x="1674" y="981"/>
                    <a:pt x="1942" y="1069"/>
                    <a:pt x="2210" y="1166"/>
                  </a:cubicBezTo>
                  <a:cubicBezTo>
                    <a:pt x="2473" y="1259"/>
                    <a:pt x="2722" y="1381"/>
                    <a:pt x="2961" y="1527"/>
                  </a:cubicBezTo>
                  <a:cubicBezTo>
                    <a:pt x="3220" y="1688"/>
                    <a:pt x="3464" y="1878"/>
                    <a:pt x="3678" y="2098"/>
                  </a:cubicBezTo>
                  <a:cubicBezTo>
                    <a:pt x="3685" y="2105"/>
                    <a:pt x="3693" y="2108"/>
                    <a:pt x="3700" y="2108"/>
                  </a:cubicBezTo>
                  <a:cubicBezTo>
                    <a:pt x="3724" y="2108"/>
                    <a:pt x="3745" y="2077"/>
                    <a:pt x="3722" y="2054"/>
                  </a:cubicBezTo>
                  <a:cubicBezTo>
                    <a:pt x="3342" y="1669"/>
                    <a:pt x="2883" y="1361"/>
                    <a:pt x="2381" y="1157"/>
                  </a:cubicBezTo>
                  <a:cubicBezTo>
                    <a:pt x="2113" y="1049"/>
                    <a:pt x="1834" y="966"/>
                    <a:pt x="1561" y="859"/>
                  </a:cubicBezTo>
                  <a:cubicBezTo>
                    <a:pt x="1308" y="752"/>
                    <a:pt x="1059" y="630"/>
                    <a:pt x="820" y="498"/>
                  </a:cubicBezTo>
                  <a:cubicBezTo>
                    <a:pt x="688" y="420"/>
                    <a:pt x="552" y="342"/>
                    <a:pt x="425" y="254"/>
                  </a:cubicBezTo>
                  <a:cubicBezTo>
                    <a:pt x="298" y="176"/>
                    <a:pt x="181" y="83"/>
                    <a:pt x="59" y="5"/>
                  </a:cubicBezTo>
                  <a:cubicBezTo>
                    <a:pt x="53" y="2"/>
                    <a:pt x="48"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0"/>
            <p:cNvSpPr/>
            <p:nvPr/>
          </p:nvSpPr>
          <p:spPr>
            <a:xfrm>
              <a:off x="3631259" y="4465795"/>
              <a:ext cx="346486" cy="181644"/>
            </a:xfrm>
            <a:custGeom>
              <a:avLst/>
              <a:gdLst/>
              <a:ahLst/>
              <a:cxnLst/>
              <a:rect l="l" t="t" r="r" b="b"/>
              <a:pathLst>
                <a:path w="3382" h="1773" extrusionOk="0">
                  <a:moveTo>
                    <a:pt x="48" y="1"/>
                  </a:moveTo>
                  <a:cubicBezTo>
                    <a:pt x="11" y="1"/>
                    <a:pt x="1" y="56"/>
                    <a:pt x="37" y="70"/>
                  </a:cubicBezTo>
                  <a:cubicBezTo>
                    <a:pt x="174" y="114"/>
                    <a:pt x="315" y="133"/>
                    <a:pt x="452" y="158"/>
                  </a:cubicBezTo>
                  <a:cubicBezTo>
                    <a:pt x="583" y="182"/>
                    <a:pt x="715" y="207"/>
                    <a:pt x="847" y="236"/>
                  </a:cubicBezTo>
                  <a:cubicBezTo>
                    <a:pt x="1076" y="290"/>
                    <a:pt x="1305" y="358"/>
                    <a:pt x="1520" y="451"/>
                  </a:cubicBezTo>
                  <a:cubicBezTo>
                    <a:pt x="1632" y="494"/>
                    <a:pt x="1739" y="553"/>
                    <a:pt x="1847" y="611"/>
                  </a:cubicBezTo>
                  <a:cubicBezTo>
                    <a:pt x="1949" y="665"/>
                    <a:pt x="2052" y="724"/>
                    <a:pt x="2149" y="787"/>
                  </a:cubicBezTo>
                  <a:cubicBezTo>
                    <a:pt x="2354" y="914"/>
                    <a:pt x="2549" y="1050"/>
                    <a:pt x="2730" y="1207"/>
                  </a:cubicBezTo>
                  <a:cubicBezTo>
                    <a:pt x="2939" y="1377"/>
                    <a:pt x="3130" y="1567"/>
                    <a:pt x="3315" y="1763"/>
                  </a:cubicBezTo>
                  <a:cubicBezTo>
                    <a:pt x="3322" y="1769"/>
                    <a:pt x="3329" y="1772"/>
                    <a:pt x="3337" y="1772"/>
                  </a:cubicBezTo>
                  <a:cubicBezTo>
                    <a:pt x="3361" y="1772"/>
                    <a:pt x="3381" y="1741"/>
                    <a:pt x="3359" y="1719"/>
                  </a:cubicBezTo>
                  <a:cubicBezTo>
                    <a:pt x="3042" y="1358"/>
                    <a:pt x="2676" y="1041"/>
                    <a:pt x="2271" y="777"/>
                  </a:cubicBezTo>
                  <a:cubicBezTo>
                    <a:pt x="2071" y="646"/>
                    <a:pt x="1856" y="524"/>
                    <a:pt x="1637" y="431"/>
                  </a:cubicBezTo>
                  <a:cubicBezTo>
                    <a:pt x="1417" y="338"/>
                    <a:pt x="1198" y="251"/>
                    <a:pt x="969" y="187"/>
                  </a:cubicBezTo>
                  <a:cubicBezTo>
                    <a:pt x="827" y="148"/>
                    <a:pt x="681" y="119"/>
                    <a:pt x="530" y="94"/>
                  </a:cubicBezTo>
                  <a:cubicBezTo>
                    <a:pt x="374" y="70"/>
                    <a:pt x="218" y="36"/>
                    <a:pt x="57" y="2"/>
                  </a:cubicBezTo>
                  <a:cubicBezTo>
                    <a:pt x="53" y="1"/>
                    <a:pt x="5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0"/>
            <p:cNvSpPr/>
            <p:nvPr/>
          </p:nvSpPr>
          <p:spPr>
            <a:xfrm>
              <a:off x="3628800" y="4464258"/>
              <a:ext cx="345461" cy="180210"/>
            </a:xfrm>
            <a:custGeom>
              <a:avLst/>
              <a:gdLst/>
              <a:ahLst/>
              <a:cxnLst/>
              <a:rect l="l" t="t" r="r" b="b"/>
              <a:pathLst>
                <a:path w="3372" h="1759" extrusionOk="0">
                  <a:moveTo>
                    <a:pt x="60" y="0"/>
                  </a:moveTo>
                  <a:cubicBezTo>
                    <a:pt x="30" y="0"/>
                    <a:pt x="0" y="32"/>
                    <a:pt x="17" y="66"/>
                  </a:cubicBezTo>
                  <a:cubicBezTo>
                    <a:pt x="124" y="266"/>
                    <a:pt x="227" y="466"/>
                    <a:pt x="373" y="636"/>
                  </a:cubicBezTo>
                  <a:cubicBezTo>
                    <a:pt x="539" y="831"/>
                    <a:pt x="754" y="963"/>
                    <a:pt x="968" y="1095"/>
                  </a:cubicBezTo>
                  <a:cubicBezTo>
                    <a:pt x="1188" y="1231"/>
                    <a:pt x="1417" y="1353"/>
                    <a:pt x="1661" y="1446"/>
                  </a:cubicBezTo>
                  <a:cubicBezTo>
                    <a:pt x="1905" y="1539"/>
                    <a:pt x="2168" y="1587"/>
                    <a:pt x="2427" y="1631"/>
                  </a:cubicBezTo>
                  <a:cubicBezTo>
                    <a:pt x="2729" y="1680"/>
                    <a:pt x="3032" y="1719"/>
                    <a:pt x="3334" y="1758"/>
                  </a:cubicBezTo>
                  <a:cubicBezTo>
                    <a:pt x="3335" y="1758"/>
                    <a:pt x="3337" y="1758"/>
                    <a:pt x="3338" y="1758"/>
                  </a:cubicBezTo>
                  <a:cubicBezTo>
                    <a:pt x="3368" y="1758"/>
                    <a:pt x="3372" y="1704"/>
                    <a:pt x="3339" y="1700"/>
                  </a:cubicBezTo>
                  <a:cubicBezTo>
                    <a:pt x="3080" y="1651"/>
                    <a:pt x="2817" y="1612"/>
                    <a:pt x="2558" y="1563"/>
                  </a:cubicBezTo>
                  <a:cubicBezTo>
                    <a:pt x="2305" y="1524"/>
                    <a:pt x="2051" y="1470"/>
                    <a:pt x="1807" y="1392"/>
                  </a:cubicBezTo>
                  <a:cubicBezTo>
                    <a:pt x="1563" y="1309"/>
                    <a:pt x="1339" y="1197"/>
                    <a:pt x="1115" y="1065"/>
                  </a:cubicBezTo>
                  <a:cubicBezTo>
                    <a:pt x="905" y="939"/>
                    <a:pt x="681" y="812"/>
                    <a:pt x="510" y="631"/>
                  </a:cubicBezTo>
                  <a:cubicBezTo>
                    <a:pt x="334" y="456"/>
                    <a:pt x="217" y="231"/>
                    <a:pt x="95" y="22"/>
                  </a:cubicBezTo>
                  <a:cubicBezTo>
                    <a:pt x="86" y="7"/>
                    <a:pt x="73" y="0"/>
                    <a:pt x="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0"/>
            <p:cNvSpPr/>
            <p:nvPr/>
          </p:nvSpPr>
          <p:spPr>
            <a:xfrm>
              <a:off x="4071383" y="4395002"/>
              <a:ext cx="50918" cy="500263"/>
            </a:xfrm>
            <a:custGeom>
              <a:avLst/>
              <a:gdLst/>
              <a:ahLst/>
              <a:cxnLst/>
              <a:rect l="l" t="t" r="r" b="b"/>
              <a:pathLst>
                <a:path w="497" h="4883" extrusionOk="0">
                  <a:moveTo>
                    <a:pt x="24" y="1"/>
                  </a:moveTo>
                  <a:cubicBezTo>
                    <a:pt x="13" y="1"/>
                    <a:pt x="1" y="12"/>
                    <a:pt x="4" y="25"/>
                  </a:cubicBezTo>
                  <a:cubicBezTo>
                    <a:pt x="180" y="590"/>
                    <a:pt x="326" y="1171"/>
                    <a:pt x="385" y="1766"/>
                  </a:cubicBezTo>
                  <a:cubicBezTo>
                    <a:pt x="448" y="2424"/>
                    <a:pt x="385" y="3078"/>
                    <a:pt x="336" y="3736"/>
                  </a:cubicBezTo>
                  <a:cubicBezTo>
                    <a:pt x="321" y="3927"/>
                    <a:pt x="307" y="4122"/>
                    <a:pt x="302" y="4312"/>
                  </a:cubicBezTo>
                  <a:cubicBezTo>
                    <a:pt x="297" y="4405"/>
                    <a:pt x="297" y="4497"/>
                    <a:pt x="297" y="4590"/>
                  </a:cubicBezTo>
                  <a:cubicBezTo>
                    <a:pt x="302" y="4683"/>
                    <a:pt x="307" y="4775"/>
                    <a:pt x="346" y="4863"/>
                  </a:cubicBezTo>
                  <a:cubicBezTo>
                    <a:pt x="351" y="4876"/>
                    <a:pt x="364" y="4882"/>
                    <a:pt x="376" y="4882"/>
                  </a:cubicBezTo>
                  <a:cubicBezTo>
                    <a:pt x="397" y="4882"/>
                    <a:pt x="419" y="4868"/>
                    <a:pt x="419" y="4844"/>
                  </a:cubicBezTo>
                  <a:cubicBezTo>
                    <a:pt x="414" y="4761"/>
                    <a:pt x="394" y="4678"/>
                    <a:pt x="394" y="4595"/>
                  </a:cubicBezTo>
                  <a:cubicBezTo>
                    <a:pt x="390" y="4512"/>
                    <a:pt x="390" y="4429"/>
                    <a:pt x="394" y="4341"/>
                  </a:cubicBezTo>
                  <a:cubicBezTo>
                    <a:pt x="399" y="4171"/>
                    <a:pt x="404" y="4005"/>
                    <a:pt x="414" y="3834"/>
                  </a:cubicBezTo>
                  <a:cubicBezTo>
                    <a:pt x="438" y="3488"/>
                    <a:pt x="463" y="3146"/>
                    <a:pt x="477" y="2800"/>
                  </a:cubicBezTo>
                  <a:cubicBezTo>
                    <a:pt x="492" y="2483"/>
                    <a:pt x="497" y="2161"/>
                    <a:pt x="468" y="1839"/>
                  </a:cubicBezTo>
                  <a:cubicBezTo>
                    <a:pt x="438" y="1541"/>
                    <a:pt x="394" y="1244"/>
                    <a:pt x="331" y="951"/>
                  </a:cubicBezTo>
                  <a:cubicBezTo>
                    <a:pt x="258" y="629"/>
                    <a:pt x="170" y="307"/>
                    <a:pt x="38" y="10"/>
                  </a:cubicBezTo>
                  <a:cubicBezTo>
                    <a:pt x="35" y="3"/>
                    <a:pt x="30" y="1"/>
                    <a:pt x="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40"/>
            <p:cNvSpPr/>
            <p:nvPr/>
          </p:nvSpPr>
          <p:spPr>
            <a:xfrm>
              <a:off x="4071588" y="4390085"/>
              <a:ext cx="96713" cy="395047"/>
            </a:xfrm>
            <a:custGeom>
              <a:avLst/>
              <a:gdLst/>
              <a:ahLst/>
              <a:cxnLst/>
              <a:rect l="l" t="t" r="r" b="b"/>
              <a:pathLst>
                <a:path w="944" h="3856" extrusionOk="0">
                  <a:moveTo>
                    <a:pt x="33" y="0"/>
                  </a:moveTo>
                  <a:cubicBezTo>
                    <a:pt x="14" y="0"/>
                    <a:pt x="0" y="23"/>
                    <a:pt x="12" y="38"/>
                  </a:cubicBezTo>
                  <a:cubicBezTo>
                    <a:pt x="66" y="151"/>
                    <a:pt x="163" y="243"/>
                    <a:pt x="236" y="341"/>
                  </a:cubicBezTo>
                  <a:cubicBezTo>
                    <a:pt x="309" y="443"/>
                    <a:pt x="383" y="546"/>
                    <a:pt x="446" y="653"/>
                  </a:cubicBezTo>
                  <a:cubicBezTo>
                    <a:pt x="573" y="863"/>
                    <a:pt x="680" y="1092"/>
                    <a:pt x="748" y="1331"/>
                  </a:cubicBezTo>
                  <a:cubicBezTo>
                    <a:pt x="817" y="1585"/>
                    <a:pt x="841" y="1843"/>
                    <a:pt x="827" y="2107"/>
                  </a:cubicBezTo>
                  <a:cubicBezTo>
                    <a:pt x="802" y="2380"/>
                    <a:pt x="744" y="2653"/>
                    <a:pt x="666" y="2916"/>
                  </a:cubicBezTo>
                  <a:cubicBezTo>
                    <a:pt x="578" y="3219"/>
                    <a:pt x="466" y="3516"/>
                    <a:pt x="363" y="3814"/>
                  </a:cubicBezTo>
                  <a:cubicBezTo>
                    <a:pt x="354" y="3840"/>
                    <a:pt x="375" y="3856"/>
                    <a:pt x="397" y="3856"/>
                  </a:cubicBezTo>
                  <a:cubicBezTo>
                    <a:pt x="411" y="3856"/>
                    <a:pt x="426" y="3849"/>
                    <a:pt x="431" y="3833"/>
                  </a:cubicBezTo>
                  <a:cubicBezTo>
                    <a:pt x="622" y="3297"/>
                    <a:pt x="856" y="2760"/>
                    <a:pt x="914" y="2189"/>
                  </a:cubicBezTo>
                  <a:cubicBezTo>
                    <a:pt x="944" y="1921"/>
                    <a:pt x="929" y="1653"/>
                    <a:pt x="866" y="1389"/>
                  </a:cubicBezTo>
                  <a:cubicBezTo>
                    <a:pt x="802" y="1141"/>
                    <a:pt x="700" y="902"/>
                    <a:pt x="578" y="677"/>
                  </a:cubicBezTo>
                  <a:cubicBezTo>
                    <a:pt x="505" y="555"/>
                    <a:pt x="422" y="433"/>
                    <a:pt x="339" y="321"/>
                  </a:cubicBezTo>
                  <a:cubicBezTo>
                    <a:pt x="256" y="209"/>
                    <a:pt x="163" y="77"/>
                    <a:pt x="46" y="4"/>
                  </a:cubicBezTo>
                  <a:cubicBezTo>
                    <a:pt x="41" y="1"/>
                    <a:pt x="37" y="0"/>
                    <a:pt x="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40"/>
            <p:cNvSpPr/>
            <p:nvPr/>
          </p:nvSpPr>
          <p:spPr>
            <a:xfrm>
              <a:off x="4054274" y="4388958"/>
              <a:ext cx="56552" cy="407136"/>
            </a:xfrm>
            <a:custGeom>
              <a:avLst/>
              <a:gdLst/>
              <a:ahLst/>
              <a:cxnLst/>
              <a:rect l="l" t="t" r="r" b="b"/>
              <a:pathLst>
                <a:path w="552" h="3974" extrusionOk="0">
                  <a:moveTo>
                    <a:pt x="157" y="0"/>
                  </a:moveTo>
                  <a:cubicBezTo>
                    <a:pt x="135" y="0"/>
                    <a:pt x="114" y="18"/>
                    <a:pt x="122" y="44"/>
                  </a:cubicBezTo>
                  <a:cubicBezTo>
                    <a:pt x="196" y="298"/>
                    <a:pt x="186" y="557"/>
                    <a:pt x="157" y="820"/>
                  </a:cubicBezTo>
                  <a:cubicBezTo>
                    <a:pt x="127" y="1083"/>
                    <a:pt x="69" y="1347"/>
                    <a:pt x="35" y="1615"/>
                  </a:cubicBezTo>
                  <a:cubicBezTo>
                    <a:pt x="0" y="1879"/>
                    <a:pt x="0" y="2137"/>
                    <a:pt x="49" y="2396"/>
                  </a:cubicBezTo>
                  <a:cubicBezTo>
                    <a:pt x="93" y="2644"/>
                    <a:pt x="166" y="2883"/>
                    <a:pt x="244" y="3122"/>
                  </a:cubicBezTo>
                  <a:cubicBezTo>
                    <a:pt x="283" y="3259"/>
                    <a:pt x="327" y="3391"/>
                    <a:pt x="366" y="3527"/>
                  </a:cubicBezTo>
                  <a:cubicBezTo>
                    <a:pt x="386" y="3595"/>
                    <a:pt x="405" y="3664"/>
                    <a:pt x="420" y="3732"/>
                  </a:cubicBezTo>
                  <a:cubicBezTo>
                    <a:pt x="435" y="3800"/>
                    <a:pt x="444" y="3873"/>
                    <a:pt x="469" y="3942"/>
                  </a:cubicBezTo>
                  <a:cubicBezTo>
                    <a:pt x="475" y="3964"/>
                    <a:pt x="493" y="3974"/>
                    <a:pt x="510" y="3974"/>
                  </a:cubicBezTo>
                  <a:cubicBezTo>
                    <a:pt x="531" y="3974"/>
                    <a:pt x="552" y="3959"/>
                    <a:pt x="552" y="3932"/>
                  </a:cubicBezTo>
                  <a:cubicBezTo>
                    <a:pt x="552" y="3810"/>
                    <a:pt x="513" y="3678"/>
                    <a:pt x="483" y="3561"/>
                  </a:cubicBezTo>
                  <a:cubicBezTo>
                    <a:pt x="449" y="3434"/>
                    <a:pt x="415" y="3313"/>
                    <a:pt x="376" y="3195"/>
                  </a:cubicBezTo>
                  <a:cubicBezTo>
                    <a:pt x="298" y="2952"/>
                    <a:pt x="220" y="2713"/>
                    <a:pt x="166" y="2469"/>
                  </a:cubicBezTo>
                  <a:cubicBezTo>
                    <a:pt x="113" y="2210"/>
                    <a:pt x="98" y="1957"/>
                    <a:pt x="127" y="1693"/>
                  </a:cubicBezTo>
                  <a:cubicBezTo>
                    <a:pt x="157" y="1425"/>
                    <a:pt x="220" y="1161"/>
                    <a:pt x="254" y="893"/>
                  </a:cubicBezTo>
                  <a:cubicBezTo>
                    <a:pt x="293" y="605"/>
                    <a:pt x="288" y="303"/>
                    <a:pt x="191" y="25"/>
                  </a:cubicBezTo>
                  <a:cubicBezTo>
                    <a:pt x="185" y="8"/>
                    <a:pt x="171" y="0"/>
                    <a:pt x="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0"/>
            <p:cNvSpPr/>
            <p:nvPr/>
          </p:nvSpPr>
          <p:spPr>
            <a:xfrm>
              <a:off x="4152728" y="4664035"/>
              <a:ext cx="95586" cy="366156"/>
            </a:xfrm>
            <a:custGeom>
              <a:avLst/>
              <a:gdLst/>
              <a:ahLst/>
              <a:cxnLst/>
              <a:rect l="l" t="t" r="r" b="b"/>
              <a:pathLst>
                <a:path w="933" h="3574" extrusionOk="0">
                  <a:moveTo>
                    <a:pt x="897" y="1"/>
                  </a:moveTo>
                  <a:cubicBezTo>
                    <a:pt x="887" y="1"/>
                    <a:pt x="876" y="8"/>
                    <a:pt x="873" y="23"/>
                  </a:cubicBezTo>
                  <a:cubicBezTo>
                    <a:pt x="844" y="262"/>
                    <a:pt x="756" y="486"/>
                    <a:pt x="659" y="701"/>
                  </a:cubicBezTo>
                  <a:cubicBezTo>
                    <a:pt x="552" y="920"/>
                    <a:pt x="454" y="1145"/>
                    <a:pt x="366" y="1369"/>
                  </a:cubicBezTo>
                  <a:cubicBezTo>
                    <a:pt x="195" y="1818"/>
                    <a:pt x="44" y="2286"/>
                    <a:pt x="15" y="2769"/>
                  </a:cubicBezTo>
                  <a:cubicBezTo>
                    <a:pt x="0" y="3032"/>
                    <a:pt x="30" y="3301"/>
                    <a:pt x="117" y="3549"/>
                  </a:cubicBezTo>
                  <a:cubicBezTo>
                    <a:pt x="123" y="3567"/>
                    <a:pt x="137" y="3574"/>
                    <a:pt x="151" y="3574"/>
                  </a:cubicBezTo>
                  <a:cubicBezTo>
                    <a:pt x="173" y="3574"/>
                    <a:pt x="195" y="3556"/>
                    <a:pt x="186" y="3530"/>
                  </a:cubicBezTo>
                  <a:cubicBezTo>
                    <a:pt x="30" y="3076"/>
                    <a:pt x="83" y="2588"/>
                    <a:pt x="200" y="2130"/>
                  </a:cubicBezTo>
                  <a:cubicBezTo>
                    <a:pt x="322" y="1662"/>
                    <a:pt x="513" y="1208"/>
                    <a:pt x="713" y="764"/>
                  </a:cubicBezTo>
                  <a:cubicBezTo>
                    <a:pt x="820" y="535"/>
                    <a:pt x="932" y="286"/>
                    <a:pt x="917" y="23"/>
                  </a:cubicBezTo>
                  <a:cubicBezTo>
                    <a:pt x="917" y="8"/>
                    <a:pt x="908" y="1"/>
                    <a:pt x="8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40"/>
            <p:cNvSpPr/>
            <p:nvPr/>
          </p:nvSpPr>
          <p:spPr>
            <a:xfrm>
              <a:off x="4156416" y="4538329"/>
              <a:ext cx="132365" cy="403243"/>
            </a:xfrm>
            <a:custGeom>
              <a:avLst/>
              <a:gdLst/>
              <a:ahLst/>
              <a:cxnLst/>
              <a:rect l="l" t="t" r="r" b="b"/>
              <a:pathLst>
                <a:path w="1292" h="3936" extrusionOk="0">
                  <a:moveTo>
                    <a:pt x="1244" y="1"/>
                  </a:moveTo>
                  <a:cubicBezTo>
                    <a:pt x="1232" y="1"/>
                    <a:pt x="1222" y="7"/>
                    <a:pt x="1218" y="21"/>
                  </a:cubicBezTo>
                  <a:cubicBezTo>
                    <a:pt x="1194" y="181"/>
                    <a:pt x="1184" y="338"/>
                    <a:pt x="1174" y="499"/>
                  </a:cubicBezTo>
                  <a:cubicBezTo>
                    <a:pt x="1164" y="660"/>
                    <a:pt x="1155" y="820"/>
                    <a:pt x="1145" y="981"/>
                  </a:cubicBezTo>
                  <a:cubicBezTo>
                    <a:pt x="1130" y="1279"/>
                    <a:pt x="1120" y="1581"/>
                    <a:pt x="1028" y="1864"/>
                  </a:cubicBezTo>
                  <a:cubicBezTo>
                    <a:pt x="877" y="2333"/>
                    <a:pt x="559" y="2723"/>
                    <a:pt x="311" y="3142"/>
                  </a:cubicBezTo>
                  <a:cubicBezTo>
                    <a:pt x="174" y="3376"/>
                    <a:pt x="57" y="3620"/>
                    <a:pt x="3" y="3893"/>
                  </a:cubicBezTo>
                  <a:cubicBezTo>
                    <a:pt x="0" y="3920"/>
                    <a:pt x="20" y="3936"/>
                    <a:pt x="39" y="3936"/>
                  </a:cubicBezTo>
                  <a:cubicBezTo>
                    <a:pt x="51" y="3936"/>
                    <a:pt x="63" y="3929"/>
                    <a:pt x="67" y="3913"/>
                  </a:cubicBezTo>
                  <a:cubicBezTo>
                    <a:pt x="189" y="3430"/>
                    <a:pt x="496" y="3030"/>
                    <a:pt x="764" y="2620"/>
                  </a:cubicBezTo>
                  <a:cubicBezTo>
                    <a:pt x="896" y="2415"/>
                    <a:pt x="1023" y="2206"/>
                    <a:pt x="1111" y="1976"/>
                  </a:cubicBezTo>
                  <a:cubicBezTo>
                    <a:pt x="1213" y="1703"/>
                    <a:pt x="1233" y="1416"/>
                    <a:pt x="1247" y="1123"/>
                  </a:cubicBezTo>
                  <a:cubicBezTo>
                    <a:pt x="1257" y="942"/>
                    <a:pt x="1267" y="762"/>
                    <a:pt x="1272" y="581"/>
                  </a:cubicBezTo>
                  <a:cubicBezTo>
                    <a:pt x="1281" y="396"/>
                    <a:pt x="1291" y="216"/>
                    <a:pt x="1281" y="30"/>
                  </a:cubicBezTo>
                  <a:cubicBezTo>
                    <a:pt x="1278" y="13"/>
                    <a:pt x="1260" y="1"/>
                    <a:pt x="1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0"/>
            <p:cNvSpPr/>
            <p:nvPr/>
          </p:nvSpPr>
          <p:spPr>
            <a:xfrm>
              <a:off x="4158670" y="4540890"/>
              <a:ext cx="129497" cy="370459"/>
            </a:xfrm>
            <a:custGeom>
              <a:avLst/>
              <a:gdLst/>
              <a:ahLst/>
              <a:cxnLst/>
              <a:rect l="l" t="t" r="r" b="b"/>
              <a:pathLst>
                <a:path w="1264" h="3616" extrusionOk="0">
                  <a:moveTo>
                    <a:pt x="1229" y="1"/>
                  </a:moveTo>
                  <a:cubicBezTo>
                    <a:pt x="1222" y="1"/>
                    <a:pt x="1216" y="4"/>
                    <a:pt x="1211" y="10"/>
                  </a:cubicBezTo>
                  <a:cubicBezTo>
                    <a:pt x="884" y="371"/>
                    <a:pt x="581" y="756"/>
                    <a:pt x="372" y="1195"/>
                  </a:cubicBezTo>
                  <a:cubicBezTo>
                    <a:pt x="147" y="1664"/>
                    <a:pt x="79" y="2176"/>
                    <a:pt x="40" y="2688"/>
                  </a:cubicBezTo>
                  <a:cubicBezTo>
                    <a:pt x="30" y="2839"/>
                    <a:pt x="25" y="2986"/>
                    <a:pt x="16" y="3137"/>
                  </a:cubicBezTo>
                  <a:cubicBezTo>
                    <a:pt x="11" y="3210"/>
                    <a:pt x="11" y="3288"/>
                    <a:pt x="6" y="3361"/>
                  </a:cubicBezTo>
                  <a:cubicBezTo>
                    <a:pt x="6" y="3439"/>
                    <a:pt x="1" y="3517"/>
                    <a:pt x="20" y="3595"/>
                  </a:cubicBezTo>
                  <a:cubicBezTo>
                    <a:pt x="23" y="3609"/>
                    <a:pt x="33" y="3615"/>
                    <a:pt x="44" y="3615"/>
                  </a:cubicBezTo>
                  <a:cubicBezTo>
                    <a:pt x="56" y="3615"/>
                    <a:pt x="69" y="3608"/>
                    <a:pt x="74" y="3595"/>
                  </a:cubicBezTo>
                  <a:cubicBezTo>
                    <a:pt x="94" y="3532"/>
                    <a:pt x="94" y="3464"/>
                    <a:pt x="98" y="3400"/>
                  </a:cubicBezTo>
                  <a:cubicBezTo>
                    <a:pt x="103" y="3332"/>
                    <a:pt x="108" y="3264"/>
                    <a:pt x="113" y="3195"/>
                  </a:cubicBezTo>
                  <a:cubicBezTo>
                    <a:pt x="118" y="3064"/>
                    <a:pt x="128" y="2932"/>
                    <a:pt x="137" y="2805"/>
                  </a:cubicBezTo>
                  <a:cubicBezTo>
                    <a:pt x="152" y="2551"/>
                    <a:pt x="177" y="2298"/>
                    <a:pt x="220" y="2049"/>
                  </a:cubicBezTo>
                  <a:cubicBezTo>
                    <a:pt x="264" y="1800"/>
                    <a:pt x="328" y="1556"/>
                    <a:pt x="430" y="1322"/>
                  </a:cubicBezTo>
                  <a:cubicBezTo>
                    <a:pt x="528" y="1108"/>
                    <a:pt x="645" y="898"/>
                    <a:pt x="781" y="703"/>
                  </a:cubicBezTo>
                  <a:cubicBezTo>
                    <a:pt x="933" y="478"/>
                    <a:pt x="1094" y="264"/>
                    <a:pt x="1250" y="39"/>
                  </a:cubicBezTo>
                  <a:cubicBezTo>
                    <a:pt x="1264" y="22"/>
                    <a:pt x="1247" y="1"/>
                    <a:pt x="1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40"/>
            <p:cNvSpPr/>
            <p:nvPr/>
          </p:nvSpPr>
          <p:spPr>
            <a:xfrm>
              <a:off x="3711170" y="4632685"/>
              <a:ext cx="432749" cy="336753"/>
            </a:xfrm>
            <a:custGeom>
              <a:avLst/>
              <a:gdLst/>
              <a:ahLst/>
              <a:cxnLst/>
              <a:rect l="l" t="t" r="r" b="b"/>
              <a:pathLst>
                <a:path w="4224" h="3287" extrusionOk="0">
                  <a:moveTo>
                    <a:pt x="38" y="0"/>
                  </a:moveTo>
                  <a:cubicBezTo>
                    <a:pt x="14" y="0"/>
                    <a:pt x="1" y="33"/>
                    <a:pt x="18" y="51"/>
                  </a:cubicBezTo>
                  <a:cubicBezTo>
                    <a:pt x="72" y="95"/>
                    <a:pt x="130" y="129"/>
                    <a:pt x="184" y="168"/>
                  </a:cubicBezTo>
                  <a:cubicBezTo>
                    <a:pt x="247" y="207"/>
                    <a:pt x="306" y="246"/>
                    <a:pt x="369" y="285"/>
                  </a:cubicBezTo>
                  <a:cubicBezTo>
                    <a:pt x="501" y="373"/>
                    <a:pt x="628" y="465"/>
                    <a:pt x="759" y="558"/>
                  </a:cubicBezTo>
                  <a:cubicBezTo>
                    <a:pt x="1037" y="763"/>
                    <a:pt x="1306" y="977"/>
                    <a:pt x="1569" y="1202"/>
                  </a:cubicBezTo>
                  <a:cubicBezTo>
                    <a:pt x="1803" y="1402"/>
                    <a:pt x="2037" y="1607"/>
                    <a:pt x="2257" y="1826"/>
                  </a:cubicBezTo>
                  <a:cubicBezTo>
                    <a:pt x="2525" y="2090"/>
                    <a:pt x="2789" y="2358"/>
                    <a:pt x="3076" y="2602"/>
                  </a:cubicBezTo>
                  <a:cubicBezTo>
                    <a:pt x="3408" y="2880"/>
                    <a:pt x="3769" y="3119"/>
                    <a:pt x="4169" y="3285"/>
                  </a:cubicBezTo>
                  <a:cubicBezTo>
                    <a:pt x="4173" y="3286"/>
                    <a:pt x="4176" y="3287"/>
                    <a:pt x="4180" y="3287"/>
                  </a:cubicBezTo>
                  <a:cubicBezTo>
                    <a:pt x="4208" y="3287"/>
                    <a:pt x="4224" y="3239"/>
                    <a:pt x="4193" y="3226"/>
                  </a:cubicBezTo>
                  <a:cubicBezTo>
                    <a:pt x="3481" y="2909"/>
                    <a:pt x="2915" y="2353"/>
                    <a:pt x="2374" y="1807"/>
                  </a:cubicBezTo>
                  <a:cubicBezTo>
                    <a:pt x="1925" y="1343"/>
                    <a:pt x="1423" y="934"/>
                    <a:pt x="906" y="548"/>
                  </a:cubicBezTo>
                  <a:cubicBezTo>
                    <a:pt x="759" y="441"/>
                    <a:pt x="613" y="334"/>
                    <a:pt x="457" y="231"/>
                  </a:cubicBezTo>
                  <a:cubicBezTo>
                    <a:pt x="389" y="182"/>
                    <a:pt x="320" y="138"/>
                    <a:pt x="247" y="99"/>
                  </a:cubicBezTo>
                  <a:cubicBezTo>
                    <a:pt x="184" y="60"/>
                    <a:pt x="120" y="21"/>
                    <a:pt x="47" y="2"/>
                  </a:cubicBezTo>
                  <a:cubicBezTo>
                    <a:pt x="44" y="1"/>
                    <a:pt x="41" y="0"/>
                    <a:pt x="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40"/>
            <p:cNvSpPr/>
            <p:nvPr/>
          </p:nvSpPr>
          <p:spPr>
            <a:xfrm>
              <a:off x="3699490" y="4625719"/>
              <a:ext cx="374660" cy="301715"/>
            </a:xfrm>
            <a:custGeom>
              <a:avLst/>
              <a:gdLst/>
              <a:ahLst/>
              <a:cxnLst/>
              <a:rect l="l" t="t" r="r" b="b"/>
              <a:pathLst>
                <a:path w="3657" h="2945" extrusionOk="0">
                  <a:moveTo>
                    <a:pt x="148" y="0"/>
                  </a:moveTo>
                  <a:cubicBezTo>
                    <a:pt x="110" y="0"/>
                    <a:pt x="72" y="3"/>
                    <a:pt x="34" y="11"/>
                  </a:cubicBezTo>
                  <a:cubicBezTo>
                    <a:pt x="5" y="21"/>
                    <a:pt x="0" y="70"/>
                    <a:pt x="34" y="80"/>
                  </a:cubicBezTo>
                  <a:cubicBezTo>
                    <a:pt x="112" y="94"/>
                    <a:pt x="191" y="94"/>
                    <a:pt x="269" y="99"/>
                  </a:cubicBezTo>
                  <a:cubicBezTo>
                    <a:pt x="347" y="109"/>
                    <a:pt x="420" y="124"/>
                    <a:pt x="493" y="138"/>
                  </a:cubicBezTo>
                  <a:cubicBezTo>
                    <a:pt x="649" y="172"/>
                    <a:pt x="800" y="221"/>
                    <a:pt x="947" y="285"/>
                  </a:cubicBezTo>
                  <a:cubicBezTo>
                    <a:pt x="1234" y="402"/>
                    <a:pt x="1512" y="563"/>
                    <a:pt x="1771" y="738"/>
                  </a:cubicBezTo>
                  <a:cubicBezTo>
                    <a:pt x="2015" y="909"/>
                    <a:pt x="2234" y="1109"/>
                    <a:pt x="2434" y="1333"/>
                  </a:cubicBezTo>
                  <a:cubicBezTo>
                    <a:pt x="2639" y="1558"/>
                    <a:pt x="2805" y="1811"/>
                    <a:pt x="2971" y="2065"/>
                  </a:cubicBezTo>
                  <a:cubicBezTo>
                    <a:pt x="3161" y="2367"/>
                    <a:pt x="3361" y="2660"/>
                    <a:pt x="3585" y="2933"/>
                  </a:cubicBezTo>
                  <a:cubicBezTo>
                    <a:pt x="3592" y="2941"/>
                    <a:pt x="3601" y="2945"/>
                    <a:pt x="3608" y="2945"/>
                  </a:cubicBezTo>
                  <a:cubicBezTo>
                    <a:pt x="3634" y="2945"/>
                    <a:pt x="3656" y="2910"/>
                    <a:pt x="3634" y="2884"/>
                  </a:cubicBezTo>
                  <a:cubicBezTo>
                    <a:pt x="3434" y="2631"/>
                    <a:pt x="3254" y="2362"/>
                    <a:pt x="3083" y="2089"/>
                  </a:cubicBezTo>
                  <a:cubicBezTo>
                    <a:pt x="2995" y="1958"/>
                    <a:pt x="2917" y="1821"/>
                    <a:pt x="2829" y="1689"/>
                  </a:cubicBezTo>
                  <a:cubicBezTo>
                    <a:pt x="2742" y="1562"/>
                    <a:pt x="2654" y="1441"/>
                    <a:pt x="2556" y="1323"/>
                  </a:cubicBezTo>
                  <a:cubicBezTo>
                    <a:pt x="2156" y="850"/>
                    <a:pt x="1634" y="485"/>
                    <a:pt x="1073" y="231"/>
                  </a:cubicBezTo>
                  <a:cubicBezTo>
                    <a:pt x="908" y="158"/>
                    <a:pt x="737" y="99"/>
                    <a:pt x="566" y="55"/>
                  </a:cubicBezTo>
                  <a:cubicBezTo>
                    <a:pt x="478" y="36"/>
                    <a:pt x="391" y="21"/>
                    <a:pt x="303" y="11"/>
                  </a:cubicBezTo>
                  <a:cubicBezTo>
                    <a:pt x="252" y="6"/>
                    <a:pt x="200"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40"/>
            <p:cNvSpPr/>
            <p:nvPr/>
          </p:nvSpPr>
          <p:spPr>
            <a:xfrm>
              <a:off x="3700822" y="4627460"/>
              <a:ext cx="370562" cy="300793"/>
            </a:xfrm>
            <a:custGeom>
              <a:avLst/>
              <a:gdLst/>
              <a:ahLst/>
              <a:cxnLst/>
              <a:rect l="l" t="t" r="r" b="b"/>
              <a:pathLst>
                <a:path w="3617" h="2936" extrusionOk="0">
                  <a:moveTo>
                    <a:pt x="66" y="0"/>
                  </a:moveTo>
                  <a:cubicBezTo>
                    <a:pt x="33" y="0"/>
                    <a:pt x="0" y="27"/>
                    <a:pt x="17" y="63"/>
                  </a:cubicBezTo>
                  <a:cubicBezTo>
                    <a:pt x="80" y="209"/>
                    <a:pt x="158" y="346"/>
                    <a:pt x="241" y="482"/>
                  </a:cubicBezTo>
                  <a:cubicBezTo>
                    <a:pt x="319" y="609"/>
                    <a:pt x="402" y="736"/>
                    <a:pt x="495" y="853"/>
                  </a:cubicBezTo>
                  <a:cubicBezTo>
                    <a:pt x="670" y="1092"/>
                    <a:pt x="870" y="1316"/>
                    <a:pt x="1090" y="1521"/>
                  </a:cubicBezTo>
                  <a:cubicBezTo>
                    <a:pt x="1534" y="1941"/>
                    <a:pt x="2046" y="2272"/>
                    <a:pt x="2592" y="2545"/>
                  </a:cubicBezTo>
                  <a:cubicBezTo>
                    <a:pt x="2753" y="2628"/>
                    <a:pt x="2914" y="2706"/>
                    <a:pt x="3080" y="2770"/>
                  </a:cubicBezTo>
                  <a:cubicBezTo>
                    <a:pt x="3163" y="2804"/>
                    <a:pt x="3246" y="2838"/>
                    <a:pt x="3329" y="2862"/>
                  </a:cubicBezTo>
                  <a:cubicBezTo>
                    <a:pt x="3377" y="2877"/>
                    <a:pt x="3421" y="2897"/>
                    <a:pt x="3465" y="2906"/>
                  </a:cubicBezTo>
                  <a:cubicBezTo>
                    <a:pt x="3489" y="2911"/>
                    <a:pt x="3514" y="2911"/>
                    <a:pt x="3538" y="2916"/>
                  </a:cubicBezTo>
                  <a:cubicBezTo>
                    <a:pt x="3563" y="2921"/>
                    <a:pt x="3582" y="2931"/>
                    <a:pt x="3607" y="2936"/>
                  </a:cubicBezTo>
                  <a:cubicBezTo>
                    <a:pt x="3611" y="2936"/>
                    <a:pt x="3616" y="2926"/>
                    <a:pt x="3611" y="2926"/>
                  </a:cubicBezTo>
                  <a:cubicBezTo>
                    <a:pt x="3572" y="2906"/>
                    <a:pt x="3538" y="2892"/>
                    <a:pt x="3504" y="2867"/>
                  </a:cubicBezTo>
                  <a:cubicBezTo>
                    <a:pt x="3470" y="2838"/>
                    <a:pt x="3426" y="2828"/>
                    <a:pt x="3392" y="2809"/>
                  </a:cubicBezTo>
                  <a:cubicBezTo>
                    <a:pt x="3319" y="2775"/>
                    <a:pt x="3250" y="2745"/>
                    <a:pt x="3177" y="2711"/>
                  </a:cubicBezTo>
                  <a:cubicBezTo>
                    <a:pt x="3036" y="2648"/>
                    <a:pt x="2890" y="2584"/>
                    <a:pt x="2748" y="2511"/>
                  </a:cubicBezTo>
                  <a:cubicBezTo>
                    <a:pt x="2475" y="2380"/>
                    <a:pt x="2207" y="2228"/>
                    <a:pt x="1953" y="2063"/>
                  </a:cubicBezTo>
                  <a:cubicBezTo>
                    <a:pt x="1460" y="1741"/>
                    <a:pt x="1017" y="1345"/>
                    <a:pt x="651" y="882"/>
                  </a:cubicBezTo>
                  <a:cubicBezTo>
                    <a:pt x="548" y="750"/>
                    <a:pt x="456" y="614"/>
                    <a:pt x="368" y="472"/>
                  </a:cubicBezTo>
                  <a:cubicBezTo>
                    <a:pt x="275" y="326"/>
                    <a:pt x="197" y="175"/>
                    <a:pt x="109" y="24"/>
                  </a:cubicBezTo>
                  <a:cubicBezTo>
                    <a:pt x="99" y="7"/>
                    <a:pt x="83" y="0"/>
                    <a:pt x="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40"/>
            <p:cNvSpPr/>
            <p:nvPr/>
          </p:nvSpPr>
          <p:spPr>
            <a:xfrm>
              <a:off x="4739355" y="4256593"/>
              <a:ext cx="531306" cy="1025012"/>
            </a:xfrm>
            <a:custGeom>
              <a:avLst/>
              <a:gdLst/>
              <a:ahLst/>
              <a:cxnLst/>
              <a:rect l="l" t="t" r="r" b="b"/>
              <a:pathLst>
                <a:path w="5186" h="10005" extrusionOk="0">
                  <a:moveTo>
                    <a:pt x="5144" y="1"/>
                  </a:moveTo>
                  <a:cubicBezTo>
                    <a:pt x="5136" y="1"/>
                    <a:pt x="5129" y="3"/>
                    <a:pt x="5122" y="10"/>
                  </a:cubicBezTo>
                  <a:cubicBezTo>
                    <a:pt x="4903" y="239"/>
                    <a:pt x="4727" y="512"/>
                    <a:pt x="4552" y="785"/>
                  </a:cubicBezTo>
                  <a:cubicBezTo>
                    <a:pt x="4361" y="1088"/>
                    <a:pt x="4186" y="1400"/>
                    <a:pt x="4020" y="1717"/>
                  </a:cubicBezTo>
                  <a:cubicBezTo>
                    <a:pt x="3708" y="2322"/>
                    <a:pt x="3420" y="2946"/>
                    <a:pt x="3201" y="3595"/>
                  </a:cubicBezTo>
                  <a:cubicBezTo>
                    <a:pt x="2927" y="4419"/>
                    <a:pt x="2732" y="5273"/>
                    <a:pt x="2566" y="6126"/>
                  </a:cubicBezTo>
                  <a:cubicBezTo>
                    <a:pt x="2484" y="6551"/>
                    <a:pt x="2420" y="6980"/>
                    <a:pt x="2332" y="7409"/>
                  </a:cubicBezTo>
                  <a:cubicBezTo>
                    <a:pt x="2254" y="7795"/>
                    <a:pt x="2137" y="8170"/>
                    <a:pt x="1942" y="8512"/>
                  </a:cubicBezTo>
                  <a:cubicBezTo>
                    <a:pt x="1767" y="8824"/>
                    <a:pt x="1542" y="9107"/>
                    <a:pt x="1274" y="9351"/>
                  </a:cubicBezTo>
                  <a:cubicBezTo>
                    <a:pt x="1006" y="9594"/>
                    <a:pt x="669" y="9838"/>
                    <a:pt x="298" y="9902"/>
                  </a:cubicBezTo>
                  <a:cubicBezTo>
                    <a:pt x="254" y="9907"/>
                    <a:pt x="206" y="9911"/>
                    <a:pt x="162" y="9916"/>
                  </a:cubicBezTo>
                  <a:cubicBezTo>
                    <a:pt x="113" y="9916"/>
                    <a:pt x="59" y="9926"/>
                    <a:pt x="11" y="9931"/>
                  </a:cubicBezTo>
                  <a:cubicBezTo>
                    <a:pt x="6" y="9931"/>
                    <a:pt x="1" y="9941"/>
                    <a:pt x="6" y="9946"/>
                  </a:cubicBezTo>
                  <a:cubicBezTo>
                    <a:pt x="45" y="9965"/>
                    <a:pt x="84" y="9989"/>
                    <a:pt x="123" y="9994"/>
                  </a:cubicBezTo>
                  <a:cubicBezTo>
                    <a:pt x="172" y="10004"/>
                    <a:pt x="225" y="10004"/>
                    <a:pt x="269" y="10004"/>
                  </a:cubicBezTo>
                  <a:cubicBezTo>
                    <a:pt x="367" y="9994"/>
                    <a:pt x="464" y="9975"/>
                    <a:pt x="557" y="9946"/>
                  </a:cubicBezTo>
                  <a:cubicBezTo>
                    <a:pt x="742" y="9882"/>
                    <a:pt x="913" y="9780"/>
                    <a:pt x="1069" y="9668"/>
                  </a:cubicBezTo>
                  <a:cubicBezTo>
                    <a:pt x="1367" y="9458"/>
                    <a:pt x="1625" y="9199"/>
                    <a:pt x="1840" y="8907"/>
                  </a:cubicBezTo>
                  <a:cubicBezTo>
                    <a:pt x="2054" y="8609"/>
                    <a:pt x="2220" y="8273"/>
                    <a:pt x="2327" y="7921"/>
                  </a:cubicBezTo>
                  <a:cubicBezTo>
                    <a:pt x="2459" y="7502"/>
                    <a:pt x="2518" y="7063"/>
                    <a:pt x="2596" y="6629"/>
                  </a:cubicBezTo>
                  <a:cubicBezTo>
                    <a:pt x="2752" y="5761"/>
                    <a:pt x="2927" y="4897"/>
                    <a:pt x="3181" y="4053"/>
                  </a:cubicBezTo>
                  <a:cubicBezTo>
                    <a:pt x="3381" y="3361"/>
                    <a:pt x="3654" y="2702"/>
                    <a:pt x="3971" y="2058"/>
                  </a:cubicBezTo>
                  <a:cubicBezTo>
                    <a:pt x="4283" y="1419"/>
                    <a:pt x="4644" y="810"/>
                    <a:pt x="5049" y="224"/>
                  </a:cubicBezTo>
                  <a:cubicBezTo>
                    <a:pt x="5088" y="166"/>
                    <a:pt x="5127" y="102"/>
                    <a:pt x="5171" y="44"/>
                  </a:cubicBezTo>
                  <a:cubicBezTo>
                    <a:pt x="5186" y="22"/>
                    <a:pt x="5165" y="1"/>
                    <a:pt x="5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40"/>
            <p:cNvSpPr/>
            <p:nvPr/>
          </p:nvSpPr>
          <p:spPr>
            <a:xfrm>
              <a:off x="5091680" y="4184469"/>
              <a:ext cx="228873" cy="363185"/>
            </a:xfrm>
            <a:custGeom>
              <a:avLst/>
              <a:gdLst/>
              <a:ahLst/>
              <a:cxnLst/>
              <a:rect l="l" t="t" r="r" b="b"/>
              <a:pathLst>
                <a:path w="2234" h="3545" extrusionOk="0">
                  <a:moveTo>
                    <a:pt x="2176" y="1"/>
                  </a:moveTo>
                  <a:cubicBezTo>
                    <a:pt x="2170" y="1"/>
                    <a:pt x="2163" y="2"/>
                    <a:pt x="2157" y="7"/>
                  </a:cubicBezTo>
                  <a:cubicBezTo>
                    <a:pt x="1947" y="138"/>
                    <a:pt x="1761" y="314"/>
                    <a:pt x="1586" y="489"/>
                  </a:cubicBezTo>
                  <a:cubicBezTo>
                    <a:pt x="1391" y="685"/>
                    <a:pt x="1200" y="889"/>
                    <a:pt x="1020" y="1104"/>
                  </a:cubicBezTo>
                  <a:cubicBezTo>
                    <a:pt x="859" y="1294"/>
                    <a:pt x="703" y="1489"/>
                    <a:pt x="562" y="1694"/>
                  </a:cubicBezTo>
                  <a:cubicBezTo>
                    <a:pt x="391" y="1948"/>
                    <a:pt x="249" y="2221"/>
                    <a:pt x="152" y="2509"/>
                  </a:cubicBezTo>
                  <a:cubicBezTo>
                    <a:pt x="49" y="2836"/>
                    <a:pt x="1" y="3177"/>
                    <a:pt x="44" y="3518"/>
                  </a:cubicBezTo>
                  <a:cubicBezTo>
                    <a:pt x="47" y="3536"/>
                    <a:pt x="62" y="3544"/>
                    <a:pt x="76" y="3544"/>
                  </a:cubicBezTo>
                  <a:cubicBezTo>
                    <a:pt x="90" y="3544"/>
                    <a:pt x="103" y="3536"/>
                    <a:pt x="103" y="3518"/>
                  </a:cubicBezTo>
                  <a:cubicBezTo>
                    <a:pt x="54" y="2914"/>
                    <a:pt x="259" y="2319"/>
                    <a:pt x="591" y="1821"/>
                  </a:cubicBezTo>
                  <a:cubicBezTo>
                    <a:pt x="727" y="1611"/>
                    <a:pt x="883" y="1421"/>
                    <a:pt x="1044" y="1231"/>
                  </a:cubicBezTo>
                  <a:cubicBezTo>
                    <a:pt x="1220" y="1026"/>
                    <a:pt x="1400" y="826"/>
                    <a:pt x="1591" y="631"/>
                  </a:cubicBezTo>
                  <a:cubicBezTo>
                    <a:pt x="1791" y="436"/>
                    <a:pt x="1996" y="255"/>
                    <a:pt x="2205" y="70"/>
                  </a:cubicBezTo>
                  <a:cubicBezTo>
                    <a:pt x="2234" y="45"/>
                    <a:pt x="2208" y="1"/>
                    <a:pt x="2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40"/>
            <p:cNvSpPr/>
            <p:nvPr/>
          </p:nvSpPr>
          <p:spPr>
            <a:xfrm>
              <a:off x="5096290" y="4184469"/>
              <a:ext cx="221394" cy="361956"/>
            </a:xfrm>
            <a:custGeom>
              <a:avLst/>
              <a:gdLst/>
              <a:ahLst/>
              <a:cxnLst/>
              <a:rect l="l" t="t" r="r" b="b"/>
              <a:pathLst>
                <a:path w="2161" h="3533" extrusionOk="0">
                  <a:moveTo>
                    <a:pt x="2124" y="0"/>
                  </a:moveTo>
                  <a:cubicBezTo>
                    <a:pt x="2110" y="0"/>
                    <a:pt x="2097" y="9"/>
                    <a:pt x="2097" y="26"/>
                  </a:cubicBezTo>
                  <a:cubicBezTo>
                    <a:pt x="2043" y="558"/>
                    <a:pt x="1897" y="1075"/>
                    <a:pt x="1663" y="1553"/>
                  </a:cubicBezTo>
                  <a:cubicBezTo>
                    <a:pt x="1419" y="2060"/>
                    <a:pt x="1107" y="2528"/>
                    <a:pt x="712" y="2928"/>
                  </a:cubicBezTo>
                  <a:cubicBezTo>
                    <a:pt x="507" y="3133"/>
                    <a:pt x="282" y="3318"/>
                    <a:pt x="34" y="3465"/>
                  </a:cubicBezTo>
                  <a:cubicBezTo>
                    <a:pt x="0" y="3486"/>
                    <a:pt x="21" y="3532"/>
                    <a:pt x="52" y="3532"/>
                  </a:cubicBezTo>
                  <a:cubicBezTo>
                    <a:pt x="57" y="3532"/>
                    <a:pt x="62" y="3531"/>
                    <a:pt x="68" y="3528"/>
                  </a:cubicBezTo>
                  <a:cubicBezTo>
                    <a:pt x="541" y="3260"/>
                    <a:pt x="936" y="2865"/>
                    <a:pt x="1253" y="2431"/>
                  </a:cubicBezTo>
                  <a:cubicBezTo>
                    <a:pt x="1594" y="1972"/>
                    <a:pt x="1858" y="1450"/>
                    <a:pt x="2019" y="904"/>
                  </a:cubicBezTo>
                  <a:cubicBezTo>
                    <a:pt x="2102" y="621"/>
                    <a:pt x="2160" y="324"/>
                    <a:pt x="2151" y="26"/>
                  </a:cubicBezTo>
                  <a:cubicBezTo>
                    <a:pt x="2151" y="9"/>
                    <a:pt x="2137" y="0"/>
                    <a:pt x="2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0"/>
            <p:cNvSpPr/>
            <p:nvPr/>
          </p:nvSpPr>
          <p:spPr>
            <a:xfrm>
              <a:off x="4926736" y="4211823"/>
              <a:ext cx="127960" cy="379167"/>
            </a:xfrm>
            <a:custGeom>
              <a:avLst/>
              <a:gdLst/>
              <a:ahLst/>
              <a:cxnLst/>
              <a:rect l="l" t="t" r="r" b="b"/>
              <a:pathLst>
                <a:path w="1249" h="3701" extrusionOk="0">
                  <a:moveTo>
                    <a:pt x="214" y="0"/>
                  </a:moveTo>
                  <a:cubicBezTo>
                    <a:pt x="205" y="0"/>
                    <a:pt x="195" y="6"/>
                    <a:pt x="191" y="18"/>
                  </a:cubicBezTo>
                  <a:cubicBezTo>
                    <a:pt x="30" y="510"/>
                    <a:pt x="1" y="1037"/>
                    <a:pt x="103" y="1544"/>
                  </a:cubicBezTo>
                  <a:cubicBezTo>
                    <a:pt x="157" y="1798"/>
                    <a:pt x="245" y="2042"/>
                    <a:pt x="362" y="2276"/>
                  </a:cubicBezTo>
                  <a:cubicBezTo>
                    <a:pt x="474" y="2500"/>
                    <a:pt x="616" y="2710"/>
                    <a:pt x="757" y="2920"/>
                  </a:cubicBezTo>
                  <a:cubicBezTo>
                    <a:pt x="835" y="3042"/>
                    <a:pt x="913" y="3159"/>
                    <a:pt x="981" y="3286"/>
                  </a:cubicBezTo>
                  <a:cubicBezTo>
                    <a:pt x="1055" y="3412"/>
                    <a:pt x="1108" y="3539"/>
                    <a:pt x="1162" y="3671"/>
                  </a:cubicBezTo>
                  <a:cubicBezTo>
                    <a:pt x="1170" y="3691"/>
                    <a:pt x="1188" y="3701"/>
                    <a:pt x="1204" y="3701"/>
                  </a:cubicBezTo>
                  <a:cubicBezTo>
                    <a:pt x="1227" y="3701"/>
                    <a:pt x="1248" y="3683"/>
                    <a:pt x="1240" y="3651"/>
                  </a:cubicBezTo>
                  <a:cubicBezTo>
                    <a:pt x="1181" y="3412"/>
                    <a:pt x="1050" y="3188"/>
                    <a:pt x="923" y="2983"/>
                  </a:cubicBezTo>
                  <a:cubicBezTo>
                    <a:pt x="791" y="2769"/>
                    <a:pt x="645" y="2564"/>
                    <a:pt x="523" y="2344"/>
                  </a:cubicBezTo>
                  <a:cubicBezTo>
                    <a:pt x="274" y="1900"/>
                    <a:pt x="138" y="1398"/>
                    <a:pt x="128" y="886"/>
                  </a:cubicBezTo>
                  <a:cubicBezTo>
                    <a:pt x="123" y="598"/>
                    <a:pt x="157" y="310"/>
                    <a:pt x="235" y="32"/>
                  </a:cubicBezTo>
                  <a:cubicBezTo>
                    <a:pt x="241" y="12"/>
                    <a:pt x="228" y="0"/>
                    <a:pt x="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0"/>
            <p:cNvSpPr/>
            <p:nvPr/>
          </p:nvSpPr>
          <p:spPr>
            <a:xfrm>
              <a:off x="4947328" y="4209159"/>
              <a:ext cx="114027" cy="385622"/>
            </a:xfrm>
            <a:custGeom>
              <a:avLst/>
              <a:gdLst/>
              <a:ahLst/>
              <a:cxnLst/>
              <a:rect l="l" t="t" r="r" b="b"/>
              <a:pathLst>
                <a:path w="1113" h="3764" extrusionOk="0">
                  <a:moveTo>
                    <a:pt x="55" y="0"/>
                  </a:moveTo>
                  <a:cubicBezTo>
                    <a:pt x="29" y="0"/>
                    <a:pt x="1" y="23"/>
                    <a:pt x="10" y="58"/>
                  </a:cubicBezTo>
                  <a:cubicBezTo>
                    <a:pt x="58" y="307"/>
                    <a:pt x="136" y="551"/>
                    <a:pt x="234" y="785"/>
                  </a:cubicBezTo>
                  <a:cubicBezTo>
                    <a:pt x="336" y="1024"/>
                    <a:pt x="468" y="1248"/>
                    <a:pt x="600" y="1473"/>
                  </a:cubicBezTo>
                  <a:cubicBezTo>
                    <a:pt x="663" y="1580"/>
                    <a:pt x="727" y="1692"/>
                    <a:pt x="775" y="1809"/>
                  </a:cubicBezTo>
                  <a:cubicBezTo>
                    <a:pt x="829" y="1921"/>
                    <a:pt x="868" y="2039"/>
                    <a:pt x="897" y="2156"/>
                  </a:cubicBezTo>
                  <a:cubicBezTo>
                    <a:pt x="966" y="2395"/>
                    <a:pt x="995" y="2638"/>
                    <a:pt x="1000" y="2887"/>
                  </a:cubicBezTo>
                  <a:cubicBezTo>
                    <a:pt x="1005" y="3029"/>
                    <a:pt x="1000" y="3165"/>
                    <a:pt x="990" y="3307"/>
                  </a:cubicBezTo>
                  <a:cubicBezTo>
                    <a:pt x="985" y="3380"/>
                    <a:pt x="980" y="3448"/>
                    <a:pt x="975" y="3516"/>
                  </a:cubicBezTo>
                  <a:cubicBezTo>
                    <a:pt x="971" y="3555"/>
                    <a:pt x="966" y="3590"/>
                    <a:pt x="961" y="3624"/>
                  </a:cubicBezTo>
                  <a:cubicBezTo>
                    <a:pt x="956" y="3663"/>
                    <a:pt x="961" y="3697"/>
                    <a:pt x="961" y="3731"/>
                  </a:cubicBezTo>
                  <a:cubicBezTo>
                    <a:pt x="964" y="3753"/>
                    <a:pt x="979" y="3764"/>
                    <a:pt x="995" y="3764"/>
                  </a:cubicBezTo>
                  <a:cubicBezTo>
                    <a:pt x="1008" y="3764"/>
                    <a:pt x="1020" y="3756"/>
                    <a:pt x="1024" y="3741"/>
                  </a:cubicBezTo>
                  <a:cubicBezTo>
                    <a:pt x="1034" y="3712"/>
                    <a:pt x="1049" y="3682"/>
                    <a:pt x="1053" y="3653"/>
                  </a:cubicBezTo>
                  <a:cubicBezTo>
                    <a:pt x="1058" y="3619"/>
                    <a:pt x="1063" y="3590"/>
                    <a:pt x="1068" y="3560"/>
                  </a:cubicBezTo>
                  <a:cubicBezTo>
                    <a:pt x="1073" y="3497"/>
                    <a:pt x="1083" y="3434"/>
                    <a:pt x="1088" y="3370"/>
                  </a:cubicBezTo>
                  <a:cubicBezTo>
                    <a:pt x="1097" y="3243"/>
                    <a:pt x="1107" y="3116"/>
                    <a:pt x="1107" y="2990"/>
                  </a:cubicBezTo>
                  <a:cubicBezTo>
                    <a:pt x="1112" y="2736"/>
                    <a:pt x="1093" y="2487"/>
                    <a:pt x="1044" y="2243"/>
                  </a:cubicBezTo>
                  <a:cubicBezTo>
                    <a:pt x="990" y="1990"/>
                    <a:pt x="893" y="1756"/>
                    <a:pt x="771" y="1531"/>
                  </a:cubicBezTo>
                  <a:cubicBezTo>
                    <a:pt x="644" y="1307"/>
                    <a:pt x="497" y="1092"/>
                    <a:pt x="385" y="858"/>
                  </a:cubicBezTo>
                  <a:cubicBezTo>
                    <a:pt x="258" y="595"/>
                    <a:pt x="161" y="317"/>
                    <a:pt x="93" y="34"/>
                  </a:cubicBezTo>
                  <a:cubicBezTo>
                    <a:pt x="89" y="10"/>
                    <a:pt x="72"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0"/>
            <p:cNvSpPr/>
            <p:nvPr/>
          </p:nvSpPr>
          <p:spPr>
            <a:xfrm>
              <a:off x="4939235" y="4248192"/>
              <a:ext cx="122120" cy="425372"/>
            </a:xfrm>
            <a:custGeom>
              <a:avLst/>
              <a:gdLst/>
              <a:ahLst/>
              <a:cxnLst/>
              <a:rect l="l" t="t" r="r" b="b"/>
              <a:pathLst>
                <a:path w="1192" h="4152" extrusionOk="0">
                  <a:moveTo>
                    <a:pt x="104" y="0"/>
                  </a:moveTo>
                  <a:cubicBezTo>
                    <a:pt x="97" y="0"/>
                    <a:pt x="91" y="3"/>
                    <a:pt x="89" y="9"/>
                  </a:cubicBezTo>
                  <a:cubicBezTo>
                    <a:pt x="1" y="589"/>
                    <a:pt x="279" y="1126"/>
                    <a:pt x="489" y="1643"/>
                  </a:cubicBezTo>
                  <a:cubicBezTo>
                    <a:pt x="698" y="2155"/>
                    <a:pt x="884" y="2682"/>
                    <a:pt x="996" y="3218"/>
                  </a:cubicBezTo>
                  <a:cubicBezTo>
                    <a:pt x="1030" y="3370"/>
                    <a:pt x="1054" y="3521"/>
                    <a:pt x="1074" y="3672"/>
                  </a:cubicBezTo>
                  <a:cubicBezTo>
                    <a:pt x="1093" y="3818"/>
                    <a:pt x="1093" y="3965"/>
                    <a:pt x="1103" y="4111"/>
                  </a:cubicBezTo>
                  <a:cubicBezTo>
                    <a:pt x="1106" y="4138"/>
                    <a:pt x="1125" y="4151"/>
                    <a:pt x="1145" y="4151"/>
                  </a:cubicBezTo>
                  <a:cubicBezTo>
                    <a:pt x="1164" y="4151"/>
                    <a:pt x="1184" y="4138"/>
                    <a:pt x="1186" y="4111"/>
                  </a:cubicBezTo>
                  <a:cubicBezTo>
                    <a:pt x="1191" y="3984"/>
                    <a:pt x="1181" y="3852"/>
                    <a:pt x="1167" y="3726"/>
                  </a:cubicBezTo>
                  <a:cubicBezTo>
                    <a:pt x="1152" y="3594"/>
                    <a:pt x="1132" y="3462"/>
                    <a:pt x="1108" y="3335"/>
                  </a:cubicBezTo>
                  <a:cubicBezTo>
                    <a:pt x="1054" y="3062"/>
                    <a:pt x="986" y="2789"/>
                    <a:pt x="903" y="2526"/>
                  </a:cubicBezTo>
                  <a:cubicBezTo>
                    <a:pt x="820" y="2262"/>
                    <a:pt x="728" y="2004"/>
                    <a:pt x="625" y="1745"/>
                  </a:cubicBezTo>
                  <a:cubicBezTo>
                    <a:pt x="523" y="1492"/>
                    <a:pt x="406" y="1243"/>
                    <a:pt x="303" y="984"/>
                  </a:cubicBezTo>
                  <a:cubicBezTo>
                    <a:pt x="176" y="677"/>
                    <a:pt x="84" y="350"/>
                    <a:pt x="123" y="14"/>
                  </a:cubicBezTo>
                  <a:cubicBezTo>
                    <a:pt x="123" y="5"/>
                    <a:pt x="113" y="0"/>
                    <a:pt x="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40"/>
            <p:cNvSpPr/>
            <p:nvPr/>
          </p:nvSpPr>
          <p:spPr>
            <a:xfrm>
              <a:off x="5044963" y="4432806"/>
              <a:ext cx="335216" cy="285528"/>
            </a:xfrm>
            <a:custGeom>
              <a:avLst/>
              <a:gdLst/>
              <a:ahLst/>
              <a:cxnLst/>
              <a:rect l="l" t="t" r="r" b="b"/>
              <a:pathLst>
                <a:path w="3272" h="2787" extrusionOk="0">
                  <a:moveTo>
                    <a:pt x="3226" y="0"/>
                  </a:moveTo>
                  <a:cubicBezTo>
                    <a:pt x="3220" y="0"/>
                    <a:pt x="3213" y="2"/>
                    <a:pt x="3208" y="7"/>
                  </a:cubicBezTo>
                  <a:cubicBezTo>
                    <a:pt x="3110" y="99"/>
                    <a:pt x="3027" y="202"/>
                    <a:pt x="2934" y="294"/>
                  </a:cubicBezTo>
                  <a:cubicBezTo>
                    <a:pt x="2837" y="392"/>
                    <a:pt x="2734" y="490"/>
                    <a:pt x="2627" y="582"/>
                  </a:cubicBezTo>
                  <a:cubicBezTo>
                    <a:pt x="2417" y="763"/>
                    <a:pt x="2203" y="933"/>
                    <a:pt x="1974" y="1090"/>
                  </a:cubicBezTo>
                  <a:cubicBezTo>
                    <a:pt x="1730" y="1255"/>
                    <a:pt x="1476" y="1392"/>
                    <a:pt x="1227" y="1553"/>
                  </a:cubicBezTo>
                  <a:cubicBezTo>
                    <a:pt x="998" y="1694"/>
                    <a:pt x="783" y="1860"/>
                    <a:pt x="588" y="2050"/>
                  </a:cubicBezTo>
                  <a:cubicBezTo>
                    <a:pt x="374" y="2255"/>
                    <a:pt x="183" y="2489"/>
                    <a:pt x="18" y="2738"/>
                  </a:cubicBezTo>
                  <a:cubicBezTo>
                    <a:pt x="0" y="2762"/>
                    <a:pt x="22" y="2786"/>
                    <a:pt x="45" y="2786"/>
                  </a:cubicBezTo>
                  <a:cubicBezTo>
                    <a:pt x="54" y="2786"/>
                    <a:pt x="64" y="2782"/>
                    <a:pt x="71" y="2772"/>
                  </a:cubicBezTo>
                  <a:cubicBezTo>
                    <a:pt x="369" y="2324"/>
                    <a:pt x="759" y="1933"/>
                    <a:pt x="1213" y="1641"/>
                  </a:cubicBezTo>
                  <a:cubicBezTo>
                    <a:pt x="1456" y="1485"/>
                    <a:pt x="1715" y="1348"/>
                    <a:pt x="1954" y="1187"/>
                  </a:cubicBezTo>
                  <a:cubicBezTo>
                    <a:pt x="2183" y="1036"/>
                    <a:pt x="2403" y="870"/>
                    <a:pt x="2613" y="690"/>
                  </a:cubicBezTo>
                  <a:cubicBezTo>
                    <a:pt x="2730" y="587"/>
                    <a:pt x="2847" y="485"/>
                    <a:pt x="2959" y="373"/>
                  </a:cubicBezTo>
                  <a:cubicBezTo>
                    <a:pt x="3061" y="270"/>
                    <a:pt x="3173" y="168"/>
                    <a:pt x="3256" y="46"/>
                  </a:cubicBezTo>
                  <a:cubicBezTo>
                    <a:pt x="3271" y="23"/>
                    <a:pt x="3249" y="0"/>
                    <a:pt x="3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40"/>
            <p:cNvSpPr/>
            <p:nvPr/>
          </p:nvSpPr>
          <p:spPr>
            <a:xfrm>
              <a:off x="5080001" y="4426557"/>
              <a:ext cx="305199" cy="244651"/>
            </a:xfrm>
            <a:custGeom>
              <a:avLst/>
              <a:gdLst/>
              <a:ahLst/>
              <a:cxnLst/>
              <a:rect l="l" t="t" r="r" b="b"/>
              <a:pathLst>
                <a:path w="2979" h="2388" extrusionOk="0">
                  <a:moveTo>
                    <a:pt x="2937" y="1"/>
                  </a:moveTo>
                  <a:cubicBezTo>
                    <a:pt x="2933" y="1"/>
                    <a:pt x="2929" y="2"/>
                    <a:pt x="2924" y="4"/>
                  </a:cubicBezTo>
                  <a:cubicBezTo>
                    <a:pt x="2792" y="58"/>
                    <a:pt x="2661" y="116"/>
                    <a:pt x="2524" y="170"/>
                  </a:cubicBezTo>
                  <a:cubicBezTo>
                    <a:pt x="2397" y="219"/>
                    <a:pt x="2271" y="268"/>
                    <a:pt x="2149" y="321"/>
                  </a:cubicBezTo>
                  <a:cubicBezTo>
                    <a:pt x="1929" y="424"/>
                    <a:pt x="1724" y="551"/>
                    <a:pt x="1524" y="687"/>
                  </a:cubicBezTo>
                  <a:cubicBezTo>
                    <a:pt x="1427" y="755"/>
                    <a:pt x="1329" y="819"/>
                    <a:pt x="1236" y="897"/>
                  </a:cubicBezTo>
                  <a:cubicBezTo>
                    <a:pt x="1144" y="970"/>
                    <a:pt x="1056" y="1048"/>
                    <a:pt x="968" y="1131"/>
                  </a:cubicBezTo>
                  <a:cubicBezTo>
                    <a:pt x="793" y="1297"/>
                    <a:pt x="627" y="1477"/>
                    <a:pt x="476" y="1668"/>
                  </a:cubicBezTo>
                  <a:cubicBezTo>
                    <a:pt x="305" y="1882"/>
                    <a:pt x="154" y="2107"/>
                    <a:pt x="17" y="2341"/>
                  </a:cubicBezTo>
                  <a:cubicBezTo>
                    <a:pt x="0" y="2364"/>
                    <a:pt x="20" y="2387"/>
                    <a:pt x="42" y="2387"/>
                  </a:cubicBezTo>
                  <a:cubicBezTo>
                    <a:pt x="52" y="2387"/>
                    <a:pt x="63" y="2382"/>
                    <a:pt x="71" y="2370"/>
                  </a:cubicBezTo>
                  <a:cubicBezTo>
                    <a:pt x="319" y="1965"/>
                    <a:pt x="612" y="1580"/>
                    <a:pt x="954" y="1248"/>
                  </a:cubicBezTo>
                  <a:cubicBezTo>
                    <a:pt x="1124" y="1082"/>
                    <a:pt x="1305" y="931"/>
                    <a:pt x="1495" y="790"/>
                  </a:cubicBezTo>
                  <a:cubicBezTo>
                    <a:pt x="1680" y="648"/>
                    <a:pt x="1895" y="531"/>
                    <a:pt x="2105" y="429"/>
                  </a:cubicBezTo>
                  <a:cubicBezTo>
                    <a:pt x="2236" y="365"/>
                    <a:pt x="2373" y="307"/>
                    <a:pt x="2514" y="253"/>
                  </a:cubicBezTo>
                  <a:cubicBezTo>
                    <a:pt x="2661" y="199"/>
                    <a:pt x="2812" y="146"/>
                    <a:pt x="2949" y="68"/>
                  </a:cubicBezTo>
                  <a:cubicBezTo>
                    <a:pt x="2978" y="51"/>
                    <a:pt x="2964" y="1"/>
                    <a:pt x="2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40"/>
            <p:cNvSpPr/>
            <p:nvPr/>
          </p:nvSpPr>
          <p:spPr>
            <a:xfrm>
              <a:off x="5082562" y="4424713"/>
              <a:ext cx="304789" cy="242909"/>
            </a:xfrm>
            <a:custGeom>
              <a:avLst/>
              <a:gdLst/>
              <a:ahLst/>
              <a:cxnLst/>
              <a:rect l="l" t="t" r="r" b="b"/>
              <a:pathLst>
                <a:path w="2975" h="2371" extrusionOk="0">
                  <a:moveTo>
                    <a:pt x="2923" y="1"/>
                  </a:moveTo>
                  <a:cubicBezTo>
                    <a:pt x="2906" y="1"/>
                    <a:pt x="2888" y="10"/>
                    <a:pt x="2880" y="32"/>
                  </a:cubicBezTo>
                  <a:cubicBezTo>
                    <a:pt x="2806" y="242"/>
                    <a:pt x="2743" y="461"/>
                    <a:pt x="2626" y="656"/>
                  </a:cubicBezTo>
                  <a:cubicBezTo>
                    <a:pt x="2504" y="871"/>
                    <a:pt x="2314" y="1042"/>
                    <a:pt x="2133" y="1208"/>
                  </a:cubicBezTo>
                  <a:cubicBezTo>
                    <a:pt x="1948" y="1378"/>
                    <a:pt x="1758" y="1534"/>
                    <a:pt x="1543" y="1666"/>
                  </a:cubicBezTo>
                  <a:cubicBezTo>
                    <a:pt x="1324" y="1798"/>
                    <a:pt x="1094" y="1900"/>
                    <a:pt x="860" y="1993"/>
                  </a:cubicBezTo>
                  <a:cubicBezTo>
                    <a:pt x="587" y="2100"/>
                    <a:pt x="309" y="2203"/>
                    <a:pt x="31" y="2310"/>
                  </a:cubicBezTo>
                  <a:cubicBezTo>
                    <a:pt x="1" y="2323"/>
                    <a:pt x="9" y="2371"/>
                    <a:pt x="35" y="2371"/>
                  </a:cubicBezTo>
                  <a:cubicBezTo>
                    <a:pt x="38" y="2371"/>
                    <a:pt x="42" y="2370"/>
                    <a:pt x="46" y="2368"/>
                  </a:cubicBezTo>
                  <a:cubicBezTo>
                    <a:pt x="304" y="2286"/>
                    <a:pt x="558" y="2193"/>
                    <a:pt x="811" y="2100"/>
                  </a:cubicBezTo>
                  <a:cubicBezTo>
                    <a:pt x="1055" y="2012"/>
                    <a:pt x="1294" y="1920"/>
                    <a:pt x="1519" y="1793"/>
                  </a:cubicBezTo>
                  <a:cubicBezTo>
                    <a:pt x="1748" y="1671"/>
                    <a:pt x="1953" y="1510"/>
                    <a:pt x="2143" y="1334"/>
                  </a:cubicBezTo>
                  <a:cubicBezTo>
                    <a:pt x="2333" y="1164"/>
                    <a:pt x="2528" y="993"/>
                    <a:pt x="2670" y="778"/>
                  </a:cubicBezTo>
                  <a:cubicBezTo>
                    <a:pt x="2816" y="559"/>
                    <a:pt x="2889" y="305"/>
                    <a:pt x="2963" y="56"/>
                  </a:cubicBezTo>
                  <a:cubicBezTo>
                    <a:pt x="2974" y="22"/>
                    <a:pt x="2949" y="1"/>
                    <a:pt x="29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0"/>
            <p:cNvSpPr/>
            <p:nvPr/>
          </p:nvSpPr>
          <p:spPr>
            <a:xfrm>
              <a:off x="4924277" y="4443666"/>
              <a:ext cx="80013" cy="497600"/>
            </a:xfrm>
            <a:custGeom>
              <a:avLst/>
              <a:gdLst/>
              <a:ahLst/>
              <a:cxnLst/>
              <a:rect l="l" t="t" r="r" b="b"/>
              <a:pathLst>
                <a:path w="781" h="4857" extrusionOk="0">
                  <a:moveTo>
                    <a:pt x="126" y="0"/>
                  </a:moveTo>
                  <a:cubicBezTo>
                    <a:pt x="119" y="0"/>
                    <a:pt x="113" y="4"/>
                    <a:pt x="113" y="13"/>
                  </a:cubicBezTo>
                  <a:cubicBezTo>
                    <a:pt x="44" y="301"/>
                    <a:pt x="20" y="598"/>
                    <a:pt x="10" y="891"/>
                  </a:cubicBezTo>
                  <a:cubicBezTo>
                    <a:pt x="1" y="1198"/>
                    <a:pt x="10" y="1505"/>
                    <a:pt x="40" y="1808"/>
                  </a:cubicBezTo>
                  <a:cubicBezTo>
                    <a:pt x="103" y="2452"/>
                    <a:pt x="283" y="3076"/>
                    <a:pt x="454" y="3700"/>
                  </a:cubicBezTo>
                  <a:cubicBezTo>
                    <a:pt x="503" y="3886"/>
                    <a:pt x="552" y="4066"/>
                    <a:pt x="591" y="4252"/>
                  </a:cubicBezTo>
                  <a:cubicBezTo>
                    <a:pt x="615" y="4339"/>
                    <a:pt x="635" y="4432"/>
                    <a:pt x="649" y="4520"/>
                  </a:cubicBezTo>
                  <a:cubicBezTo>
                    <a:pt x="669" y="4617"/>
                    <a:pt x="674" y="4720"/>
                    <a:pt x="683" y="4817"/>
                  </a:cubicBezTo>
                  <a:cubicBezTo>
                    <a:pt x="686" y="4840"/>
                    <a:pt x="709" y="4856"/>
                    <a:pt x="729" y="4856"/>
                  </a:cubicBezTo>
                  <a:cubicBezTo>
                    <a:pt x="744" y="4856"/>
                    <a:pt x="757" y="4848"/>
                    <a:pt x="761" y="4827"/>
                  </a:cubicBezTo>
                  <a:cubicBezTo>
                    <a:pt x="781" y="4744"/>
                    <a:pt x="766" y="4661"/>
                    <a:pt x="757" y="4578"/>
                  </a:cubicBezTo>
                  <a:cubicBezTo>
                    <a:pt x="742" y="4491"/>
                    <a:pt x="722" y="4408"/>
                    <a:pt x="708" y="4325"/>
                  </a:cubicBezTo>
                  <a:cubicBezTo>
                    <a:pt x="669" y="4164"/>
                    <a:pt x="625" y="3998"/>
                    <a:pt x="581" y="3837"/>
                  </a:cubicBezTo>
                  <a:cubicBezTo>
                    <a:pt x="493" y="3515"/>
                    <a:pt x="401" y="3198"/>
                    <a:pt x="313" y="2876"/>
                  </a:cubicBezTo>
                  <a:cubicBezTo>
                    <a:pt x="235" y="2564"/>
                    <a:pt x="166" y="2247"/>
                    <a:pt x="127" y="1930"/>
                  </a:cubicBezTo>
                  <a:cubicBezTo>
                    <a:pt x="93" y="1627"/>
                    <a:pt x="79" y="1325"/>
                    <a:pt x="83" y="1018"/>
                  </a:cubicBezTo>
                  <a:cubicBezTo>
                    <a:pt x="83" y="686"/>
                    <a:pt x="108" y="349"/>
                    <a:pt x="142" y="18"/>
                  </a:cubicBezTo>
                  <a:cubicBezTo>
                    <a:pt x="145" y="7"/>
                    <a:pt x="135"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0"/>
            <p:cNvSpPr/>
            <p:nvPr/>
          </p:nvSpPr>
          <p:spPr>
            <a:xfrm>
              <a:off x="4878277" y="4438851"/>
              <a:ext cx="101323" cy="394945"/>
            </a:xfrm>
            <a:custGeom>
              <a:avLst/>
              <a:gdLst/>
              <a:ahLst/>
              <a:cxnLst/>
              <a:rect l="l" t="t" r="r" b="b"/>
              <a:pathLst>
                <a:path w="989" h="3855" extrusionOk="0">
                  <a:moveTo>
                    <a:pt x="555" y="0"/>
                  </a:moveTo>
                  <a:cubicBezTo>
                    <a:pt x="549" y="0"/>
                    <a:pt x="543" y="2"/>
                    <a:pt x="537" y="6"/>
                  </a:cubicBezTo>
                  <a:cubicBezTo>
                    <a:pt x="440" y="99"/>
                    <a:pt x="381" y="235"/>
                    <a:pt x="323" y="353"/>
                  </a:cubicBezTo>
                  <a:cubicBezTo>
                    <a:pt x="264" y="479"/>
                    <a:pt x="211" y="606"/>
                    <a:pt x="167" y="738"/>
                  </a:cubicBezTo>
                  <a:cubicBezTo>
                    <a:pt x="74" y="996"/>
                    <a:pt x="20" y="1265"/>
                    <a:pt x="6" y="1538"/>
                  </a:cubicBezTo>
                  <a:cubicBezTo>
                    <a:pt x="1" y="1806"/>
                    <a:pt x="40" y="2074"/>
                    <a:pt x="118" y="2333"/>
                  </a:cubicBezTo>
                  <a:cubicBezTo>
                    <a:pt x="201" y="2587"/>
                    <a:pt x="318" y="2826"/>
                    <a:pt x="445" y="3055"/>
                  </a:cubicBezTo>
                  <a:cubicBezTo>
                    <a:pt x="596" y="3318"/>
                    <a:pt x="757" y="3577"/>
                    <a:pt x="913" y="3840"/>
                  </a:cubicBezTo>
                  <a:cubicBezTo>
                    <a:pt x="920" y="3850"/>
                    <a:pt x="930" y="3854"/>
                    <a:pt x="940" y="3854"/>
                  </a:cubicBezTo>
                  <a:cubicBezTo>
                    <a:pt x="964" y="3854"/>
                    <a:pt x="989" y="3829"/>
                    <a:pt x="971" y="3801"/>
                  </a:cubicBezTo>
                  <a:cubicBezTo>
                    <a:pt x="713" y="3352"/>
                    <a:pt x="425" y="2908"/>
                    <a:pt x="250" y="2416"/>
                  </a:cubicBezTo>
                  <a:cubicBezTo>
                    <a:pt x="162" y="2172"/>
                    <a:pt x="108" y="1913"/>
                    <a:pt x="103" y="1655"/>
                  </a:cubicBezTo>
                  <a:cubicBezTo>
                    <a:pt x="98" y="1387"/>
                    <a:pt x="147" y="1118"/>
                    <a:pt x="225" y="865"/>
                  </a:cubicBezTo>
                  <a:cubicBezTo>
                    <a:pt x="269" y="723"/>
                    <a:pt x="323" y="582"/>
                    <a:pt x="386" y="445"/>
                  </a:cubicBezTo>
                  <a:cubicBezTo>
                    <a:pt x="420" y="377"/>
                    <a:pt x="454" y="304"/>
                    <a:pt x="489" y="235"/>
                  </a:cubicBezTo>
                  <a:cubicBezTo>
                    <a:pt x="523" y="172"/>
                    <a:pt x="562" y="104"/>
                    <a:pt x="581" y="31"/>
                  </a:cubicBezTo>
                  <a:cubicBezTo>
                    <a:pt x="585" y="13"/>
                    <a:pt x="570" y="0"/>
                    <a:pt x="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0"/>
            <p:cNvSpPr/>
            <p:nvPr/>
          </p:nvSpPr>
          <p:spPr>
            <a:xfrm>
              <a:off x="4932268" y="4436904"/>
              <a:ext cx="66080" cy="406522"/>
            </a:xfrm>
            <a:custGeom>
              <a:avLst/>
              <a:gdLst/>
              <a:ahLst/>
              <a:cxnLst/>
              <a:rect l="l" t="t" r="r" b="b"/>
              <a:pathLst>
                <a:path w="645" h="3968" extrusionOk="0">
                  <a:moveTo>
                    <a:pt x="71" y="0"/>
                  </a:moveTo>
                  <a:cubicBezTo>
                    <a:pt x="56" y="0"/>
                    <a:pt x="42" y="8"/>
                    <a:pt x="40" y="25"/>
                  </a:cubicBezTo>
                  <a:cubicBezTo>
                    <a:pt x="1" y="279"/>
                    <a:pt x="35" y="542"/>
                    <a:pt x="108" y="791"/>
                  </a:cubicBezTo>
                  <a:cubicBezTo>
                    <a:pt x="186" y="1035"/>
                    <a:pt x="288" y="1269"/>
                    <a:pt x="376" y="1513"/>
                  </a:cubicBezTo>
                  <a:cubicBezTo>
                    <a:pt x="464" y="1757"/>
                    <a:pt x="527" y="2006"/>
                    <a:pt x="537" y="2269"/>
                  </a:cubicBezTo>
                  <a:cubicBezTo>
                    <a:pt x="547" y="2527"/>
                    <a:pt x="522" y="2791"/>
                    <a:pt x="493" y="3049"/>
                  </a:cubicBezTo>
                  <a:cubicBezTo>
                    <a:pt x="474" y="3196"/>
                    <a:pt x="459" y="3347"/>
                    <a:pt x="449" y="3493"/>
                  </a:cubicBezTo>
                  <a:cubicBezTo>
                    <a:pt x="444" y="3566"/>
                    <a:pt x="440" y="3635"/>
                    <a:pt x="440" y="3708"/>
                  </a:cubicBezTo>
                  <a:cubicBezTo>
                    <a:pt x="440" y="3786"/>
                    <a:pt x="435" y="3859"/>
                    <a:pt x="449" y="3937"/>
                  </a:cubicBezTo>
                  <a:cubicBezTo>
                    <a:pt x="453" y="3958"/>
                    <a:pt x="469" y="3967"/>
                    <a:pt x="486" y="3967"/>
                  </a:cubicBezTo>
                  <a:cubicBezTo>
                    <a:pt x="508" y="3967"/>
                    <a:pt x="532" y="3950"/>
                    <a:pt x="532" y="3923"/>
                  </a:cubicBezTo>
                  <a:cubicBezTo>
                    <a:pt x="542" y="3859"/>
                    <a:pt x="537" y="3796"/>
                    <a:pt x="537" y="3732"/>
                  </a:cubicBezTo>
                  <a:cubicBezTo>
                    <a:pt x="542" y="3664"/>
                    <a:pt x="542" y="3601"/>
                    <a:pt x="547" y="3537"/>
                  </a:cubicBezTo>
                  <a:cubicBezTo>
                    <a:pt x="557" y="3405"/>
                    <a:pt x="571" y="3274"/>
                    <a:pt x="586" y="3142"/>
                  </a:cubicBezTo>
                  <a:cubicBezTo>
                    <a:pt x="615" y="2884"/>
                    <a:pt x="644" y="2620"/>
                    <a:pt x="644" y="2362"/>
                  </a:cubicBezTo>
                  <a:cubicBezTo>
                    <a:pt x="640" y="2103"/>
                    <a:pt x="601" y="1854"/>
                    <a:pt x="522" y="1610"/>
                  </a:cubicBezTo>
                  <a:cubicBezTo>
                    <a:pt x="444" y="1367"/>
                    <a:pt x="337" y="1132"/>
                    <a:pt x="254" y="889"/>
                  </a:cubicBezTo>
                  <a:cubicBezTo>
                    <a:pt x="157" y="615"/>
                    <a:pt x="79" y="328"/>
                    <a:pt x="108" y="35"/>
                  </a:cubicBezTo>
                  <a:cubicBezTo>
                    <a:pt x="111" y="13"/>
                    <a:pt x="90" y="0"/>
                    <a:pt x="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0"/>
            <p:cNvSpPr/>
            <p:nvPr/>
          </p:nvSpPr>
          <p:spPr>
            <a:xfrm>
              <a:off x="4820086" y="4740974"/>
              <a:ext cx="158285" cy="344130"/>
            </a:xfrm>
            <a:custGeom>
              <a:avLst/>
              <a:gdLst/>
              <a:ahLst/>
              <a:cxnLst/>
              <a:rect l="l" t="t" r="r" b="b"/>
              <a:pathLst>
                <a:path w="1545" h="3359" extrusionOk="0">
                  <a:moveTo>
                    <a:pt x="24" y="0"/>
                  </a:moveTo>
                  <a:cubicBezTo>
                    <a:pt x="12" y="0"/>
                    <a:pt x="0" y="11"/>
                    <a:pt x="3" y="28"/>
                  </a:cubicBezTo>
                  <a:cubicBezTo>
                    <a:pt x="32" y="247"/>
                    <a:pt x="159" y="442"/>
                    <a:pt x="286" y="623"/>
                  </a:cubicBezTo>
                  <a:cubicBezTo>
                    <a:pt x="422" y="818"/>
                    <a:pt x="564" y="1013"/>
                    <a:pt x="696" y="1218"/>
                  </a:cubicBezTo>
                  <a:cubicBezTo>
                    <a:pt x="959" y="1623"/>
                    <a:pt x="1213" y="2052"/>
                    <a:pt x="1344" y="2525"/>
                  </a:cubicBezTo>
                  <a:cubicBezTo>
                    <a:pt x="1418" y="2784"/>
                    <a:pt x="1447" y="3052"/>
                    <a:pt x="1408" y="3325"/>
                  </a:cubicBezTo>
                  <a:cubicBezTo>
                    <a:pt x="1405" y="3346"/>
                    <a:pt x="1426" y="3359"/>
                    <a:pt x="1445" y="3359"/>
                  </a:cubicBezTo>
                  <a:cubicBezTo>
                    <a:pt x="1462" y="3359"/>
                    <a:pt x="1479" y="3350"/>
                    <a:pt x="1481" y="3330"/>
                  </a:cubicBezTo>
                  <a:cubicBezTo>
                    <a:pt x="1544" y="2852"/>
                    <a:pt x="1408" y="2374"/>
                    <a:pt x="1203" y="1945"/>
                  </a:cubicBezTo>
                  <a:cubicBezTo>
                    <a:pt x="988" y="1496"/>
                    <a:pt x="720" y="1081"/>
                    <a:pt x="422" y="686"/>
                  </a:cubicBezTo>
                  <a:cubicBezTo>
                    <a:pt x="271" y="476"/>
                    <a:pt x="125" y="262"/>
                    <a:pt x="42" y="18"/>
                  </a:cubicBezTo>
                  <a:cubicBezTo>
                    <a:pt x="40" y="6"/>
                    <a:pt x="32" y="0"/>
                    <a:pt x="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0"/>
            <p:cNvSpPr/>
            <p:nvPr/>
          </p:nvSpPr>
          <p:spPr>
            <a:xfrm>
              <a:off x="4755542" y="4625514"/>
              <a:ext cx="207359" cy="370869"/>
            </a:xfrm>
            <a:custGeom>
              <a:avLst/>
              <a:gdLst/>
              <a:ahLst/>
              <a:cxnLst/>
              <a:rect l="l" t="t" r="r" b="b"/>
              <a:pathLst>
                <a:path w="2024" h="3620" extrusionOk="0">
                  <a:moveTo>
                    <a:pt x="33" y="0"/>
                  </a:moveTo>
                  <a:cubicBezTo>
                    <a:pt x="17" y="0"/>
                    <a:pt x="1" y="15"/>
                    <a:pt x="4" y="38"/>
                  </a:cubicBezTo>
                  <a:cubicBezTo>
                    <a:pt x="28" y="204"/>
                    <a:pt x="67" y="365"/>
                    <a:pt x="106" y="526"/>
                  </a:cubicBezTo>
                  <a:cubicBezTo>
                    <a:pt x="145" y="691"/>
                    <a:pt x="184" y="852"/>
                    <a:pt x="228" y="1013"/>
                  </a:cubicBezTo>
                  <a:cubicBezTo>
                    <a:pt x="301" y="1301"/>
                    <a:pt x="370" y="1589"/>
                    <a:pt x="516" y="1847"/>
                  </a:cubicBezTo>
                  <a:cubicBezTo>
                    <a:pt x="760" y="2277"/>
                    <a:pt x="1150" y="2594"/>
                    <a:pt x="1482" y="2945"/>
                  </a:cubicBezTo>
                  <a:cubicBezTo>
                    <a:pt x="1667" y="3145"/>
                    <a:pt x="1838" y="3359"/>
                    <a:pt x="1955" y="3603"/>
                  </a:cubicBezTo>
                  <a:cubicBezTo>
                    <a:pt x="1960" y="3615"/>
                    <a:pt x="1970" y="3620"/>
                    <a:pt x="1980" y="3620"/>
                  </a:cubicBezTo>
                  <a:cubicBezTo>
                    <a:pt x="2001" y="3620"/>
                    <a:pt x="2023" y="3601"/>
                    <a:pt x="2013" y="3579"/>
                  </a:cubicBezTo>
                  <a:cubicBezTo>
                    <a:pt x="1828" y="3120"/>
                    <a:pt x="1462" y="2789"/>
                    <a:pt x="1131" y="2442"/>
                  </a:cubicBezTo>
                  <a:cubicBezTo>
                    <a:pt x="960" y="2272"/>
                    <a:pt x="799" y="2091"/>
                    <a:pt x="672" y="1886"/>
                  </a:cubicBezTo>
                  <a:cubicBezTo>
                    <a:pt x="599" y="1779"/>
                    <a:pt x="540" y="1662"/>
                    <a:pt x="496" y="1540"/>
                  </a:cubicBezTo>
                  <a:cubicBezTo>
                    <a:pt x="438" y="1399"/>
                    <a:pt x="404" y="1247"/>
                    <a:pt x="365" y="1096"/>
                  </a:cubicBezTo>
                  <a:cubicBezTo>
                    <a:pt x="316" y="916"/>
                    <a:pt x="272" y="740"/>
                    <a:pt x="223" y="560"/>
                  </a:cubicBezTo>
                  <a:cubicBezTo>
                    <a:pt x="174" y="379"/>
                    <a:pt x="131" y="199"/>
                    <a:pt x="62" y="23"/>
                  </a:cubicBezTo>
                  <a:cubicBezTo>
                    <a:pt x="56" y="7"/>
                    <a:pt x="45" y="0"/>
                    <a:pt x="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40"/>
            <p:cNvSpPr/>
            <p:nvPr/>
          </p:nvSpPr>
          <p:spPr>
            <a:xfrm>
              <a:off x="4755337" y="4627870"/>
              <a:ext cx="197524" cy="339622"/>
            </a:xfrm>
            <a:custGeom>
              <a:avLst/>
              <a:gdLst/>
              <a:ahLst/>
              <a:cxnLst/>
              <a:rect l="l" t="t" r="r" b="b"/>
              <a:pathLst>
                <a:path w="1928" h="3315" extrusionOk="0">
                  <a:moveTo>
                    <a:pt x="39" y="0"/>
                  </a:moveTo>
                  <a:cubicBezTo>
                    <a:pt x="17" y="0"/>
                    <a:pt x="0" y="33"/>
                    <a:pt x="20" y="49"/>
                  </a:cubicBezTo>
                  <a:cubicBezTo>
                    <a:pt x="367" y="376"/>
                    <a:pt x="742" y="688"/>
                    <a:pt x="1030" y="1078"/>
                  </a:cubicBezTo>
                  <a:cubicBezTo>
                    <a:pt x="1323" y="1483"/>
                    <a:pt x="1493" y="1951"/>
                    <a:pt x="1625" y="2429"/>
                  </a:cubicBezTo>
                  <a:cubicBezTo>
                    <a:pt x="1664" y="2571"/>
                    <a:pt x="1703" y="2717"/>
                    <a:pt x="1742" y="2858"/>
                  </a:cubicBezTo>
                  <a:cubicBezTo>
                    <a:pt x="1757" y="2932"/>
                    <a:pt x="1776" y="3005"/>
                    <a:pt x="1796" y="3078"/>
                  </a:cubicBezTo>
                  <a:cubicBezTo>
                    <a:pt x="1820" y="3156"/>
                    <a:pt x="1835" y="3229"/>
                    <a:pt x="1874" y="3302"/>
                  </a:cubicBezTo>
                  <a:cubicBezTo>
                    <a:pt x="1879" y="3311"/>
                    <a:pt x="1887" y="3315"/>
                    <a:pt x="1895" y="3315"/>
                  </a:cubicBezTo>
                  <a:cubicBezTo>
                    <a:pt x="1909" y="3315"/>
                    <a:pt x="1923" y="3303"/>
                    <a:pt x="1923" y="3288"/>
                  </a:cubicBezTo>
                  <a:cubicBezTo>
                    <a:pt x="1928" y="3215"/>
                    <a:pt x="1913" y="3151"/>
                    <a:pt x="1893" y="3083"/>
                  </a:cubicBezTo>
                  <a:cubicBezTo>
                    <a:pt x="1879" y="3015"/>
                    <a:pt x="1864" y="2946"/>
                    <a:pt x="1845" y="2878"/>
                  </a:cubicBezTo>
                  <a:cubicBezTo>
                    <a:pt x="1815" y="2746"/>
                    <a:pt x="1781" y="2615"/>
                    <a:pt x="1747" y="2483"/>
                  </a:cubicBezTo>
                  <a:cubicBezTo>
                    <a:pt x="1679" y="2239"/>
                    <a:pt x="1611" y="1995"/>
                    <a:pt x="1518" y="1756"/>
                  </a:cubicBezTo>
                  <a:cubicBezTo>
                    <a:pt x="1425" y="1522"/>
                    <a:pt x="1313" y="1293"/>
                    <a:pt x="1167" y="1088"/>
                  </a:cubicBezTo>
                  <a:cubicBezTo>
                    <a:pt x="1025" y="888"/>
                    <a:pt x="864" y="707"/>
                    <a:pt x="689" y="537"/>
                  </a:cubicBezTo>
                  <a:cubicBezTo>
                    <a:pt x="489" y="346"/>
                    <a:pt x="274" y="171"/>
                    <a:pt x="55" y="5"/>
                  </a:cubicBezTo>
                  <a:cubicBezTo>
                    <a:pt x="49" y="2"/>
                    <a:pt x="44" y="0"/>
                    <a:pt x="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40"/>
            <p:cNvSpPr/>
            <p:nvPr/>
          </p:nvSpPr>
          <p:spPr>
            <a:xfrm>
              <a:off x="4980317" y="4605946"/>
              <a:ext cx="359497" cy="413693"/>
            </a:xfrm>
            <a:custGeom>
              <a:avLst/>
              <a:gdLst/>
              <a:ahLst/>
              <a:cxnLst/>
              <a:rect l="l" t="t" r="r" b="b"/>
              <a:pathLst>
                <a:path w="3509" h="4038" extrusionOk="0">
                  <a:moveTo>
                    <a:pt x="3467" y="0"/>
                  </a:moveTo>
                  <a:cubicBezTo>
                    <a:pt x="3463" y="0"/>
                    <a:pt x="3458" y="2"/>
                    <a:pt x="3453" y="4"/>
                  </a:cubicBezTo>
                  <a:cubicBezTo>
                    <a:pt x="3390" y="34"/>
                    <a:pt x="3341" y="82"/>
                    <a:pt x="3287" y="126"/>
                  </a:cubicBezTo>
                  <a:cubicBezTo>
                    <a:pt x="3234" y="175"/>
                    <a:pt x="3180" y="224"/>
                    <a:pt x="3131" y="273"/>
                  </a:cubicBezTo>
                  <a:cubicBezTo>
                    <a:pt x="3014" y="385"/>
                    <a:pt x="2907" y="502"/>
                    <a:pt x="2800" y="619"/>
                  </a:cubicBezTo>
                  <a:cubicBezTo>
                    <a:pt x="2566" y="873"/>
                    <a:pt x="2341" y="1141"/>
                    <a:pt x="2122" y="1409"/>
                  </a:cubicBezTo>
                  <a:cubicBezTo>
                    <a:pt x="1931" y="1653"/>
                    <a:pt x="1746" y="1902"/>
                    <a:pt x="1570" y="2160"/>
                  </a:cubicBezTo>
                  <a:cubicBezTo>
                    <a:pt x="1366" y="2468"/>
                    <a:pt x="1166" y="2780"/>
                    <a:pt x="941" y="3072"/>
                  </a:cubicBezTo>
                  <a:cubicBezTo>
                    <a:pt x="678" y="3409"/>
                    <a:pt x="375" y="3731"/>
                    <a:pt x="29" y="3980"/>
                  </a:cubicBezTo>
                  <a:cubicBezTo>
                    <a:pt x="0" y="3996"/>
                    <a:pt x="17" y="4038"/>
                    <a:pt x="44" y="4038"/>
                  </a:cubicBezTo>
                  <a:cubicBezTo>
                    <a:pt x="48" y="4038"/>
                    <a:pt x="53" y="4036"/>
                    <a:pt x="58" y="4033"/>
                  </a:cubicBezTo>
                  <a:cubicBezTo>
                    <a:pt x="707" y="3599"/>
                    <a:pt x="1161" y="2960"/>
                    <a:pt x="1580" y="2321"/>
                  </a:cubicBezTo>
                  <a:cubicBezTo>
                    <a:pt x="1936" y="1780"/>
                    <a:pt x="2346" y="1268"/>
                    <a:pt x="2780" y="785"/>
                  </a:cubicBezTo>
                  <a:cubicBezTo>
                    <a:pt x="2902" y="648"/>
                    <a:pt x="3029" y="517"/>
                    <a:pt x="3156" y="385"/>
                  </a:cubicBezTo>
                  <a:cubicBezTo>
                    <a:pt x="3214" y="326"/>
                    <a:pt x="3278" y="268"/>
                    <a:pt x="3336" y="209"/>
                  </a:cubicBezTo>
                  <a:cubicBezTo>
                    <a:pt x="3390" y="156"/>
                    <a:pt x="3448" y="107"/>
                    <a:pt x="3492" y="43"/>
                  </a:cubicBezTo>
                  <a:cubicBezTo>
                    <a:pt x="3508" y="24"/>
                    <a:pt x="3488" y="0"/>
                    <a:pt x="3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0"/>
            <p:cNvSpPr/>
            <p:nvPr/>
          </p:nvSpPr>
          <p:spPr>
            <a:xfrm>
              <a:off x="5040353" y="4597750"/>
              <a:ext cx="309809" cy="367181"/>
            </a:xfrm>
            <a:custGeom>
              <a:avLst/>
              <a:gdLst/>
              <a:ahLst/>
              <a:cxnLst/>
              <a:rect l="l" t="t" r="r" b="b"/>
              <a:pathLst>
                <a:path w="3024" h="3584" extrusionOk="0">
                  <a:moveTo>
                    <a:pt x="2955" y="1"/>
                  </a:moveTo>
                  <a:cubicBezTo>
                    <a:pt x="2886" y="1"/>
                    <a:pt x="2821" y="19"/>
                    <a:pt x="2760" y="40"/>
                  </a:cubicBezTo>
                  <a:cubicBezTo>
                    <a:pt x="2687" y="60"/>
                    <a:pt x="2614" y="89"/>
                    <a:pt x="2540" y="119"/>
                  </a:cubicBezTo>
                  <a:cubicBezTo>
                    <a:pt x="2399" y="177"/>
                    <a:pt x="2267" y="250"/>
                    <a:pt x="2140" y="333"/>
                  </a:cubicBezTo>
                  <a:cubicBezTo>
                    <a:pt x="1877" y="499"/>
                    <a:pt x="1643" y="704"/>
                    <a:pt x="1423" y="918"/>
                  </a:cubicBezTo>
                  <a:cubicBezTo>
                    <a:pt x="1199" y="1133"/>
                    <a:pt x="1009" y="1377"/>
                    <a:pt x="848" y="1640"/>
                  </a:cubicBezTo>
                  <a:cubicBezTo>
                    <a:pt x="682" y="1914"/>
                    <a:pt x="560" y="2201"/>
                    <a:pt x="453" y="2499"/>
                  </a:cubicBezTo>
                  <a:cubicBezTo>
                    <a:pt x="326" y="2850"/>
                    <a:pt x="185" y="3196"/>
                    <a:pt x="14" y="3528"/>
                  </a:cubicBezTo>
                  <a:cubicBezTo>
                    <a:pt x="0" y="3556"/>
                    <a:pt x="25" y="3583"/>
                    <a:pt x="48" y="3583"/>
                  </a:cubicBezTo>
                  <a:cubicBezTo>
                    <a:pt x="58" y="3583"/>
                    <a:pt x="67" y="3578"/>
                    <a:pt x="72" y="3567"/>
                  </a:cubicBezTo>
                  <a:cubicBezTo>
                    <a:pt x="224" y="3279"/>
                    <a:pt x="350" y="2987"/>
                    <a:pt x="472" y="2684"/>
                  </a:cubicBezTo>
                  <a:cubicBezTo>
                    <a:pt x="531" y="2533"/>
                    <a:pt x="584" y="2382"/>
                    <a:pt x="648" y="2235"/>
                  </a:cubicBezTo>
                  <a:cubicBezTo>
                    <a:pt x="711" y="2094"/>
                    <a:pt x="780" y="1957"/>
                    <a:pt x="853" y="1826"/>
                  </a:cubicBezTo>
                  <a:cubicBezTo>
                    <a:pt x="1004" y="1557"/>
                    <a:pt x="1180" y="1309"/>
                    <a:pt x="1389" y="1089"/>
                  </a:cubicBezTo>
                  <a:cubicBezTo>
                    <a:pt x="1599" y="870"/>
                    <a:pt x="1828" y="665"/>
                    <a:pt x="2077" y="489"/>
                  </a:cubicBezTo>
                  <a:cubicBezTo>
                    <a:pt x="2214" y="392"/>
                    <a:pt x="2360" y="304"/>
                    <a:pt x="2516" y="231"/>
                  </a:cubicBezTo>
                  <a:cubicBezTo>
                    <a:pt x="2589" y="197"/>
                    <a:pt x="2662" y="167"/>
                    <a:pt x="2740" y="143"/>
                  </a:cubicBezTo>
                  <a:cubicBezTo>
                    <a:pt x="2823" y="119"/>
                    <a:pt x="2911" y="104"/>
                    <a:pt x="2989" y="70"/>
                  </a:cubicBezTo>
                  <a:cubicBezTo>
                    <a:pt x="3023" y="55"/>
                    <a:pt x="3018" y="6"/>
                    <a:pt x="2979" y="1"/>
                  </a:cubicBezTo>
                  <a:cubicBezTo>
                    <a:pt x="2971" y="1"/>
                    <a:pt x="2963" y="1"/>
                    <a:pt x="2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0"/>
            <p:cNvSpPr/>
            <p:nvPr/>
          </p:nvSpPr>
          <p:spPr>
            <a:xfrm>
              <a:off x="5043734" y="4599082"/>
              <a:ext cx="304481" cy="366669"/>
            </a:xfrm>
            <a:custGeom>
              <a:avLst/>
              <a:gdLst/>
              <a:ahLst/>
              <a:cxnLst/>
              <a:rect l="l" t="t" r="r" b="b"/>
              <a:pathLst>
                <a:path w="2972" h="3579" extrusionOk="0">
                  <a:moveTo>
                    <a:pt x="2913" y="0"/>
                  </a:moveTo>
                  <a:cubicBezTo>
                    <a:pt x="2893" y="0"/>
                    <a:pt x="2873" y="12"/>
                    <a:pt x="2864" y="37"/>
                  </a:cubicBezTo>
                  <a:cubicBezTo>
                    <a:pt x="2815" y="184"/>
                    <a:pt x="2776" y="335"/>
                    <a:pt x="2722" y="481"/>
                  </a:cubicBezTo>
                  <a:cubicBezTo>
                    <a:pt x="2668" y="618"/>
                    <a:pt x="2610" y="754"/>
                    <a:pt x="2551" y="886"/>
                  </a:cubicBezTo>
                  <a:cubicBezTo>
                    <a:pt x="2425" y="1154"/>
                    <a:pt x="2273" y="1408"/>
                    <a:pt x="2103" y="1647"/>
                  </a:cubicBezTo>
                  <a:cubicBezTo>
                    <a:pt x="1756" y="2130"/>
                    <a:pt x="1332" y="2549"/>
                    <a:pt x="864" y="2920"/>
                  </a:cubicBezTo>
                  <a:cubicBezTo>
                    <a:pt x="727" y="3027"/>
                    <a:pt x="586" y="3130"/>
                    <a:pt x="444" y="3232"/>
                  </a:cubicBezTo>
                  <a:cubicBezTo>
                    <a:pt x="371" y="3286"/>
                    <a:pt x="298" y="3339"/>
                    <a:pt x="225" y="3393"/>
                  </a:cubicBezTo>
                  <a:cubicBezTo>
                    <a:pt x="186" y="3417"/>
                    <a:pt x="152" y="3442"/>
                    <a:pt x="117" y="3471"/>
                  </a:cubicBezTo>
                  <a:cubicBezTo>
                    <a:pt x="98" y="3486"/>
                    <a:pt x="83" y="3510"/>
                    <a:pt x="64" y="3525"/>
                  </a:cubicBezTo>
                  <a:cubicBezTo>
                    <a:pt x="44" y="3539"/>
                    <a:pt x="25" y="3554"/>
                    <a:pt x="5" y="3569"/>
                  </a:cubicBezTo>
                  <a:cubicBezTo>
                    <a:pt x="0" y="3574"/>
                    <a:pt x="5" y="3578"/>
                    <a:pt x="10" y="3578"/>
                  </a:cubicBezTo>
                  <a:cubicBezTo>
                    <a:pt x="49" y="3559"/>
                    <a:pt x="83" y="3539"/>
                    <a:pt x="127" y="3530"/>
                  </a:cubicBezTo>
                  <a:cubicBezTo>
                    <a:pt x="166" y="3515"/>
                    <a:pt x="205" y="3486"/>
                    <a:pt x="239" y="3466"/>
                  </a:cubicBezTo>
                  <a:cubicBezTo>
                    <a:pt x="308" y="3427"/>
                    <a:pt x="376" y="3388"/>
                    <a:pt x="444" y="3344"/>
                  </a:cubicBezTo>
                  <a:cubicBezTo>
                    <a:pt x="576" y="3257"/>
                    <a:pt x="708" y="3164"/>
                    <a:pt x="834" y="3066"/>
                  </a:cubicBezTo>
                  <a:cubicBezTo>
                    <a:pt x="1083" y="2881"/>
                    <a:pt x="1317" y="2681"/>
                    <a:pt x="1537" y="2466"/>
                  </a:cubicBezTo>
                  <a:cubicBezTo>
                    <a:pt x="1966" y="2047"/>
                    <a:pt x="2332" y="1564"/>
                    <a:pt x="2600" y="1032"/>
                  </a:cubicBezTo>
                  <a:cubicBezTo>
                    <a:pt x="2678" y="881"/>
                    <a:pt x="2746" y="720"/>
                    <a:pt x="2805" y="564"/>
                  </a:cubicBezTo>
                  <a:cubicBezTo>
                    <a:pt x="2868" y="403"/>
                    <a:pt x="2932" y="232"/>
                    <a:pt x="2966" y="67"/>
                  </a:cubicBezTo>
                  <a:cubicBezTo>
                    <a:pt x="2972" y="26"/>
                    <a:pt x="2943" y="0"/>
                    <a:pt x="29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34366" y="869138"/>
            <a:ext cx="8406784" cy="3208571"/>
          </a:xfrm>
          <a:prstGeom prst="rect">
            <a:avLst/>
          </a:prstGeom>
          <a:noFill/>
        </p:spPr>
        <p:txBody>
          <a:bodyPr wrap="square" rtlCol="0">
            <a:spAutoFit/>
          </a:bodyPr>
          <a:lstStyle/>
          <a:p>
            <a:pPr algn="ctr">
              <a:lnSpc>
                <a:spcPct val="150000"/>
              </a:lnSpc>
            </a:pPr>
            <a:r>
              <a:rPr lang="en-US" sz="4500" b="1" dirty="0" smtClean="0">
                <a:solidFill>
                  <a:srgbClr val="434343"/>
                </a:solidFill>
                <a:latin typeface="+mn-lt"/>
              </a:rPr>
              <a:t>NHIỆT LIỆT CHÀO MỪNG CÁC EM HỌC SINH THAM DỰ BUỔI HỌC HÔM NAY!</a:t>
            </a:r>
            <a:endParaRPr lang="en-US" sz="4500" b="1" dirty="0">
              <a:solidFill>
                <a:srgbClr val="434343"/>
              </a:solidFill>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532910" y="426030"/>
            <a:ext cx="2333431" cy="737752"/>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Luận đề</a:t>
            </a:r>
            <a:endParaRPr lang="en-US" sz="1800" b="1" i="1" dirty="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1078393" y="1444335"/>
            <a:ext cx="7242463" cy="540329"/>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smtClean="0">
                <a:solidFill>
                  <a:schemeClr val="tx1"/>
                </a:solidFill>
                <a:cs typeface="Arial" panose="020B0604020202020204" pitchFamily="34" charset="0"/>
              </a:rPr>
              <a:t>Là </a:t>
            </a:r>
            <a:r>
              <a:rPr lang="vi-VN" sz="1800" dirty="0">
                <a:solidFill>
                  <a:schemeClr val="tx1"/>
                </a:solidFill>
                <a:cs typeface="Arial" panose="020B0604020202020204" pitchFamily="34" charset="0"/>
              </a:rPr>
              <a:t>vấn đề được luận bàn trong </a:t>
            </a:r>
            <a:r>
              <a:rPr lang="en-US" sz="1800" dirty="0" smtClean="0">
                <a:solidFill>
                  <a:schemeClr val="tx1"/>
                </a:solidFill>
                <a:cs typeface="Arial" panose="020B0604020202020204" pitchFamily="34" charset="0"/>
              </a:rPr>
              <a:t>văn bản</a:t>
            </a:r>
            <a:r>
              <a:rPr lang="vi-VN" sz="1800" dirty="0" smtClean="0">
                <a:solidFill>
                  <a:schemeClr val="tx1"/>
                </a:solidFill>
                <a:cs typeface="Arial" panose="020B0604020202020204" pitchFamily="34" charset="0"/>
              </a:rPr>
              <a:t> </a:t>
            </a:r>
            <a:r>
              <a:rPr lang="vi-VN" sz="1800" dirty="0">
                <a:solidFill>
                  <a:schemeClr val="tx1"/>
                </a:solidFill>
                <a:cs typeface="Arial" panose="020B0604020202020204" pitchFamily="34" charset="0"/>
              </a:rPr>
              <a:t>nghị luận</a:t>
            </a:r>
            <a:endParaRPr lang="en-US" sz="1800" i="1" dirty="0">
              <a:solidFill>
                <a:schemeClr val="tx1"/>
              </a:solidFill>
              <a:latin typeface="Arial" panose="020B0604020202020204" pitchFamily="34" charset="0"/>
              <a:cs typeface="Arial" panose="020B0604020202020204" pitchFamily="34" charset="0"/>
            </a:endParaRPr>
          </a:p>
        </p:txBody>
      </p:sp>
      <p:sp>
        <p:nvSpPr>
          <p:cNvPr id="15" name="Right Arrow 14"/>
          <p:cNvSpPr/>
          <p:nvPr/>
        </p:nvSpPr>
        <p:spPr>
          <a:xfrm rot="5400000">
            <a:off x="4512589" y="991589"/>
            <a:ext cx="374072" cy="718458"/>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Rounded Rectangle 17"/>
          <p:cNvSpPr/>
          <p:nvPr/>
        </p:nvSpPr>
        <p:spPr>
          <a:xfrm>
            <a:off x="1078392" y="2403763"/>
            <a:ext cx="2997175" cy="540329"/>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chemeClr val="tx1"/>
                </a:solidFill>
                <a:cs typeface="Arial" panose="020B0604020202020204" pitchFamily="34" charset="0"/>
              </a:rPr>
              <a:t>Văn bản </a:t>
            </a:r>
            <a:r>
              <a:rPr lang="en-US" sz="1800" b="1" dirty="0" smtClean="0">
                <a:solidFill>
                  <a:schemeClr val="tx1"/>
                </a:solidFill>
                <a:cs typeface="Arial" panose="020B0604020202020204" pitchFamily="34" charset="0"/>
              </a:rPr>
              <a:t>có</a:t>
            </a:r>
            <a:r>
              <a:rPr lang="en-US" sz="1800" dirty="0" smtClean="0">
                <a:solidFill>
                  <a:schemeClr val="tx1"/>
                </a:solidFill>
                <a:cs typeface="Arial" panose="020B0604020202020204" pitchFamily="34" charset="0"/>
              </a:rPr>
              <a:t> luận đề</a:t>
            </a:r>
            <a:endParaRPr lang="en-US" sz="1800" i="1" dirty="0">
              <a:solidFill>
                <a:schemeClr val="tx1"/>
              </a:solidFill>
              <a:latin typeface="Arial" panose="020B0604020202020204" pitchFamily="34" charset="0"/>
              <a:cs typeface="Arial" panose="020B0604020202020204" pitchFamily="34" charset="0"/>
            </a:endParaRPr>
          </a:p>
        </p:txBody>
      </p:sp>
      <p:sp>
        <p:nvSpPr>
          <p:cNvPr id="19" name="Rounded Rectangle 18"/>
          <p:cNvSpPr/>
          <p:nvPr/>
        </p:nvSpPr>
        <p:spPr>
          <a:xfrm>
            <a:off x="5334460" y="2403762"/>
            <a:ext cx="2986396" cy="540329"/>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chemeClr val="tx1"/>
                </a:solidFill>
                <a:cs typeface="Arial" panose="020B0604020202020204" pitchFamily="34" charset="0"/>
              </a:rPr>
              <a:t>Văn bản </a:t>
            </a:r>
            <a:r>
              <a:rPr lang="en-US" sz="1800" b="1" dirty="0" smtClean="0">
                <a:solidFill>
                  <a:schemeClr val="tx1"/>
                </a:solidFill>
                <a:cs typeface="Arial" panose="020B0604020202020204" pitchFamily="34" charset="0"/>
              </a:rPr>
              <a:t>không có </a:t>
            </a:r>
            <a:r>
              <a:rPr lang="en-US" sz="1800" dirty="0" smtClean="0">
                <a:solidFill>
                  <a:schemeClr val="tx1"/>
                </a:solidFill>
                <a:cs typeface="Arial" panose="020B0604020202020204" pitchFamily="34" charset="0"/>
              </a:rPr>
              <a:t>luận đề</a:t>
            </a:r>
            <a:endParaRPr lang="en-US" sz="1800" i="1" dirty="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1078392" y="3363191"/>
            <a:ext cx="3083766" cy="540329"/>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chemeClr val="tx1"/>
                </a:solidFill>
                <a:cs typeface="Arial" panose="020B0604020202020204" pitchFamily="34" charset="0"/>
              </a:rPr>
              <a:t>Là văn bản nghị luận</a:t>
            </a:r>
            <a:endParaRPr lang="en-US" sz="1800" i="1" dirty="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5124829" y="3363191"/>
            <a:ext cx="3405658" cy="540329"/>
          </a:xfrm>
          <a:prstGeom prst="round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chemeClr val="tx1"/>
                </a:solidFill>
                <a:cs typeface="Arial" panose="020B0604020202020204" pitchFamily="34" charset="0"/>
              </a:rPr>
              <a:t>Không phải văn bản nghị luận</a:t>
            </a:r>
            <a:endParaRPr lang="en-US" sz="1800" i="1" dirty="0">
              <a:solidFill>
                <a:schemeClr val="tx1"/>
              </a:solidFill>
              <a:latin typeface="Arial" panose="020B0604020202020204" pitchFamily="34" charset="0"/>
              <a:cs typeface="Arial" panose="020B0604020202020204" pitchFamily="34" charset="0"/>
            </a:endParaRPr>
          </a:p>
        </p:txBody>
      </p:sp>
      <p:sp>
        <p:nvSpPr>
          <p:cNvPr id="22" name="Right Arrow 21"/>
          <p:cNvSpPr/>
          <p:nvPr/>
        </p:nvSpPr>
        <p:spPr>
          <a:xfrm rot="5400000">
            <a:off x="6640622" y="2771898"/>
            <a:ext cx="374072" cy="718458"/>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Right Arrow 22"/>
          <p:cNvSpPr/>
          <p:nvPr/>
        </p:nvSpPr>
        <p:spPr>
          <a:xfrm rot="5400000">
            <a:off x="2433241" y="2771899"/>
            <a:ext cx="374072" cy="71845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Right Arrow 23"/>
          <p:cNvSpPr/>
          <p:nvPr/>
        </p:nvSpPr>
        <p:spPr>
          <a:xfrm rot="5400000">
            <a:off x="2389944" y="1822862"/>
            <a:ext cx="374072" cy="71845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Right Arrow 24"/>
          <p:cNvSpPr/>
          <p:nvPr/>
        </p:nvSpPr>
        <p:spPr>
          <a:xfrm rot="5400000">
            <a:off x="6640622" y="1843646"/>
            <a:ext cx="374072" cy="718458"/>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408702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anim calcmode="lin" valueType="num">
                                      <p:cBhvr>
                                        <p:cTn id="34" dur="500" fill="hold"/>
                                        <p:tgtEl>
                                          <p:spTgt spid="18"/>
                                        </p:tgtEl>
                                        <p:attrNameLst>
                                          <p:attrName>ppt_x</p:attrName>
                                        </p:attrNameLst>
                                      </p:cBhvr>
                                      <p:tavLst>
                                        <p:tav tm="0">
                                          <p:val>
                                            <p:strVal val="#ppt_x"/>
                                          </p:val>
                                        </p:tav>
                                        <p:tav tm="100000">
                                          <p:val>
                                            <p:strVal val="#ppt_x"/>
                                          </p:val>
                                        </p:tav>
                                      </p:tavLst>
                                    </p:anim>
                                    <p:anim calcmode="lin" valueType="num">
                                      <p:cBhvr>
                                        <p:cTn id="35" dur="500" fill="hold"/>
                                        <p:tgtEl>
                                          <p:spTgt spid="18"/>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2"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anim calcmode="lin" valueType="num">
                                      <p:cBhvr>
                                        <p:cTn id="46" dur="500" fill="hold"/>
                                        <p:tgtEl>
                                          <p:spTgt spid="20"/>
                                        </p:tgtEl>
                                        <p:attrNameLst>
                                          <p:attrName>ppt_x</p:attrName>
                                        </p:attrNameLst>
                                      </p:cBhvr>
                                      <p:tavLst>
                                        <p:tav tm="0">
                                          <p:val>
                                            <p:strVal val="#ppt_x"/>
                                          </p:val>
                                        </p:tav>
                                        <p:tav tm="100000">
                                          <p:val>
                                            <p:strVal val="#ppt_x"/>
                                          </p:val>
                                        </p:tav>
                                      </p:tavLst>
                                    </p:anim>
                                    <p:anim calcmode="lin" valueType="num">
                                      <p:cBhvr>
                                        <p:cTn id="47"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childTnLst>
                          </p:cTn>
                        </p:par>
                        <p:par>
                          <p:cTn id="55" fill="hold">
                            <p:stCondLst>
                              <p:cond delay="500"/>
                            </p:stCondLst>
                            <p:childTnLst>
                              <p:par>
                                <p:cTn id="56" presetID="42"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anim calcmode="lin" valueType="num">
                                      <p:cBhvr>
                                        <p:cTn id="59" dur="500" fill="hold"/>
                                        <p:tgtEl>
                                          <p:spTgt spid="19"/>
                                        </p:tgtEl>
                                        <p:attrNameLst>
                                          <p:attrName>ppt_x</p:attrName>
                                        </p:attrNameLst>
                                      </p:cBhvr>
                                      <p:tavLst>
                                        <p:tav tm="0">
                                          <p:val>
                                            <p:strVal val="#ppt_x"/>
                                          </p:val>
                                        </p:tav>
                                        <p:tav tm="100000">
                                          <p:val>
                                            <p:strVal val="#ppt_x"/>
                                          </p:val>
                                        </p:tav>
                                      </p:tavLst>
                                    </p:anim>
                                    <p:anim calcmode="lin" valueType="num">
                                      <p:cBhvr>
                                        <p:cTn id="60" dur="500" fill="hold"/>
                                        <p:tgtEl>
                                          <p:spTgt spid="19"/>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42" presetClass="entr" presetSubtype="0"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anim calcmode="lin" valueType="num">
                                      <p:cBhvr>
                                        <p:cTn id="65" dur="500" fill="hold"/>
                                        <p:tgtEl>
                                          <p:spTgt spid="22"/>
                                        </p:tgtEl>
                                        <p:attrNameLst>
                                          <p:attrName>ppt_x</p:attrName>
                                        </p:attrNameLst>
                                      </p:cBhvr>
                                      <p:tavLst>
                                        <p:tav tm="0">
                                          <p:val>
                                            <p:strVal val="#ppt_x"/>
                                          </p:val>
                                        </p:tav>
                                        <p:tav tm="100000">
                                          <p:val>
                                            <p:strVal val="#ppt_x"/>
                                          </p:val>
                                        </p:tav>
                                      </p:tavLst>
                                    </p:anim>
                                    <p:anim calcmode="lin" valueType="num">
                                      <p:cBhvr>
                                        <p:cTn id="66" dur="500" fill="hold"/>
                                        <p:tgtEl>
                                          <p:spTgt spid="22"/>
                                        </p:tgtEl>
                                        <p:attrNameLst>
                                          <p:attrName>ppt_y</p:attrName>
                                        </p:attrNameLst>
                                      </p:cBhvr>
                                      <p:tavLst>
                                        <p:tav tm="0">
                                          <p:val>
                                            <p:strVal val="#ppt_y+.1"/>
                                          </p:val>
                                        </p:tav>
                                        <p:tav tm="100000">
                                          <p:val>
                                            <p:strVal val="#ppt_y"/>
                                          </p:val>
                                        </p:tav>
                                      </p:tavLst>
                                    </p:anim>
                                  </p:childTnLst>
                                </p:cTn>
                              </p:par>
                            </p:childTnLst>
                          </p:cTn>
                        </p:par>
                        <p:par>
                          <p:cTn id="67" fill="hold">
                            <p:stCondLst>
                              <p:cond delay="1500"/>
                            </p:stCondLst>
                            <p:childTnLst>
                              <p:par>
                                <p:cTn id="68" presetID="42"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anim calcmode="lin" valueType="num">
                                      <p:cBhvr>
                                        <p:cTn id="71" dur="500" fill="hold"/>
                                        <p:tgtEl>
                                          <p:spTgt spid="21"/>
                                        </p:tgtEl>
                                        <p:attrNameLst>
                                          <p:attrName>ppt_x</p:attrName>
                                        </p:attrNameLst>
                                      </p:cBhvr>
                                      <p:tavLst>
                                        <p:tav tm="0">
                                          <p:val>
                                            <p:strVal val="#ppt_x"/>
                                          </p:val>
                                        </p:tav>
                                        <p:tav tm="100000">
                                          <p:val>
                                            <p:strVal val="#ppt_x"/>
                                          </p:val>
                                        </p:tav>
                                      </p:tavLst>
                                    </p:anim>
                                    <p:anim calcmode="lin" valueType="num">
                                      <p:cBhvr>
                                        <p:cTn id="72"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32907" y="311727"/>
            <a:ext cx="2333431" cy="716973"/>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Luận điểm</a:t>
            </a:r>
            <a:endParaRPr lang="en-US" sz="1800" b="1" i="1" dirty="0">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1078393" y="1319644"/>
            <a:ext cx="7242463" cy="872838"/>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smtClean="0">
                <a:solidFill>
                  <a:schemeClr val="tx1"/>
                </a:solidFill>
                <a:cs typeface="Arial" panose="020B0604020202020204" pitchFamily="34" charset="0"/>
              </a:rPr>
              <a:t>Là </a:t>
            </a:r>
            <a:r>
              <a:rPr lang="en-US" sz="1800" dirty="0" smtClean="0">
                <a:solidFill>
                  <a:schemeClr val="tx1"/>
                </a:solidFill>
                <a:cs typeface="Arial" panose="020B0604020202020204" pitchFamily="34" charset="0"/>
              </a:rPr>
              <a:t>các ý triển khai những khía cạnh khác nhau của một luận đề trong văn bản nghị luận</a:t>
            </a:r>
            <a:endParaRPr lang="en-US" sz="1800" i="1" dirty="0">
              <a:solidFill>
                <a:schemeClr val="tx1"/>
              </a:solidFill>
              <a:latin typeface="Arial" panose="020B0604020202020204" pitchFamily="34" charset="0"/>
              <a:cs typeface="Arial" panose="020B0604020202020204" pitchFamily="34" charset="0"/>
            </a:endParaRPr>
          </a:p>
        </p:txBody>
      </p:sp>
      <p:sp>
        <p:nvSpPr>
          <p:cNvPr id="6" name="Right Arrow 5"/>
          <p:cNvSpPr/>
          <p:nvPr/>
        </p:nvSpPr>
        <p:spPr>
          <a:xfrm rot="5400000">
            <a:off x="4512587" y="856507"/>
            <a:ext cx="374072" cy="718458"/>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Right Arrow 6"/>
          <p:cNvSpPr/>
          <p:nvPr/>
        </p:nvSpPr>
        <p:spPr>
          <a:xfrm rot="5400000">
            <a:off x="2025696" y="2020289"/>
            <a:ext cx="374072" cy="718458"/>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Right Arrow 7"/>
          <p:cNvSpPr/>
          <p:nvPr/>
        </p:nvSpPr>
        <p:spPr>
          <a:xfrm rot="5400000">
            <a:off x="4540914" y="2020289"/>
            <a:ext cx="374072" cy="718458"/>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ight Arrow 8"/>
          <p:cNvSpPr/>
          <p:nvPr/>
        </p:nvSpPr>
        <p:spPr>
          <a:xfrm rot="5400000">
            <a:off x="7241932" y="2041069"/>
            <a:ext cx="374072" cy="718458"/>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Rounded Rectangle 9"/>
          <p:cNvSpPr/>
          <p:nvPr/>
        </p:nvSpPr>
        <p:spPr>
          <a:xfrm>
            <a:off x="1194955" y="2587334"/>
            <a:ext cx="1975490" cy="208511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chemeClr val="tx1"/>
                </a:solidFill>
                <a:cs typeface="Arial" panose="020B0604020202020204" pitchFamily="34" charset="0"/>
              </a:rPr>
              <a:t>Mỗi bài văn nghị luận sẽ có một hệ thống luận điểm  </a:t>
            </a:r>
            <a:endParaRPr lang="en-US" sz="1800" i="1" dirty="0">
              <a:solidFill>
                <a:schemeClr val="tx1"/>
              </a:solidFill>
              <a:latin typeface="Arial" panose="020B0604020202020204" pitchFamily="34" charset="0"/>
              <a:cs typeface="Arial" panose="020B0604020202020204" pitchFamily="34" charset="0"/>
            </a:endParaRPr>
          </a:p>
        </p:txBody>
      </p:sp>
      <p:sp>
        <p:nvSpPr>
          <p:cNvPr id="11" name="Rounded Rectangle 10"/>
          <p:cNvSpPr/>
          <p:nvPr/>
        </p:nvSpPr>
        <p:spPr>
          <a:xfrm>
            <a:off x="6375908" y="2608114"/>
            <a:ext cx="2106119" cy="206433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chemeClr val="tx1"/>
                </a:solidFill>
                <a:cs typeface="Arial" panose="020B0604020202020204" pitchFamily="34" charset="0"/>
              </a:rPr>
              <a:t>Chú ý câu chủ đề của mỗi đoạn để tìm được luận điểm</a:t>
            </a:r>
            <a:endParaRPr lang="en-US" sz="1800" i="1" dirty="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3665612" y="2587334"/>
            <a:ext cx="2068019" cy="208511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chemeClr val="tx1"/>
                </a:solidFill>
                <a:cs typeface="Arial" panose="020B0604020202020204" pitchFamily="34" charset="0"/>
              </a:rPr>
              <a:t>Mỗi luận điểm thường được triển khai trong một đoạn văn</a:t>
            </a:r>
            <a:endParaRPr lang="en-US" sz="18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904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anim calcmode="lin" valueType="num">
                                      <p:cBhvr>
                                        <p:cTn id="41" dur="500" fill="hold"/>
                                        <p:tgtEl>
                                          <p:spTgt spid="8"/>
                                        </p:tgtEl>
                                        <p:attrNameLst>
                                          <p:attrName>ppt_x</p:attrName>
                                        </p:attrNameLst>
                                      </p:cBhvr>
                                      <p:tavLst>
                                        <p:tav tm="0">
                                          <p:val>
                                            <p:strVal val="#ppt_x"/>
                                          </p:val>
                                        </p:tav>
                                        <p:tav tm="100000">
                                          <p:val>
                                            <p:strVal val="#ppt_x"/>
                                          </p:val>
                                        </p:tav>
                                      </p:tavLst>
                                    </p:anim>
                                    <p:anim calcmode="lin" valueType="num">
                                      <p:cBhvr>
                                        <p:cTn id="42" dur="500" fill="hold"/>
                                        <p:tgtEl>
                                          <p:spTgt spid="8"/>
                                        </p:tgtEl>
                                        <p:attrNameLst>
                                          <p:attrName>ppt_y</p:attrName>
                                        </p:attrNameLst>
                                      </p:cBhvr>
                                      <p:tavLst>
                                        <p:tav tm="0">
                                          <p:val>
                                            <p:strVal val="#ppt_y+.1"/>
                                          </p:val>
                                        </p:tav>
                                        <p:tav tm="100000">
                                          <p:val>
                                            <p:strVal val="#ppt_y"/>
                                          </p:val>
                                        </p:tav>
                                      </p:tavLst>
                                    </p:anim>
                                  </p:childTnLst>
                                </p:cTn>
                              </p:par>
                            </p:childTnLst>
                          </p:cTn>
                        </p:par>
                        <p:par>
                          <p:cTn id="43" fill="hold">
                            <p:stCondLst>
                              <p:cond delay="500"/>
                            </p:stCondLst>
                            <p:childTnLst>
                              <p:par>
                                <p:cTn id="44" presetID="42"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anim calcmode="lin" valueType="num">
                                      <p:cBhvr>
                                        <p:cTn id="54" dur="500" fill="hold"/>
                                        <p:tgtEl>
                                          <p:spTgt spid="9"/>
                                        </p:tgtEl>
                                        <p:attrNameLst>
                                          <p:attrName>ppt_x</p:attrName>
                                        </p:attrNameLst>
                                      </p:cBhvr>
                                      <p:tavLst>
                                        <p:tav tm="0">
                                          <p:val>
                                            <p:strVal val="#ppt_x"/>
                                          </p:val>
                                        </p:tav>
                                        <p:tav tm="100000">
                                          <p:val>
                                            <p:strVal val="#ppt_x"/>
                                          </p:val>
                                        </p:tav>
                                      </p:tavLst>
                                    </p:anim>
                                    <p:anim calcmode="lin" valueType="num">
                                      <p:cBhvr>
                                        <p:cTn id="55" dur="500" fill="hold"/>
                                        <p:tgtEl>
                                          <p:spTgt spid="9"/>
                                        </p:tgtEl>
                                        <p:attrNameLst>
                                          <p:attrName>ppt_y</p:attrName>
                                        </p:attrNameLst>
                                      </p:cBhvr>
                                      <p:tavLst>
                                        <p:tav tm="0">
                                          <p:val>
                                            <p:strVal val="#ppt_y+.1"/>
                                          </p:val>
                                        </p:tav>
                                        <p:tav tm="100000">
                                          <p:val>
                                            <p:strVal val="#ppt_y"/>
                                          </p:val>
                                        </p:tav>
                                      </p:tavLst>
                                    </p:anim>
                                  </p:childTnLst>
                                </p:cTn>
                              </p:par>
                            </p:childTnLst>
                          </p:cTn>
                        </p:par>
                        <p:par>
                          <p:cTn id="56" fill="hold">
                            <p:stCondLst>
                              <p:cond delay="500"/>
                            </p:stCondLst>
                            <p:childTnLst>
                              <p:par>
                                <p:cTn id="57" presetID="42" presetClass="entr" presetSubtype="0" fill="hold" grpId="0" nodeType="after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anim calcmode="lin" valueType="num">
                                      <p:cBhvr>
                                        <p:cTn id="60" dur="500" fill="hold"/>
                                        <p:tgtEl>
                                          <p:spTgt spid="11"/>
                                        </p:tgtEl>
                                        <p:attrNameLst>
                                          <p:attrName>ppt_x</p:attrName>
                                        </p:attrNameLst>
                                      </p:cBhvr>
                                      <p:tavLst>
                                        <p:tav tm="0">
                                          <p:val>
                                            <p:strVal val="#ppt_x"/>
                                          </p:val>
                                        </p:tav>
                                        <p:tav tm="100000">
                                          <p:val>
                                            <p:strVal val="#ppt_x"/>
                                          </p:val>
                                        </p:tav>
                                      </p:tavLst>
                                    </p:anim>
                                    <p:anim calcmode="lin" valueType="num">
                                      <p:cBhvr>
                                        <p:cTn id="6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140528" y="375173"/>
            <a:ext cx="4931156" cy="78970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Mối </a:t>
            </a:r>
            <a:r>
              <a:rPr lang="en-US" sz="1800" b="1" dirty="0">
                <a:solidFill>
                  <a:schemeClr val="tx1"/>
                </a:solidFill>
                <a:latin typeface="Arial" panose="020B0604020202020204" pitchFamily="34" charset="0"/>
                <a:cs typeface="Arial" panose="020B0604020202020204" pitchFamily="34" charset="0"/>
              </a:rPr>
              <a:t>liên hệ giữa luận đề, luận điểm, lí lẽ bằng chứng trong </a:t>
            </a:r>
            <a:r>
              <a:rPr lang="en-US" sz="1800" b="1" dirty="0" smtClean="0">
                <a:solidFill>
                  <a:schemeClr val="tx1"/>
                </a:solidFill>
                <a:latin typeface="Arial" panose="020B0604020202020204" pitchFamily="34" charset="0"/>
                <a:cs typeface="Arial" panose="020B0604020202020204" pitchFamily="34" charset="0"/>
              </a:rPr>
              <a:t>văn bản </a:t>
            </a:r>
            <a:r>
              <a:rPr lang="en-US" sz="1800" b="1" dirty="0">
                <a:solidFill>
                  <a:schemeClr val="tx1"/>
                </a:solidFill>
                <a:latin typeface="Arial" panose="020B0604020202020204" pitchFamily="34" charset="0"/>
                <a:cs typeface="Arial" panose="020B0604020202020204" pitchFamily="34" charset="0"/>
              </a:rPr>
              <a:t>nghị luận</a:t>
            </a:r>
            <a:endParaRPr lang="en-US" sz="1800" b="1" i="1" dirty="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174873" y="1435779"/>
            <a:ext cx="2751207" cy="3082433"/>
          </a:xfrm>
          <a:prstGeom prst="roundRect">
            <a:avLst>
              <a:gd name="adj" fmla="val 11343"/>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50000"/>
              </a:lnSpc>
              <a:buFont typeface="Wingdings" panose="05000000000000000000" pitchFamily="2" charset="2"/>
              <a:buChar char="v"/>
            </a:pPr>
            <a:r>
              <a:rPr lang="vi-VN" sz="1800" b="1" dirty="0" smtClean="0">
                <a:solidFill>
                  <a:schemeClr val="tx1"/>
                </a:solidFill>
                <a:cs typeface="Arial" panose="020B0604020202020204" pitchFamily="34" charset="0"/>
              </a:rPr>
              <a:t>Là </a:t>
            </a:r>
            <a:r>
              <a:rPr lang="vi-VN" sz="1800" b="1" dirty="0">
                <a:solidFill>
                  <a:schemeClr val="tx1"/>
                </a:solidFill>
                <a:cs typeface="Arial" panose="020B0604020202020204" pitchFamily="34" charset="0"/>
              </a:rPr>
              <a:t>quan hệ có tính tầng </a:t>
            </a:r>
            <a:r>
              <a:rPr lang="vi-VN" sz="1800" b="1" dirty="0" smtClean="0">
                <a:solidFill>
                  <a:schemeClr val="tx1"/>
                </a:solidFill>
                <a:cs typeface="Arial" panose="020B0604020202020204" pitchFamily="34" charset="0"/>
              </a:rPr>
              <a:t>bậc</a:t>
            </a:r>
            <a:endParaRPr lang="en-US" sz="1800" b="1" dirty="0" smtClean="0">
              <a:solidFill>
                <a:schemeClr val="tx1"/>
              </a:solidFill>
              <a:cs typeface="Arial" panose="020B0604020202020204" pitchFamily="34" charset="0"/>
            </a:endParaRPr>
          </a:p>
          <a:p>
            <a:pPr marL="285750" indent="-285750" algn="just">
              <a:lnSpc>
                <a:spcPct val="150000"/>
              </a:lnSpc>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Bậc một là luận </a:t>
            </a:r>
            <a:r>
              <a:rPr lang="en-US" sz="1800" dirty="0" smtClean="0">
                <a:solidFill>
                  <a:schemeClr val="tx1"/>
                </a:solidFill>
                <a:latin typeface="Arial" panose="020B0604020202020204" pitchFamily="34" charset="0"/>
                <a:cs typeface="Arial" panose="020B0604020202020204" pitchFamily="34" charset="0"/>
              </a:rPr>
              <a:t>đề</a:t>
            </a:r>
          </a:p>
          <a:p>
            <a:pPr marL="285750" indent="-285750" algn="just">
              <a:lnSpc>
                <a:spcPct val="150000"/>
              </a:lnSpc>
              <a:buFont typeface="Arial" panose="020B0604020202020204" pitchFamily="34" charset="0"/>
              <a:buChar char="•"/>
            </a:pPr>
            <a:r>
              <a:rPr lang="en-US" sz="1800" dirty="0" smtClean="0">
                <a:solidFill>
                  <a:schemeClr val="tx1"/>
                </a:solidFill>
                <a:latin typeface="Arial" panose="020B0604020202020204" pitchFamily="34" charset="0"/>
                <a:cs typeface="Arial" panose="020B0604020202020204" pitchFamily="34" charset="0"/>
              </a:rPr>
              <a:t>Bậc </a:t>
            </a:r>
            <a:r>
              <a:rPr lang="en-US" sz="1800" dirty="0">
                <a:solidFill>
                  <a:schemeClr val="tx1"/>
                </a:solidFill>
                <a:latin typeface="Arial" panose="020B0604020202020204" pitchFamily="34" charset="0"/>
                <a:cs typeface="Arial" panose="020B0604020202020204" pitchFamily="34" charset="0"/>
              </a:rPr>
              <a:t>hai là luận </a:t>
            </a:r>
            <a:r>
              <a:rPr lang="en-US" sz="1800" dirty="0" smtClean="0">
                <a:solidFill>
                  <a:schemeClr val="tx1"/>
                </a:solidFill>
                <a:latin typeface="Arial" panose="020B0604020202020204" pitchFamily="34" charset="0"/>
                <a:cs typeface="Arial" panose="020B0604020202020204" pitchFamily="34" charset="0"/>
              </a:rPr>
              <a:t>điểm</a:t>
            </a:r>
          </a:p>
          <a:p>
            <a:pPr marL="285750" indent="-285750" algn="just">
              <a:lnSpc>
                <a:spcPct val="150000"/>
              </a:lnSpc>
              <a:buFont typeface="Arial" panose="020B0604020202020204" pitchFamily="34" charset="0"/>
              <a:buChar char="•"/>
            </a:pPr>
            <a:r>
              <a:rPr lang="en-US" sz="1800" dirty="0" smtClean="0">
                <a:solidFill>
                  <a:schemeClr val="tx1"/>
                </a:solidFill>
                <a:latin typeface="Arial" panose="020B0604020202020204" pitchFamily="34" charset="0"/>
                <a:cs typeface="Arial" panose="020B0604020202020204" pitchFamily="34" charset="0"/>
              </a:rPr>
              <a:t>Bậc </a:t>
            </a:r>
            <a:r>
              <a:rPr lang="en-US" sz="1800" dirty="0">
                <a:solidFill>
                  <a:schemeClr val="tx1"/>
                </a:solidFill>
                <a:latin typeface="Arial" panose="020B0604020202020204" pitchFamily="34" charset="0"/>
                <a:cs typeface="Arial" panose="020B0604020202020204" pitchFamily="34" charset="0"/>
              </a:rPr>
              <a:t>ba là lí lẽ và bằng chứng</a:t>
            </a:r>
            <a:endParaRPr lang="en-US" sz="1800" dirty="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3033657" y="1435780"/>
            <a:ext cx="5970493" cy="3082432"/>
          </a:xfrm>
          <a:prstGeom prst="roundRect">
            <a:avLst>
              <a:gd name="adj" fmla="val 5181"/>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lnSpc>
                <a:spcPct val="150000"/>
              </a:lnSpc>
              <a:buFont typeface="Wingdings" panose="05000000000000000000" pitchFamily="2" charset="2"/>
              <a:buChar char="v"/>
            </a:pPr>
            <a:r>
              <a:rPr lang="vi-VN" sz="1800" b="1" dirty="0">
                <a:solidFill>
                  <a:schemeClr val="tx1"/>
                </a:solidFill>
                <a:cs typeface="Arial" panose="020B0604020202020204" pitchFamily="34" charset="0"/>
              </a:rPr>
              <a:t>Mối quan hệ </a:t>
            </a:r>
            <a:r>
              <a:rPr lang="vi-VN" sz="1800" b="1" dirty="0" smtClean="0">
                <a:solidFill>
                  <a:schemeClr val="tx1"/>
                </a:solidFill>
                <a:cs typeface="Arial" panose="020B0604020202020204" pitchFamily="34" charset="0"/>
              </a:rPr>
              <a:t>có </a:t>
            </a:r>
            <a:r>
              <a:rPr lang="vi-VN" sz="1800" b="1" dirty="0">
                <a:solidFill>
                  <a:schemeClr val="tx1"/>
                </a:solidFill>
                <a:cs typeface="Arial" panose="020B0604020202020204" pitchFamily="34" charset="0"/>
              </a:rPr>
              <a:t>tính hai chiều, quy định lẫn </a:t>
            </a:r>
            <a:r>
              <a:rPr lang="vi-VN" sz="1800" b="1" dirty="0" smtClean="0">
                <a:solidFill>
                  <a:schemeClr val="tx1"/>
                </a:solidFill>
                <a:cs typeface="Arial" panose="020B0604020202020204" pitchFamily="34" charset="0"/>
              </a:rPr>
              <a:t>nhau</a:t>
            </a:r>
            <a:r>
              <a:rPr lang="en-US" sz="1800" b="1" dirty="0" smtClean="0">
                <a:solidFill>
                  <a:schemeClr val="tx1"/>
                </a:solidFill>
                <a:cs typeface="Arial" panose="020B0604020202020204" pitchFamily="34" charset="0"/>
              </a:rPr>
              <a:t>:</a:t>
            </a:r>
          </a:p>
          <a:p>
            <a:pPr marL="285750" indent="-285750" algn="just">
              <a:lnSpc>
                <a:spcPct val="150000"/>
              </a:lnSpc>
              <a:buFont typeface="Arial" panose="020B0604020202020204" pitchFamily="34" charset="0"/>
              <a:buChar char="•"/>
            </a:pPr>
            <a:r>
              <a:rPr lang="en-US" sz="1800" dirty="0" smtClean="0">
                <a:solidFill>
                  <a:schemeClr val="tx1"/>
                </a:solidFill>
                <a:cs typeface="Arial" panose="020B0604020202020204" pitchFamily="34" charset="0"/>
              </a:rPr>
              <a:t>C</a:t>
            </a:r>
            <a:r>
              <a:rPr lang="vi-VN" sz="1800" dirty="0" smtClean="0">
                <a:solidFill>
                  <a:schemeClr val="tx1"/>
                </a:solidFill>
                <a:cs typeface="Arial" panose="020B0604020202020204" pitchFamily="34" charset="0"/>
              </a:rPr>
              <a:t>hiều </a:t>
            </a:r>
            <a:r>
              <a:rPr lang="vi-VN" sz="1800" dirty="0">
                <a:solidFill>
                  <a:schemeClr val="tx1"/>
                </a:solidFill>
                <a:cs typeface="Arial" panose="020B0604020202020204" pitchFamily="34" charset="0"/>
              </a:rPr>
              <a:t>thứ </a:t>
            </a:r>
            <a:r>
              <a:rPr lang="vi-VN" sz="1800" dirty="0" smtClean="0">
                <a:solidFill>
                  <a:schemeClr val="tx1"/>
                </a:solidFill>
                <a:cs typeface="Arial" panose="020B0604020202020204" pitchFamily="34" charset="0"/>
              </a:rPr>
              <a:t>nhất</a:t>
            </a:r>
            <a:r>
              <a:rPr lang="en-US" sz="1800" dirty="0" smtClean="0">
                <a:solidFill>
                  <a:schemeClr val="tx1"/>
                </a:solidFill>
                <a:cs typeface="Arial" panose="020B0604020202020204" pitchFamily="34" charset="0"/>
              </a:rPr>
              <a:t>:</a:t>
            </a:r>
            <a:r>
              <a:rPr lang="vi-VN" sz="1800" dirty="0" smtClean="0">
                <a:solidFill>
                  <a:schemeClr val="tx1"/>
                </a:solidFill>
                <a:cs typeface="Arial" panose="020B0604020202020204" pitchFamily="34" charset="0"/>
              </a:rPr>
              <a:t> </a:t>
            </a:r>
            <a:r>
              <a:rPr lang="vi-VN" sz="1800" dirty="0">
                <a:solidFill>
                  <a:schemeClr val="tx1"/>
                </a:solidFill>
                <a:cs typeface="Arial" panose="020B0604020202020204" pitchFamily="34" charset="0"/>
              </a:rPr>
              <a:t>từ luận đề </a:t>
            </a:r>
            <a:r>
              <a:rPr lang="en-US" sz="1800" dirty="0" smtClean="0">
                <a:solidFill>
                  <a:schemeClr val="tx1"/>
                </a:solidFill>
                <a:cs typeface="Arial" panose="020B0604020202020204" pitchFamily="34" charset="0"/>
              </a:rPr>
              <a:t>được</a:t>
            </a:r>
            <a:r>
              <a:rPr lang="vi-VN" sz="1800" dirty="0" smtClean="0">
                <a:solidFill>
                  <a:schemeClr val="tx1"/>
                </a:solidFill>
                <a:cs typeface="Arial" panose="020B0604020202020204" pitchFamily="34" charset="0"/>
              </a:rPr>
              <a:t> </a:t>
            </a:r>
            <a:r>
              <a:rPr lang="vi-VN" sz="1800" dirty="0">
                <a:solidFill>
                  <a:schemeClr val="tx1"/>
                </a:solidFill>
                <a:cs typeface="Arial" panose="020B0604020202020204" pitchFamily="34" charset="0"/>
              </a:rPr>
              <a:t>triển khai thành các luận điểm, mỗi luận điểm lại được diễn giải, chứng minh bằng các lí lẽ và bằng chứng. </a:t>
            </a:r>
            <a:endParaRPr lang="en-US" sz="1800" dirty="0" smtClean="0">
              <a:solidFill>
                <a:schemeClr val="tx1"/>
              </a:solidFill>
              <a:cs typeface="Arial" panose="020B0604020202020204" pitchFamily="34" charset="0"/>
            </a:endParaRPr>
          </a:p>
          <a:p>
            <a:pPr marL="285750" indent="-285750" algn="just">
              <a:lnSpc>
                <a:spcPct val="150000"/>
              </a:lnSpc>
              <a:buFont typeface="Arial" panose="020B0604020202020204" pitchFamily="34" charset="0"/>
              <a:buChar char="•"/>
            </a:pPr>
            <a:r>
              <a:rPr lang="vi-VN" sz="1800" dirty="0" smtClean="0">
                <a:solidFill>
                  <a:schemeClr val="tx1"/>
                </a:solidFill>
                <a:cs typeface="Arial" panose="020B0604020202020204" pitchFamily="34" charset="0"/>
              </a:rPr>
              <a:t>Ở </a:t>
            </a:r>
            <a:r>
              <a:rPr lang="vi-VN" sz="1800" dirty="0">
                <a:solidFill>
                  <a:schemeClr val="tx1"/>
                </a:solidFill>
                <a:cs typeface="Arial" panose="020B0604020202020204" pitchFamily="34" charset="0"/>
              </a:rPr>
              <a:t>chiều ngược lại lí lẽ và bằng chứng có tác dụng làm rõ luận điểm. Các luận điểm góp phần làm sáng tỏ luận đề của bài.</a:t>
            </a:r>
            <a:endParaRPr 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6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162044" y="375173"/>
            <a:ext cx="4931156" cy="78970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Sơ đồ mối </a:t>
            </a:r>
            <a:r>
              <a:rPr lang="en-US" sz="1800" b="1" dirty="0">
                <a:solidFill>
                  <a:schemeClr val="tx1"/>
                </a:solidFill>
                <a:latin typeface="Arial" panose="020B0604020202020204" pitchFamily="34" charset="0"/>
                <a:cs typeface="Arial" panose="020B0604020202020204" pitchFamily="34" charset="0"/>
              </a:rPr>
              <a:t>liên </a:t>
            </a:r>
            <a:r>
              <a:rPr lang="en-US" sz="1800" b="1" dirty="0" smtClean="0">
                <a:solidFill>
                  <a:schemeClr val="tx1"/>
                </a:solidFill>
                <a:latin typeface="Arial" panose="020B0604020202020204" pitchFamily="34" charset="0"/>
                <a:cs typeface="Arial" panose="020B0604020202020204" pitchFamily="34" charset="0"/>
              </a:rPr>
              <a:t>hệ giữa luận đề, luận điểm, lí lẽ bằng chứng trong văn bản nghị luận</a:t>
            </a:r>
            <a:endParaRPr lang="en-US" sz="1800" b="1" i="1" dirty="0">
              <a:solidFill>
                <a:schemeClr val="tx1"/>
              </a:solidFill>
              <a:latin typeface="Arial" panose="020B0604020202020204" pitchFamily="34" charset="0"/>
              <a:cs typeface="Arial" panose="020B0604020202020204" pitchFamily="34" charset="0"/>
            </a:endParaRPr>
          </a:p>
        </p:txBody>
      </p:sp>
      <p:sp>
        <p:nvSpPr>
          <p:cNvPr id="13" name="Rounded Rectangle 12"/>
          <p:cNvSpPr/>
          <p:nvPr/>
        </p:nvSpPr>
        <p:spPr>
          <a:xfrm>
            <a:off x="3371542" y="1441281"/>
            <a:ext cx="2333431" cy="462824"/>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Luận đề</a:t>
            </a:r>
            <a:endParaRPr lang="en-US" sz="1800" b="1" i="1" dirty="0">
              <a:solidFill>
                <a:schemeClr val="tx1"/>
              </a:solidFill>
              <a:latin typeface="Arial" panose="020B0604020202020204" pitchFamily="34" charset="0"/>
              <a:cs typeface="Arial" panose="020B0604020202020204" pitchFamily="34" charset="0"/>
            </a:endParaRPr>
          </a:p>
        </p:txBody>
      </p:sp>
      <p:grpSp>
        <p:nvGrpSpPr>
          <p:cNvPr id="20" name="Group 19"/>
          <p:cNvGrpSpPr/>
          <p:nvPr/>
        </p:nvGrpSpPr>
        <p:grpSpPr>
          <a:xfrm>
            <a:off x="2290825" y="1904105"/>
            <a:ext cx="4494863" cy="467348"/>
            <a:chOff x="0" y="-171513"/>
            <a:chExt cx="9144000" cy="467348"/>
          </a:xfrm>
        </p:grpSpPr>
        <p:cxnSp>
          <p:nvCxnSpPr>
            <p:cNvPr id="15" name="Straight Connector 14"/>
            <p:cNvCxnSpPr/>
            <p:nvPr/>
          </p:nvCxnSpPr>
          <p:spPr>
            <a:xfrm>
              <a:off x="0" y="0"/>
              <a:ext cx="9144000" cy="0"/>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0"/>
              <a:ext cx="0" cy="295835"/>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144000" y="0"/>
              <a:ext cx="0" cy="295835"/>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71999" y="-171513"/>
              <a:ext cx="0" cy="467348"/>
            </a:xfrm>
            <a:prstGeom prst="line">
              <a:avLst/>
            </a:prstGeom>
            <a:ln w="38100">
              <a:solidFill>
                <a:srgbClr val="434343"/>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1256366" y="2371453"/>
            <a:ext cx="1982921" cy="2409213"/>
            <a:chOff x="1256366" y="2371453"/>
            <a:chExt cx="1982921" cy="2409213"/>
          </a:xfrm>
        </p:grpSpPr>
        <p:sp>
          <p:nvSpPr>
            <p:cNvPr id="26" name="Rounded Rectangle 25"/>
            <p:cNvSpPr/>
            <p:nvPr/>
          </p:nvSpPr>
          <p:spPr>
            <a:xfrm>
              <a:off x="1256366" y="2371453"/>
              <a:ext cx="1982921" cy="462824"/>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Luận điểm</a:t>
              </a:r>
              <a:endParaRPr lang="en-US" sz="1800" b="1" i="1" dirty="0">
                <a:solidFill>
                  <a:schemeClr val="tx1"/>
                </a:solidFill>
                <a:latin typeface="Arial" panose="020B0604020202020204" pitchFamily="34" charset="0"/>
                <a:cs typeface="Arial" panose="020B0604020202020204" pitchFamily="34" charset="0"/>
              </a:endParaRPr>
            </a:p>
          </p:txBody>
        </p:sp>
        <p:sp>
          <p:nvSpPr>
            <p:cNvPr id="29" name="Rounded Rectangle 28"/>
            <p:cNvSpPr/>
            <p:nvPr/>
          </p:nvSpPr>
          <p:spPr>
            <a:xfrm>
              <a:off x="1256366" y="2834277"/>
              <a:ext cx="916189" cy="1946389"/>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Lí lẽ</a:t>
              </a:r>
            </a:p>
            <a:p>
              <a:pPr algn="ctr">
                <a:lnSpc>
                  <a:spcPct val="150000"/>
                </a:lnSpc>
              </a:pPr>
              <a:r>
                <a:rPr lang="en-US" sz="1800" b="1" i="1" dirty="0" smtClean="0">
                  <a:solidFill>
                    <a:schemeClr val="tx1"/>
                  </a:solidFill>
                  <a:latin typeface="Arial" panose="020B0604020202020204" pitchFamily="34" charset="0"/>
                  <a:cs typeface="Arial" panose="020B0604020202020204" pitchFamily="34" charset="0"/>
                </a:rPr>
                <a:t>….</a:t>
              </a:r>
            </a:p>
            <a:p>
              <a:pPr algn="ctr">
                <a:lnSpc>
                  <a:spcPct val="150000"/>
                </a:lnSpc>
              </a:pPr>
              <a:r>
                <a:rPr lang="en-US" sz="1800" b="1" i="1" dirty="0" smtClean="0">
                  <a:solidFill>
                    <a:schemeClr val="tx1"/>
                  </a:solidFill>
                  <a:latin typeface="Arial" panose="020B0604020202020204" pitchFamily="34" charset="0"/>
                  <a:cs typeface="Arial" panose="020B0604020202020204" pitchFamily="34" charset="0"/>
                </a:rPr>
                <a:t>……</a:t>
              </a:r>
              <a:endParaRPr lang="en-US" sz="1800" b="1" i="1" dirty="0">
                <a:solidFill>
                  <a:schemeClr val="tx1"/>
                </a:solidFill>
                <a:latin typeface="Arial" panose="020B0604020202020204" pitchFamily="34" charset="0"/>
                <a:cs typeface="Arial" panose="020B0604020202020204" pitchFamily="34" charset="0"/>
              </a:endParaRPr>
            </a:p>
          </p:txBody>
        </p:sp>
        <p:sp>
          <p:nvSpPr>
            <p:cNvPr id="30" name="Rounded Rectangle 29"/>
            <p:cNvSpPr/>
            <p:nvPr/>
          </p:nvSpPr>
          <p:spPr>
            <a:xfrm>
              <a:off x="2194650" y="2834277"/>
              <a:ext cx="1044637" cy="1946389"/>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Bằng chứng</a:t>
              </a:r>
            </a:p>
            <a:p>
              <a:pPr algn="ctr">
                <a:lnSpc>
                  <a:spcPct val="150000"/>
                </a:lnSpc>
              </a:pPr>
              <a:r>
                <a:rPr lang="en-US" sz="1800" b="1" i="1" dirty="0" smtClean="0">
                  <a:solidFill>
                    <a:schemeClr val="tx1"/>
                  </a:solidFill>
                  <a:latin typeface="Arial" panose="020B0604020202020204" pitchFamily="34" charset="0"/>
                  <a:cs typeface="Arial" panose="020B0604020202020204" pitchFamily="34" charset="0"/>
                </a:rPr>
                <a:t>………</a:t>
              </a:r>
            </a:p>
            <a:p>
              <a:pPr algn="ctr">
                <a:lnSpc>
                  <a:spcPct val="150000"/>
                </a:lnSpc>
              </a:pPr>
              <a:r>
                <a:rPr lang="en-US" sz="1800" b="1" i="1" dirty="0" smtClean="0">
                  <a:solidFill>
                    <a:schemeClr val="tx1"/>
                  </a:solidFill>
                  <a:latin typeface="Arial" panose="020B0604020202020204" pitchFamily="34" charset="0"/>
                  <a:cs typeface="Arial" panose="020B0604020202020204" pitchFamily="34" charset="0"/>
                </a:rPr>
                <a:t>……….</a:t>
              </a:r>
              <a:endParaRPr lang="en-US" sz="1800" b="1" i="1" dirty="0">
                <a:solidFill>
                  <a:schemeClr val="tx1"/>
                </a:solidFill>
                <a:latin typeface="Arial" panose="020B0604020202020204" pitchFamily="34" charset="0"/>
                <a:cs typeface="Arial" panose="020B0604020202020204" pitchFamily="34" charset="0"/>
              </a:endParaRPr>
            </a:p>
          </p:txBody>
        </p:sp>
      </p:grpSp>
      <p:grpSp>
        <p:nvGrpSpPr>
          <p:cNvPr id="33" name="Group 32"/>
          <p:cNvGrpSpPr/>
          <p:nvPr/>
        </p:nvGrpSpPr>
        <p:grpSpPr>
          <a:xfrm>
            <a:off x="5838460" y="2371453"/>
            <a:ext cx="1982921" cy="2409213"/>
            <a:chOff x="1256366" y="2371453"/>
            <a:chExt cx="1982921" cy="2409213"/>
          </a:xfrm>
        </p:grpSpPr>
        <p:sp>
          <p:nvSpPr>
            <p:cNvPr id="34" name="Rounded Rectangle 33"/>
            <p:cNvSpPr/>
            <p:nvPr/>
          </p:nvSpPr>
          <p:spPr>
            <a:xfrm>
              <a:off x="1256366" y="2371453"/>
              <a:ext cx="1982921" cy="462824"/>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Luận điểm</a:t>
              </a:r>
              <a:endParaRPr lang="en-US" sz="1800" b="1" i="1" dirty="0">
                <a:solidFill>
                  <a:schemeClr val="tx1"/>
                </a:solidFill>
                <a:latin typeface="Arial" panose="020B0604020202020204" pitchFamily="34" charset="0"/>
                <a:cs typeface="Arial" panose="020B0604020202020204" pitchFamily="34" charset="0"/>
              </a:endParaRPr>
            </a:p>
          </p:txBody>
        </p:sp>
        <p:sp>
          <p:nvSpPr>
            <p:cNvPr id="35" name="Rounded Rectangle 34"/>
            <p:cNvSpPr/>
            <p:nvPr/>
          </p:nvSpPr>
          <p:spPr>
            <a:xfrm>
              <a:off x="1256366" y="2834277"/>
              <a:ext cx="916189" cy="1946389"/>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Lí lẽ</a:t>
              </a:r>
            </a:p>
            <a:p>
              <a:pPr algn="ctr">
                <a:lnSpc>
                  <a:spcPct val="150000"/>
                </a:lnSpc>
              </a:pPr>
              <a:r>
                <a:rPr lang="en-US" sz="1800" b="1" i="1" dirty="0" smtClean="0">
                  <a:solidFill>
                    <a:schemeClr val="tx1"/>
                  </a:solidFill>
                  <a:latin typeface="Arial" panose="020B0604020202020204" pitchFamily="34" charset="0"/>
                  <a:cs typeface="Arial" panose="020B0604020202020204" pitchFamily="34" charset="0"/>
                </a:rPr>
                <a:t>….</a:t>
              </a:r>
            </a:p>
            <a:p>
              <a:pPr algn="ctr">
                <a:lnSpc>
                  <a:spcPct val="150000"/>
                </a:lnSpc>
              </a:pPr>
              <a:r>
                <a:rPr lang="en-US" sz="1800" b="1" i="1" dirty="0" smtClean="0">
                  <a:solidFill>
                    <a:schemeClr val="tx1"/>
                  </a:solidFill>
                  <a:latin typeface="Arial" panose="020B0604020202020204" pitchFamily="34" charset="0"/>
                  <a:cs typeface="Arial" panose="020B0604020202020204" pitchFamily="34" charset="0"/>
                </a:rPr>
                <a:t>……</a:t>
              </a:r>
              <a:endParaRPr lang="en-US" sz="1800" b="1" i="1" dirty="0">
                <a:solidFill>
                  <a:schemeClr val="tx1"/>
                </a:solidFill>
                <a:latin typeface="Arial" panose="020B0604020202020204" pitchFamily="34" charset="0"/>
                <a:cs typeface="Arial" panose="020B0604020202020204" pitchFamily="34" charset="0"/>
              </a:endParaRPr>
            </a:p>
          </p:txBody>
        </p:sp>
        <p:sp>
          <p:nvSpPr>
            <p:cNvPr id="36" name="Rounded Rectangle 35"/>
            <p:cNvSpPr/>
            <p:nvPr/>
          </p:nvSpPr>
          <p:spPr>
            <a:xfrm>
              <a:off x="2194650" y="2834277"/>
              <a:ext cx="1044637" cy="1946389"/>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Bằng chứng</a:t>
              </a:r>
            </a:p>
            <a:p>
              <a:pPr algn="ctr">
                <a:lnSpc>
                  <a:spcPct val="150000"/>
                </a:lnSpc>
              </a:pPr>
              <a:r>
                <a:rPr lang="en-US" sz="1800" b="1" i="1" dirty="0" smtClean="0">
                  <a:solidFill>
                    <a:schemeClr val="tx1"/>
                  </a:solidFill>
                  <a:latin typeface="Arial" panose="020B0604020202020204" pitchFamily="34" charset="0"/>
                  <a:cs typeface="Arial" panose="020B0604020202020204" pitchFamily="34" charset="0"/>
                </a:rPr>
                <a:t>………</a:t>
              </a:r>
            </a:p>
            <a:p>
              <a:pPr algn="ctr">
                <a:lnSpc>
                  <a:spcPct val="150000"/>
                </a:lnSpc>
              </a:pPr>
              <a:r>
                <a:rPr lang="en-US" sz="1800" b="1" i="1" dirty="0" smtClean="0">
                  <a:solidFill>
                    <a:schemeClr val="tx1"/>
                  </a:solidFill>
                  <a:latin typeface="Arial" panose="020B0604020202020204" pitchFamily="34" charset="0"/>
                  <a:cs typeface="Arial" panose="020B0604020202020204" pitchFamily="34" charset="0"/>
                </a:rPr>
                <a:t>……….</a:t>
              </a:r>
              <a:endParaRPr lang="en-US" sz="1800" b="1" i="1" dirty="0">
                <a:solidFill>
                  <a:schemeClr val="tx1"/>
                </a:solidFill>
                <a:latin typeface="Arial" panose="020B0604020202020204" pitchFamily="34" charset="0"/>
                <a:cs typeface="Arial" panose="020B0604020202020204" pitchFamily="34" charset="0"/>
              </a:endParaRPr>
            </a:p>
          </p:txBody>
        </p:sp>
      </p:grpSp>
      <p:grpSp>
        <p:nvGrpSpPr>
          <p:cNvPr id="37" name="Group 36"/>
          <p:cNvGrpSpPr/>
          <p:nvPr/>
        </p:nvGrpSpPr>
        <p:grpSpPr>
          <a:xfrm>
            <a:off x="3591030" y="2371453"/>
            <a:ext cx="1982921" cy="2409213"/>
            <a:chOff x="1256366" y="2371453"/>
            <a:chExt cx="1982921" cy="2409213"/>
          </a:xfrm>
        </p:grpSpPr>
        <p:sp>
          <p:nvSpPr>
            <p:cNvPr id="38" name="Rounded Rectangle 37"/>
            <p:cNvSpPr/>
            <p:nvPr/>
          </p:nvSpPr>
          <p:spPr>
            <a:xfrm>
              <a:off x="1256366" y="2371453"/>
              <a:ext cx="1982921" cy="462824"/>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Luận điểm</a:t>
              </a:r>
              <a:endParaRPr lang="en-US" sz="1800" b="1" i="1" dirty="0">
                <a:solidFill>
                  <a:schemeClr val="tx1"/>
                </a:solidFill>
                <a:latin typeface="Arial" panose="020B0604020202020204" pitchFamily="34" charset="0"/>
                <a:cs typeface="Arial" panose="020B0604020202020204" pitchFamily="34" charset="0"/>
              </a:endParaRPr>
            </a:p>
          </p:txBody>
        </p:sp>
        <p:sp>
          <p:nvSpPr>
            <p:cNvPr id="39" name="Rounded Rectangle 38"/>
            <p:cNvSpPr/>
            <p:nvPr/>
          </p:nvSpPr>
          <p:spPr>
            <a:xfrm>
              <a:off x="1256366" y="2834277"/>
              <a:ext cx="916189" cy="1946389"/>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Lí lẽ</a:t>
              </a:r>
            </a:p>
            <a:p>
              <a:pPr algn="ctr">
                <a:lnSpc>
                  <a:spcPct val="150000"/>
                </a:lnSpc>
              </a:pPr>
              <a:r>
                <a:rPr lang="en-US" sz="1800" b="1" i="1" dirty="0" smtClean="0">
                  <a:solidFill>
                    <a:schemeClr val="tx1"/>
                  </a:solidFill>
                  <a:latin typeface="Arial" panose="020B0604020202020204" pitchFamily="34" charset="0"/>
                  <a:cs typeface="Arial" panose="020B0604020202020204" pitchFamily="34" charset="0"/>
                </a:rPr>
                <a:t>….</a:t>
              </a:r>
            </a:p>
            <a:p>
              <a:pPr algn="ctr">
                <a:lnSpc>
                  <a:spcPct val="150000"/>
                </a:lnSpc>
              </a:pPr>
              <a:r>
                <a:rPr lang="en-US" sz="1800" b="1" i="1" dirty="0" smtClean="0">
                  <a:solidFill>
                    <a:schemeClr val="tx1"/>
                  </a:solidFill>
                  <a:latin typeface="Arial" panose="020B0604020202020204" pitchFamily="34" charset="0"/>
                  <a:cs typeface="Arial" panose="020B0604020202020204" pitchFamily="34" charset="0"/>
                </a:rPr>
                <a:t>……</a:t>
              </a:r>
              <a:endParaRPr lang="en-US" sz="1800" b="1" i="1" dirty="0">
                <a:solidFill>
                  <a:schemeClr val="tx1"/>
                </a:solidFill>
                <a:latin typeface="Arial" panose="020B0604020202020204" pitchFamily="34" charset="0"/>
                <a:cs typeface="Arial" panose="020B0604020202020204" pitchFamily="34" charset="0"/>
              </a:endParaRPr>
            </a:p>
          </p:txBody>
        </p:sp>
        <p:sp>
          <p:nvSpPr>
            <p:cNvPr id="40" name="Rounded Rectangle 39"/>
            <p:cNvSpPr/>
            <p:nvPr/>
          </p:nvSpPr>
          <p:spPr>
            <a:xfrm>
              <a:off x="2194650" y="2834277"/>
              <a:ext cx="1044637" cy="1946389"/>
            </a:xfrm>
            <a:prstGeom prst="roundRect">
              <a:avLst>
                <a:gd name="adj" fmla="val 0"/>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tx1"/>
                  </a:solidFill>
                  <a:latin typeface="Arial" panose="020B0604020202020204" pitchFamily="34" charset="0"/>
                  <a:cs typeface="Arial" panose="020B0604020202020204" pitchFamily="34" charset="0"/>
                </a:rPr>
                <a:t>Bằng chứng</a:t>
              </a:r>
            </a:p>
            <a:p>
              <a:pPr algn="ctr">
                <a:lnSpc>
                  <a:spcPct val="150000"/>
                </a:lnSpc>
              </a:pPr>
              <a:r>
                <a:rPr lang="en-US" sz="1800" b="1" i="1" dirty="0" smtClean="0">
                  <a:solidFill>
                    <a:schemeClr val="tx1"/>
                  </a:solidFill>
                  <a:latin typeface="Arial" panose="020B0604020202020204" pitchFamily="34" charset="0"/>
                  <a:cs typeface="Arial" panose="020B0604020202020204" pitchFamily="34" charset="0"/>
                </a:rPr>
                <a:t>………</a:t>
              </a:r>
            </a:p>
            <a:p>
              <a:pPr algn="ctr">
                <a:lnSpc>
                  <a:spcPct val="150000"/>
                </a:lnSpc>
              </a:pPr>
              <a:r>
                <a:rPr lang="en-US" sz="1800" b="1" i="1" dirty="0" smtClean="0">
                  <a:solidFill>
                    <a:schemeClr val="tx1"/>
                  </a:solidFill>
                  <a:latin typeface="Arial" panose="020B0604020202020204" pitchFamily="34" charset="0"/>
                  <a:cs typeface="Arial" panose="020B0604020202020204" pitchFamily="34" charset="0"/>
                </a:rPr>
                <a:t>……….</a:t>
              </a:r>
              <a:endParaRPr lang="en-US" sz="1800" b="1" i="1"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7167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par>
                                <p:cTn id="21" presetID="16" presetClass="entr" presetSubtype="21"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par>
                                <p:cTn id="24" presetID="16" presetClass="entr" presetSubtype="21"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41"/>
          <p:cNvSpPr/>
          <p:nvPr/>
        </p:nvSpPr>
        <p:spPr>
          <a:xfrm>
            <a:off x="5010477" y="1129741"/>
            <a:ext cx="1231507" cy="1164551"/>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1"/>
          <p:cNvSpPr txBox="1">
            <a:spLocks noGrp="1"/>
          </p:cNvSpPr>
          <p:nvPr>
            <p:ph type="title" idx="2"/>
          </p:nvPr>
        </p:nvSpPr>
        <p:spPr>
          <a:xfrm>
            <a:off x="4725031" y="1293591"/>
            <a:ext cx="1802400" cy="82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j-lt"/>
              </a:rPr>
              <a:t>II</a:t>
            </a:r>
            <a:endParaRPr dirty="0">
              <a:latin typeface="+mj-lt"/>
            </a:endParaRPr>
          </a:p>
        </p:txBody>
      </p:sp>
      <p:grpSp>
        <p:nvGrpSpPr>
          <p:cNvPr id="1654" name="Google Shape;1654;p41"/>
          <p:cNvGrpSpPr/>
          <p:nvPr/>
        </p:nvGrpSpPr>
        <p:grpSpPr>
          <a:xfrm rot="-1070798">
            <a:off x="7378879" y="618935"/>
            <a:ext cx="957553" cy="766846"/>
            <a:chOff x="4365025" y="1539800"/>
            <a:chExt cx="121025" cy="96925"/>
          </a:xfrm>
        </p:grpSpPr>
        <p:sp>
          <p:nvSpPr>
            <p:cNvPr id="1655" name="Google Shape;1655;p41"/>
            <p:cNvSpPr/>
            <p:nvPr/>
          </p:nvSpPr>
          <p:spPr>
            <a:xfrm>
              <a:off x="4365025" y="1587950"/>
              <a:ext cx="30125" cy="19500"/>
            </a:xfrm>
            <a:custGeom>
              <a:avLst/>
              <a:gdLst/>
              <a:ahLst/>
              <a:cxnLst/>
              <a:rect l="l" t="t" r="r" b="b"/>
              <a:pathLst>
                <a:path w="1205" h="780" extrusionOk="0">
                  <a:moveTo>
                    <a:pt x="786" y="0"/>
                  </a:moveTo>
                  <a:cubicBezTo>
                    <a:pt x="525" y="3"/>
                    <a:pt x="1" y="135"/>
                    <a:pt x="70" y="487"/>
                  </a:cubicBezTo>
                  <a:cubicBezTo>
                    <a:pt x="112" y="700"/>
                    <a:pt x="344" y="779"/>
                    <a:pt x="555" y="779"/>
                  </a:cubicBezTo>
                  <a:cubicBezTo>
                    <a:pt x="632" y="779"/>
                    <a:pt x="705" y="769"/>
                    <a:pt x="766" y="751"/>
                  </a:cubicBezTo>
                  <a:cubicBezTo>
                    <a:pt x="949" y="699"/>
                    <a:pt x="1204" y="525"/>
                    <a:pt x="1147" y="307"/>
                  </a:cubicBezTo>
                  <a:cubicBezTo>
                    <a:pt x="1115" y="184"/>
                    <a:pt x="929" y="49"/>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1"/>
            <p:cNvSpPr/>
            <p:nvPr/>
          </p:nvSpPr>
          <p:spPr>
            <a:xfrm>
              <a:off x="4407850" y="1579225"/>
              <a:ext cx="22750" cy="14925"/>
            </a:xfrm>
            <a:custGeom>
              <a:avLst/>
              <a:gdLst/>
              <a:ahLst/>
              <a:cxnLst/>
              <a:rect l="l" t="t" r="r" b="b"/>
              <a:pathLst>
                <a:path w="910" h="597" extrusionOk="0">
                  <a:moveTo>
                    <a:pt x="581" y="0"/>
                  </a:moveTo>
                  <a:cubicBezTo>
                    <a:pt x="571" y="0"/>
                    <a:pt x="561" y="1"/>
                    <a:pt x="551" y="3"/>
                  </a:cubicBezTo>
                  <a:lnTo>
                    <a:pt x="594" y="8"/>
                  </a:lnTo>
                  <a:cubicBezTo>
                    <a:pt x="1" y="8"/>
                    <a:pt x="140" y="596"/>
                    <a:pt x="475" y="596"/>
                  </a:cubicBezTo>
                  <a:cubicBezTo>
                    <a:pt x="531" y="596"/>
                    <a:pt x="593" y="580"/>
                    <a:pt x="657" y="541"/>
                  </a:cubicBezTo>
                  <a:cubicBezTo>
                    <a:pt x="801" y="455"/>
                    <a:pt x="909" y="343"/>
                    <a:pt x="832" y="180"/>
                  </a:cubicBezTo>
                  <a:cubicBezTo>
                    <a:pt x="788" y="81"/>
                    <a:pt x="686" y="0"/>
                    <a:pt x="5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1"/>
            <p:cNvSpPr/>
            <p:nvPr/>
          </p:nvSpPr>
          <p:spPr>
            <a:xfrm>
              <a:off x="4403900" y="1617025"/>
              <a:ext cx="28200" cy="19700"/>
            </a:xfrm>
            <a:custGeom>
              <a:avLst/>
              <a:gdLst/>
              <a:ahLst/>
              <a:cxnLst/>
              <a:rect l="l" t="t" r="r" b="b"/>
              <a:pathLst>
                <a:path w="1128" h="788" extrusionOk="0">
                  <a:moveTo>
                    <a:pt x="649" y="0"/>
                  </a:moveTo>
                  <a:cubicBezTo>
                    <a:pt x="0" y="101"/>
                    <a:pt x="230" y="788"/>
                    <a:pt x="599" y="788"/>
                  </a:cubicBezTo>
                  <a:cubicBezTo>
                    <a:pt x="681" y="788"/>
                    <a:pt x="770" y="754"/>
                    <a:pt x="858" y="671"/>
                  </a:cubicBezTo>
                  <a:cubicBezTo>
                    <a:pt x="1128" y="416"/>
                    <a:pt x="921" y="141"/>
                    <a:pt x="6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1"/>
            <p:cNvSpPr/>
            <p:nvPr/>
          </p:nvSpPr>
          <p:spPr>
            <a:xfrm>
              <a:off x="4449625" y="1610200"/>
              <a:ext cx="13700" cy="15800"/>
            </a:xfrm>
            <a:custGeom>
              <a:avLst/>
              <a:gdLst/>
              <a:ahLst/>
              <a:cxnLst/>
              <a:rect l="l" t="t" r="r" b="b"/>
              <a:pathLst>
                <a:path w="548" h="632" extrusionOk="0">
                  <a:moveTo>
                    <a:pt x="299" y="0"/>
                  </a:moveTo>
                  <a:cubicBezTo>
                    <a:pt x="274" y="0"/>
                    <a:pt x="251" y="8"/>
                    <a:pt x="230" y="27"/>
                  </a:cubicBezTo>
                  <a:lnTo>
                    <a:pt x="207" y="59"/>
                  </a:lnTo>
                  <a:cubicBezTo>
                    <a:pt x="78" y="248"/>
                    <a:pt x="1" y="468"/>
                    <a:pt x="213" y="632"/>
                  </a:cubicBezTo>
                  <a:cubicBezTo>
                    <a:pt x="359" y="563"/>
                    <a:pt x="548" y="408"/>
                    <a:pt x="519" y="225"/>
                  </a:cubicBezTo>
                  <a:cubicBezTo>
                    <a:pt x="505" y="131"/>
                    <a:pt x="396" y="0"/>
                    <a:pt x="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1"/>
            <p:cNvSpPr/>
            <p:nvPr/>
          </p:nvSpPr>
          <p:spPr>
            <a:xfrm>
              <a:off x="4388575" y="1553100"/>
              <a:ext cx="24300" cy="10400"/>
            </a:xfrm>
            <a:custGeom>
              <a:avLst/>
              <a:gdLst/>
              <a:ahLst/>
              <a:cxnLst/>
              <a:rect l="l" t="t" r="r" b="b"/>
              <a:pathLst>
                <a:path w="972" h="416" extrusionOk="0">
                  <a:moveTo>
                    <a:pt x="577" y="1"/>
                  </a:moveTo>
                  <a:cubicBezTo>
                    <a:pt x="297" y="1"/>
                    <a:pt x="1" y="289"/>
                    <a:pt x="403" y="400"/>
                  </a:cubicBezTo>
                  <a:cubicBezTo>
                    <a:pt x="440" y="410"/>
                    <a:pt x="477" y="415"/>
                    <a:pt x="514" y="415"/>
                  </a:cubicBezTo>
                  <a:cubicBezTo>
                    <a:pt x="764" y="415"/>
                    <a:pt x="972" y="196"/>
                    <a:pt x="692" y="19"/>
                  </a:cubicBezTo>
                  <a:cubicBezTo>
                    <a:pt x="655" y="6"/>
                    <a:pt x="616"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1"/>
            <p:cNvSpPr/>
            <p:nvPr/>
          </p:nvSpPr>
          <p:spPr>
            <a:xfrm>
              <a:off x="4457500" y="1582775"/>
              <a:ext cx="13600" cy="7825"/>
            </a:xfrm>
            <a:custGeom>
              <a:avLst/>
              <a:gdLst/>
              <a:ahLst/>
              <a:cxnLst/>
              <a:rect l="l" t="t" r="r" b="b"/>
              <a:pathLst>
                <a:path w="544" h="313" extrusionOk="0">
                  <a:moveTo>
                    <a:pt x="362" y="1"/>
                  </a:moveTo>
                  <a:cubicBezTo>
                    <a:pt x="264" y="27"/>
                    <a:pt x="1" y="67"/>
                    <a:pt x="35" y="216"/>
                  </a:cubicBezTo>
                  <a:cubicBezTo>
                    <a:pt x="51" y="296"/>
                    <a:pt x="119" y="313"/>
                    <a:pt x="186" y="313"/>
                  </a:cubicBezTo>
                  <a:cubicBezTo>
                    <a:pt x="212" y="313"/>
                    <a:pt x="239" y="310"/>
                    <a:pt x="261" y="307"/>
                  </a:cubicBezTo>
                  <a:cubicBezTo>
                    <a:pt x="345" y="299"/>
                    <a:pt x="516" y="262"/>
                    <a:pt x="534" y="153"/>
                  </a:cubicBezTo>
                  <a:cubicBezTo>
                    <a:pt x="543" y="91"/>
                    <a:pt x="467" y="11"/>
                    <a:pt x="400" y="11"/>
                  </a:cubicBezTo>
                  <a:cubicBezTo>
                    <a:pt x="389" y="11"/>
                    <a:pt x="378" y="13"/>
                    <a:pt x="367" y="18"/>
                  </a:cubicBezTo>
                  <a:lnTo>
                    <a:pt x="3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1"/>
            <p:cNvSpPr/>
            <p:nvPr/>
          </p:nvSpPr>
          <p:spPr>
            <a:xfrm>
              <a:off x="4436600" y="1539800"/>
              <a:ext cx="15925" cy="12850"/>
            </a:xfrm>
            <a:custGeom>
              <a:avLst/>
              <a:gdLst/>
              <a:ahLst/>
              <a:cxnLst/>
              <a:rect l="l" t="t" r="r" b="b"/>
              <a:pathLst>
                <a:path w="637" h="514" extrusionOk="0">
                  <a:moveTo>
                    <a:pt x="473" y="1"/>
                  </a:moveTo>
                  <a:lnTo>
                    <a:pt x="473" y="1"/>
                  </a:lnTo>
                  <a:cubicBezTo>
                    <a:pt x="307" y="21"/>
                    <a:pt x="0" y="196"/>
                    <a:pt x="83" y="405"/>
                  </a:cubicBezTo>
                  <a:cubicBezTo>
                    <a:pt x="115" y="484"/>
                    <a:pt x="170" y="514"/>
                    <a:pt x="230" y="514"/>
                  </a:cubicBezTo>
                  <a:cubicBezTo>
                    <a:pt x="297" y="514"/>
                    <a:pt x="370" y="478"/>
                    <a:pt x="427" y="433"/>
                  </a:cubicBezTo>
                  <a:cubicBezTo>
                    <a:pt x="570" y="319"/>
                    <a:pt x="636" y="113"/>
                    <a:pt x="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1"/>
            <p:cNvSpPr/>
            <p:nvPr/>
          </p:nvSpPr>
          <p:spPr>
            <a:xfrm>
              <a:off x="4472250" y="1549775"/>
              <a:ext cx="13800" cy="12175"/>
            </a:xfrm>
            <a:custGeom>
              <a:avLst/>
              <a:gdLst/>
              <a:ahLst/>
              <a:cxnLst/>
              <a:rect l="l" t="t" r="r" b="b"/>
              <a:pathLst>
                <a:path w="552" h="487" extrusionOk="0">
                  <a:moveTo>
                    <a:pt x="359" y="0"/>
                  </a:moveTo>
                  <a:lnTo>
                    <a:pt x="359" y="0"/>
                  </a:lnTo>
                  <a:cubicBezTo>
                    <a:pt x="239" y="37"/>
                    <a:pt x="1" y="161"/>
                    <a:pt x="18" y="315"/>
                  </a:cubicBezTo>
                  <a:cubicBezTo>
                    <a:pt x="28" y="414"/>
                    <a:pt x="123" y="487"/>
                    <a:pt x="221" y="487"/>
                  </a:cubicBezTo>
                  <a:cubicBezTo>
                    <a:pt x="239" y="487"/>
                    <a:pt x="258" y="484"/>
                    <a:pt x="276" y="479"/>
                  </a:cubicBezTo>
                  <a:cubicBezTo>
                    <a:pt x="442" y="433"/>
                    <a:pt x="551" y="118"/>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434421" y="2163329"/>
            <a:ext cx="4475638" cy="1015663"/>
          </a:xfrm>
          <a:prstGeom prst="rect">
            <a:avLst/>
          </a:prstGeom>
          <a:noFill/>
        </p:spPr>
        <p:txBody>
          <a:bodyPr wrap="square" rtlCol="0">
            <a:spAutoFit/>
          </a:bodyPr>
          <a:lstStyle/>
          <a:p>
            <a:pPr algn="just">
              <a:lnSpc>
                <a:spcPct val="150000"/>
              </a:lnSpc>
            </a:pPr>
            <a:r>
              <a:rPr lang="en-US" sz="4000" b="1" dirty="0" smtClean="0">
                <a:solidFill>
                  <a:srgbClr val="434343"/>
                </a:solidFill>
              </a:rPr>
              <a:t>TÌM HIỂU CHUNG</a:t>
            </a:r>
            <a:endParaRPr lang="en-US" sz="4000" b="1" dirty="0">
              <a:solidFill>
                <a:srgbClr val="434343"/>
              </a:solidFill>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839" t="3048" r="15486" b="3844"/>
          <a:stretch/>
        </p:blipFill>
        <p:spPr>
          <a:xfrm>
            <a:off x="174132" y="198822"/>
            <a:ext cx="3254868" cy="494467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94"/>
                                        </p:tgtEl>
                                        <p:attrNameLst>
                                          <p:attrName>style.visibility</p:attrName>
                                        </p:attrNameLst>
                                      </p:cBhvr>
                                      <p:to>
                                        <p:strVal val="visible"/>
                                      </p:to>
                                    </p:set>
                                    <p:animEffect transition="in" filter="barn(inVertical)">
                                      <p:cBhvr>
                                        <p:cTn id="7" dur="500"/>
                                        <p:tgtEl>
                                          <p:spTgt spid="15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97"/>
                                        </p:tgtEl>
                                        <p:attrNameLst>
                                          <p:attrName>style.visibility</p:attrName>
                                        </p:attrNameLst>
                                      </p:cBhvr>
                                      <p:to>
                                        <p:strVal val="visible"/>
                                      </p:to>
                                    </p:set>
                                    <p:animEffect transition="in" filter="barn(inVertical)">
                                      <p:cBhvr>
                                        <p:cTn id="10" dur="500"/>
                                        <p:tgtEl>
                                          <p:spTgt spid="159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 grpId="0" animBg="1"/>
      <p:bldP spid="159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grpSp>
        <p:nvGrpSpPr>
          <p:cNvPr id="2170" name="Google Shape;2170;p48"/>
          <p:cNvGrpSpPr/>
          <p:nvPr/>
        </p:nvGrpSpPr>
        <p:grpSpPr>
          <a:xfrm rot="-3517132">
            <a:off x="7859869" y="-187529"/>
            <a:ext cx="1341551" cy="1740978"/>
            <a:chOff x="7592023" y="3388525"/>
            <a:chExt cx="1449946" cy="1881993"/>
          </a:xfrm>
        </p:grpSpPr>
        <p:sp>
          <p:nvSpPr>
            <p:cNvPr id="2171" name="Google Shape;2171;p48"/>
            <p:cNvSpPr/>
            <p:nvPr/>
          </p:nvSpPr>
          <p:spPr>
            <a:xfrm>
              <a:off x="7592023" y="3388525"/>
              <a:ext cx="1449946" cy="1881993"/>
            </a:xfrm>
            <a:custGeom>
              <a:avLst/>
              <a:gdLst/>
              <a:ahLst/>
              <a:cxnLst/>
              <a:rect l="l" t="t" r="r" b="b"/>
              <a:pathLst>
                <a:path w="14565" h="18905" extrusionOk="0">
                  <a:moveTo>
                    <a:pt x="6828" y="401"/>
                  </a:moveTo>
                  <a:cubicBezTo>
                    <a:pt x="6860" y="439"/>
                    <a:pt x="6894" y="476"/>
                    <a:pt x="6920" y="519"/>
                  </a:cubicBezTo>
                  <a:cubicBezTo>
                    <a:pt x="7063" y="734"/>
                    <a:pt x="7264" y="863"/>
                    <a:pt x="7513" y="926"/>
                  </a:cubicBezTo>
                  <a:cubicBezTo>
                    <a:pt x="7817" y="1003"/>
                    <a:pt x="8115" y="1092"/>
                    <a:pt x="8393" y="1244"/>
                  </a:cubicBezTo>
                  <a:cubicBezTo>
                    <a:pt x="8840" y="1487"/>
                    <a:pt x="9121" y="1857"/>
                    <a:pt x="9270" y="2338"/>
                  </a:cubicBezTo>
                  <a:cubicBezTo>
                    <a:pt x="9275" y="2355"/>
                    <a:pt x="9281" y="2376"/>
                    <a:pt x="9284" y="2393"/>
                  </a:cubicBezTo>
                  <a:cubicBezTo>
                    <a:pt x="9284" y="2398"/>
                    <a:pt x="9281" y="2407"/>
                    <a:pt x="9275" y="2436"/>
                  </a:cubicBezTo>
                  <a:cubicBezTo>
                    <a:pt x="9255" y="2410"/>
                    <a:pt x="9244" y="2396"/>
                    <a:pt x="9235" y="2381"/>
                  </a:cubicBezTo>
                  <a:cubicBezTo>
                    <a:pt x="9055" y="2103"/>
                    <a:pt x="8794" y="1931"/>
                    <a:pt x="8487" y="1831"/>
                  </a:cubicBezTo>
                  <a:cubicBezTo>
                    <a:pt x="8261" y="1757"/>
                    <a:pt x="8026" y="1714"/>
                    <a:pt x="7794" y="1651"/>
                  </a:cubicBezTo>
                  <a:cubicBezTo>
                    <a:pt x="7697" y="1625"/>
                    <a:pt x="7596" y="1593"/>
                    <a:pt x="7502" y="1556"/>
                  </a:cubicBezTo>
                  <a:cubicBezTo>
                    <a:pt x="7338" y="1487"/>
                    <a:pt x="7212" y="1367"/>
                    <a:pt x="7126" y="1212"/>
                  </a:cubicBezTo>
                  <a:cubicBezTo>
                    <a:pt x="7052" y="1075"/>
                    <a:pt x="6992" y="929"/>
                    <a:pt x="6934" y="783"/>
                  </a:cubicBezTo>
                  <a:cubicBezTo>
                    <a:pt x="6886" y="662"/>
                    <a:pt x="6848" y="536"/>
                    <a:pt x="6808" y="413"/>
                  </a:cubicBezTo>
                  <a:cubicBezTo>
                    <a:pt x="6817" y="410"/>
                    <a:pt x="6823" y="404"/>
                    <a:pt x="6828" y="401"/>
                  </a:cubicBezTo>
                  <a:close/>
                  <a:moveTo>
                    <a:pt x="1382" y="5060"/>
                  </a:moveTo>
                  <a:cubicBezTo>
                    <a:pt x="1433" y="5097"/>
                    <a:pt x="1488" y="5138"/>
                    <a:pt x="1542" y="5172"/>
                  </a:cubicBezTo>
                  <a:cubicBezTo>
                    <a:pt x="1817" y="5358"/>
                    <a:pt x="2118" y="5490"/>
                    <a:pt x="2428" y="5610"/>
                  </a:cubicBezTo>
                  <a:cubicBezTo>
                    <a:pt x="2594" y="5673"/>
                    <a:pt x="2757" y="5736"/>
                    <a:pt x="2923" y="5794"/>
                  </a:cubicBezTo>
                  <a:cubicBezTo>
                    <a:pt x="3204" y="5891"/>
                    <a:pt x="3462" y="6029"/>
                    <a:pt x="3717" y="6172"/>
                  </a:cubicBezTo>
                  <a:cubicBezTo>
                    <a:pt x="3731" y="6180"/>
                    <a:pt x="3743" y="6192"/>
                    <a:pt x="3751" y="6221"/>
                  </a:cubicBezTo>
                  <a:cubicBezTo>
                    <a:pt x="3705" y="6209"/>
                    <a:pt x="3662" y="6198"/>
                    <a:pt x="3617" y="6186"/>
                  </a:cubicBezTo>
                  <a:cubicBezTo>
                    <a:pt x="3367" y="6126"/>
                    <a:pt x="3118" y="6066"/>
                    <a:pt x="2869" y="6008"/>
                  </a:cubicBezTo>
                  <a:cubicBezTo>
                    <a:pt x="2857" y="6006"/>
                    <a:pt x="2846" y="6003"/>
                    <a:pt x="2834" y="6003"/>
                  </a:cubicBezTo>
                  <a:cubicBezTo>
                    <a:pt x="2823" y="6003"/>
                    <a:pt x="2812" y="6003"/>
                    <a:pt x="2801" y="6003"/>
                  </a:cubicBezTo>
                  <a:cubicBezTo>
                    <a:pt x="2549" y="6003"/>
                    <a:pt x="2335" y="5883"/>
                    <a:pt x="2127" y="5762"/>
                  </a:cubicBezTo>
                  <a:cubicBezTo>
                    <a:pt x="1869" y="5616"/>
                    <a:pt x="1634" y="5441"/>
                    <a:pt x="1451" y="5203"/>
                  </a:cubicBezTo>
                  <a:cubicBezTo>
                    <a:pt x="1428" y="5175"/>
                    <a:pt x="1408" y="5146"/>
                    <a:pt x="1388" y="5115"/>
                  </a:cubicBezTo>
                  <a:cubicBezTo>
                    <a:pt x="1379" y="5103"/>
                    <a:pt x="1373" y="5089"/>
                    <a:pt x="1368" y="5074"/>
                  </a:cubicBezTo>
                  <a:cubicBezTo>
                    <a:pt x="1373" y="5072"/>
                    <a:pt x="1376" y="5066"/>
                    <a:pt x="1382" y="5060"/>
                  </a:cubicBezTo>
                  <a:close/>
                  <a:moveTo>
                    <a:pt x="6642" y="5713"/>
                  </a:moveTo>
                  <a:lnTo>
                    <a:pt x="6642" y="5713"/>
                  </a:lnTo>
                  <a:cubicBezTo>
                    <a:pt x="6740" y="5796"/>
                    <a:pt x="6763" y="6092"/>
                    <a:pt x="6685" y="6301"/>
                  </a:cubicBezTo>
                  <a:cubicBezTo>
                    <a:pt x="6568" y="6146"/>
                    <a:pt x="6551" y="5885"/>
                    <a:pt x="6642" y="5713"/>
                  </a:cubicBezTo>
                  <a:close/>
                  <a:moveTo>
                    <a:pt x="6963" y="6180"/>
                  </a:moveTo>
                  <a:lnTo>
                    <a:pt x="6963" y="6180"/>
                  </a:lnTo>
                  <a:cubicBezTo>
                    <a:pt x="7032" y="6364"/>
                    <a:pt x="6972" y="6699"/>
                    <a:pt x="6854" y="6819"/>
                  </a:cubicBezTo>
                  <a:cubicBezTo>
                    <a:pt x="6797" y="6722"/>
                    <a:pt x="6863" y="6324"/>
                    <a:pt x="6963" y="6180"/>
                  </a:cubicBezTo>
                  <a:close/>
                  <a:moveTo>
                    <a:pt x="5980" y="6410"/>
                  </a:moveTo>
                  <a:cubicBezTo>
                    <a:pt x="6121" y="6518"/>
                    <a:pt x="6167" y="6670"/>
                    <a:pt x="6181" y="6837"/>
                  </a:cubicBezTo>
                  <a:cubicBezTo>
                    <a:pt x="6035" y="6733"/>
                    <a:pt x="6012" y="6567"/>
                    <a:pt x="5980" y="6410"/>
                  </a:cubicBezTo>
                  <a:close/>
                  <a:moveTo>
                    <a:pt x="6258" y="6404"/>
                  </a:moveTo>
                  <a:lnTo>
                    <a:pt x="6258" y="6404"/>
                  </a:lnTo>
                  <a:cubicBezTo>
                    <a:pt x="6359" y="6547"/>
                    <a:pt x="6413" y="6705"/>
                    <a:pt x="6399" y="6894"/>
                  </a:cubicBezTo>
                  <a:cubicBezTo>
                    <a:pt x="6293" y="6805"/>
                    <a:pt x="6221" y="6576"/>
                    <a:pt x="6258" y="6404"/>
                  </a:cubicBezTo>
                  <a:close/>
                  <a:moveTo>
                    <a:pt x="6232" y="6877"/>
                  </a:moveTo>
                  <a:lnTo>
                    <a:pt x="6232" y="6877"/>
                  </a:lnTo>
                  <a:cubicBezTo>
                    <a:pt x="6413" y="6974"/>
                    <a:pt x="6465" y="7206"/>
                    <a:pt x="6402" y="7404"/>
                  </a:cubicBezTo>
                  <a:cubicBezTo>
                    <a:pt x="6381" y="7315"/>
                    <a:pt x="6364" y="7226"/>
                    <a:pt x="6339" y="7140"/>
                  </a:cubicBezTo>
                  <a:cubicBezTo>
                    <a:pt x="6310" y="7054"/>
                    <a:pt x="6273" y="6974"/>
                    <a:pt x="6232" y="6877"/>
                  </a:cubicBezTo>
                  <a:close/>
                  <a:moveTo>
                    <a:pt x="3563" y="1909"/>
                  </a:moveTo>
                  <a:cubicBezTo>
                    <a:pt x="3635" y="1909"/>
                    <a:pt x="3709" y="1913"/>
                    <a:pt x="3783" y="1920"/>
                  </a:cubicBezTo>
                  <a:cubicBezTo>
                    <a:pt x="4193" y="1957"/>
                    <a:pt x="4490" y="2175"/>
                    <a:pt x="4757" y="2482"/>
                  </a:cubicBezTo>
                  <a:cubicBezTo>
                    <a:pt x="4940" y="2694"/>
                    <a:pt x="5000" y="2929"/>
                    <a:pt x="4952" y="3183"/>
                  </a:cubicBezTo>
                  <a:cubicBezTo>
                    <a:pt x="4834" y="3802"/>
                    <a:pt x="5069" y="4307"/>
                    <a:pt x="5442" y="4771"/>
                  </a:cubicBezTo>
                  <a:cubicBezTo>
                    <a:pt x="5513" y="4862"/>
                    <a:pt x="5602" y="4943"/>
                    <a:pt x="5685" y="5026"/>
                  </a:cubicBezTo>
                  <a:cubicBezTo>
                    <a:pt x="5740" y="5080"/>
                    <a:pt x="5797" y="5132"/>
                    <a:pt x="5854" y="5180"/>
                  </a:cubicBezTo>
                  <a:cubicBezTo>
                    <a:pt x="6204" y="5464"/>
                    <a:pt x="6364" y="5848"/>
                    <a:pt x="6436" y="6275"/>
                  </a:cubicBezTo>
                  <a:cubicBezTo>
                    <a:pt x="6459" y="6404"/>
                    <a:pt x="6473" y="6536"/>
                    <a:pt x="6493" y="6665"/>
                  </a:cubicBezTo>
                  <a:cubicBezTo>
                    <a:pt x="6485" y="6665"/>
                    <a:pt x="6476" y="6667"/>
                    <a:pt x="6465" y="6667"/>
                  </a:cubicBezTo>
                  <a:cubicBezTo>
                    <a:pt x="6318" y="6301"/>
                    <a:pt x="6318" y="6301"/>
                    <a:pt x="6204" y="6292"/>
                  </a:cubicBezTo>
                  <a:cubicBezTo>
                    <a:pt x="6190" y="6352"/>
                    <a:pt x="6175" y="6412"/>
                    <a:pt x="6158" y="6478"/>
                  </a:cubicBezTo>
                  <a:cubicBezTo>
                    <a:pt x="6094" y="6434"/>
                    <a:pt x="6066" y="6329"/>
                    <a:pt x="5976" y="6329"/>
                  </a:cubicBezTo>
                  <a:cubicBezTo>
                    <a:pt x="5961" y="6329"/>
                    <a:pt x="5945" y="6331"/>
                    <a:pt x="5926" y="6338"/>
                  </a:cubicBezTo>
                  <a:cubicBezTo>
                    <a:pt x="5880" y="6513"/>
                    <a:pt x="6032" y="6845"/>
                    <a:pt x="6204" y="6937"/>
                  </a:cubicBezTo>
                  <a:cubicBezTo>
                    <a:pt x="6275" y="7080"/>
                    <a:pt x="6324" y="7235"/>
                    <a:pt x="6333" y="7407"/>
                  </a:cubicBezTo>
                  <a:cubicBezTo>
                    <a:pt x="6310" y="7352"/>
                    <a:pt x="6290" y="7298"/>
                    <a:pt x="6267" y="7246"/>
                  </a:cubicBezTo>
                  <a:cubicBezTo>
                    <a:pt x="6241" y="7192"/>
                    <a:pt x="6215" y="7137"/>
                    <a:pt x="6184" y="7089"/>
                  </a:cubicBezTo>
                  <a:cubicBezTo>
                    <a:pt x="6154" y="7043"/>
                    <a:pt x="6125" y="6988"/>
                    <a:pt x="6051" y="6988"/>
                  </a:cubicBezTo>
                  <a:cubicBezTo>
                    <a:pt x="6046" y="6988"/>
                    <a:pt x="6040" y="6988"/>
                    <a:pt x="6035" y="6988"/>
                  </a:cubicBezTo>
                  <a:cubicBezTo>
                    <a:pt x="6026" y="7017"/>
                    <a:pt x="6018" y="7049"/>
                    <a:pt x="6009" y="7080"/>
                  </a:cubicBezTo>
                  <a:cubicBezTo>
                    <a:pt x="5998" y="7077"/>
                    <a:pt x="5986" y="7080"/>
                    <a:pt x="5980" y="7074"/>
                  </a:cubicBezTo>
                  <a:cubicBezTo>
                    <a:pt x="5914" y="7000"/>
                    <a:pt x="5840" y="6931"/>
                    <a:pt x="5788" y="6848"/>
                  </a:cubicBezTo>
                  <a:cubicBezTo>
                    <a:pt x="5725" y="6736"/>
                    <a:pt x="5639" y="6662"/>
                    <a:pt x="5522" y="6610"/>
                  </a:cubicBezTo>
                  <a:cubicBezTo>
                    <a:pt x="5390" y="6553"/>
                    <a:pt x="5253" y="6521"/>
                    <a:pt x="5109" y="6507"/>
                  </a:cubicBezTo>
                  <a:cubicBezTo>
                    <a:pt x="4774" y="6470"/>
                    <a:pt x="4439" y="6427"/>
                    <a:pt x="4115" y="6327"/>
                  </a:cubicBezTo>
                  <a:cubicBezTo>
                    <a:pt x="4055" y="6309"/>
                    <a:pt x="3998" y="6281"/>
                    <a:pt x="3946" y="6249"/>
                  </a:cubicBezTo>
                  <a:cubicBezTo>
                    <a:pt x="3622" y="6051"/>
                    <a:pt x="3293" y="5868"/>
                    <a:pt x="2938" y="5731"/>
                  </a:cubicBezTo>
                  <a:cubicBezTo>
                    <a:pt x="2591" y="5599"/>
                    <a:pt x="2247" y="5461"/>
                    <a:pt x="1909" y="5309"/>
                  </a:cubicBezTo>
                  <a:cubicBezTo>
                    <a:pt x="1757" y="5244"/>
                    <a:pt x="1617" y="5140"/>
                    <a:pt x="1474" y="5054"/>
                  </a:cubicBezTo>
                  <a:cubicBezTo>
                    <a:pt x="1250" y="4923"/>
                    <a:pt x="1176" y="4711"/>
                    <a:pt x="1158" y="4467"/>
                  </a:cubicBezTo>
                  <a:cubicBezTo>
                    <a:pt x="1150" y="4318"/>
                    <a:pt x="1144" y="4166"/>
                    <a:pt x="1144" y="4017"/>
                  </a:cubicBezTo>
                  <a:cubicBezTo>
                    <a:pt x="1144" y="3754"/>
                    <a:pt x="1092" y="3499"/>
                    <a:pt x="1058" y="3241"/>
                  </a:cubicBezTo>
                  <a:cubicBezTo>
                    <a:pt x="1032" y="3049"/>
                    <a:pt x="1041" y="2857"/>
                    <a:pt x="1113" y="2676"/>
                  </a:cubicBezTo>
                  <a:cubicBezTo>
                    <a:pt x="1221" y="2401"/>
                    <a:pt x="1456" y="2239"/>
                    <a:pt x="1735" y="2239"/>
                  </a:cubicBezTo>
                  <a:cubicBezTo>
                    <a:pt x="1780" y="2239"/>
                    <a:pt x="1827" y="2243"/>
                    <a:pt x="1875" y="2252"/>
                  </a:cubicBezTo>
                  <a:cubicBezTo>
                    <a:pt x="1969" y="2270"/>
                    <a:pt x="2067" y="2292"/>
                    <a:pt x="2161" y="2321"/>
                  </a:cubicBezTo>
                  <a:cubicBezTo>
                    <a:pt x="2214" y="2336"/>
                    <a:pt x="2264" y="2344"/>
                    <a:pt x="2313" y="2344"/>
                  </a:cubicBezTo>
                  <a:cubicBezTo>
                    <a:pt x="2410" y="2344"/>
                    <a:pt x="2501" y="2313"/>
                    <a:pt x="2591" y="2252"/>
                  </a:cubicBezTo>
                  <a:cubicBezTo>
                    <a:pt x="2694" y="2186"/>
                    <a:pt x="2800" y="2129"/>
                    <a:pt x="2906" y="2069"/>
                  </a:cubicBezTo>
                  <a:cubicBezTo>
                    <a:pt x="3113" y="1949"/>
                    <a:pt x="3334" y="1909"/>
                    <a:pt x="3563" y="1909"/>
                  </a:cubicBezTo>
                  <a:close/>
                  <a:moveTo>
                    <a:pt x="6078" y="7103"/>
                  </a:moveTo>
                  <a:lnTo>
                    <a:pt x="6078" y="7103"/>
                  </a:lnTo>
                  <a:cubicBezTo>
                    <a:pt x="6167" y="7157"/>
                    <a:pt x="6244" y="7315"/>
                    <a:pt x="6230" y="7410"/>
                  </a:cubicBezTo>
                  <a:cubicBezTo>
                    <a:pt x="6181" y="7306"/>
                    <a:pt x="6129" y="7203"/>
                    <a:pt x="6078" y="7103"/>
                  </a:cubicBezTo>
                  <a:close/>
                  <a:moveTo>
                    <a:pt x="6278" y="73"/>
                  </a:moveTo>
                  <a:cubicBezTo>
                    <a:pt x="6397" y="73"/>
                    <a:pt x="6510" y="122"/>
                    <a:pt x="6614" y="204"/>
                  </a:cubicBezTo>
                  <a:cubicBezTo>
                    <a:pt x="6659" y="238"/>
                    <a:pt x="6697" y="298"/>
                    <a:pt x="6720" y="353"/>
                  </a:cubicBezTo>
                  <a:cubicBezTo>
                    <a:pt x="6771" y="485"/>
                    <a:pt x="6808" y="625"/>
                    <a:pt x="6860" y="757"/>
                  </a:cubicBezTo>
                  <a:cubicBezTo>
                    <a:pt x="6920" y="914"/>
                    <a:pt x="6977" y="1075"/>
                    <a:pt x="7058" y="1224"/>
                  </a:cubicBezTo>
                  <a:cubicBezTo>
                    <a:pt x="7172" y="1439"/>
                    <a:pt x="7350" y="1590"/>
                    <a:pt x="7588" y="1659"/>
                  </a:cubicBezTo>
                  <a:cubicBezTo>
                    <a:pt x="7751" y="1705"/>
                    <a:pt x="7917" y="1739"/>
                    <a:pt x="8080" y="1777"/>
                  </a:cubicBezTo>
                  <a:cubicBezTo>
                    <a:pt x="8404" y="1851"/>
                    <a:pt x="8719" y="1951"/>
                    <a:pt x="8974" y="2178"/>
                  </a:cubicBezTo>
                  <a:cubicBezTo>
                    <a:pt x="9272" y="2444"/>
                    <a:pt x="9404" y="2774"/>
                    <a:pt x="9341" y="3175"/>
                  </a:cubicBezTo>
                  <a:cubicBezTo>
                    <a:pt x="9301" y="3433"/>
                    <a:pt x="9204" y="3662"/>
                    <a:pt x="9063" y="3877"/>
                  </a:cubicBezTo>
                  <a:cubicBezTo>
                    <a:pt x="9060" y="3883"/>
                    <a:pt x="9055" y="3888"/>
                    <a:pt x="9052" y="3897"/>
                  </a:cubicBezTo>
                  <a:cubicBezTo>
                    <a:pt x="8868" y="4215"/>
                    <a:pt x="8608" y="4458"/>
                    <a:pt x="8307" y="4668"/>
                  </a:cubicBezTo>
                  <a:cubicBezTo>
                    <a:pt x="8132" y="4788"/>
                    <a:pt x="7957" y="4911"/>
                    <a:pt x="7797" y="5052"/>
                  </a:cubicBezTo>
                  <a:cubicBezTo>
                    <a:pt x="7496" y="5312"/>
                    <a:pt x="7290" y="5639"/>
                    <a:pt x="7124" y="5997"/>
                  </a:cubicBezTo>
                  <a:cubicBezTo>
                    <a:pt x="7103" y="6043"/>
                    <a:pt x="7081" y="6089"/>
                    <a:pt x="7063" y="6129"/>
                  </a:cubicBezTo>
                  <a:cubicBezTo>
                    <a:pt x="7025" y="6124"/>
                    <a:pt x="6989" y="6111"/>
                    <a:pt x="6960" y="6111"/>
                  </a:cubicBezTo>
                  <a:cubicBezTo>
                    <a:pt x="6952" y="6111"/>
                    <a:pt x="6944" y="6112"/>
                    <a:pt x="6937" y="6115"/>
                  </a:cubicBezTo>
                  <a:cubicBezTo>
                    <a:pt x="6906" y="6126"/>
                    <a:pt x="6874" y="6169"/>
                    <a:pt x="6863" y="6203"/>
                  </a:cubicBezTo>
                  <a:cubicBezTo>
                    <a:pt x="6794" y="6430"/>
                    <a:pt x="6737" y="6656"/>
                    <a:pt x="6780" y="6894"/>
                  </a:cubicBezTo>
                  <a:cubicBezTo>
                    <a:pt x="6783" y="6908"/>
                    <a:pt x="6788" y="6925"/>
                    <a:pt x="6785" y="6937"/>
                  </a:cubicBezTo>
                  <a:cubicBezTo>
                    <a:pt x="6740" y="7080"/>
                    <a:pt x="6691" y="7223"/>
                    <a:pt x="6642" y="7364"/>
                  </a:cubicBezTo>
                  <a:cubicBezTo>
                    <a:pt x="6642" y="7369"/>
                    <a:pt x="6631" y="7369"/>
                    <a:pt x="6614" y="7378"/>
                  </a:cubicBezTo>
                  <a:cubicBezTo>
                    <a:pt x="6622" y="7329"/>
                    <a:pt x="6625" y="7286"/>
                    <a:pt x="6636" y="7246"/>
                  </a:cubicBezTo>
                  <a:cubicBezTo>
                    <a:pt x="6694" y="7003"/>
                    <a:pt x="6728" y="6756"/>
                    <a:pt x="6720" y="6504"/>
                  </a:cubicBezTo>
                  <a:cubicBezTo>
                    <a:pt x="6717" y="6447"/>
                    <a:pt x="6728" y="6392"/>
                    <a:pt x="6754" y="6335"/>
                  </a:cubicBezTo>
                  <a:cubicBezTo>
                    <a:pt x="6780" y="6269"/>
                    <a:pt x="6791" y="6195"/>
                    <a:pt x="6800" y="6123"/>
                  </a:cubicBezTo>
                  <a:cubicBezTo>
                    <a:pt x="6811" y="5986"/>
                    <a:pt x="6794" y="5851"/>
                    <a:pt x="6748" y="5722"/>
                  </a:cubicBezTo>
                  <a:cubicBezTo>
                    <a:pt x="6720" y="5639"/>
                    <a:pt x="6705" y="5633"/>
                    <a:pt x="6622" y="5627"/>
                  </a:cubicBezTo>
                  <a:lnTo>
                    <a:pt x="6622" y="5627"/>
                  </a:lnTo>
                  <a:cubicBezTo>
                    <a:pt x="6467" y="5811"/>
                    <a:pt x="6493" y="6226"/>
                    <a:pt x="6679" y="6418"/>
                  </a:cubicBezTo>
                  <a:cubicBezTo>
                    <a:pt x="6688" y="6742"/>
                    <a:pt x="6628" y="7057"/>
                    <a:pt x="6579" y="7369"/>
                  </a:cubicBezTo>
                  <a:cubicBezTo>
                    <a:pt x="6579" y="7384"/>
                    <a:pt x="6553" y="7389"/>
                    <a:pt x="6516" y="7415"/>
                  </a:cubicBezTo>
                  <a:cubicBezTo>
                    <a:pt x="6522" y="7349"/>
                    <a:pt x="6522" y="7306"/>
                    <a:pt x="6525" y="7261"/>
                  </a:cubicBezTo>
                  <a:cubicBezTo>
                    <a:pt x="6576" y="6765"/>
                    <a:pt x="6551" y="6278"/>
                    <a:pt x="6384" y="5805"/>
                  </a:cubicBezTo>
                  <a:cubicBezTo>
                    <a:pt x="6318" y="5610"/>
                    <a:pt x="6215" y="5438"/>
                    <a:pt x="6069" y="5292"/>
                  </a:cubicBezTo>
                  <a:cubicBezTo>
                    <a:pt x="5957" y="5180"/>
                    <a:pt x="5843" y="5072"/>
                    <a:pt x="5728" y="4966"/>
                  </a:cubicBezTo>
                  <a:cubicBezTo>
                    <a:pt x="5367" y="4630"/>
                    <a:pt x="5109" y="4238"/>
                    <a:pt x="5015" y="3751"/>
                  </a:cubicBezTo>
                  <a:cubicBezTo>
                    <a:pt x="4992" y="3633"/>
                    <a:pt x="4983" y="3504"/>
                    <a:pt x="5003" y="3390"/>
                  </a:cubicBezTo>
                  <a:cubicBezTo>
                    <a:pt x="5052" y="3098"/>
                    <a:pt x="5023" y="2811"/>
                    <a:pt x="4989" y="2522"/>
                  </a:cubicBezTo>
                  <a:cubicBezTo>
                    <a:pt x="4969" y="2358"/>
                    <a:pt x="4992" y="2201"/>
                    <a:pt x="5095" y="2075"/>
                  </a:cubicBezTo>
                  <a:cubicBezTo>
                    <a:pt x="5187" y="1963"/>
                    <a:pt x="5210" y="1840"/>
                    <a:pt x="5218" y="1705"/>
                  </a:cubicBezTo>
                  <a:cubicBezTo>
                    <a:pt x="5235" y="1464"/>
                    <a:pt x="5270" y="1224"/>
                    <a:pt x="5350" y="995"/>
                  </a:cubicBezTo>
                  <a:cubicBezTo>
                    <a:pt x="5447" y="714"/>
                    <a:pt x="5596" y="467"/>
                    <a:pt x="5826" y="275"/>
                  </a:cubicBezTo>
                  <a:cubicBezTo>
                    <a:pt x="5900" y="212"/>
                    <a:pt x="5989" y="164"/>
                    <a:pt x="6078" y="121"/>
                  </a:cubicBezTo>
                  <a:cubicBezTo>
                    <a:pt x="6146" y="88"/>
                    <a:pt x="6213" y="73"/>
                    <a:pt x="6278" y="73"/>
                  </a:cubicBezTo>
                  <a:close/>
                  <a:moveTo>
                    <a:pt x="9768" y="7249"/>
                  </a:moveTo>
                  <a:cubicBezTo>
                    <a:pt x="9794" y="7249"/>
                    <a:pt x="9819" y="7250"/>
                    <a:pt x="9845" y="7252"/>
                  </a:cubicBezTo>
                  <a:cubicBezTo>
                    <a:pt x="9954" y="7261"/>
                    <a:pt x="10063" y="7283"/>
                    <a:pt x="10172" y="7295"/>
                  </a:cubicBezTo>
                  <a:cubicBezTo>
                    <a:pt x="10373" y="7315"/>
                    <a:pt x="10573" y="7332"/>
                    <a:pt x="10774" y="7352"/>
                  </a:cubicBezTo>
                  <a:cubicBezTo>
                    <a:pt x="10777" y="7355"/>
                    <a:pt x="10779" y="7361"/>
                    <a:pt x="10782" y="7367"/>
                  </a:cubicBezTo>
                  <a:cubicBezTo>
                    <a:pt x="10693" y="7387"/>
                    <a:pt x="10608" y="7418"/>
                    <a:pt x="10519" y="7427"/>
                  </a:cubicBezTo>
                  <a:cubicBezTo>
                    <a:pt x="10318" y="7447"/>
                    <a:pt x="10118" y="7461"/>
                    <a:pt x="9914" y="7464"/>
                  </a:cubicBezTo>
                  <a:cubicBezTo>
                    <a:pt x="9904" y="7464"/>
                    <a:pt x="9893" y="7464"/>
                    <a:pt x="9883" y="7464"/>
                  </a:cubicBezTo>
                  <a:cubicBezTo>
                    <a:pt x="9736" y="7464"/>
                    <a:pt x="9589" y="7446"/>
                    <a:pt x="9441" y="7441"/>
                  </a:cubicBezTo>
                  <a:cubicBezTo>
                    <a:pt x="9400" y="7439"/>
                    <a:pt x="9359" y="7439"/>
                    <a:pt x="9318" y="7439"/>
                  </a:cubicBezTo>
                  <a:cubicBezTo>
                    <a:pt x="9235" y="7439"/>
                    <a:pt x="9151" y="7441"/>
                    <a:pt x="9063" y="7441"/>
                  </a:cubicBezTo>
                  <a:cubicBezTo>
                    <a:pt x="9083" y="7427"/>
                    <a:pt x="9100" y="7412"/>
                    <a:pt x="9121" y="7407"/>
                  </a:cubicBezTo>
                  <a:cubicBezTo>
                    <a:pt x="9332" y="7324"/>
                    <a:pt x="9542" y="7249"/>
                    <a:pt x="9768" y="7249"/>
                  </a:cubicBezTo>
                  <a:close/>
                  <a:moveTo>
                    <a:pt x="10084" y="3736"/>
                  </a:moveTo>
                  <a:cubicBezTo>
                    <a:pt x="10299" y="3736"/>
                    <a:pt x="10514" y="3759"/>
                    <a:pt x="10728" y="3808"/>
                  </a:cubicBezTo>
                  <a:cubicBezTo>
                    <a:pt x="11049" y="3880"/>
                    <a:pt x="11335" y="4029"/>
                    <a:pt x="11550" y="4287"/>
                  </a:cubicBezTo>
                  <a:cubicBezTo>
                    <a:pt x="11633" y="4384"/>
                    <a:pt x="11734" y="4456"/>
                    <a:pt x="11848" y="4510"/>
                  </a:cubicBezTo>
                  <a:cubicBezTo>
                    <a:pt x="11891" y="4530"/>
                    <a:pt x="11934" y="4550"/>
                    <a:pt x="11977" y="4570"/>
                  </a:cubicBezTo>
                  <a:cubicBezTo>
                    <a:pt x="12278" y="4716"/>
                    <a:pt x="12424" y="4963"/>
                    <a:pt x="12441" y="5289"/>
                  </a:cubicBezTo>
                  <a:cubicBezTo>
                    <a:pt x="12450" y="5453"/>
                    <a:pt x="12447" y="5613"/>
                    <a:pt x="12393" y="5768"/>
                  </a:cubicBezTo>
                  <a:cubicBezTo>
                    <a:pt x="12361" y="5868"/>
                    <a:pt x="12315" y="5960"/>
                    <a:pt x="12238" y="6031"/>
                  </a:cubicBezTo>
                  <a:cubicBezTo>
                    <a:pt x="12089" y="6166"/>
                    <a:pt x="11983" y="6329"/>
                    <a:pt x="11911" y="6521"/>
                  </a:cubicBezTo>
                  <a:cubicBezTo>
                    <a:pt x="11802" y="6822"/>
                    <a:pt x="11559" y="7000"/>
                    <a:pt x="11284" y="7140"/>
                  </a:cubicBezTo>
                  <a:cubicBezTo>
                    <a:pt x="11099" y="7237"/>
                    <a:pt x="10900" y="7276"/>
                    <a:pt x="10697" y="7276"/>
                  </a:cubicBezTo>
                  <a:cubicBezTo>
                    <a:pt x="10636" y="7276"/>
                    <a:pt x="10575" y="7273"/>
                    <a:pt x="10513" y="7266"/>
                  </a:cubicBezTo>
                  <a:cubicBezTo>
                    <a:pt x="10321" y="7246"/>
                    <a:pt x="10129" y="7215"/>
                    <a:pt x="9934" y="7192"/>
                  </a:cubicBezTo>
                  <a:cubicBezTo>
                    <a:pt x="9884" y="7186"/>
                    <a:pt x="9835" y="7184"/>
                    <a:pt x="9786" y="7184"/>
                  </a:cubicBezTo>
                  <a:cubicBezTo>
                    <a:pt x="9601" y="7184"/>
                    <a:pt x="9420" y="7221"/>
                    <a:pt x="9244" y="7289"/>
                  </a:cubicBezTo>
                  <a:cubicBezTo>
                    <a:pt x="9106" y="7341"/>
                    <a:pt x="8972" y="7398"/>
                    <a:pt x="8831" y="7447"/>
                  </a:cubicBezTo>
                  <a:cubicBezTo>
                    <a:pt x="8708" y="7490"/>
                    <a:pt x="8583" y="7522"/>
                    <a:pt x="8455" y="7522"/>
                  </a:cubicBezTo>
                  <a:cubicBezTo>
                    <a:pt x="8395" y="7522"/>
                    <a:pt x="8334" y="7515"/>
                    <a:pt x="8272" y="7498"/>
                  </a:cubicBezTo>
                  <a:cubicBezTo>
                    <a:pt x="8212" y="7481"/>
                    <a:pt x="8152" y="7455"/>
                    <a:pt x="8098" y="7430"/>
                  </a:cubicBezTo>
                  <a:cubicBezTo>
                    <a:pt x="7856" y="7303"/>
                    <a:pt x="7598" y="7231"/>
                    <a:pt x="7329" y="7231"/>
                  </a:cubicBezTo>
                  <a:cubicBezTo>
                    <a:pt x="7292" y="7231"/>
                    <a:pt x="7255" y="7232"/>
                    <a:pt x="7218" y="7235"/>
                  </a:cubicBezTo>
                  <a:cubicBezTo>
                    <a:pt x="7086" y="7246"/>
                    <a:pt x="6957" y="7278"/>
                    <a:pt x="6831" y="7301"/>
                  </a:cubicBezTo>
                  <a:cubicBezTo>
                    <a:pt x="6860" y="7169"/>
                    <a:pt x="6886" y="7034"/>
                    <a:pt x="6923" y="6900"/>
                  </a:cubicBezTo>
                  <a:cubicBezTo>
                    <a:pt x="6955" y="6791"/>
                    <a:pt x="7000" y="6688"/>
                    <a:pt x="7038" y="6582"/>
                  </a:cubicBezTo>
                  <a:cubicBezTo>
                    <a:pt x="7043" y="6564"/>
                    <a:pt x="7049" y="6544"/>
                    <a:pt x="7049" y="6527"/>
                  </a:cubicBezTo>
                  <a:cubicBezTo>
                    <a:pt x="7049" y="6338"/>
                    <a:pt x="7121" y="6169"/>
                    <a:pt x="7198" y="6003"/>
                  </a:cubicBezTo>
                  <a:cubicBezTo>
                    <a:pt x="7413" y="5544"/>
                    <a:pt x="7714" y="5158"/>
                    <a:pt x="8138" y="4871"/>
                  </a:cubicBezTo>
                  <a:cubicBezTo>
                    <a:pt x="8298" y="4762"/>
                    <a:pt x="8450" y="4642"/>
                    <a:pt x="8608" y="4524"/>
                  </a:cubicBezTo>
                  <a:cubicBezTo>
                    <a:pt x="8731" y="4436"/>
                    <a:pt x="8843" y="4332"/>
                    <a:pt x="8923" y="4203"/>
                  </a:cubicBezTo>
                  <a:cubicBezTo>
                    <a:pt x="9095" y="3928"/>
                    <a:pt x="9358" y="3811"/>
                    <a:pt x="9665" y="3765"/>
                  </a:cubicBezTo>
                  <a:cubicBezTo>
                    <a:pt x="9805" y="3746"/>
                    <a:pt x="9945" y="3736"/>
                    <a:pt x="10084" y="3736"/>
                  </a:cubicBezTo>
                  <a:close/>
                  <a:moveTo>
                    <a:pt x="2493" y="6055"/>
                  </a:moveTo>
                  <a:cubicBezTo>
                    <a:pt x="2807" y="6055"/>
                    <a:pt x="3118" y="6113"/>
                    <a:pt x="3428" y="6200"/>
                  </a:cubicBezTo>
                  <a:cubicBezTo>
                    <a:pt x="3774" y="6301"/>
                    <a:pt x="4127" y="6398"/>
                    <a:pt x="4479" y="6484"/>
                  </a:cubicBezTo>
                  <a:cubicBezTo>
                    <a:pt x="4662" y="6527"/>
                    <a:pt x="4854" y="6541"/>
                    <a:pt x="5043" y="6567"/>
                  </a:cubicBezTo>
                  <a:cubicBezTo>
                    <a:pt x="5221" y="6587"/>
                    <a:pt x="5393" y="6616"/>
                    <a:pt x="5551" y="6705"/>
                  </a:cubicBezTo>
                  <a:cubicBezTo>
                    <a:pt x="5616" y="6742"/>
                    <a:pt x="5671" y="6788"/>
                    <a:pt x="5705" y="6857"/>
                  </a:cubicBezTo>
                  <a:cubicBezTo>
                    <a:pt x="5763" y="6971"/>
                    <a:pt x="5846" y="7060"/>
                    <a:pt x="5940" y="7146"/>
                  </a:cubicBezTo>
                  <a:cubicBezTo>
                    <a:pt x="6020" y="7215"/>
                    <a:pt x="6106" y="7281"/>
                    <a:pt x="6144" y="7401"/>
                  </a:cubicBezTo>
                  <a:cubicBezTo>
                    <a:pt x="5963" y="7441"/>
                    <a:pt x="5846" y="7561"/>
                    <a:pt x="5748" y="7693"/>
                  </a:cubicBezTo>
                  <a:cubicBezTo>
                    <a:pt x="5634" y="7848"/>
                    <a:pt x="5533" y="8011"/>
                    <a:pt x="5465" y="8192"/>
                  </a:cubicBezTo>
                  <a:cubicBezTo>
                    <a:pt x="5350" y="8498"/>
                    <a:pt x="5178" y="8762"/>
                    <a:pt x="4935" y="8977"/>
                  </a:cubicBezTo>
                  <a:cubicBezTo>
                    <a:pt x="4771" y="9123"/>
                    <a:pt x="4619" y="9278"/>
                    <a:pt x="4453" y="9415"/>
                  </a:cubicBezTo>
                  <a:cubicBezTo>
                    <a:pt x="4049" y="9750"/>
                    <a:pt x="3588" y="9971"/>
                    <a:pt x="3072" y="10066"/>
                  </a:cubicBezTo>
                  <a:cubicBezTo>
                    <a:pt x="2989" y="10081"/>
                    <a:pt x="2907" y="10089"/>
                    <a:pt x="2828" y="10089"/>
                  </a:cubicBezTo>
                  <a:cubicBezTo>
                    <a:pt x="2583" y="10089"/>
                    <a:pt x="2356" y="10012"/>
                    <a:pt x="2155" y="9831"/>
                  </a:cubicBezTo>
                  <a:cubicBezTo>
                    <a:pt x="2038" y="9727"/>
                    <a:pt x="1906" y="9639"/>
                    <a:pt x="1774" y="9553"/>
                  </a:cubicBezTo>
                  <a:cubicBezTo>
                    <a:pt x="1605" y="9438"/>
                    <a:pt x="1436" y="9329"/>
                    <a:pt x="1299" y="9177"/>
                  </a:cubicBezTo>
                  <a:cubicBezTo>
                    <a:pt x="1161" y="9025"/>
                    <a:pt x="1061" y="8859"/>
                    <a:pt x="1070" y="8644"/>
                  </a:cubicBezTo>
                  <a:cubicBezTo>
                    <a:pt x="1070" y="8590"/>
                    <a:pt x="1087" y="8538"/>
                    <a:pt x="1095" y="8484"/>
                  </a:cubicBezTo>
                  <a:cubicBezTo>
                    <a:pt x="1104" y="8450"/>
                    <a:pt x="1107" y="8418"/>
                    <a:pt x="1115" y="8372"/>
                  </a:cubicBezTo>
                  <a:cubicBezTo>
                    <a:pt x="1061" y="8366"/>
                    <a:pt x="1024" y="8361"/>
                    <a:pt x="984" y="8358"/>
                  </a:cubicBezTo>
                  <a:cubicBezTo>
                    <a:pt x="880" y="8358"/>
                    <a:pt x="777" y="8361"/>
                    <a:pt x="674" y="8361"/>
                  </a:cubicBezTo>
                  <a:cubicBezTo>
                    <a:pt x="634" y="8361"/>
                    <a:pt x="594" y="8361"/>
                    <a:pt x="554" y="8352"/>
                  </a:cubicBezTo>
                  <a:cubicBezTo>
                    <a:pt x="170" y="8283"/>
                    <a:pt x="70" y="8028"/>
                    <a:pt x="130" y="7687"/>
                  </a:cubicBezTo>
                  <a:cubicBezTo>
                    <a:pt x="161" y="7524"/>
                    <a:pt x="227" y="7378"/>
                    <a:pt x="319" y="7243"/>
                  </a:cubicBezTo>
                  <a:cubicBezTo>
                    <a:pt x="706" y="6653"/>
                    <a:pt x="1250" y="6295"/>
                    <a:pt x="1926" y="6123"/>
                  </a:cubicBezTo>
                  <a:cubicBezTo>
                    <a:pt x="2116" y="6076"/>
                    <a:pt x="2305" y="6055"/>
                    <a:pt x="2493" y="6055"/>
                  </a:cubicBezTo>
                  <a:close/>
                  <a:moveTo>
                    <a:pt x="7332" y="7296"/>
                  </a:moveTo>
                  <a:cubicBezTo>
                    <a:pt x="7447" y="7296"/>
                    <a:pt x="7560" y="7319"/>
                    <a:pt x="7671" y="7349"/>
                  </a:cubicBezTo>
                  <a:cubicBezTo>
                    <a:pt x="8012" y="7435"/>
                    <a:pt x="8313" y="7596"/>
                    <a:pt x="8548" y="7871"/>
                  </a:cubicBezTo>
                  <a:cubicBezTo>
                    <a:pt x="8823" y="8192"/>
                    <a:pt x="9043" y="8544"/>
                    <a:pt x="9186" y="8942"/>
                  </a:cubicBezTo>
                  <a:cubicBezTo>
                    <a:pt x="9261" y="9143"/>
                    <a:pt x="9287" y="9352"/>
                    <a:pt x="9218" y="9558"/>
                  </a:cubicBezTo>
                  <a:cubicBezTo>
                    <a:pt x="9126" y="9836"/>
                    <a:pt x="9126" y="10114"/>
                    <a:pt x="9201" y="10395"/>
                  </a:cubicBezTo>
                  <a:cubicBezTo>
                    <a:pt x="9215" y="10447"/>
                    <a:pt x="9218" y="10504"/>
                    <a:pt x="9221" y="10558"/>
                  </a:cubicBezTo>
                  <a:cubicBezTo>
                    <a:pt x="9238" y="10788"/>
                    <a:pt x="9132" y="10945"/>
                    <a:pt x="8929" y="11040"/>
                  </a:cubicBezTo>
                  <a:cubicBezTo>
                    <a:pt x="8799" y="11099"/>
                    <a:pt x="8665" y="11135"/>
                    <a:pt x="8529" y="11135"/>
                  </a:cubicBezTo>
                  <a:cubicBezTo>
                    <a:pt x="8454" y="11135"/>
                    <a:pt x="8379" y="11124"/>
                    <a:pt x="8304" y="11100"/>
                  </a:cubicBezTo>
                  <a:cubicBezTo>
                    <a:pt x="8035" y="11011"/>
                    <a:pt x="7757" y="11005"/>
                    <a:pt x="7479" y="10985"/>
                  </a:cubicBezTo>
                  <a:cubicBezTo>
                    <a:pt x="7215" y="10968"/>
                    <a:pt x="6955" y="10928"/>
                    <a:pt x="6705" y="10830"/>
                  </a:cubicBezTo>
                  <a:cubicBezTo>
                    <a:pt x="6387" y="10704"/>
                    <a:pt x="6138" y="10507"/>
                    <a:pt x="6000" y="10186"/>
                  </a:cubicBezTo>
                  <a:cubicBezTo>
                    <a:pt x="5960" y="10086"/>
                    <a:pt x="5926" y="9977"/>
                    <a:pt x="5912" y="9868"/>
                  </a:cubicBezTo>
                  <a:cubicBezTo>
                    <a:pt x="5889" y="9702"/>
                    <a:pt x="5823" y="9558"/>
                    <a:pt x="5720" y="9429"/>
                  </a:cubicBezTo>
                  <a:cubicBezTo>
                    <a:pt x="5548" y="9215"/>
                    <a:pt x="5470" y="8968"/>
                    <a:pt x="5456" y="8696"/>
                  </a:cubicBezTo>
                  <a:cubicBezTo>
                    <a:pt x="5453" y="8673"/>
                    <a:pt x="5456" y="8653"/>
                    <a:pt x="5456" y="8630"/>
                  </a:cubicBezTo>
                  <a:cubicBezTo>
                    <a:pt x="5450" y="8369"/>
                    <a:pt x="5542" y="8140"/>
                    <a:pt x="5674" y="7925"/>
                  </a:cubicBezTo>
                  <a:cubicBezTo>
                    <a:pt x="5751" y="7799"/>
                    <a:pt x="5831" y="7673"/>
                    <a:pt x="5943" y="7576"/>
                  </a:cubicBezTo>
                  <a:cubicBezTo>
                    <a:pt x="6011" y="7520"/>
                    <a:pt x="6078" y="7483"/>
                    <a:pt x="6163" y="7483"/>
                  </a:cubicBezTo>
                  <a:cubicBezTo>
                    <a:pt x="6179" y="7483"/>
                    <a:pt x="6195" y="7484"/>
                    <a:pt x="6212" y="7487"/>
                  </a:cubicBezTo>
                  <a:cubicBezTo>
                    <a:pt x="6251" y="7493"/>
                    <a:pt x="6290" y="7495"/>
                    <a:pt x="6329" y="7495"/>
                  </a:cubicBezTo>
                  <a:cubicBezTo>
                    <a:pt x="6485" y="7495"/>
                    <a:pt x="6636" y="7453"/>
                    <a:pt x="6785" y="7410"/>
                  </a:cubicBezTo>
                  <a:cubicBezTo>
                    <a:pt x="6909" y="7372"/>
                    <a:pt x="7035" y="7341"/>
                    <a:pt x="7158" y="7315"/>
                  </a:cubicBezTo>
                  <a:cubicBezTo>
                    <a:pt x="7216" y="7302"/>
                    <a:pt x="7274" y="7296"/>
                    <a:pt x="7332" y="7296"/>
                  </a:cubicBezTo>
                  <a:close/>
                  <a:moveTo>
                    <a:pt x="8874" y="8109"/>
                  </a:moveTo>
                  <a:lnTo>
                    <a:pt x="8874" y="8109"/>
                  </a:lnTo>
                  <a:cubicBezTo>
                    <a:pt x="8917" y="8126"/>
                    <a:pt x="8943" y="8134"/>
                    <a:pt x="8969" y="8146"/>
                  </a:cubicBezTo>
                  <a:cubicBezTo>
                    <a:pt x="9507" y="8412"/>
                    <a:pt x="10026" y="8710"/>
                    <a:pt x="10502" y="9077"/>
                  </a:cubicBezTo>
                  <a:cubicBezTo>
                    <a:pt x="10928" y="9407"/>
                    <a:pt x="11298" y="9793"/>
                    <a:pt x="11648" y="10206"/>
                  </a:cubicBezTo>
                  <a:cubicBezTo>
                    <a:pt x="11860" y="10455"/>
                    <a:pt x="12080" y="10696"/>
                    <a:pt x="12298" y="10939"/>
                  </a:cubicBezTo>
                  <a:cubicBezTo>
                    <a:pt x="12564" y="11237"/>
                    <a:pt x="12891" y="11444"/>
                    <a:pt x="13269" y="11570"/>
                  </a:cubicBezTo>
                  <a:cubicBezTo>
                    <a:pt x="13359" y="11601"/>
                    <a:pt x="13450" y="11620"/>
                    <a:pt x="13548" y="11620"/>
                  </a:cubicBezTo>
                  <a:cubicBezTo>
                    <a:pt x="13565" y="11620"/>
                    <a:pt x="13583" y="11620"/>
                    <a:pt x="13602" y="11618"/>
                  </a:cubicBezTo>
                  <a:cubicBezTo>
                    <a:pt x="13570" y="11607"/>
                    <a:pt x="13541" y="11595"/>
                    <a:pt x="13513" y="11590"/>
                  </a:cubicBezTo>
                  <a:cubicBezTo>
                    <a:pt x="13060" y="11484"/>
                    <a:pt x="12670" y="11266"/>
                    <a:pt x="12358" y="10919"/>
                  </a:cubicBezTo>
                  <a:cubicBezTo>
                    <a:pt x="12106" y="10639"/>
                    <a:pt x="11851" y="10358"/>
                    <a:pt x="11607" y="10066"/>
                  </a:cubicBezTo>
                  <a:cubicBezTo>
                    <a:pt x="10969" y="9306"/>
                    <a:pt x="10201" y="8710"/>
                    <a:pt x="9315" y="8269"/>
                  </a:cubicBezTo>
                  <a:cubicBezTo>
                    <a:pt x="9272" y="8246"/>
                    <a:pt x="9232" y="8223"/>
                    <a:pt x="9169" y="8189"/>
                  </a:cubicBezTo>
                  <a:cubicBezTo>
                    <a:pt x="9209" y="8183"/>
                    <a:pt x="9229" y="8180"/>
                    <a:pt x="9247" y="8180"/>
                  </a:cubicBezTo>
                  <a:cubicBezTo>
                    <a:pt x="9464" y="8200"/>
                    <a:pt x="9685" y="8223"/>
                    <a:pt x="9906" y="8240"/>
                  </a:cubicBezTo>
                  <a:cubicBezTo>
                    <a:pt x="10585" y="8298"/>
                    <a:pt x="11186" y="8547"/>
                    <a:pt x="11699" y="9000"/>
                  </a:cubicBezTo>
                  <a:cubicBezTo>
                    <a:pt x="11977" y="9243"/>
                    <a:pt x="12198" y="9541"/>
                    <a:pt x="12401" y="9848"/>
                  </a:cubicBezTo>
                  <a:cubicBezTo>
                    <a:pt x="12616" y="10172"/>
                    <a:pt x="12825" y="10501"/>
                    <a:pt x="13040" y="10825"/>
                  </a:cubicBezTo>
                  <a:cubicBezTo>
                    <a:pt x="13295" y="11206"/>
                    <a:pt x="13613" y="11515"/>
                    <a:pt x="14031" y="11710"/>
                  </a:cubicBezTo>
                  <a:cubicBezTo>
                    <a:pt x="14046" y="11716"/>
                    <a:pt x="14057" y="11724"/>
                    <a:pt x="14074" y="11739"/>
                  </a:cubicBezTo>
                  <a:cubicBezTo>
                    <a:pt x="14060" y="11744"/>
                    <a:pt x="14054" y="11750"/>
                    <a:pt x="14046" y="11750"/>
                  </a:cubicBezTo>
                  <a:cubicBezTo>
                    <a:pt x="13883" y="11750"/>
                    <a:pt x="13722" y="11746"/>
                    <a:pt x="13561" y="11746"/>
                  </a:cubicBezTo>
                  <a:cubicBezTo>
                    <a:pt x="13480" y="11746"/>
                    <a:pt x="13399" y="11747"/>
                    <a:pt x="13318" y="11750"/>
                  </a:cubicBezTo>
                  <a:cubicBezTo>
                    <a:pt x="13251" y="11753"/>
                    <a:pt x="13185" y="11754"/>
                    <a:pt x="13118" y="11754"/>
                  </a:cubicBezTo>
                  <a:cubicBezTo>
                    <a:pt x="12843" y="11754"/>
                    <a:pt x="12571" y="11729"/>
                    <a:pt x="12301" y="11664"/>
                  </a:cubicBezTo>
                  <a:cubicBezTo>
                    <a:pt x="11905" y="11570"/>
                    <a:pt x="11573" y="11352"/>
                    <a:pt x="11272" y="11088"/>
                  </a:cubicBezTo>
                  <a:cubicBezTo>
                    <a:pt x="11052" y="10891"/>
                    <a:pt x="10871" y="10659"/>
                    <a:pt x="10688" y="10429"/>
                  </a:cubicBezTo>
                  <a:cubicBezTo>
                    <a:pt x="10390" y="10057"/>
                    <a:pt x="10118" y="9670"/>
                    <a:pt x="9886" y="9255"/>
                  </a:cubicBezTo>
                  <a:cubicBezTo>
                    <a:pt x="9694" y="8917"/>
                    <a:pt x="9473" y="8601"/>
                    <a:pt x="9175" y="8349"/>
                  </a:cubicBezTo>
                  <a:cubicBezTo>
                    <a:pt x="9080" y="8269"/>
                    <a:pt x="8986" y="8197"/>
                    <a:pt x="8874" y="8109"/>
                  </a:cubicBezTo>
                  <a:close/>
                  <a:moveTo>
                    <a:pt x="6284" y="1"/>
                  </a:moveTo>
                  <a:cubicBezTo>
                    <a:pt x="6247" y="1"/>
                    <a:pt x="6211" y="5"/>
                    <a:pt x="6172" y="15"/>
                  </a:cubicBezTo>
                  <a:cubicBezTo>
                    <a:pt x="6032" y="49"/>
                    <a:pt x="5903" y="109"/>
                    <a:pt x="5791" y="204"/>
                  </a:cubicBezTo>
                  <a:cubicBezTo>
                    <a:pt x="5542" y="416"/>
                    <a:pt x="5376" y="685"/>
                    <a:pt x="5273" y="995"/>
                  </a:cubicBezTo>
                  <a:cubicBezTo>
                    <a:pt x="5190" y="1244"/>
                    <a:pt x="5155" y="1505"/>
                    <a:pt x="5138" y="1765"/>
                  </a:cubicBezTo>
                  <a:cubicBezTo>
                    <a:pt x="5132" y="1851"/>
                    <a:pt x="5115" y="1926"/>
                    <a:pt x="5058" y="1997"/>
                  </a:cubicBezTo>
                  <a:cubicBezTo>
                    <a:pt x="4955" y="2123"/>
                    <a:pt x="4909" y="2272"/>
                    <a:pt x="4915" y="2439"/>
                  </a:cubicBezTo>
                  <a:cubicBezTo>
                    <a:pt x="4915" y="2476"/>
                    <a:pt x="4915" y="2516"/>
                    <a:pt x="4915" y="2553"/>
                  </a:cubicBezTo>
                  <a:cubicBezTo>
                    <a:pt x="4849" y="2504"/>
                    <a:pt x="4803" y="2447"/>
                    <a:pt x="4757" y="2393"/>
                  </a:cubicBezTo>
                  <a:cubicBezTo>
                    <a:pt x="4473" y="2037"/>
                    <a:pt x="4109" y="1848"/>
                    <a:pt x="3654" y="1840"/>
                  </a:cubicBezTo>
                  <a:cubicBezTo>
                    <a:pt x="3637" y="1839"/>
                    <a:pt x="3621" y="1839"/>
                    <a:pt x="3605" y="1839"/>
                  </a:cubicBezTo>
                  <a:cubicBezTo>
                    <a:pt x="3317" y="1839"/>
                    <a:pt x="3047" y="1889"/>
                    <a:pt x="2800" y="2049"/>
                  </a:cubicBezTo>
                  <a:cubicBezTo>
                    <a:pt x="2711" y="2103"/>
                    <a:pt x="2620" y="2149"/>
                    <a:pt x="2534" y="2206"/>
                  </a:cubicBezTo>
                  <a:cubicBezTo>
                    <a:pt x="2465" y="2252"/>
                    <a:pt x="2395" y="2273"/>
                    <a:pt x="2321" y="2273"/>
                  </a:cubicBezTo>
                  <a:cubicBezTo>
                    <a:pt x="2284" y="2273"/>
                    <a:pt x="2246" y="2268"/>
                    <a:pt x="2207" y="2258"/>
                  </a:cubicBezTo>
                  <a:cubicBezTo>
                    <a:pt x="2118" y="2235"/>
                    <a:pt x="2029" y="2206"/>
                    <a:pt x="1941" y="2192"/>
                  </a:cubicBezTo>
                  <a:cubicBezTo>
                    <a:pt x="1869" y="2179"/>
                    <a:pt x="1802" y="2173"/>
                    <a:pt x="1738" y="2173"/>
                  </a:cubicBezTo>
                  <a:cubicBezTo>
                    <a:pt x="1351" y="2173"/>
                    <a:pt x="1097" y="2405"/>
                    <a:pt x="1004" y="2788"/>
                  </a:cubicBezTo>
                  <a:cubicBezTo>
                    <a:pt x="964" y="2957"/>
                    <a:pt x="966" y="3132"/>
                    <a:pt x="995" y="3301"/>
                  </a:cubicBezTo>
                  <a:cubicBezTo>
                    <a:pt x="1052" y="3645"/>
                    <a:pt x="1075" y="3986"/>
                    <a:pt x="1081" y="4332"/>
                  </a:cubicBezTo>
                  <a:cubicBezTo>
                    <a:pt x="1090" y="4765"/>
                    <a:pt x="1253" y="5140"/>
                    <a:pt x="1571" y="5441"/>
                  </a:cubicBezTo>
                  <a:cubicBezTo>
                    <a:pt x="1774" y="5636"/>
                    <a:pt x="2006" y="5791"/>
                    <a:pt x="2261" y="5911"/>
                  </a:cubicBezTo>
                  <a:cubicBezTo>
                    <a:pt x="2296" y="5925"/>
                    <a:pt x="2327" y="5945"/>
                    <a:pt x="2362" y="5963"/>
                  </a:cubicBezTo>
                  <a:lnTo>
                    <a:pt x="2353" y="5988"/>
                  </a:lnTo>
                  <a:cubicBezTo>
                    <a:pt x="2310" y="5991"/>
                    <a:pt x="2270" y="5994"/>
                    <a:pt x="2227" y="6000"/>
                  </a:cubicBezTo>
                  <a:cubicBezTo>
                    <a:pt x="2184" y="6003"/>
                    <a:pt x="2138" y="6011"/>
                    <a:pt x="2095" y="6017"/>
                  </a:cubicBezTo>
                  <a:cubicBezTo>
                    <a:pt x="1373" y="6146"/>
                    <a:pt x="780" y="6487"/>
                    <a:pt x="339" y="7080"/>
                  </a:cubicBezTo>
                  <a:cubicBezTo>
                    <a:pt x="193" y="7272"/>
                    <a:pt x="84" y="7484"/>
                    <a:pt x="50" y="7728"/>
                  </a:cubicBezTo>
                  <a:cubicBezTo>
                    <a:pt x="1" y="8043"/>
                    <a:pt x="113" y="8361"/>
                    <a:pt x="545" y="8421"/>
                  </a:cubicBezTo>
                  <a:cubicBezTo>
                    <a:pt x="663" y="8435"/>
                    <a:pt x="780" y="8430"/>
                    <a:pt x="898" y="8432"/>
                  </a:cubicBezTo>
                  <a:lnTo>
                    <a:pt x="1012" y="8432"/>
                  </a:lnTo>
                  <a:cubicBezTo>
                    <a:pt x="1007" y="8544"/>
                    <a:pt x="992" y="8639"/>
                    <a:pt x="1001" y="8730"/>
                  </a:cubicBezTo>
                  <a:cubicBezTo>
                    <a:pt x="1018" y="8931"/>
                    <a:pt x="1118" y="9091"/>
                    <a:pt x="1253" y="9235"/>
                  </a:cubicBezTo>
                  <a:cubicBezTo>
                    <a:pt x="1396" y="9389"/>
                    <a:pt x="1571" y="9504"/>
                    <a:pt x="1746" y="9619"/>
                  </a:cubicBezTo>
                  <a:cubicBezTo>
                    <a:pt x="1878" y="9707"/>
                    <a:pt x="2006" y="9799"/>
                    <a:pt x="2127" y="9902"/>
                  </a:cubicBezTo>
                  <a:cubicBezTo>
                    <a:pt x="2332" y="10079"/>
                    <a:pt x="2561" y="10162"/>
                    <a:pt x="2812" y="10162"/>
                  </a:cubicBezTo>
                  <a:cubicBezTo>
                    <a:pt x="2870" y="10162"/>
                    <a:pt x="2929" y="10157"/>
                    <a:pt x="2989" y="10149"/>
                  </a:cubicBezTo>
                  <a:cubicBezTo>
                    <a:pt x="3502" y="10077"/>
                    <a:pt x="3963" y="9874"/>
                    <a:pt x="4376" y="9564"/>
                  </a:cubicBezTo>
                  <a:cubicBezTo>
                    <a:pt x="4740" y="9289"/>
                    <a:pt x="5066" y="8968"/>
                    <a:pt x="5347" y="8607"/>
                  </a:cubicBezTo>
                  <a:cubicBezTo>
                    <a:pt x="5353" y="8601"/>
                    <a:pt x="5364" y="8601"/>
                    <a:pt x="5382" y="8593"/>
                  </a:cubicBezTo>
                  <a:cubicBezTo>
                    <a:pt x="5382" y="8962"/>
                    <a:pt x="5496" y="9283"/>
                    <a:pt x="5725" y="9564"/>
                  </a:cubicBezTo>
                  <a:cubicBezTo>
                    <a:pt x="5800" y="9656"/>
                    <a:pt x="5823" y="9770"/>
                    <a:pt x="5840" y="9882"/>
                  </a:cubicBezTo>
                  <a:cubicBezTo>
                    <a:pt x="5914" y="10346"/>
                    <a:pt x="6172" y="10667"/>
                    <a:pt x="6591" y="10862"/>
                  </a:cubicBezTo>
                  <a:cubicBezTo>
                    <a:pt x="6628" y="10879"/>
                    <a:pt x="6662" y="10896"/>
                    <a:pt x="6702" y="10914"/>
                  </a:cubicBezTo>
                  <a:cubicBezTo>
                    <a:pt x="6702" y="10959"/>
                    <a:pt x="6702" y="10997"/>
                    <a:pt x="6702" y="11031"/>
                  </a:cubicBezTo>
                  <a:cubicBezTo>
                    <a:pt x="6697" y="11209"/>
                    <a:pt x="6688" y="11386"/>
                    <a:pt x="6682" y="11561"/>
                  </a:cubicBezTo>
                  <a:cubicBezTo>
                    <a:pt x="6671" y="11945"/>
                    <a:pt x="6625" y="12323"/>
                    <a:pt x="6536" y="12696"/>
                  </a:cubicBezTo>
                  <a:cubicBezTo>
                    <a:pt x="6427" y="13143"/>
                    <a:pt x="6301" y="13584"/>
                    <a:pt x="6184" y="14028"/>
                  </a:cubicBezTo>
                  <a:cubicBezTo>
                    <a:pt x="5998" y="14733"/>
                    <a:pt x="5889" y="15452"/>
                    <a:pt x="5909" y="16185"/>
                  </a:cubicBezTo>
                  <a:cubicBezTo>
                    <a:pt x="5920" y="16592"/>
                    <a:pt x="5940" y="16999"/>
                    <a:pt x="5960" y="17409"/>
                  </a:cubicBezTo>
                  <a:cubicBezTo>
                    <a:pt x="5975" y="17715"/>
                    <a:pt x="5998" y="18025"/>
                    <a:pt x="6015" y="18331"/>
                  </a:cubicBezTo>
                  <a:cubicBezTo>
                    <a:pt x="6026" y="18523"/>
                    <a:pt x="6032" y="18715"/>
                    <a:pt x="6038" y="18904"/>
                  </a:cubicBezTo>
                  <a:lnTo>
                    <a:pt x="6104" y="18904"/>
                  </a:lnTo>
                  <a:cubicBezTo>
                    <a:pt x="6106" y="18890"/>
                    <a:pt x="6109" y="18876"/>
                    <a:pt x="6109" y="18861"/>
                  </a:cubicBezTo>
                  <a:cubicBezTo>
                    <a:pt x="6089" y="18469"/>
                    <a:pt x="6069" y="18076"/>
                    <a:pt x="6052" y="17684"/>
                  </a:cubicBezTo>
                  <a:cubicBezTo>
                    <a:pt x="6029" y="17191"/>
                    <a:pt x="6003" y="16698"/>
                    <a:pt x="5986" y="16205"/>
                  </a:cubicBezTo>
                  <a:cubicBezTo>
                    <a:pt x="5969" y="15684"/>
                    <a:pt x="6006" y="15163"/>
                    <a:pt x="6124" y="14650"/>
                  </a:cubicBezTo>
                  <a:cubicBezTo>
                    <a:pt x="6227" y="14194"/>
                    <a:pt x="6350" y="13739"/>
                    <a:pt x="6470" y="13286"/>
                  </a:cubicBezTo>
                  <a:cubicBezTo>
                    <a:pt x="6573" y="12899"/>
                    <a:pt x="6674" y="12509"/>
                    <a:pt x="6711" y="12111"/>
                  </a:cubicBezTo>
                  <a:cubicBezTo>
                    <a:pt x="6745" y="11767"/>
                    <a:pt x="6754" y="11421"/>
                    <a:pt x="6771" y="11077"/>
                  </a:cubicBezTo>
                  <a:cubicBezTo>
                    <a:pt x="6774" y="11034"/>
                    <a:pt x="6777" y="10991"/>
                    <a:pt x="6780" y="10939"/>
                  </a:cubicBezTo>
                  <a:cubicBezTo>
                    <a:pt x="6826" y="10951"/>
                    <a:pt x="6857" y="10959"/>
                    <a:pt x="6889" y="10965"/>
                  </a:cubicBezTo>
                  <a:cubicBezTo>
                    <a:pt x="7118" y="11000"/>
                    <a:pt x="7344" y="11048"/>
                    <a:pt x="7573" y="11063"/>
                  </a:cubicBezTo>
                  <a:cubicBezTo>
                    <a:pt x="7805" y="11077"/>
                    <a:pt x="8035" y="11094"/>
                    <a:pt x="8258" y="11163"/>
                  </a:cubicBezTo>
                  <a:cubicBezTo>
                    <a:pt x="8349" y="11192"/>
                    <a:pt x="8439" y="11205"/>
                    <a:pt x="8529" y="11205"/>
                  </a:cubicBezTo>
                  <a:cubicBezTo>
                    <a:pt x="8671" y="11205"/>
                    <a:pt x="8811" y="11171"/>
                    <a:pt x="8949" y="11111"/>
                  </a:cubicBezTo>
                  <a:cubicBezTo>
                    <a:pt x="9192" y="11008"/>
                    <a:pt x="9312" y="10822"/>
                    <a:pt x="9298" y="10558"/>
                  </a:cubicBezTo>
                  <a:cubicBezTo>
                    <a:pt x="9292" y="10444"/>
                    <a:pt x="9272" y="10332"/>
                    <a:pt x="9247" y="10220"/>
                  </a:cubicBezTo>
                  <a:cubicBezTo>
                    <a:pt x="9206" y="10060"/>
                    <a:pt x="9204" y="9902"/>
                    <a:pt x="9252" y="9742"/>
                  </a:cubicBezTo>
                  <a:cubicBezTo>
                    <a:pt x="9267" y="9696"/>
                    <a:pt x="9272" y="9650"/>
                    <a:pt x="9287" y="9604"/>
                  </a:cubicBezTo>
                  <a:cubicBezTo>
                    <a:pt x="9350" y="9384"/>
                    <a:pt x="9333" y="9169"/>
                    <a:pt x="9270" y="8951"/>
                  </a:cubicBezTo>
                  <a:cubicBezTo>
                    <a:pt x="9209" y="8745"/>
                    <a:pt x="9106" y="8558"/>
                    <a:pt x="8997" y="8375"/>
                  </a:cubicBezTo>
                  <a:cubicBezTo>
                    <a:pt x="8980" y="8344"/>
                    <a:pt x="8966" y="8312"/>
                    <a:pt x="8951" y="8283"/>
                  </a:cubicBezTo>
                  <a:cubicBezTo>
                    <a:pt x="8957" y="8278"/>
                    <a:pt x="8963" y="8275"/>
                    <a:pt x="8969" y="8269"/>
                  </a:cubicBezTo>
                  <a:cubicBezTo>
                    <a:pt x="9003" y="8298"/>
                    <a:pt x="9035" y="8324"/>
                    <a:pt x="9069" y="8352"/>
                  </a:cubicBezTo>
                  <a:cubicBezTo>
                    <a:pt x="9381" y="8621"/>
                    <a:pt x="9622" y="8951"/>
                    <a:pt x="9822" y="9309"/>
                  </a:cubicBezTo>
                  <a:cubicBezTo>
                    <a:pt x="10055" y="9722"/>
                    <a:pt x="10327" y="10103"/>
                    <a:pt x="10619" y="10472"/>
                  </a:cubicBezTo>
                  <a:cubicBezTo>
                    <a:pt x="10820" y="10722"/>
                    <a:pt x="11017" y="10974"/>
                    <a:pt x="11261" y="11183"/>
                  </a:cubicBezTo>
                  <a:cubicBezTo>
                    <a:pt x="11570" y="11446"/>
                    <a:pt x="11911" y="11653"/>
                    <a:pt x="12309" y="11744"/>
                  </a:cubicBezTo>
                  <a:cubicBezTo>
                    <a:pt x="12555" y="11801"/>
                    <a:pt x="12800" y="11826"/>
                    <a:pt x="13050" y="11826"/>
                  </a:cubicBezTo>
                  <a:cubicBezTo>
                    <a:pt x="13077" y="11826"/>
                    <a:pt x="13104" y="11825"/>
                    <a:pt x="13132" y="11825"/>
                  </a:cubicBezTo>
                  <a:cubicBezTo>
                    <a:pt x="13324" y="11819"/>
                    <a:pt x="13513" y="11807"/>
                    <a:pt x="13705" y="11807"/>
                  </a:cubicBezTo>
                  <a:cubicBezTo>
                    <a:pt x="13945" y="11807"/>
                    <a:pt x="14180" y="11833"/>
                    <a:pt x="14412" y="11896"/>
                  </a:cubicBezTo>
                  <a:cubicBezTo>
                    <a:pt x="14434" y="11901"/>
                    <a:pt x="14457" y="11908"/>
                    <a:pt x="14479" y="11908"/>
                  </a:cubicBezTo>
                  <a:cubicBezTo>
                    <a:pt x="14507" y="11908"/>
                    <a:pt x="14536" y="11898"/>
                    <a:pt x="14564" y="11865"/>
                  </a:cubicBezTo>
                  <a:cubicBezTo>
                    <a:pt x="14527" y="11842"/>
                    <a:pt x="14496" y="11819"/>
                    <a:pt x="14461" y="11805"/>
                  </a:cubicBezTo>
                  <a:cubicBezTo>
                    <a:pt x="14369" y="11767"/>
                    <a:pt x="14278" y="11733"/>
                    <a:pt x="14186" y="11693"/>
                  </a:cubicBezTo>
                  <a:cubicBezTo>
                    <a:pt x="13805" y="11538"/>
                    <a:pt x="13484" y="11303"/>
                    <a:pt x="13243" y="10971"/>
                  </a:cubicBezTo>
                  <a:cubicBezTo>
                    <a:pt x="13060" y="10719"/>
                    <a:pt x="12894" y="10455"/>
                    <a:pt x="12716" y="10197"/>
                  </a:cubicBezTo>
                  <a:cubicBezTo>
                    <a:pt x="12536" y="9928"/>
                    <a:pt x="12361" y="9656"/>
                    <a:pt x="12169" y="9395"/>
                  </a:cubicBezTo>
                  <a:cubicBezTo>
                    <a:pt x="11923" y="9066"/>
                    <a:pt x="11625" y="8788"/>
                    <a:pt x="11261" y="8584"/>
                  </a:cubicBezTo>
                  <a:cubicBezTo>
                    <a:pt x="10880" y="8372"/>
                    <a:pt x="10476" y="8220"/>
                    <a:pt x="10037" y="8180"/>
                  </a:cubicBezTo>
                  <a:cubicBezTo>
                    <a:pt x="9794" y="8154"/>
                    <a:pt x="9547" y="8146"/>
                    <a:pt x="9301" y="8114"/>
                  </a:cubicBezTo>
                  <a:cubicBezTo>
                    <a:pt x="9012" y="8077"/>
                    <a:pt x="8731" y="8005"/>
                    <a:pt x="8539" y="7750"/>
                  </a:cubicBezTo>
                  <a:cubicBezTo>
                    <a:pt x="8513" y="7713"/>
                    <a:pt x="8473" y="7685"/>
                    <a:pt x="8439" y="7650"/>
                  </a:cubicBezTo>
                  <a:cubicBezTo>
                    <a:pt x="8424" y="7633"/>
                    <a:pt x="8410" y="7613"/>
                    <a:pt x="8384" y="7584"/>
                  </a:cubicBezTo>
                  <a:cubicBezTo>
                    <a:pt x="8479" y="7584"/>
                    <a:pt x="8556" y="7584"/>
                    <a:pt x="8631" y="7581"/>
                  </a:cubicBezTo>
                  <a:cubicBezTo>
                    <a:pt x="8702" y="7579"/>
                    <a:pt x="8771" y="7576"/>
                    <a:pt x="8840" y="7564"/>
                  </a:cubicBezTo>
                  <a:cubicBezTo>
                    <a:pt x="9012" y="7530"/>
                    <a:pt x="9185" y="7516"/>
                    <a:pt x="9359" y="7516"/>
                  </a:cubicBezTo>
                  <a:cubicBezTo>
                    <a:pt x="9464" y="7516"/>
                    <a:pt x="9568" y="7521"/>
                    <a:pt x="9674" y="7530"/>
                  </a:cubicBezTo>
                  <a:cubicBezTo>
                    <a:pt x="9784" y="7539"/>
                    <a:pt x="9895" y="7544"/>
                    <a:pt x="10005" y="7544"/>
                  </a:cubicBezTo>
                  <a:cubicBezTo>
                    <a:pt x="10177" y="7544"/>
                    <a:pt x="10348" y="7532"/>
                    <a:pt x="10519" y="7504"/>
                  </a:cubicBezTo>
                  <a:cubicBezTo>
                    <a:pt x="10885" y="7444"/>
                    <a:pt x="11212" y="7289"/>
                    <a:pt x="11522" y="7092"/>
                  </a:cubicBezTo>
                  <a:cubicBezTo>
                    <a:pt x="11742" y="6948"/>
                    <a:pt x="11914" y="6759"/>
                    <a:pt x="12000" y="6504"/>
                  </a:cubicBezTo>
                  <a:cubicBezTo>
                    <a:pt x="12049" y="6358"/>
                    <a:pt x="12132" y="6232"/>
                    <a:pt x="12246" y="6132"/>
                  </a:cubicBezTo>
                  <a:cubicBezTo>
                    <a:pt x="12372" y="6014"/>
                    <a:pt x="12447" y="5874"/>
                    <a:pt x="12487" y="5708"/>
                  </a:cubicBezTo>
                  <a:cubicBezTo>
                    <a:pt x="12521" y="5562"/>
                    <a:pt x="12530" y="5415"/>
                    <a:pt x="12519" y="5269"/>
                  </a:cubicBezTo>
                  <a:cubicBezTo>
                    <a:pt x="12484" y="4903"/>
                    <a:pt x="12312" y="4633"/>
                    <a:pt x="11966" y="4484"/>
                  </a:cubicBezTo>
                  <a:cubicBezTo>
                    <a:pt x="11923" y="4464"/>
                    <a:pt x="11877" y="4447"/>
                    <a:pt x="11840" y="4421"/>
                  </a:cubicBezTo>
                  <a:cubicBezTo>
                    <a:pt x="11768" y="4370"/>
                    <a:pt x="11688" y="4324"/>
                    <a:pt x="11633" y="4258"/>
                  </a:cubicBezTo>
                  <a:cubicBezTo>
                    <a:pt x="11373" y="3960"/>
                    <a:pt x="11043" y="3788"/>
                    <a:pt x="10659" y="3722"/>
                  </a:cubicBezTo>
                  <a:cubicBezTo>
                    <a:pt x="10510" y="3696"/>
                    <a:pt x="10358" y="3682"/>
                    <a:pt x="10209" y="3673"/>
                  </a:cubicBezTo>
                  <a:cubicBezTo>
                    <a:pt x="10151" y="3670"/>
                    <a:pt x="10094" y="3669"/>
                    <a:pt x="10037" y="3669"/>
                  </a:cubicBezTo>
                  <a:cubicBezTo>
                    <a:pt x="9767" y="3669"/>
                    <a:pt x="9502" y="3706"/>
                    <a:pt x="9249" y="3820"/>
                  </a:cubicBezTo>
                  <a:cubicBezTo>
                    <a:pt x="9235" y="3825"/>
                    <a:pt x="9218" y="3825"/>
                    <a:pt x="9184" y="3831"/>
                  </a:cubicBezTo>
                  <a:cubicBezTo>
                    <a:pt x="9206" y="3785"/>
                    <a:pt x="9224" y="3754"/>
                    <a:pt x="9238" y="3719"/>
                  </a:cubicBezTo>
                  <a:cubicBezTo>
                    <a:pt x="9275" y="3633"/>
                    <a:pt x="9315" y="3545"/>
                    <a:pt x="9347" y="3456"/>
                  </a:cubicBezTo>
                  <a:cubicBezTo>
                    <a:pt x="9450" y="3152"/>
                    <a:pt x="9447" y="2840"/>
                    <a:pt x="9387" y="2530"/>
                  </a:cubicBezTo>
                  <a:cubicBezTo>
                    <a:pt x="9287" y="2003"/>
                    <a:pt x="9035" y="1568"/>
                    <a:pt x="8576" y="1270"/>
                  </a:cubicBezTo>
                  <a:cubicBezTo>
                    <a:pt x="8370" y="1138"/>
                    <a:pt x="8152" y="1032"/>
                    <a:pt x="7917" y="966"/>
                  </a:cubicBezTo>
                  <a:cubicBezTo>
                    <a:pt x="7768" y="923"/>
                    <a:pt x="7622" y="877"/>
                    <a:pt x="7473" y="837"/>
                  </a:cubicBezTo>
                  <a:cubicBezTo>
                    <a:pt x="7284" y="785"/>
                    <a:pt x="7132" y="682"/>
                    <a:pt x="7020" y="522"/>
                  </a:cubicBezTo>
                  <a:cubicBezTo>
                    <a:pt x="6972" y="459"/>
                    <a:pt x="6923" y="393"/>
                    <a:pt x="6869" y="333"/>
                  </a:cubicBezTo>
                  <a:cubicBezTo>
                    <a:pt x="6765" y="210"/>
                    <a:pt x="6642" y="112"/>
                    <a:pt x="6496" y="49"/>
                  </a:cubicBezTo>
                  <a:cubicBezTo>
                    <a:pt x="6425" y="18"/>
                    <a:pt x="6356" y="1"/>
                    <a:pt x="6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8"/>
            <p:cNvSpPr/>
            <p:nvPr/>
          </p:nvSpPr>
          <p:spPr>
            <a:xfrm>
              <a:off x="8287472" y="3910157"/>
              <a:ext cx="462111" cy="189543"/>
            </a:xfrm>
            <a:custGeom>
              <a:avLst/>
              <a:gdLst/>
              <a:ahLst/>
              <a:cxnLst/>
              <a:rect l="l" t="t" r="r" b="b"/>
              <a:pathLst>
                <a:path w="4642" h="1904" extrusionOk="0">
                  <a:moveTo>
                    <a:pt x="4639" y="1"/>
                  </a:moveTo>
                  <a:cubicBezTo>
                    <a:pt x="4421" y="9"/>
                    <a:pt x="4206" y="15"/>
                    <a:pt x="3991" y="29"/>
                  </a:cubicBezTo>
                  <a:cubicBezTo>
                    <a:pt x="3808" y="41"/>
                    <a:pt x="3624" y="52"/>
                    <a:pt x="3444" y="81"/>
                  </a:cubicBezTo>
                  <a:cubicBezTo>
                    <a:pt x="3008" y="152"/>
                    <a:pt x="2584" y="273"/>
                    <a:pt x="2172" y="430"/>
                  </a:cubicBezTo>
                  <a:cubicBezTo>
                    <a:pt x="1378" y="728"/>
                    <a:pt x="662" y="1155"/>
                    <a:pt x="86" y="1788"/>
                  </a:cubicBezTo>
                  <a:cubicBezTo>
                    <a:pt x="54" y="1826"/>
                    <a:pt x="29" y="1863"/>
                    <a:pt x="0" y="1903"/>
                  </a:cubicBezTo>
                  <a:lnTo>
                    <a:pt x="3" y="1900"/>
                  </a:lnTo>
                  <a:cubicBezTo>
                    <a:pt x="49" y="1860"/>
                    <a:pt x="100" y="1823"/>
                    <a:pt x="146" y="1783"/>
                  </a:cubicBezTo>
                  <a:cubicBezTo>
                    <a:pt x="330" y="1619"/>
                    <a:pt x="504" y="1442"/>
                    <a:pt x="699" y="1293"/>
                  </a:cubicBezTo>
                  <a:cubicBezTo>
                    <a:pt x="1272" y="849"/>
                    <a:pt x="1917" y="545"/>
                    <a:pt x="2607" y="333"/>
                  </a:cubicBezTo>
                  <a:cubicBezTo>
                    <a:pt x="3028" y="201"/>
                    <a:pt x="3458" y="112"/>
                    <a:pt x="3899" y="72"/>
                  </a:cubicBezTo>
                  <a:cubicBezTo>
                    <a:pt x="4106" y="52"/>
                    <a:pt x="4315" y="49"/>
                    <a:pt x="4524" y="38"/>
                  </a:cubicBezTo>
                  <a:cubicBezTo>
                    <a:pt x="4547" y="38"/>
                    <a:pt x="4570" y="35"/>
                    <a:pt x="4590" y="32"/>
                  </a:cubicBezTo>
                  <a:cubicBezTo>
                    <a:pt x="4607" y="32"/>
                    <a:pt x="4624" y="26"/>
                    <a:pt x="4642" y="21"/>
                  </a:cubicBezTo>
                  <a:cubicBezTo>
                    <a:pt x="4639" y="15"/>
                    <a:pt x="4639" y="6"/>
                    <a:pt x="4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8"/>
            <p:cNvSpPr/>
            <p:nvPr/>
          </p:nvSpPr>
          <p:spPr>
            <a:xfrm>
              <a:off x="7696749" y="4061968"/>
              <a:ext cx="445586" cy="69585"/>
            </a:xfrm>
            <a:custGeom>
              <a:avLst/>
              <a:gdLst/>
              <a:ahLst/>
              <a:cxnLst/>
              <a:rect l="l" t="t" r="r" b="b"/>
              <a:pathLst>
                <a:path w="4476" h="699" extrusionOk="0">
                  <a:moveTo>
                    <a:pt x="2518" y="0"/>
                  </a:moveTo>
                  <a:cubicBezTo>
                    <a:pt x="2154" y="0"/>
                    <a:pt x="1794" y="48"/>
                    <a:pt x="1436" y="117"/>
                  </a:cubicBezTo>
                  <a:cubicBezTo>
                    <a:pt x="960" y="212"/>
                    <a:pt x="507" y="367"/>
                    <a:pt x="95" y="622"/>
                  </a:cubicBezTo>
                  <a:cubicBezTo>
                    <a:pt x="61" y="642"/>
                    <a:pt x="32" y="665"/>
                    <a:pt x="0" y="685"/>
                  </a:cubicBezTo>
                  <a:cubicBezTo>
                    <a:pt x="3" y="690"/>
                    <a:pt x="6" y="693"/>
                    <a:pt x="6" y="699"/>
                  </a:cubicBezTo>
                  <a:cubicBezTo>
                    <a:pt x="18" y="696"/>
                    <a:pt x="26" y="693"/>
                    <a:pt x="35" y="690"/>
                  </a:cubicBezTo>
                  <a:cubicBezTo>
                    <a:pt x="677" y="309"/>
                    <a:pt x="1384" y="143"/>
                    <a:pt x="2118" y="72"/>
                  </a:cubicBezTo>
                  <a:cubicBezTo>
                    <a:pt x="2236" y="59"/>
                    <a:pt x="2355" y="54"/>
                    <a:pt x="2474" y="54"/>
                  </a:cubicBezTo>
                  <a:cubicBezTo>
                    <a:pt x="2692" y="54"/>
                    <a:pt x="2910" y="71"/>
                    <a:pt x="3129" y="92"/>
                  </a:cubicBezTo>
                  <a:cubicBezTo>
                    <a:pt x="3493" y="126"/>
                    <a:pt x="3860" y="163"/>
                    <a:pt x="4224" y="198"/>
                  </a:cubicBezTo>
                  <a:cubicBezTo>
                    <a:pt x="4307" y="206"/>
                    <a:pt x="4393" y="212"/>
                    <a:pt x="4476" y="221"/>
                  </a:cubicBezTo>
                  <a:cubicBezTo>
                    <a:pt x="4456" y="200"/>
                    <a:pt x="4433" y="189"/>
                    <a:pt x="4410" y="186"/>
                  </a:cubicBezTo>
                  <a:cubicBezTo>
                    <a:pt x="4252" y="160"/>
                    <a:pt x="4092" y="135"/>
                    <a:pt x="3931" y="117"/>
                  </a:cubicBezTo>
                  <a:cubicBezTo>
                    <a:pt x="3748" y="94"/>
                    <a:pt x="3559" y="80"/>
                    <a:pt x="3373" y="63"/>
                  </a:cubicBezTo>
                  <a:cubicBezTo>
                    <a:pt x="3158" y="43"/>
                    <a:pt x="2943" y="17"/>
                    <a:pt x="2728" y="6"/>
                  </a:cubicBezTo>
                  <a:cubicBezTo>
                    <a:pt x="2658" y="2"/>
                    <a:pt x="2588" y="0"/>
                    <a:pt x="2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8"/>
            <p:cNvSpPr/>
            <p:nvPr/>
          </p:nvSpPr>
          <p:spPr>
            <a:xfrm>
              <a:off x="8274032" y="3618083"/>
              <a:ext cx="102238" cy="391431"/>
            </a:xfrm>
            <a:custGeom>
              <a:avLst/>
              <a:gdLst/>
              <a:ahLst/>
              <a:cxnLst/>
              <a:rect l="l" t="t" r="r" b="b"/>
              <a:pathLst>
                <a:path w="1027" h="3932" extrusionOk="0">
                  <a:moveTo>
                    <a:pt x="1026" y="1"/>
                  </a:moveTo>
                  <a:lnTo>
                    <a:pt x="1026" y="1"/>
                  </a:lnTo>
                  <a:cubicBezTo>
                    <a:pt x="1003" y="21"/>
                    <a:pt x="995" y="44"/>
                    <a:pt x="989" y="67"/>
                  </a:cubicBezTo>
                  <a:cubicBezTo>
                    <a:pt x="983" y="104"/>
                    <a:pt x="980" y="141"/>
                    <a:pt x="974" y="176"/>
                  </a:cubicBezTo>
                  <a:cubicBezTo>
                    <a:pt x="886" y="706"/>
                    <a:pt x="751" y="1221"/>
                    <a:pt x="591" y="1734"/>
                  </a:cubicBezTo>
                  <a:cubicBezTo>
                    <a:pt x="419" y="2281"/>
                    <a:pt x="221" y="2823"/>
                    <a:pt x="106" y="3390"/>
                  </a:cubicBezTo>
                  <a:cubicBezTo>
                    <a:pt x="69" y="3568"/>
                    <a:pt x="35" y="3748"/>
                    <a:pt x="0" y="3929"/>
                  </a:cubicBezTo>
                  <a:cubicBezTo>
                    <a:pt x="6" y="3929"/>
                    <a:pt x="12" y="3929"/>
                    <a:pt x="18" y="3932"/>
                  </a:cubicBezTo>
                  <a:cubicBezTo>
                    <a:pt x="26" y="3903"/>
                    <a:pt x="38" y="3874"/>
                    <a:pt x="43" y="3849"/>
                  </a:cubicBezTo>
                  <a:cubicBezTo>
                    <a:pt x="172" y="3264"/>
                    <a:pt x="338" y="2691"/>
                    <a:pt x="522" y="2121"/>
                  </a:cubicBezTo>
                  <a:cubicBezTo>
                    <a:pt x="697" y="1579"/>
                    <a:pt x="874" y="1041"/>
                    <a:pt x="957" y="476"/>
                  </a:cubicBezTo>
                  <a:cubicBezTo>
                    <a:pt x="983" y="316"/>
                    <a:pt x="1003" y="158"/>
                    <a:pt x="10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8"/>
            <p:cNvSpPr/>
            <p:nvPr/>
          </p:nvSpPr>
          <p:spPr>
            <a:xfrm>
              <a:off x="8306784" y="3816383"/>
              <a:ext cx="276251" cy="235635"/>
            </a:xfrm>
            <a:custGeom>
              <a:avLst/>
              <a:gdLst/>
              <a:ahLst/>
              <a:cxnLst/>
              <a:rect l="l" t="t" r="r" b="b"/>
              <a:pathLst>
                <a:path w="2775" h="2367" extrusionOk="0">
                  <a:moveTo>
                    <a:pt x="2774" y="0"/>
                  </a:moveTo>
                  <a:lnTo>
                    <a:pt x="2774" y="0"/>
                  </a:lnTo>
                  <a:cubicBezTo>
                    <a:pt x="2734" y="3"/>
                    <a:pt x="2694" y="6"/>
                    <a:pt x="2657" y="14"/>
                  </a:cubicBezTo>
                  <a:cubicBezTo>
                    <a:pt x="2313" y="80"/>
                    <a:pt x="2015" y="238"/>
                    <a:pt x="1731" y="436"/>
                  </a:cubicBezTo>
                  <a:cubicBezTo>
                    <a:pt x="1032" y="923"/>
                    <a:pt x="482" y="1547"/>
                    <a:pt x="44" y="2272"/>
                  </a:cubicBezTo>
                  <a:cubicBezTo>
                    <a:pt x="27" y="2304"/>
                    <a:pt x="15" y="2335"/>
                    <a:pt x="1" y="2367"/>
                  </a:cubicBezTo>
                  <a:cubicBezTo>
                    <a:pt x="72" y="2295"/>
                    <a:pt x="130" y="2215"/>
                    <a:pt x="184" y="2132"/>
                  </a:cubicBezTo>
                  <a:cubicBezTo>
                    <a:pt x="548" y="1582"/>
                    <a:pt x="978" y="1092"/>
                    <a:pt x="1494" y="682"/>
                  </a:cubicBezTo>
                  <a:cubicBezTo>
                    <a:pt x="1823" y="418"/>
                    <a:pt x="2173" y="192"/>
                    <a:pt x="2582" y="72"/>
                  </a:cubicBezTo>
                  <a:cubicBezTo>
                    <a:pt x="2645" y="54"/>
                    <a:pt x="2708" y="37"/>
                    <a:pt x="2771" y="20"/>
                  </a:cubicBezTo>
                  <a:cubicBezTo>
                    <a:pt x="2774" y="14"/>
                    <a:pt x="2774" y="6"/>
                    <a:pt x="2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8"/>
            <p:cNvSpPr/>
            <p:nvPr/>
          </p:nvSpPr>
          <p:spPr>
            <a:xfrm>
              <a:off x="8147705" y="3515449"/>
              <a:ext cx="76255" cy="393123"/>
            </a:xfrm>
            <a:custGeom>
              <a:avLst/>
              <a:gdLst/>
              <a:ahLst/>
              <a:cxnLst/>
              <a:rect l="l" t="t" r="r" b="b"/>
              <a:pathLst>
                <a:path w="766" h="3949" extrusionOk="0">
                  <a:moveTo>
                    <a:pt x="37" y="0"/>
                  </a:moveTo>
                  <a:cubicBezTo>
                    <a:pt x="14" y="129"/>
                    <a:pt x="0" y="258"/>
                    <a:pt x="0" y="384"/>
                  </a:cubicBezTo>
                  <a:cubicBezTo>
                    <a:pt x="0" y="596"/>
                    <a:pt x="9" y="811"/>
                    <a:pt x="17" y="1023"/>
                  </a:cubicBezTo>
                  <a:cubicBezTo>
                    <a:pt x="32" y="1401"/>
                    <a:pt x="77" y="1774"/>
                    <a:pt x="152" y="2146"/>
                  </a:cubicBezTo>
                  <a:cubicBezTo>
                    <a:pt x="269" y="2739"/>
                    <a:pt x="447" y="3310"/>
                    <a:pt x="708" y="3857"/>
                  </a:cubicBezTo>
                  <a:cubicBezTo>
                    <a:pt x="722" y="3888"/>
                    <a:pt x="744" y="3916"/>
                    <a:pt x="764" y="3944"/>
                  </a:cubicBezTo>
                  <a:lnTo>
                    <a:pt x="764" y="3944"/>
                  </a:lnTo>
                  <a:cubicBezTo>
                    <a:pt x="750" y="3896"/>
                    <a:pt x="739" y="3847"/>
                    <a:pt x="719" y="3802"/>
                  </a:cubicBezTo>
                  <a:cubicBezTo>
                    <a:pt x="430" y="3100"/>
                    <a:pt x="206" y="2381"/>
                    <a:pt x="118" y="1625"/>
                  </a:cubicBezTo>
                  <a:cubicBezTo>
                    <a:pt x="83" y="1335"/>
                    <a:pt x="52" y="1043"/>
                    <a:pt x="37" y="751"/>
                  </a:cubicBezTo>
                  <a:cubicBezTo>
                    <a:pt x="26" y="513"/>
                    <a:pt x="40" y="273"/>
                    <a:pt x="46" y="35"/>
                  </a:cubicBezTo>
                  <a:cubicBezTo>
                    <a:pt x="46" y="23"/>
                    <a:pt x="40" y="12"/>
                    <a:pt x="37" y="0"/>
                  </a:cubicBezTo>
                  <a:close/>
                  <a:moveTo>
                    <a:pt x="764" y="3944"/>
                  </a:moveTo>
                  <a:cubicBezTo>
                    <a:pt x="764" y="3945"/>
                    <a:pt x="765" y="3947"/>
                    <a:pt x="765" y="3948"/>
                  </a:cubicBezTo>
                  <a:lnTo>
                    <a:pt x="765" y="3946"/>
                  </a:lnTo>
                  <a:cubicBezTo>
                    <a:pt x="765" y="3945"/>
                    <a:pt x="764" y="3944"/>
                    <a:pt x="764" y="39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8"/>
            <p:cNvSpPr/>
            <p:nvPr/>
          </p:nvSpPr>
          <p:spPr>
            <a:xfrm>
              <a:off x="7783157" y="3854510"/>
              <a:ext cx="307311" cy="177597"/>
            </a:xfrm>
            <a:custGeom>
              <a:avLst/>
              <a:gdLst/>
              <a:ahLst/>
              <a:cxnLst/>
              <a:rect l="l" t="t" r="r" b="b"/>
              <a:pathLst>
                <a:path w="3087" h="1784" extrusionOk="0">
                  <a:moveTo>
                    <a:pt x="6" y="1"/>
                  </a:moveTo>
                  <a:cubicBezTo>
                    <a:pt x="3" y="7"/>
                    <a:pt x="3" y="12"/>
                    <a:pt x="0" y="18"/>
                  </a:cubicBezTo>
                  <a:cubicBezTo>
                    <a:pt x="121" y="64"/>
                    <a:pt x="244" y="104"/>
                    <a:pt x="359" y="156"/>
                  </a:cubicBezTo>
                  <a:cubicBezTo>
                    <a:pt x="946" y="419"/>
                    <a:pt x="1510" y="729"/>
                    <a:pt x="2049" y="1081"/>
                  </a:cubicBezTo>
                  <a:cubicBezTo>
                    <a:pt x="2347" y="1276"/>
                    <a:pt x="2634" y="1488"/>
                    <a:pt x="2929" y="1689"/>
                  </a:cubicBezTo>
                  <a:cubicBezTo>
                    <a:pt x="2977" y="1723"/>
                    <a:pt x="3032" y="1752"/>
                    <a:pt x="3086" y="1783"/>
                  </a:cubicBezTo>
                  <a:cubicBezTo>
                    <a:pt x="3052" y="1729"/>
                    <a:pt x="3006" y="1691"/>
                    <a:pt x="2960" y="1657"/>
                  </a:cubicBezTo>
                  <a:cubicBezTo>
                    <a:pt x="2740" y="1497"/>
                    <a:pt x="2522" y="1333"/>
                    <a:pt x="2295" y="1181"/>
                  </a:cubicBezTo>
                  <a:cubicBezTo>
                    <a:pt x="1700" y="775"/>
                    <a:pt x="1069" y="431"/>
                    <a:pt x="407" y="141"/>
                  </a:cubicBezTo>
                  <a:cubicBezTo>
                    <a:pt x="278" y="87"/>
                    <a:pt x="141" y="47"/>
                    <a:pt x="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8"/>
            <p:cNvSpPr/>
            <p:nvPr/>
          </p:nvSpPr>
          <p:spPr>
            <a:xfrm>
              <a:off x="7762053" y="3637793"/>
              <a:ext cx="268486" cy="237925"/>
            </a:xfrm>
            <a:custGeom>
              <a:avLst/>
              <a:gdLst/>
              <a:ahLst/>
              <a:cxnLst/>
              <a:rect l="l" t="t" r="r" b="b"/>
              <a:pathLst>
                <a:path w="2697" h="2390" extrusionOk="0">
                  <a:moveTo>
                    <a:pt x="9" y="0"/>
                  </a:moveTo>
                  <a:cubicBezTo>
                    <a:pt x="6" y="3"/>
                    <a:pt x="3" y="6"/>
                    <a:pt x="0" y="9"/>
                  </a:cubicBezTo>
                  <a:cubicBezTo>
                    <a:pt x="32" y="32"/>
                    <a:pt x="63" y="58"/>
                    <a:pt x="98" y="81"/>
                  </a:cubicBezTo>
                  <a:cubicBezTo>
                    <a:pt x="264" y="204"/>
                    <a:pt x="436" y="324"/>
                    <a:pt x="602" y="453"/>
                  </a:cubicBezTo>
                  <a:cubicBezTo>
                    <a:pt x="1287" y="989"/>
                    <a:pt x="1923" y="1576"/>
                    <a:pt x="2510" y="2218"/>
                  </a:cubicBezTo>
                  <a:cubicBezTo>
                    <a:pt x="2564" y="2275"/>
                    <a:pt x="2626" y="2324"/>
                    <a:pt x="2686" y="2378"/>
                  </a:cubicBezTo>
                  <a:lnTo>
                    <a:pt x="2686" y="2378"/>
                  </a:lnTo>
                  <a:cubicBezTo>
                    <a:pt x="2670" y="2350"/>
                    <a:pt x="2656" y="2323"/>
                    <a:pt x="2636" y="2298"/>
                  </a:cubicBezTo>
                  <a:cubicBezTo>
                    <a:pt x="2049" y="1622"/>
                    <a:pt x="1399" y="1012"/>
                    <a:pt x="688" y="467"/>
                  </a:cubicBezTo>
                  <a:cubicBezTo>
                    <a:pt x="470" y="301"/>
                    <a:pt x="235" y="155"/>
                    <a:pt x="9" y="0"/>
                  </a:cubicBezTo>
                  <a:close/>
                  <a:moveTo>
                    <a:pt x="2686" y="2378"/>
                  </a:moveTo>
                  <a:lnTo>
                    <a:pt x="2686" y="2378"/>
                  </a:lnTo>
                  <a:cubicBezTo>
                    <a:pt x="2689" y="2382"/>
                    <a:pt x="2691" y="2386"/>
                    <a:pt x="2694" y="2390"/>
                  </a:cubicBezTo>
                  <a:lnTo>
                    <a:pt x="2697" y="2387"/>
                  </a:lnTo>
                  <a:cubicBezTo>
                    <a:pt x="2693" y="2384"/>
                    <a:pt x="2690" y="2381"/>
                    <a:pt x="2686" y="23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8"/>
            <p:cNvSpPr/>
            <p:nvPr/>
          </p:nvSpPr>
          <p:spPr>
            <a:xfrm>
              <a:off x="8290259" y="4127770"/>
              <a:ext cx="176701" cy="238820"/>
            </a:xfrm>
            <a:custGeom>
              <a:avLst/>
              <a:gdLst/>
              <a:ahLst/>
              <a:cxnLst/>
              <a:rect l="l" t="t" r="r" b="b"/>
              <a:pathLst>
                <a:path w="1775" h="2399" extrusionOk="0">
                  <a:moveTo>
                    <a:pt x="1" y="1"/>
                  </a:moveTo>
                  <a:lnTo>
                    <a:pt x="1" y="1"/>
                  </a:lnTo>
                  <a:cubicBezTo>
                    <a:pt x="55" y="29"/>
                    <a:pt x="107" y="64"/>
                    <a:pt x="164" y="90"/>
                  </a:cubicBezTo>
                  <a:cubicBezTo>
                    <a:pt x="373" y="187"/>
                    <a:pt x="577" y="296"/>
                    <a:pt x="757" y="442"/>
                  </a:cubicBezTo>
                  <a:cubicBezTo>
                    <a:pt x="1276" y="857"/>
                    <a:pt x="1554" y="1410"/>
                    <a:pt x="1697" y="2044"/>
                  </a:cubicBezTo>
                  <a:cubicBezTo>
                    <a:pt x="1723" y="2161"/>
                    <a:pt x="1737" y="2281"/>
                    <a:pt x="1754" y="2399"/>
                  </a:cubicBezTo>
                  <a:cubicBezTo>
                    <a:pt x="1768" y="2370"/>
                    <a:pt x="1774" y="2342"/>
                    <a:pt x="1771" y="2313"/>
                  </a:cubicBezTo>
                  <a:cubicBezTo>
                    <a:pt x="1748" y="2072"/>
                    <a:pt x="1703" y="1834"/>
                    <a:pt x="1622" y="1605"/>
                  </a:cubicBezTo>
                  <a:cubicBezTo>
                    <a:pt x="1459" y="1124"/>
                    <a:pt x="1195" y="711"/>
                    <a:pt x="791" y="396"/>
                  </a:cubicBezTo>
                  <a:cubicBezTo>
                    <a:pt x="554" y="210"/>
                    <a:pt x="290" y="7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8"/>
            <p:cNvSpPr/>
            <p:nvPr/>
          </p:nvSpPr>
          <p:spPr>
            <a:xfrm>
              <a:off x="7876733" y="4154648"/>
              <a:ext cx="245888" cy="156493"/>
            </a:xfrm>
            <a:custGeom>
              <a:avLst/>
              <a:gdLst/>
              <a:ahLst/>
              <a:cxnLst/>
              <a:rect l="l" t="t" r="r" b="b"/>
              <a:pathLst>
                <a:path w="2470" h="1572" extrusionOk="0">
                  <a:moveTo>
                    <a:pt x="2470" y="0"/>
                  </a:moveTo>
                  <a:lnTo>
                    <a:pt x="2470" y="0"/>
                  </a:lnTo>
                  <a:cubicBezTo>
                    <a:pt x="2413" y="54"/>
                    <a:pt x="2353" y="109"/>
                    <a:pt x="2292" y="166"/>
                  </a:cubicBezTo>
                  <a:cubicBezTo>
                    <a:pt x="1977" y="479"/>
                    <a:pt x="1653" y="785"/>
                    <a:pt x="1284" y="1031"/>
                  </a:cubicBezTo>
                  <a:cubicBezTo>
                    <a:pt x="894" y="1289"/>
                    <a:pt x="479" y="1481"/>
                    <a:pt x="0" y="1562"/>
                  </a:cubicBezTo>
                  <a:cubicBezTo>
                    <a:pt x="30" y="1569"/>
                    <a:pt x="58" y="1572"/>
                    <a:pt x="85" y="1572"/>
                  </a:cubicBezTo>
                  <a:cubicBezTo>
                    <a:pt x="141" y="1572"/>
                    <a:pt x="193" y="1559"/>
                    <a:pt x="244" y="1547"/>
                  </a:cubicBezTo>
                  <a:cubicBezTo>
                    <a:pt x="568" y="1470"/>
                    <a:pt x="874" y="1347"/>
                    <a:pt x="1158" y="1175"/>
                  </a:cubicBezTo>
                  <a:cubicBezTo>
                    <a:pt x="1642" y="883"/>
                    <a:pt x="2043" y="499"/>
                    <a:pt x="2418" y="80"/>
                  </a:cubicBezTo>
                  <a:cubicBezTo>
                    <a:pt x="2441" y="57"/>
                    <a:pt x="2453" y="26"/>
                    <a:pt x="2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8"/>
            <p:cNvSpPr/>
            <p:nvPr/>
          </p:nvSpPr>
          <p:spPr>
            <a:xfrm>
              <a:off x="8038998" y="3796672"/>
              <a:ext cx="170927" cy="236829"/>
            </a:xfrm>
            <a:custGeom>
              <a:avLst/>
              <a:gdLst/>
              <a:ahLst/>
              <a:cxnLst/>
              <a:rect l="l" t="t" r="r" b="b"/>
              <a:pathLst>
                <a:path w="1717" h="2379" extrusionOk="0">
                  <a:moveTo>
                    <a:pt x="3" y="0"/>
                  </a:moveTo>
                  <a:lnTo>
                    <a:pt x="0" y="3"/>
                  </a:lnTo>
                  <a:cubicBezTo>
                    <a:pt x="6" y="7"/>
                    <a:pt x="12" y="11"/>
                    <a:pt x="17" y="14"/>
                  </a:cubicBezTo>
                  <a:lnTo>
                    <a:pt x="17" y="14"/>
                  </a:lnTo>
                  <a:cubicBezTo>
                    <a:pt x="13" y="10"/>
                    <a:pt x="8" y="5"/>
                    <a:pt x="3" y="0"/>
                  </a:cubicBezTo>
                  <a:close/>
                  <a:moveTo>
                    <a:pt x="17" y="14"/>
                  </a:moveTo>
                  <a:cubicBezTo>
                    <a:pt x="82" y="78"/>
                    <a:pt x="148" y="143"/>
                    <a:pt x="213" y="209"/>
                  </a:cubicBezTo>
                  <a:cubicBezTo>
                    <a:pt x="800" y="837"/>
                    <a:pt x="1284" y="1530"/>
                    <a:pt x="1654" y="2307"/>
                  </a:cubicBezTo>
                  <a:cubicBezTo>
                    <a:pt x="1665" y="2330"/>
                    <a:pt x="1679" y="2355"/>
                    <a:pt x="1691" y="2378"/>
                  </a:cubicBezTo>
                  <a:cubicBezTo>
                    <a:pt x="1700" y="2376"/>
                    <a:pt x="1708" y="2373"/>
                    <a:pt x="1717" y="2367"/>
                  </a:cubicBezTo>
                  <a:cubicBezTo>
                    <a:pt x="1702" y="2333"/>
                    <a:pt x="1694" y="2295"/>
                    <a:pt x="1677" y="2264"/>
                  </a:cubicBezTo>
                  <a:cubicBezTo>
                    <a:pt x="1553" y="2035"/>
                    <a:pt x="1433" y="1802"/>
                    <a:pt x="1301" y="1579"/>
                  </a:cubicBezTo>
                  <a:cubicBezTo>
                    <a:pt x="975" y="1026"/>
                    <a:pt x="576" y="528"/>
                    <a:pt x="115" y="81"/>
                  </a:cubicBezTo>
                  <a:cubicBezTo>
                    <a:pt x="86" y="54"/>
                    <a:pt x="50" y="35"/>
                    <a:pt x="17"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8"/>
            <p:cNvSpPr/>
            <p:nvPr/>
          </p:nvSpPr>
          <p:spPr>
            <a:xfrm>
              <a:off x="8294540" y="3984918"/>
              <a:ext cx="177199" cy="121252"/>
            </a:xfrm>
            <a:custGeom>
              <a:avLst/>
              <a:gdLst/>
              <a:ahLst/>
              <a:cxnLst/>
              <a:rect l="l" t="t" r="r" b="b"/>
              <a:pathLst>
                <a:path w="1780" h="1218" extrusionOk="0">
                  <a:moveTo>
                    <a:pt x="1780" y="0"/>
                  </a:moveTo>
                  <a:lnTo>
                    <a:pt x="1780" y="0"/>
                  </a:lnTo>
                  <a:cubicBezTo>
                    <a:pt x="1293" y="72"/>
                    <a:pt x="207" y="814"/>
                    <a:pt x="1" y="1218"/>
                  </a:cubicBezTo>
                  <a:cubicBezTo>
                    <a:pt x="261" y="969"/>
                    <a:pt x="525" y="722"/>
                    <a:pt x="823" y="513"/>
                  </a:cubicBezTo>
                  <a:cubicBezTo>
                    <a:pt x="1121" y="304"/>
                    <a:pt x="1445" y="141"/>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8"/>
            <p:cNvSpPr/>
            <p:nvPr/>
          </p:nvSpPr>
          <p:spPr>
            <a:xfrm>
              <a:off x="8572082" y="4007714"/>
              <a:ext cx="211146" cy="52264"/>
            </a:xfrm>
            <a:custGeom>
              <a:avLst/>
              <a:gdLst/>
              <a:ahLst/>
              <a:cxnLst/>
              <a:rect l="l" t="t" r="r" b="b"/>
              <a:pathLst>
                <a:path w="2121" h="525" extrusionOk="0">
                  <a:moveTo>
                    <a:pt x="2038" y="3"/>
                  </a:moveTo>
                  <a:cubicBezTo>
                    <a:pt x="1851" y="9"/>
                    <a:pt x="1662" y="1"/>
                    <a:pt x="1476" y="29"/>
                  </a:cubicBezTo>
                  <a:cubicBezTo>
                    <a:pt x="957" y="104"/>
                    <a:pt x="473" y="298"/>
                    <a:pt x="0" y="525"/>
                  </a:cubicBezTo>
                  <a:cubicBezTo>
                    <a:pt x="656" y="268"/>
                    <a:pt x="1318" y="28"/>
                    <a:pt x="2036" y="28"/>
                  </a:cubicBezTo>
                  <a:cubicBezTo>
                    <a:pt x="2064" y="28"/>
                    <a:pt x="2092" y="28"/>
                    <a:pt x="2121" y="29"/>
                  </a:cubicBezTo>
                  <a:cubicBezTo>
                    <a:pt x="2092" y="15"/>
                    <a:pt x="2063" y="3"/>
                    <a:pt x="2038" y="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8"/>
            <p:cNvSpPr/>
            <p:nvPr/>
          </p:nvSpPr>
          <p:spPr>
            <a:xfrm>
              <a:off x="7715862" y="4196259"/>
              <a:ext cx="221101" cy="94174"/>
            </a:xfrm>
            <a:custGeom>
              <a:avLst/>
              <a:gdLst/>
              <a:ahLst/>
              <a:cxnLst/>
              <a:rect l="l" t="t" r="r" b="b"/>
              <a:pathLst>
                <a:path w="2221" h="946" extrusionOk="0">
                  <a:moveTo>
                    <a:pt x="2218" y="0"/>
                  </a:moveTo>
                  <a:cubicBezTo>
                    <a:pt x="2118" y="23"/>
                    <a:pt x="2017" y="49"/>
                    <a:pt x="1920" y="69"/>
                  </a:cubicBezTo>
                  <a:cubicBezTo>
                    <a:pt x="1404" y="184"/>
                    <a:pt x="911" y="356"/>
                    <a:pt x="456" y="619"/>
                  </a:cubicBezTo>
                  <a:cubicBezTo>
                    <a:pt x="324" y="697"/>
                    <a:pt x="201" y="783"/>
                    <a:pt x="78" y="868"/>
                  </a:cubicBezTo>
                  <a:cubicBezTo>
                    <a:pt x="49" y="889"/>
                    <a:pt x="26" y="920"/>
                    <a:pt x="0" y="946"/>
                  </a:cubicBezTo>
                  <a:cubicBezTo>
                    <a:pt x="155" y="857"/>
                    <a:pt x="295" y="757"/>
                    <a:pt x="444" y="671"/>
                  </a:cubicBezTo>
                  <a:cubicBezTo>
                    <a:pt x="831" y="450"/>
                    <a:pt x="1238" y="281"/>
                    <a:pt x="1671" y="172"/>
                  </a:cubicBezTo>
                  <a:cubicBezTo>
                    <a:pt x="1857" y="126"/>
                    <a:pt x="2037" y="72"/>
                    <a:pt x="2221" y="23"/>
                  </a:cubicBezTo>
                  <a:cubicBezTo>
                    <a:pt x="2221" y="18"/>
                    <a:pt x="2218" y="9"/>
                    <a:pt x="2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8"/>
            <p:cNvSpPr/>
            <p:nvPr/>
          </p:nvSpPr>
          <p:spPr>
            <a:xfrm>
              <a:off x="8252032" y="4207408"/>
              <a:ext cx="74264" cy="211444"/>
            </a:xfrm>
            <a:custGeom>
              <a:avLst/>
              <a:gdLst/>
              <a:ahLst/>
              <a:cxnLst/>
              <a:rect l="l" t="t" r="r" b="b"/>
              <a:pathLst>
                <a:path w="746" h="2124" extrusionOk="0">
                  <a:moveTo>
                    <a:pt x="4" y="0"/>
                  </a:moveTo>
                  <a:lnTo>
                    <a:pt x="1" y="3"/>
                  </a:lnTo>
                  <a:cubicBezTo>
                    <a:pt x="3" y="6"/>
                    <a:pt x="6" y="8"/>
                    <a:pt x="9" y="11"/>
                  </a:cubicBezTo>
                  <a:lnTo>
                    <a:pt x="9" y="11"/>
                  </a:lnTo>
                  <a:cubicBezTo>
                    <a:pt x="7" y="7"/>
                    <a:pt x="5" y="4"/>
                    <a:pt x="4" y="0"/>
                  </a:cubicBezTo>
                  <a:close/>
                  <a:moveTo>
                    <a:pt x="9" y="11"/>
                  </a:moveTo>
                  <a:cubicBezTo>
                    <a:pt x="33" y="56"/>
                    <a:pt x="54" y="101"/>
                    <a:pt x="81" y="146"/>
                  </a:cubicBezTo>
                  <a:cubicBezTo>
                    <a:pt x="399" y="676"/>
                    <a:pt x="651" y="1229"/>
                    <a:pt x="697" y="1857"/>
                  </a:cubicBezTo>
                  <a:cubicBezTo>
                    <a:pt x="706" y="1946"/>
                    <a:pt x="723" y="2034"/>
                    <a:pt x="734" y="2123"/>
                  </a:cubicBezTo>
                  <a:cubicBezTo>
                    <a:pt x="746" y="1988"/>
                    <a:pt x="740" y="1851"/>
                    <a:pt x="726" y="1719"/>
                  </a:cubicBezTo>
                  <a:cubicBezTo>
                    <a:pt x="714" y="1613"/>
                    <a:pt x="697" y="1507"/>
                    <a:pt x="674" y="1404"/>
                  </a:cubicBezTo>
                  <a:cubicBezTo>
                    <a:pt x="565" y="908"/>
                    <a:pt x="327" y="473"/>
                    <a:pt x="55" y="52"/>
                  </a:cubicBezTo>
                  <a:cubicBezTo>
                    <a:pt x="43" y="35"/>
                    <a:pt x="25" y="24"/>
                    <a:pt x="9" y="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8"/>
            <p:cNvSpPr/>
            <p:nvPr/>
          </p:nvSpPr>
          <p:spPr>
            <a:xfrm>
              <a:off x="8426044" y="3599866"/>
              <a:ext cx="62020" cy="205173"/>
            </a:xfrm>
            <a:custGeom>
              <a:avLst/>
              <a:gdLst/>
              <a:ahLst/>
              <a:cxnLst/>
              <a:rect l="l" t="t" r="r" b="b"/>
              <a:pathLst>
                <a:path w="623" h="2061" extrusionOk="0">
                  <a:moveTo>
                    <a:pt x="585" y="0"/>
                  </a:moveTo>
                  <a:cubicBezTo>
                    <a:pt x="588" y="250"/>
                    <a:pt x="548" y="476"/>
                    <a:pt x="496" y="702"/>
                  </a:cubicBezTo>
                  <a:cubicBezTo>
                    <a:pt x="410" y="1083"/>
                    <a:pt x="264" y="1442"/>
                    <a:pt x="106" y="1797"/>
                  </a:cubicBezTo>
                  <a:cubicBezTo>
                    <a:pt x="66" y="1883"/>
                    <a:pt x="35" y="1974"/>
                    <a:pt x="0" y="2060"/>
                  </a:cubicBezTo>
                  <a:cubicBezTo>
                    <a:pt x="307" y="1525"/>
                    <a:pt x="533" y="960"/>
                    <a:pt x="611" y="341"/>
                  </a:cubicBezTo>
                  <a:cubicBezTo>
                    <a:pt x="622" y="238"/>
                    <a:pt x="616" y="75"/>
                    <a:pt x="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8"/>
            <p:cNvSpPr/>
            <p:nvPr/>
          </p:nvSpPr>
          <p:spPr>
            <a:xfrm>
              <a:off x="8181054" y="4147480"/>
              <a:ext cx="32055" cy="222295"/>
            </a:xfrm>
            <a:custGeom>
              <a:avLst/>
              <a:gdLst/>
              <a:ahLst/>
              <a:cxnLst/>
              <a:rect l="l" t="t" r="r" b="b"/>
              <a:pathLst>
                <a:path w="322" h="2233" extrusionOk="0">
                  <a:moveTo>
                    <a:pt x="164" y="0"/>
                  </a:moveTo>
                  <a:cubicBezTo>
                    <a:pt x="69" y="227"/>
                    <a:pt x="26" y="465"/>
                    <a:pt x="15" y="705"/>
                  </a:cubicBezTo>
                  <a:cubicBezTo>
                    <a:pt x="0" y="1095"/>
                    <a:pt x="81" y="1470"/>
                    <a:pt x="184" y="1843"/>
                  </a:cubicBezTo>
                  <a:cubicBezTo>
                    <a:pt x="220" y="1970"/>
                    <a:pt x="272" y="2092"/>
                    <a:pt x="317" y="2219"/>
                  </a:cubicBezTo>
                  <a:lnTo>
                    <a:pt x="317" y="2219"/>
                  </a:lnTo>
                  <a:cubicBezTo>
                    <a:pt x="315" y="2206"/>
                    <a:pt x="315" y="2191"/>
                    <a:pt x="313" y="2178"/>
                  </a:cubicBezTo>
                  <a:cubicBezTo>
                    <a:pt x="244" y="1903"/>
                    <a:pt x="167" y="1628"/>
                    <a:pt x="109" y="1350"/>
                  </a:cubicBezTo>
                  <a:cubicBezTo>
                    <a:pt x="35" y="995"/>
                    <a:pt x="38" y="636"/>
                    <a:pt x="106" y="278"/>
                  </a:cubicBezTo>
                  <a:cubicBezTo>
                    <a:pt x="126" y="187"/>
                    <a:pt x="146" y="95"/>
                    <a:pt x="164" y="0"/>
                  </a:cubicBezTo>
                  <a:close/>
                  <a:moveTo>
                    <a:pt x="317" y="2219"/>
                  </a:moveTo>
                  <a:lnTo>
                    <a:pt x="317" y="2219"/>
                  </a:lnTo>
                  <a:cubicBezTo>
                    <a:pt x="317" y="2224"/>
                    <a:pt x="318" y="2228"/>
                    <a:pt x="318" y="2232"/>
                  </a:cubicBezTo>
                  <a:lnTo>
                    <a:pt x="321" y="2232"/>
                  </a:lnTo>
                  <a:cubicBezTo>
                    <a:pt x="320" y="2228"/>
                    <a:pt x="318" y="2224"/>
                    <a:pt x="317" y="22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8"/>
            <p:cNvSpPr/>
            <p:nvPr/>
          </p:nvSpPr>
          <p:spPr>
            <a:xfrm>
              <a:off x="7944028" y="3909560"/>
              <a:ext cx="172321" cy="126528"/>
            </a:xfrm>
            <a:custGeom>
              <a:avLst/>
              <a:gdLst/>
              <a:ahLst/>
              <a:cxnLst/>
              <a:rect l="l" t="t" r="r" b="b"/>
              <a:pathLst>
                <a:path w="1731" h="1271" extrusionOk="0">
                  <a:moveTo>
                    <a:pt x="0" y="1"/>
                  </a:moveTo>
                  <a:lnTo>
                    <a:pt x="0" y="1"/>
                  </a:lnTo>
                  <a:cubicBezTo>
                    <a:pt x="61" y="52"/>
                    <a:pt x="126" y="90"/>
                    <a:pt x="192" y="130"/>
                  </a:cubicBezTo>
                  <a:cubicBezTo>
                    <a:pt x="697" y="439"/>
                    <a:pt x="1164" y="803"/>
                    <a:pt x="1613" y="1187"/>
                  </a:cubicBezTo>
                  <a:cubicBezTo>
                    <a:pt x="1648" y="1216"/>
                    <a:pt x="1685" y="1238"/>
                    <a:pt x="1722" y="1262"/>
                  </a:cubicBezTo>
                  <a:lnTo>
                    <a:pt x="1722" y="1262"/>
                  </a:lnTo>
                  <a:cubicBezTo>
                    <a:pt x="1707" y="1240"/>
                    <a:pt x="1694" y="1216"/>
                    <a:pt x="1677" y="1201"/>
                  </a:cubicBezTo>
                  <a:cubicBezTo>
                    <a:pt x="1218" y="774"/>
                    <a:pt x="720" y="399"/>
                    <a:pt x="175" y="90"/>
                  </a:cubicBezTo>
                  <a:cubicBezTo>
                    <a:pt x="118" y="55"/>
                    <a:pt x="58" y="30"/>
                    <a:pt x="0" y="1"/>
                  </a:cubicBezTo>
                  <a:close/>
                  <a:moveTo>
                    <a:pt x="1722" y="1262"/>
                  </a:moveTo>
                  <a:cubicBezTo>
                    <a:pt x="1724" y="1264"/>
                    <a:pt x="1726" y="1267"/>
                    <a:pt x="1728" y="1270"/>
                  </a:cubicBezTo>
                  <a:lnTo>
                    <a:pt x="1731" y="1267"/>
                  </a:lnTo>
                  <a:cubicBezTo>
                    <a:pt x="1728" y="1265"/>
                    <a:pt x="1725" y="1263"/>
                    <a:pt x="1722" y="12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8"/>
            <p:cNvSpPr/>
            <p:nvPr/>
          </p:nvSpPr>
          <p:spPr>
            <a:xfrm>
              <a:off x="8368405" y="4319499"/>
              <a:ext cx="50074" cy="174611"/>
            </a:xfrm>
            <a:custGeom>
              <a:avLst/>
              <a:gdLst/>
              <a:ahLst/>
              <a:cxnLst/>
              <a:rect l="l" t="t" r="r" b="b"/>
              <a:pathLst>
                <a:path w="503" h="1754" extrusionOk="0">
                  <a:moveTo>
                    <a:pt x="1" y="0"/>
                  </a:moveTo>
                  <a:cubicBezTo>
                    <a:pt x="2" y="1"/>
                    <a:pt x="4" y="3"/>
                    <a:pt x="5" y="4"/>
                  </a:cubicBezTo>
                  <a:lnTo>
                    <a:pt x="5" y="4"/>
                  </a:lnTo>
                  <a:cubicBezTo>
                    <a:pt x="5" y="3"/>
                    <a:pt x="4" y="1"/>
                    <a:pt x="4" y="0"/>
                  </a:cubicBezTo>
                  <a:close/>
                  <a:moveTo>
                    <a:pt x="5" y="4"/>
                  </a:moveTo>
                  <a:cubicBezTo>
                    <a:pt x="71" y="146"/>
                    <a:pt x="145" y="285"/>
                    <a:pt x="204" y="427"/>
                  </a:cubicBezTo>
                  <a:cubicBezTo>
                    <a:pt x="373" y="840"/>
                    <a:pt x="482" y="1264"/>
                    <a:pt x="453" y="1711"/>
                  </a:cubicBezTo>
                  <a:cubicBezTo>
                    <a:pt x="453" y="1719"/>
                    <a:pt x="462" y="1728"/>
                    <a:pt x="473" y="1754"/>
                  </a:cubicBezTo>
                  <a:cubicBezTo>
                    <a:pt x="485" y="1673"/>
                    <a:pt x="502" y="1613"/>
                    <a:pt x="502" y="1553"/>
                  </a:cubicBezTo>
                  <a:cubicBezTo>
                    <a:pt x="502" y="1450"/>
                    <a:pt x="496" y="1347"/>
                    <a:pt x="485" y="1246"/>
                  </a:cubicBezTo>
                  <a:cubicBezTo>
                    <a:pt x="430" y="814"/>
                    <a:pt x="273" y="416"/>
                    <a:pt x="47" y="46"/>
                  </a:cubicBezTo>
                  <a:cubicBezTo>
                    <a:pt x="36" y="30"/>
                    <a:pt x="21" y="17"/>
                    <a:pt x="5" y="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8"/>
            <p:cNvSpPr/>
            <p:nvPr/>
          </p:nvSpPr>
          <p:spPr>
            <a:xfrm>
              <a:off x="7876733" y="4082475"/>
              <a:ext cx="175208" cy="10950"/>
            </a:xfrm>
            <a:custGeom>
              <a:avLst/>
              <a:gdLst/>
              <a:ahLst/>
              <a:cxnLst/>
              <a:rect l="l" t="t" r="r" b="b"/>
              <a:pathLst>
                <a:path w="1760" h="110" extrusionOk="0">
                  <a:moveTo>
                    <a:pt x="680" y="1"/>
                  </a:moveTo>
                  <a:cubicBezTo>
                    <a:pt x="577" y="1"/>
                    <a:pt x="474" y="6"/>
                    <a:pt x="370" y="20"/>
                  </a:cubicBezTo>
                  <a:cubicBezTo>
                    <a:pt x="247" y="40"/>
                    <a:pt x="121" y="38"/>
                    <a:pt x="11" y="104"/>
                  </a:cubicBezTo>
                  <a:lnTo>
                    <a:pt x="11" y="104"/>
                  </a:lnTo>
                  <a:cubicBezTo>
                    <a:pt x="247" y="64"/>
                    <a:pt x="483" y="51"/>
                    <a:pt x="719" y="51"/>
                  </a:cubicBezTo>
                  <a:cubicBezTo>
                    <a:pt x="1066" y="51"/>
                    <a:pt x="1412" y="79"/>
                    <a:pt x="1759" y="89"/>
                  </a:cubicBezTo>
                  <a:cubicBezTo>
                    <a:pt x="1567" y="60"/>
                    <a:pt x="1376" y="35"/>
                    <a:pt x="1184" y="23"/>
                  </a:cubicBezTo>
                  <a:cubicBezTo>
                    <a:pt x="1015" y="14"/>
                    <a:pt x="848" y="1"/>
                    <a:pt x="680" y="1"/>
                  </a:cubicBezTo>
                  <a:close/>
                  <a:moveTo>
                    <a:pt x="11" y="104"/>
                  </a:moveTo>
                  <a:lnTo>
                    <a:pt x="11" y="104"/>
                  </a:lnTo>
                  <a:cubicBezTo>
                    <a:pt x="7" y="105"/>
                    <a:pt x="4" y="106"/>
                    <a:pt x="0" y="106"/>
                  </a:cubicBezTo>
                  <a:lnTo>
                    <a:pt x="3" y="109"/>
                  </a:lnTo>
                  <a:cubicBezTo>
                    <a:pt x="6" y="107"/>
                    <a:pt x="8" y="106"/>
                    <a:pt x="11" y="1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8"/>
            <p:cNvSpPr/>
            <p:nvPr/>
          </p:nvSpPr>
          <p:spPr>
            <a:xfrm>
              <a:off x="8179660" y="3679405"/>
              <a:ext cx="28870" cy="152112"/>
            </a:xfrm>
            <a:custGeom>
              <a:avLst/>
              <a:gdLst/>
              <a:ahLst/>
              <a:cxnLst/>
              <a:rect l="l" t="t" r="r" b="b"/>
              <a:pathLst>
                <a:path w="290" h="1528" extrusionOk="0">
                  <a:moveTo>
                    <a:pt x="0" y="1"/>
                  </a:moveTo>
                  <a:lnTo>
                    <a:pt x="0" y="1"/>
                  </a:lnTo>
                  <a:cubicBezTo>
                    <a:pt x="26" y="519"/>
                    <a:pt x="132" y="1021"/>
                    <a:pt x="289" y="1528"/>
                  </a:cubicBezTo>
                  <a:cubicBezTo>
                    <a:pt x="192" y="1009"/>
                    <a:pt x="97" y="5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8"/>
            <p:cNvSpPr/>
            <p:nvPr/>
          </p:nvSpPr>
          <p:spPr>
            <a:xfrm>
              <a:off x="8322513" y="3779849"/>
              <a:ext cx="32851" cy="107912"/>
            </a:xfrm>
            <a:custGeom>
              <a:avLst/>
              <a:gdLst/>
              <a:ahLst/>
              <a:cxnLst/>
              <a:rect l="l" t="t" r="r" b="b"/>
              <a:pathLst>
                <a:path w="330" h="1084" extrusionOk="0">
                  <a:moveTo>
                    <a:pt x="310" y="0"/>
                  </a:moveTo>
                  <a:cubicBezTo>
                    <a:pt x="207" y="358"/>
                    <a:pt x="104" y="719"/>
                    <a:pt x="0" y="1078"/>
                  </a:cubicBezTo>
                  <a:cubicBezTo>
                    <a:pt x="9" y="1080"/>
                    <a:pt x="18" y="1080"/>
                    <a:pt x="29" y="1083"/>
                  </a:cubicBezTo>
                  <a:cubicBezTo>
                    <a:pt x="147" y="728"/>
                    <a:pt x="258" y="373"/>
                    <a:pt x="330" y="6"/>
                  </a:cubicBezTo>
                  <a:cubicBezTo>
                    <a:pt x="324" y="3"/>
                    <a:pt x="316" y="0"/>
                    <a:pt x="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8"/>
            <p:cNvSpPr/>
            <p:nvPr/>
          </p:nvSpPr>
          <p:spPr>
            <a:xfrm>
              <a:off x="8685567" y="4022746"/>
              <a:ext cx="97659" cy="19611"/>
            </a:xfrm>
            <a:custGeom>
              <a:avLst/>
              <a:gdLst/>
              <a:ahLst/>
              <a:cxnLst/>
              <a:rect l="l" t="t" r="r" b="b"/>
              <a:pathLst>
                <a:path w="981" h="197" extrusionOk="0">
                  <a:moveTo>
                    <a:pt x="847" y="1"/>
                  </a:moveTo>
                  <a:cubicBezTo>
                    <a:pt x="555" y="1"/>
                    <a:pt x="280" y="93"/>
                    <a:pt x="1" y="173"/>
                  </a:cubicBezTo>
                  <a:cubicBezTo>
                    <a:pt x="4" y="179"/>
                    <a:pt x="4" y="188"/>
                    <a:pt x="6" y="196"/>
                  </a:cubicBezTo>
                  <a:cubicBezTo>
                    <a:pt x="87" y="176"/>
                    <a:pt x="167" y="156"/>
                    <a:pt x="247" y="139"/>
                  </a:cubicBezTo>
                  <a:cubicBezTo>
                    <a:pt x="327" y="122"/>
                    <a:pt x="410" y="102"/>
                    <a:pt x="494" y="84"/>
                  </a:cubicBezTo>
                  <a:cubicBezTo>
                    <a:pt x="574" y="70"/>
                    <a:pt x="657" y="56"/>
                    <a:pt x="740" y="47"/>
                  </a:cubicBezTo>
                  <a:cubicBezTo>
                    <a:pt x="820" y="39"/>
                    <a:pt x="900" y="36"/>
                    <a:pt x="981" y="30"/>
                  </a:cubicBezTo>
                  <a:cubicBezTo>
                    <a:pt x="981" y="21"/>
                    <a:pt x="981" y="16"/>
                    <a:pt x="978" y="7"/>
                  </a:cubicBezTo>
                  <a:cubicBezTo>
                    <a:pt x="934" y="3"/>
                    <a:pt x="890"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8"/>
            <p:cNvSpPr/>
            <p:nvPr/>
          </p:nvSpPr>
          <p:spPr>
            <a:xfrm>
              <a:off x="8191905" y="4134340"/>
              <a:ext cx="26281" cy="101641"/>
            </a:xfrm>
            <a:custGeom>
              <a:avLst/>
              <a:gdLst/>
              <a:ahLst/>
              <a:cxnLst/>
              <a:rect l="l" t="t" r="r" b="b"/>
              <a:pathLst>
                <a:path w="264" h="1021" extrusionOk="0">
                  <a:moveTo>
                    <a:pt x="264" y="1"/>
                  </a:moveTo>
                  <a:lnTo>
                    <a:pt x="264" y="1"/>
                  </a:lnTo>
                  <a:cubicBezTo>
                    <a:pt x="69" y="110"/>
                    <a:pt x="0" y="700"/>
                    <a:pt x="95" y="1021"/>
                  </a:cubicBezTo>
                  <a:cubicBezTo>
                    <a:pt x="66" y="671"/>
                    <a:pt x="80" y="333"/>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8"/>
            <p:cNvSpPr/>
            <p:nvPr/>
          </p:nvSpPr>
          <p:spPr>
            <a:xfrm>
              <a:off x="7737763" y="4211390"/>
              <a:ext cx="103632" cy="41313"/>
            </a:xfrm>
            <a:custGeom>
              <a:avLst/>
              <a:gdLst/>
              <a:ahLst/>
              <a:cxnLst/>
              <a:rect l="l" t="t" r="r" b="b"/>
              <a:pathLst>
                <a:path w="1041" h="415" extrusionOk="0">
                  <a:moveTo>
                    <a:pt x="1038" y="0"/>
                  </a:moveTo>
                  <a:cubicBezTo>
                    <a:pt x="1035" y="2"/>
                    <a:pt x="1031" y="3"/>
                    <a:pt x="1027" y="4"/>
                  </a:cubicBezTo>
                  <a:lnTo>
                    <a:pt x="1027" y="4"/>
                  </a:lnTo>
                  <a:cubicBezTo>
                    <a:pt x="1032" y="4"/>
                    <a:pt x="1036" y="4"/>
                    <a:pt x="1041" y="3"/>
                  </a:cubicBezTo>
                  <a:lnTo>
                    <a:pt x="1038" y="0"/>
                  </a:lnTo>
                  <a:close/>
                  <a:moveTo>
                    <a:pt x="1027" y="4"/>
                  </a:moveTo>
                  <a:cubicBezTo>
                    <a:pt x="1003" y="6"/>
                    <a:pt x="976" y="7"/>
                    <a:pt x="952" y="12"/>
                  </a:cubicBezTo>
                  <a:cubicBezTo>
                    <a:pt x="669" y="95"/>
                    <a:pt x="385" y="184"/>
                    <a:pt x="127" y="335"/>
                  </a:cubicBezTo>
                  <a:cubicBezTo>
                    <a:pt x="84" y="361"/>
                    <a:pt x="44" y="387"/>
                    <a:pt x="1" y="413"/>
                  </a:cubicBezTo>
                  <a:cubicBezTo>
                    <a:pt x="7" y="414"/>
                    <a:pt x="12" y="414"/>
                    <a:pt x="18" y="414"/>
                  </a:cubicBezTo>
                  <a:cubicBezTo>
                    <a:pt x="41" y="414"/>
                    <a:pt x="59" y="405"/>
                    <a:pt x="75" y="398"/>
                  </a:cubicBezTo>
                  <a:cubicBezTo>
                    <a:pt x="259" y="315"/>
                    <a:pt x="442" y="229"/>
                    <a:pt x="628" y="152"/>
                  </a:cubicBezTo>
                  <a:cubicBezTo>
                    <a:pt x="760" y="99"/>
                    <a:pt x="893" y="54"/>
                    <a:pt x="1027" y="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8"/>
            <p:cNvSpPr/>
            <p:nvPr/>
          </p:nvSpPr>
          <p:spPr>
            <a:xfrm>
              <a:off x="7900625" y="3723604"/>
              <a:ext cx="88301" cy="81432"/>
            </a:xfrm>
            <a:custGeom>
              <a:avLst/>
              <a:gdLst/>
              <a:ahLst/>
              <a:cxnLst/>
              <a:rect l="l" t="t" r="r" b="b"/>
              <a:pathLst>
                <a:path w="887" h="818" extrusionOk="0">
                  <a:moveTo>
                    <a:pt x="4" y="1"/>
                  </a:moveTo>
                  <a:lnTo>
                    <a:pt x="1" y="4"/>
                  </a:lnTo>
                  <a:cubicBezTo>
                    <a:pt x="3" y="5"/>
                    <a:pt x="6" y="7"/>
                    <a:pt x="8" y="9"/>
                  </a:cubicBezTo>
                  <a:lnTo>
                    <a:pt x="8" y="9"/>
                  </a:lnTo>
                  <a:cubicBezTo>
                    <a:pt x="7" y="6"/>
                    <a:pt x="5" y="4"/>
                    <a:pt x="4" y="1"/>
                  </a:cubicBezTo>
                  <a:close/>
                  <a:moveTo>
                    <a:pt x="8" y="9"/>
                  </a:moveTo>
                  <a:cubicBezTo>
                    <a:pt x="15" y="20"/>
                    <a:pt x="20" y="29"/>
                    <a:pt x="30" y="38"/>
                  </a:cubicBezTo>
                  <a:cubicBezTo>
                    <a:pt x="279" y="273"/>
                    <a:pt x="531" y="505"/>
                    <a:pt x="783" y="740"/>
                  </a:cubicBezTo>
                  <a:cubicBezTo>
                    <a:pt x="815" y="769"/>
                    <a:pt x="852" y="792"/>
                    <a:pt x="886" y="817"/>
                  </a:cubicBezTo>
                  <a:cubicBezTo>
                    <a:pt x="646" y="582"/>
                    <a:pt x="405" y="348"/>
                    <a:pt x="161" y="115"/>
                  </a:cubicBezTo>
                  <a:cubicBezTo>
                    <a:pt x="118" y="72"/>
                    <a:pt x="61" y="44"/>
                    <a:pt x="8"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8"/>
            <p:cNvSpPr/>
            <p:nvPr/>
          </p:nvSpPr>
          <p:spPr>
            <a:xfrm>
              <a:off x="8390106" y="4412975"/>
              <a:ext cx="15530" cy="71477"/>
            </a:xfrm>
            <a:custGeom>
              <a:avLst/>
              <a:gdLst/>
              <a:ahLst/>
              <a:cxnLst/>
              <a:rect l="l" t="t" r="r" b="b"/>
              <a:pathLst>
                <a:path w="156" h="718" extrusionOk="0">
                  <a:moveTo>
                    <a:pt x="0" y="1"/>
                  </a:moveTo>
                  <a:lnTo>
                    <a:pt x="0" y="1"/>
                  </a:lnTo>
                  <a:cubicBezTo>
                    <a:pt x="43" y="239"/>
                    <a:pt x="86" y="479"/>
                    <a:pt x="129" y="717"/>
                  </a:cubicBezTo>
                  <a:cubicBezTo>
                    <a:pt x="155" y="462"/>
                    <a:pt x="95" y="22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8"/>
            <p:cNvSpPr/>
            <p:nvPr/>
          </p:nvSpPr>
          <p:spPr>
            <a:xfrm>
              <a:off x="8223860" y="4073018"/>
              <a:ext cx="8362" cy="22399"/>
            </a:xfrm>
            <a:custGeom>
              <a:avLst/>
              <a:gdLst/>
              <a:ahLst/>
              <a:cxnLst/>
              <a:rect l="l" t="t" r="r" b="b"/>
              <a:pathLst>
                <a:path w="84" h="225" extrusionOk="0">
                  <a:moveTo>
                    <a:pt x="3" y="1"/>
                  </a:moveTo>
                  <a:lnTo>
                    <a:pt x="0" y="3"/>
                  </a:lnTo>
                  <a:cubicBezTo>
                    <a:pt x="2" y="5"/>
                    <a:pt x="4" y="7"/>
                    <a:pt x="6" y="8"/>
                  </a:cubicBezTo>
                  <a:lnTo>
                    <a:pt x="6" y="8"/>
                  </a:lnTo>
                  <a:lnTo>
                    <a:pt x="3" y="1"/>
                  </a:lnTo>
                  <a:close/>
                  <a:moveTo>
                    <a:pt x="6" y="8"/>
                  </a:moveTo>
                  <a:lnTo>
                    <a:pt x="81" y="217"/>
                  </a:lnTo>
                  <a:lnTo>
                    <a:pt x="81" y="217"/>
                  </a:lnTo>
                  <a:cubicBezTo>
                    <a:pt x="82" y="138"/>
                    <a:pt x="70" y="63"/>
                    <a:pt x="6" y="8"/>
                  </a:cubicBezTo>
                  <a:close/>
                  <a:moveTo>
                    <a:pt x="81" y="217"/>
                  </a:moveTo>
                  <a:lnTo>
                    <a:pt x="81" y="217"/>
                  </a:lnTo>
                  <a:cubicBezTo>
                    <a:pt x="80" y="219"/>
                    <a:pt x="80" y="222"/>
                    <a:pt x="80" y="224"/>
                  </a:cubicBezTo>
                  <a:lnTo>
                    <a:pt x="83" y="224"/>
                  </a:lnTo>
                  <a:lnTo>
                    <a:pt x="81" y="21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8"/>
            <p:cNvSpPr/>
            <p:nvPr/>
          </p:nvSpPr>
          <p:spPr>
            <a:xfrm>
              <a:off x="8212710" y="4369672"/>
              <a:ext cx="9457" cy="21801"/>
            </a:xfrm>
            <a:custGeom>
              <a:avLst/>
              <a:gdLst/>
              <a:ahLst/>
              <a:cxnLst/>
              <a:rect l="l" t="t" r="r" b="b"/>
              <a:pathLst>
                <a:path w="95" h="219" extrusionOk="0">
                  <a:moveTo>
                    <a:pt x="0" y="0"/>
                  </a:moveTo>
                  <a:cubicBezTo>
                    <a:pt x="32" y="75"/>
                    <a:pt x="61" y="146"/>
                    <a:pt x="92" y="218"/>
                  </a:cubicBezTo>
                  <a:lnTo>
                    <a:pt x="95" y="215"/>
                  </a:lnTo>
                  <a:cubicBezTo>
                    <a:pt x="63" y="144"/>
                    <a:pt x="32" y="72"/>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8"/>
            <p:cNvSpPr/>
            <p:nvPr/>
          </p:nvSpPr>
          <p:spPr>
            <a:xfrm>
              <a:off x="8221869" y="4391075"/>
              <a:ext cx="4082" cy="11747"/>
            </a:xfrm>
            <a:custGeom>
              <a:avLst/>
              <a:gdLst/>
              <a:ahLst/>
              <a:cxnLst/>
              <a:rect l="l" t="t" r="r" b="b"/>
              <a:pathLst>
                <a:path w="41" h="118" extrusionOk="0">
                  <a:moveTo>
                    <a:pt x="0" y="0"/>
                  </a:moveTo>
                  <a:lnTo>
                    <a:pt x="0" y="3"/>
                  </a:lnTo>
                  <a:cubicBezTo>
                    <a:pt x="12" y="40"/>
                    <a:pt x="26" y="80"/>
                    <a:pt x="40" y="118"/>
                  </a:cubicBezTo>
                  <a:cubicBezTo>
                    <a:pt x="26" y="80"/>
                    <a:pt x="14" y="4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8"/>
            <p:cNvSpPr/>
            <p:nvPr/>
          </p:nvSpPr>
          <p:spPr>
            <a:xfrm>
              <a:off x="7895548" y="3719622"/>
              <a:ext cx="5475" cy="4380"/>
            </a:xfrm>
            <a:custGeom>
              <a:avLst/>
              <a:gdLst/>
              <a:ahLst/>
              <a:cxnLst/>
              <a:rect l="l" t="t" r="r" b="b"/>
              <a:pathLst>
                <a:path w="55" h="44" extrusionOk="0">
                  <a:moveTo>
                    <a:pt x="12" y="1"/>
                  </a:moveTo>
                  <a:cubicBezTo>
                    <a:pt x="9" y="4"/>
                    <a:pt x="6" y="9"/>
                    <a:pt x="0" y="15"/>
                  </a:cubicBezTo>
                  <a:cubicBezTo>
                    <a:pt x="17" y="22"/>
                    <a:pt x="32" y="29"/>
                    <a:pt x="46" y="36"/>
                  </a:cubicBezTo>
                  <a:lnTo>
                    <a:pt x="46" y="36"/>
                  </a:lnTo>
                  <a:cubicBezTo>
                    <a:pt x="36" y="25"/>
                    <a:pt x="24" y="13"/>
                    <a:pt x="12" y="1"/>
                  </a:cubicBezTo>
                  <a:close/>
                  <a:moveTo>
                    <a:pt x="46" y="36"/>
                  </a:moveTo>
                  <a:cubicBezTo>
                    <a:pt x="48" y="39"/>
                    <a:pt x="50" y="41"/>
                    <a:pt x="52" y="44"/>
                  </a:cubicBezTo>
                  <a:lnTo>
                    <a:pt x="55" y="41"/>
                  </a:lnTo>
                  <a:cubicBezTo>
                    <a:pt x="52" y="39"/>
                    <a:pt x="49" y="38"/>
                    <a:pt x="46" y="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8"/>
            <p:cNvSpPr/>
            <p:nvPr/>
          </p:nvSpPr>
          <p:spPr>
            <a:xfrm>
              <a:off x="7755781" y="3633811"/>
              <a:ext cx="7267" cy="4978"/>
            </a:xfrm>
            <a:custGeom>
              <a:avLst/>
              <a:gdLst/>
              <a:ahLst/>
              <a:cxnLst/>
              <a:rect l="l" t="t" r="r" b="b"/>
              <a:pathLst>
                <a:path w="73" h="50" extrusionOk="0">
                  <a:moveTo>
                    <a:pt x="0" y="0"/>
                  </a:moveTo>
                  <a:lnTo>
                    <a:pt x="0" y="3"/>
                  </a:lnTo>
                  <a:lnTo>
                    <a:pt x="13" y="10"/>
                  </a:lnTo>
                  <a:lnTo>
                    <a:pt x="13" y="10"/>
                  </a:lnTo>
                  <a:cubicBezTo>
                    <a:pt x="9" y="7"/>
                    <a:pt x="5" y="4"/>
                    <a:pt x="0" y="0"/>
                  </a:cubicBezTo>
                  <a:close/>
                  <a:moveTo>
                    <a:pt x="13" y="10"/>
                  </a:moveTo>
                  <a:lnTo>
                    <a:pt x="13" y="10"/>
                  </a:lnTo>
                  <a:cubicBezTo>
                    <a:pt x="31" y="23"/>
                    <a:pt x="47" y="35"/>
                    <a:pt x="63" y="49"/>
                  </a:cubicBezTo>
                  <a:cubicBezTo>
                    <a:pt x="66" y="46"/>
                    <a:pt x="69" y="43"/>
                    <a:pt x="72" y="40"/>
                  </a:cubicBezTo>
                  <a:lnTo>
                    <a:pt x="13" y="1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8"/>
            <p:cNvSpPr/>
            <p:nvPr/>
          </p:nvSpPr>
          <p:spPr>
            <a:xfrm>
              <a:off x="7841095" y="4210992"/>
              <a:ext cx="1692" cy="796"/>
            </a:xfrm>
            <a:custGeom>
              <a:avLst/>
              <a:gdLst/>
              <a:ahLst/>
              <a:cxnLst/>
              <a:rect l="l" t="t" r="r" b="b"/>
              <a:pathLst>
                <a:path w="17" h="8" extrusionOk="0">
                  <a:moveTo>
                    <a:pt x="16" y="0"/>
                  </a:moveTo>
                  <a:cubicBezTo>
                    <a:pt x="14" y="0"/>
                    <a:pt x="6" y="2"/>
                    <a:pt x="0" y="4"/>
                  </a:cubicBezTo>
                  <a:lnTo>
                    <a:pt x="3" y="7"/>
                  </a:lnTo>
                  <a:cubicBezTo>
                    <a:pt x="9" y="3"/>
                    <a:pt x="14" y="0"/>
                    <a:pt x="15" y="0"/>
                  </a:cubicBezTo>
                  <a:lnTo>
                    <a:pt x="15" y="0"/>
                  </a:lnTo>
                  <a:cubicBezTo>
                    <a:pt x="15" y="0"/>
                    <a:pt x="15" y="1"/>
                    <a:pt x="14" y="1"/>
                  </a:cubicBezTo>
                  <a:cubicBezTo>
                    <a:pt x="16" y="1"/>
                    <a:pt x="16" y="0"/>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8"/>
            <p:cNvSpPr/>
            <p:nvPr/>
          </p:nvSpPr>
          <p:spPr>
            <a:xfrm>
              <a:off x="8223860" y="3908166"/>
              <a:ext cx="1195" cy="1493"/>
            </a:xfrm>
            <a:custGeom>
              <a:avLst/>
              <a:gdLst/>
              <a:ahLst/>
              <a:cxnLst/>
              <a:rect l="l" t="t" r="r" b="b"/>
              <a:pathLst>
                <a:path w="12" h="15" extrusionOk="0">
                  <a:moveTo>
                    <a:pt x="0" y="1"/>
                  </a:moveTo>
                  <a:lnTo>
                    <a:pt x="0" y="3"/>
                  </a:lnTo>
                  <a:lnTo>
                    <a:pt x="12" y="15"/>
                  </a:lnTo>
                  <a:cubicBezTo>
                    <a:pt x="9" y="9"/>
                    <a:pt x="6" y="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8"/>
            <p:cNvSpPr/>
            <p:nvPr/>
          </p:nvSpPr>
          <p:spPr>
            <a:xfrm>
              <a:off x="8250340" y="4203128"/>
              <a:ext cx="2091" cy="4579"/>
            </a:xfrm>
            <a:custGeom>
              <a:avLst/>
              <a:gdLst/>
              <a:ahLst/>
              <a:cxnLst/>
              <a:rect l="l" t="t" r="r" b="b"/>
              <a:pathLst>
                <a:path w="21" h="46" extrusionOk="0">
                  <a:moveTo>
                    <a:pt x="1" y="0"/>
                  </a:moveTo>
                  <a:lnTo>
                    <a:pt x="18" y="46"/>
                  </a:lnTo>
                  <a:lnTo>
                    <a:pt x="21" y="43"/>
                  </a:lnTo>
                  <a:cubicBezTo>
                    <a:pt x="15" y="29"/>
                    <a:pt x="9" y="14"/>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8"/>
            <p:cNvSpPr/>
            <p:nvPr/>
          </p:nvSpPr>
          <p:spPr>
            <a:xfrm>
              <a:off x="8366712" y="4314920"/>
              <a:ext cx="2091" cy="4679"/>
            </a:xfrm>
            <a:custGeom>
              <a:avLst/>
              <a:gdLst/>
              <a:ahLst/>
              <a:cxnLst/>
              <a:rect l="l" t="t" r="r" b="b"/>
              <a:pathLst>
                <a:path w="21" h="47" extrusionOk="0">
                  <a:moveTo>
                    <a:pt x="1" y="0"/>
                  </a:moveTo>
                  <a:lnTo>
                    <a:pt x="1" y="0"/>
                  </a:lnTo>
                  <a:cubicBezTo>
                    <a:pt x="6" y="17"/>
                    <a:pt x="12" y="32"/>
                    <a:pt x="18" y="46"/>
                  </a:cubicBezTo>
                  <a:lnTo>
                    <a:pt x="21" y="46"/>
                  </a:lnTo>
                  <a:cubicBezTo>
                    <a:pt x="15" y="29"/>
                    <a:pt x="9"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8"/>
            <p:cNvSpPr/>
            <p:nvPr/>
          </p:nvSpPr>
          <p:spPr>
            <a:xfrm>
              <a:off x="8288865" y="4127272"/>
              <a:ext cx="1493" cy="597"/>
            </a:xfrm>
            <a:custGeom>
              <a:avLst/>
              <a:gdLst/>
              <a:ahLst/>
              <a:cxnLst/>
              <a:rect l="l" t="t" r="r" b="b"/>
              <a:pathLst>
                <a:path w="15" h="6" extrusionOk="0">
                  <a:moveTo>
                    <a:pt x="0" y="0"/>
                  </a:moveTo>
                  <a:cubicBezTo>
                    <a:pt x="6" y="3"/>
                    <a:pt x="9" y="6"/>
                    <a:pt x="15" y="6"/>
                  </a:cubicBezTo>
                  <a:cubicBezTo>
                    <a:pt x="12" y="3"/>
                    <a:pt x="6" y="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8"/>
            <p:cNvSpPr/>
            <p:nvPr/>
          </p:nvSpPr>
          <p:spPr>
            <a:xfrm>
              <a:off x="8248050" y="4200539"/>
              <a:ext cx="2688" cy="2688"/>
            </a:xfrm>
            <a:custGeom>
              <a:avLst/>
              <a:gdLst/>
              <a:ahLst/>
              <a:cxnLst/>
              <a:rect l="l" t="t" r="r" b="b"/>
              <a:pathLst>
                <a:path w="27" h="27" extrusionOk="0">
                  <a:moveTo>
                    <a:pt x="1" y="0"/>
                  </a:moveTo>
                  <a:lnTo>
                    <a:pt x="1" y="0"/>
                  </a:lnTo>
                  <a:cubicBezTo>
                    <a:pt x="9" y="9"/>
                    <a:pt x="15" y="18"/>
                    <a:pt x="24" y="26"/>
                  </a:cubicBezTo>
                  <a:lnTo>
                    <a:pt x="26" y="26"/>
                  </a:lnTo>
                  <a:cubicBezTo>
                    <a:pt x="18" y="18"/>
                    <a:pt x="9" y="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8"/>
            <p:cNvSpPr/>
            <p:nvPr/>
          </p:nvSpPr>
          <p:spPr>
            <a:xfrm>
              <a:off x="8038998" y="3796672"/>
              <a:ext cx="398" cy="398"/>
            </a:xfrm>
            <a:custGeom>
              <a:avLst/>
              <a:gdLst/>
              <a:ahLst/>
              <a:cxnLst/>
              <a:rect l="l" t="t" r="r" b="b"/>
              <a:pathLst>
                <a:path w="4" h="4" extrusionOk="0">
                  <a:moveTo>
                    <a:pt x="3" y="0"/>
                  </a:moveTo>
                  <a:lnTo>
                    <a:pt x="0" y="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8"/>
            <p:cNvSpPr/>
            <p:nvPr/>
          </p:nvSpPr>
          <p:spPr>
            <a:xfrm>
              <a:off x="8366414" y="4314323"/>
              <a:ext cx="398" cy="697"/>
            </a:xfrm>
            <a:custGeom>
              <a:avLst/>
              <a:gdLst/>
              <a:ahLst/>
              <a:cxnLst/>
              <a:rect l="l" t="t" r="r" b="b"/>
              <a:pathLst>
                <a:path w="4" h="7" extrusionOk="0">
                  <a:moveTo>
                    <a:pt x="4" y="6"/>
                  </a:moveTo>
                  <a:lnTo>
                    <a:pt x="1" y="1"/>
                  </a:lnTo>
                  <a:lnTo>
                    <a:pt x="4" y="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8"/>
            <p:cNvSpPr/>
            <p:nvPr/>
          </p:nvSpPr>
          <p:spPr>
            <a:xfrm>
              <a:off x="8225851" y="4402722"/>
              <a:ext cx="100" cy="996"/>
            </a:xfrm>
            <a:custGeom>
              <a:avLst/>
              <a:gdLst/>
              <a:ahLst/>
              <a:cxnLst/>
              <a:rect l="l" t="t" r="r" b="b"/>
              <a:pathLst>
                <a:path w="1" h="10" extrusionOk="0">
                  <a:moveTo>
                    <a:pt x="0" y="1"/>
                  </a:moveTo>
                  <a:cubicBezTo>
                    <a:pt x="0" y="4"/>
                    <a:pt x="0" y="6"/>
                    <a:pt x="0" y="9"/>
                  </a:cubicBezTo>
                  <a:cubicBezTo>
                    <a:pt x="0" y="6"/>
                    <a:pt x="0" y="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8"/>
            <p:cNvSpPr/>
            <p:nvPr/>
          </p:nvSpPr>
          <p:spPr>
            <a:xfrm>
              <a:off x="7755184" y="3633214"/>
              <a:ext cx="697" cy="996"/>
            </a:xfrm>
            <a:custGeom>
              <a:avLst/>
              <a:gdLst/>
              <a:ahLst/>
              <a:cxnLst/>
              <a:rect l="l" t="t" r="r" b="b"/>
              <a:pathLst>
                <a:path w="7" h="10" extrusionOk="0">
                  <a:moveTo>
                    <a:pt x="1" y="1"/>
                  </a:moveTo>
                  <a:cubicBezTo>
                    <a:pt x="1" y="3"/>
                    <a:pt x="4" y="6"/>
                    <a:pt x="6" y="9"/>
                  </a:cubicBezTo>
                  <a:lnTo>
                    <a:pt x="6" y="6"/>
                  </a:lnTo>
                  <a:cubicBezTo>
                    <a:pt x="6" y="6"/>
                    <a:pt x="4" y="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8"/>
            <p:cNvSpPr/>
            <p:nvPr/>
          </p:nvSpPr>
          <p:spPr>
            <a:xfrm>
              <a:off x="8247254" y="4199643"/>
              <a:ext cx="896" cy="996"/>
            </a:xfrm>
            <a:custGeom>
              <a:avLst/>
              <a:gdLst/>
              <a:ahLst/>
              <a:cxnLst/>
              <a:rect l="l" t="t" r="r" b="b"/>
              <a:pathLst>
                <a:path w="9" h="10" extrusionOk="0">
                  <a:moveTo>
                    <a:pt x="9" y="1"/>
                  </a:moveTo>
                  <a:cubicBezTo>
                    <a:pt x="6" y="4"/>
                    <a:pt x="3" y="6"/>
                    <a:pt x="0" y="9"/>
                  </a:cubicBezTo>
                  <a:lnTo>
                    <a:pt x="9" y="9"/>
                  </a:lnTo>
                  <a:cubicBezTo>
                    <a:pt x="9" y="6"/>
                    <a:pt x="9" y="4"/>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8"/>
            <p:cNvSpPr/>
            <p:nvPr/>
          </p:nvSpPr>
          <p:spPr>
            <a:xfrm>
              <a:off x="7988825" y="3804935"/>
              <a:ext cx="398" cy="697"/>
            </a:xfrm>
            <a:custGeom>
              <a:avLst/>
              <a:gdLst/>
              <a:ahLst/>
              <a:cxnLst/>
              <a:rect l="l" t="t" r="r" b="b"/>
              <a:pathLst>
                <a:path w="4" h="7" extrusionOk="0">
                  <a:moveTo>
                    <a:pt x="0" y="0"/>
                  </a:moveTo>
                  <a:lnTo>
                    <a:pt x="0" y="0"/>
                  </a:lnTo>
                  <a:cubicBezTo>
                    <a:pt x="0" y="3"/>
                    <a:pt x="3" y="6"/>
                    <a:pt x="3" y="6"/>
                  </a:cubicBezTo>
                  <a:cubicBezTo>
                    <a:pt x="3" y="3"/>
                    <a:pt x="0" y="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8"/>
            <p:cNvSpPr/>
            <p:nvPr/>
          </p:nvSpPr>
          <p:spPr>
            <a:xfrm>
              <a:off x="8425446" y="3804935"/>
              <a:ext cx="697" cy="697"/>
            </a:xfrm>
            <a:custGeom>
              <a:avLst/>
              <a:gdLst/>
              <a:ahLst/>
              <a:cxnLst/>
              <a:rect l="l" t="t" r="r" b="b"/>
              <a:pathLst>
                <a:path w="7" h="7" extrusionOk="0">
                  <a:moveTo>
                    <a:pt x="6" y="0"/>
                  </a:moveTo>
                  <a:cubicBezTo>
                    <a:pt x="4" y="0"/>
                    <a:pt x="4" y="3"/>
                    <a:pt x="1" y="6"/>
                  </a:cubicBezTo>
                  <a:cubicBezTo>
                    <a:pt x="4" y="3"/>
                    <a:pt x="4" y="3"/>
                    <a:pt x="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8"/>
            <p:cNvSpPr/>
            <p:nvPr/>
          </p:nvSpPr>
          <p:spPr>
            <a:xfrm>
              <a:off x="8122519" y="4154050"/>
              <a:ext cx="697" cy="697"/>
            </a:xfrm>
            <a:custGeom>
              <a:avLst/>
              <a:gdLst/>
              <a:ahLst/>
              <a:cxnLst/>
              <a:rect l="l" t="t" r="r" b="b"/>
              <a:pathLst>
                <a:path w="7" h="7" extrusionOk="0">
                  <a:moveTo>
                    <a:pt x="1" y="6"/>
                  </a:moveTo>
                  <a:cubicBezTo>
                    <a:pt x="4" y="3"/>
                    <a:pt x="7" y="3"/>
                    <a:pt x="7" y="0"/>
                  </a:cubicBezTo>
                  <a:cubicBezTo>
                    <a:pt x="7" y="3"/>
                    <a:pt x="4" y="3"/>
                    <a:pt x="1" y="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8"/>
            <p:cNvSpPr/>
            <p:nvPr/>
          </p:nvSpPr>
          <p:spPr>
            <a:xfrm>
              <a:off x="8030138" y="3875415"/>
              <a:ext cx="2389" cy="2389"/>
            </a:xfrm>
            <a:custGeom>
              <a:avLst/>
              <a:gdLst/>
              <a:ahLst/>
              <a:cxnLst/>
              <a:rect l="l" t="t" r="r" b="b"/>
              <a:pathLst>
                <a:path w="24" h="24" extrusionOk="0">
                  <a:moveTo>
                    <a:pt x="4" y="0"/>
                  </a:moveTo>
                  <a:lnTo>
                    <a:pt x="1" y="3"/>
                  </a:lnTo>
                  <a:cubicBezTo>
                    <a:pt x="6" y="9"/>
                    <a:pt x="15" y="14"/>
                    <a:pt x="21" y="23"/>
                  </a:cubicBezTo>
                  <a:lnTo>
                    <a:pt x="24" y="20"/>
                  </a:lnTo>
                  <a:lnTo>
                    <a:pt x="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8"/>
            <p:cNvSpPr/>
            <p:nvPr/>
          </p:nvSpPr>
          <p:spPr>
            <a:xfrm>
              <a:off x="8032129" y="3877406"/>
              <a:ext cx="2987" cy="2588"/>
            </a:xfrm>
            <a:custGeom>
              <a:avLst/>
              <a:gdLst/>
              <a:ahLst/>
              <a:cxnLst/>
              <a:rect l="l" t="t" r="r" b="b"/>
              <a:pathLst>
                <a:path w="30" h="26" extrusionOk="0">
                  <a:moveTo>
                    <a:pt x="4" y="0"/>
                  </a:moveTo>
                  <a:lnTo>
                    <a:pt x="1" y="3"/>
                  </a:lnTo>
                  <a:cubicBezTo>
                    <a:pt x="8" y="8"/>
                    <a:pt x="14" y="14"/>
                    <a:pt x="23" y="21"/>
                  </a:cubicBezTo>
                  <a:lnTo>
                    <a:pt x="23" y="21"/>
                  </a:lnTo>
                  <a:cubicBezTo>
                    <a:pt x="17" y="14"/>
                    <a:pt x="10" y="7"/>
                    <a:pt x="4" y="0"/>
                  </a:cubicBezTo>
                  <a:close/>
                  <a:moveTo>
                    <a:pt x="23" y="21"/>
                  </a:moveTo>
                  <a:cubicBezTo>
                    <a:pt x="24" y="22"/>
                    <a:pt x="25" y="24"/>
                    <a:pt x="27" y="26"/>
                  </a:cubicBezTo>
                  <a:lnTo>
                    <a:pt x="29" y="26"/>
                  </a:lnTo>
                  <a:cubicBezTo>
                    <a:pt x="27" y="24"/>
                    <a:pt x="25" y="22"/>
                    <a:pt x="23" y="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8"/>
            <p:cNvSpPr/>
            <p:nvPr/>
          </p:nvSpPr>
          <p:spPr>
            <a:xfrm>
              <a:off x="8286874" y="4099299"/>
              <a:ext cx="896" cy="597"/>
            </a:xfrm>
            <a:custGeom>
              <a:avLst/>
              <a:gdLst/>
              <a:ahLst/>
              <a:cxnLst/>
              <a:rect l="l" t="t" r="r" b="b"/>
              <a:pathLst>
                <a:path w="9" h="6" extrusionOk="0">
                  <a:moveTo>
                    <a:pt x="9" y="0"/>
                  </a:moveTo>
                  <a:lnTo>
                    <a:pt x="9" y="0"/>
                  </a:lnTo>
                  <a:cubicBezTo>
                    <a:pt x="6" y="3"/>
                    <a:pt x="3" y="3"/>
                    <a:pt x="0" y="6"/>
                  </a:cubicBezTo>
                  <a:cubicBezTo>
                    <a:pt x="3" y="6"/>
                    <a:pt x="3" y="3"/>
                    <a:pt x="6" y="3"/>
                  </a:cubicBezTo>
                  <a:lnTo>
                    <a:pt x="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8"/>
            <p:cNvSpPr/>
            <p:nvPr/>
          </p:nvSpPr>
          <p:spPr>
            <a:xfrm>
              <a:off x="8231824" y="4095317"/>
              <a:ext cx="896" cy="299"/>
            </a:xfrm>
            <a:custGeom>
              <a:avLst/>
              <a:gdLst/>
              <a:ahLst/>
              <a:cxnLst/>
              <a:rect l="l" t="t" r="r" b="b"/>
              <a:pathLst>
                <a:path w="9" h="3" extrusionOk="0">
                  <a:moveTo>
                    <a:pt x="0" y="0"/>
                  </a:moveTo>
                  <a:lnTo>
                    <a:pt x="9" y="3"/>
                  </a:lnTo>
                  <a:lnTo>
                    <a:pt x="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8"/>
            <p:cNvSpPr/>
            <p:nvPr/>
          </p:nvSpPr>
          <p:spPr>
            <a:xfrm>
              <a:off x="7876733" y="4093027"/>
              <a:ext cx="398" cy="398"/>
            </a:xfrm>
            <a:custGeom>
              <a:avLst/>
              <a:gdLst/>
              <a:ahLst/>
              <a:cxnLst/>
              <a:rect l="l" t="t" r="r" b="b"/>
              <a:pathLst>
                <a:path w="4" h="4" extrusionOk="0">
                  <a:moveTo>
                    <a:pt x="0" y="0"/>
                  </a:moveTo>
                  <a:lnTo>
                    <a:pt x="3" y="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8"/>
            <p:cNvSpPr/>
            <p:nvPr/>
          </p:nvSpPr>
          <p:spPr>
            <a:xfrm>
              <a:off x="8034717" y="3879895"/>
              <a:ext cx="996" cy="697"/>
            </a:xfrm>
            <a:custGeom>
              <a:avLst/>
              <a:gdLst/>
              <a:ahLst/>
              <a:cxnLst/>
              <a:rect l="l" t="t" r="r" b="b"/>
              <a:pathLst>
                <a:path w="10" h="7" extrusionOk="0">
                  <a:moveTo>
                    <a:pt x="1" y="1"/>
                  </a:moveTo>
                  <a:cubicBezTo>
                    <a:pt x="1" y="1"/>
                    <a:pt x="2" y="2"/>
                    <a:pt x="2" y="2"/>
                  </a:cubicBezTo>
                  <a:lnTo>
                    <a:pt x="2" y="2"/>
                  </a:lnTo>
                  <a:cubicBezTo>
                    <a:pt x="2" y="2"/>
                    <a:pt x="3" y="1"/>
                    <a:pt x="3" y="1"/>
                  </a:cubicBezTo>
                  <a:close/>
                  <a:moveTo>
                    <a:pt x="2" y="2"/>
                  </a:moveTo>
                  <a:cubicBezTo>
                    <a:pt x="1" y="5"/>
                    <a:pt x="1" y="7"/>
                    <a:pt x="1" y="7"/>
                  </a:cubicBezTo>
                  <a:lnTo>
                    <a:pt x="9" y="7"/>
                  </a:lnTo>
                  <a:cubicBezTo>
                    <a:pt x="7" y="7"/>
                    <a:pt x="4" y="5"/>
                    <a:pt x="2" y="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8"/>
            <p:cNvSpPr/>
            <p:nvPr/>
          </p:nvSpPr>
          <p:spPr>
            <a:xfrm>
              <a:off x="8223860" y="4073018"/>
              <a:ext cx="299" cy="398"/>
            </a:xfrm>
            <a:custGeom>
              <a:avLst/>
              <a:gdLst/>
              <a:ahLst/>
              <a:cxnLst/>
              <a:rect l="l" t="t" r="r" b="b"/>
              <a:pathLst>
                <a:path w="3" h="4" extrusionOk="0">
                  <a:moveTo>
                    <a:pt x="3" y="1"/>
                  </a:moveTo>
                  <a:lnTo>
                    <a:pt x="0" y="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8"/>
            <p:cNvSpPr/>
            <p:nvPr/>
          </p:nvSpPr>
          <p:spPr>
            <a:xfrm>
              <a:off x="8118338" y="4038276"/>
              <a:ext cx="597" cy="597"/>
            </a:xfrm>
            <a:custGeom>
              <a:avLst/>
              <a:gdLst/>
              <a:ahLst/>
              <a:cxnLst/>
              <a:rect l="l" t="t" r="r" b="b"/>
              <a:pathLst>
                <a:path w="6" h="6" extrusionOk="0">
                  <a:moveTo>
                    <a:pt x="3" y="0"/>
                  </a:moveTo>
                  <a:lnTo>
                    <a:pt x="0" y="3"/>
                  </a:lnTo>
                  <a:lnTo>
                    <a:pt x="6" y="6"/>
                  </a:lnTo>
                  <a:lnTo>
                    <a:pt x="6" y="6"/>
                  </a:lnTo>
                  <a:lnTo>
                    <a:pt x="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8"/>
            <p:cNvSpPr/>
            <p:nvPr/>
          </p:nvSpPr>
          <p:spPr>
            <a:xfrm>
              <a:off x="8116048" y="4035688"/>
              <a:ext cx="2588" cy="2887"/>
            </a:xfrm>
            <a:custGeom>
              <a:avLst/>
              <a:gdLst/>
              <a:ahLst/>
              <a:cxnLst/>
              <a:rect l="l" t="t" r="r" b="b"/>
              <a:pathLst>
                <a:path w="26" h="29" extrusionOk="0">
                  <a:moveTo>
                    <a:pt x="3" y="0"/>
                  </a:moveTo>
                  <a:lnTo>
                    <a:pt x="0" y="3"/>
                  </a:lnTo>
                  <a:cubicBezTo>
                    <a:pt x="9" y="12"/>
                    <a:pt x="14" y="20"/>
                    <a:pt x="23" y="29"/>
                  </a:cubicBezTo>
                  <a:lnTo>
                    <a:pt x="26" y="26"/>
                  </a:lnTo>
                  <a:cubicBezTo>
                    <a:pt x="17" y="17"/>
                    <a:pt x="9" y="9"/>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ounded Rectangle 2"/>
          <p:cNvSpPr/>
          <p:nvPr/>
        </p:nvSpPr>
        <p:spPr>
          <a:xfrm>
            <a:off x="3833424" y="759201"/>
            <a:ext cx="3418609" cy="7084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u="sng" dirty="0" smtClean="0">
                <a:solidFill>
                  <a:schemeClr val="accent2">
                    <a:lumMod val="50000"/>
                  </a:schemeClr>
                </a:solidFill>
              </a:rPr>
              <a:t>HOẠT ĐỘNG NHÓM</a:t>
            </a:r>
            <a:endParaRPr lang="en-US" sz="2200" b="1" u="sng" dirty="0">
              <a:solidFill>
                <a:schemeClr val="accent2">
                  <a:lumMod val="50000"/>
                </a:schemeClr>
              </a:solidFill>
            </a:endParaRPr>
          </a:p>
        </p:txBody>
      </p:sp>
      <p:sp>
        <p:nvSpPr>
          <p:cNvPr id="5" name="Rounded Rectangle 4"/>
          <p:cNvSpPr/>
          <p:nvPr/>
        </p:nvSpPr>
        <p:spPr>
          <a:xfrm>
            <a:off x="2939727" y="1728229"/>
            <a:ext cx="5617836" cy="23132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rPr>
              <a:t>Hãy trả lời các câu hỏi sau:</a:t>
            </a:r>
          </a:p>
          <a:p>
            <a:pPr marL="285750" indent="-285750" algn="just">
              <a:lnSpc>
                <a:spcPct val="150000"/>
              </a:lnSpc>
              <a:buFont typeface="Arial" panose="020B0604020202020204" pitchFamily="34" charset="0"/>
              <a:buChar char="•"/>
            </a:pPr>
            <a:r>
              <a:rPr lang="en-US" sz="2000" dirty="0">
                <a:solidFill>
                  <a:srgbClr val="434343"/>
                </a:solidFill>
              </a:rPr>
              <a:t>Trình bày hiểu biết của em về tác giả Trần Quốc Tuấn</a:t>
            </a:r>
            <a:r>
              <a:rPr lang="en-US" sz="2000" dirty="0" smtClean="0">
                <a:solidFill>
                  <a:srgbClr val="434343"/>
                </a:solidFill>
              </a:rPr>
              <a:t>?</a:t>
            </a:r>
          </a:p>
          <a:p>
            <a:pPr marL="285750" indent="-285750" algn="just">
              <a:lnSpc>
                <a:spcPct val="150000"/>
              </a:lnSpc>
              <a:buFont typeface="Arial" panose="020B0604020202020204" pitchFamily="34" charset="0"/>
              <a:buChar char="•"/>
            </a:pPr>
            <a:r>
              <a:rPr lang="en-US" sz="2000" dirty="0">
                <a:solidFill>
                  <a:srgbClr val="434343"/>
                </a:solidFill>
              </a:rPr>
              <a:t>Bài </a:t>
            </a:r>
            <a:r>
              <a:rPr lang="en-US" sz="2000" dirty="0" smtClean="0">
                <a:solidFill>
                  <a:srgbClr val="434343"/>
                </a:solidFill>
              </a:rPr>
              <a:t>hịch </a:t>
            </a:r>
            <a:r>
              <a:rPr lang="en-US" sz="2000" dirty="0">
                <a:solidFill>
                  <a:srgbClr val="434343"/>
                </a:solidFill>
              </a:rPr>
              <a:t>ra đời trong hoàn cảnh nào?</a:t>
            </a:r>
          </a:p>
          <a:p>
            <a:pPr marL="285750" indent="-285750" algn="just">
              <a:lnSpc>
                <a:spcPct val="150000"/>
              </a:lnSpc>
              <a:buFont typeface="Arial" panose="020B0604020202020204" pitchFamily="34" charset="0"/>
              <a:buChar char="•"/>
            </a:pPr>
            <a:r>
              <a:rPr lang="en-US" sz="2000" dirty="0" smtClean="0">
                <a:solidFill>
                  <a:srgbClr val="434343"/>
                </a:solidFill>
              </a:rPr>
              <a:t>Bài hịch </a:t>
            </a:r>
            <a:r>
              <a:rPr lang="en-US" sz="2000" dirty="0">
                <a:solidFill>
                  <a:srgbClr val="434343"/>
                </a:solidFill>
              </a:rPr>
              <a:t>có mấy phần? Ý nghĩa từng phần</a:t>
            </a:r>
            <a:r>
              <a:rPr lang="en-US" sz="2000" dirty="0" smtClean="0">
                <a:solidFill>
                  <a:srgbClr val="434343"/>
                </a:solidFill>
              </a:rPr>
              <a:t>?</a:t>
            </a:r>
            <a:endParaRPr lang="en-US" sz="2000" dirty="0">
              <a:solidFill>
                <a:srgbClr val="434343"/>
              </a:solidFill>
            </a:endParaRPr>
          </a:p>
        </p:txBody>
      </p:sp>
      <p:pic>
        <p:nvPicPr>
          <p:cNvPr id="7" name="Picture 6"/>
          <p:cNvPicPr>
            <a:picLocks noChangeAspect="1"/>
          </p:cNvPicPr>
          <p:nvPr/>
        </p:nvPicPr>
        <p:blipFill>
          <a:blip r:embed="rId3"/>
          <a:stretch>
            <a:fillRect/>
          </a:stretch>
        </p:blipFill>
        <p:spPr>
          <a:xfrm flipH="1">
            <a:off x="263598" y="1138967"/>
            <a:ext cx="2433171" cy="3599367"/>
          </a:xfrm>
          <a:prstGeom prst="rect">
            <a:avLst/>
          </a:prstGeom>
        </p:spPr>
      </p:pic>
      <p:pic>
        <p:nvPicPr>
          <p:cNvPr id="8" name="Picture 7"/>
          <p:cNvPicPr>
            <a:picLocks noChangeAspect="1"/>
          </p:cNvPicPr>
          <p:nvPr/>
        </p:nvPicPr>
        <p:blipFill>
          <a:blip r:embed="rId4"/>
          <a:stretch>
            <a:fillRect/>
          </a:stretch>
        </p:blipFill>
        <p:spPr>
          <a:xfrm rot="530686">
            <a:off x="2361213" y="127726"/>
            <a:ext cx="1201159" cy="149774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3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90"/>
                                          </p:val>
                                        </p:tav>
                                        <p:tav tm="100000">
                                          <p:val>
                                            <p:fltVal val="0"/>
                                          </p:val>
                                        </p:tav>
                                      </p:tavLst>
                                    </p:anim>
                                    <p:animEffect transition="in" filter="fade">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grpSp>
        <p:nvGrpSpPr>
          <p:cNvPr id="2170" name="Google Shape;2170;p48"/>
          <p:cNvGrpSpPr/>
          <p:nvPr/>
        </p:nvGrpSpPr>
        <p:grpSpPr>
          <a:xfrm rot="-3517132">
            <a:off x="7859869" y="-187529"/>
            <a:ext cx="1341551" cy="1740978"/>
            <a:chOff x="7592023" y="3388525"/>
            <a:chExt cx="1449946" cy="1881993"/>
          </a:xfrm>
        </p:grpSpPr>
        <p:sp>
          <p:nvSpPr>
            <p:cNvPr id="2171" name="Google Shape;2171;p48"/>
            <p:cNvSpPr/>
            <p:nvPr/>
          </p:nvSpPr>
          <p:spPr>
            <a:xfrm>
              <a:off x="7592023" y="3388525"/>
              <a:ext cx="1449946" cy="1881993"/>
            </a:xfrm>
            <a:custGeom>
              <a:avLst/>
              <a:gdLst/>
              <a:ahLst/>
              <a:cxnLst/>
              <a:rect l="l" t="t" r="r" b="b"/>
              <a:pathLst>
                <a:path w="14565" h="18905" extrusionOk="0">
                  <a:moveTo>
                    <a:pt x="6828" y="401"/>
                  </a:moveTo>
                  <a:cubicBezTo>
                    <a:pt x="6860" y="439"/>
                    <a:pt x="6894" y="476"/>
                    <a:pt x="6920" y="519"/>
                  </a:cubicBezTo>
                  <a:cubicBezTo>
                    <a:pt x="7063" y="734"/>
                    <a:pt x="7264" y="863"/>
                    <a:pt x="7513" y="926"/>
                  </a:cubicBezTo>
                  <a:cubicBezTo>
                    <a:pt x="7817" y="1003"/>
                    <a:pt x="8115" y="1092"/>
                    <a:pt x="8393" y="1244"/>
                  </a:cubicBezTo>
                  <a:cubicBezTo>
                    <a:pt x="8840" y="1487"/>
                    <a:pt x="9121" y="1857"/>
                    <a:pt x="9270" y="2338"/>
                  </a:cubicBezTo>
                  <a:cubicBezTo>
                    <a:pt x="9275" y="2355"/>
                    <a:pt x="9281" y="2376"/>
                    <a:pt x="9284" y="2393"/>
                  </a:cubicBezTo>
                  <a:cubicBezTo>
                    <a:pt x="9284" y="2398"/>
                    <a:pt x="9281" y="2407"/>
                    <a:pt x="9275" y="2436"/>
                  </a:cubicBezTo>
                  <a:cubicBezTo>
                    <a:pt x="9255" y="2410"/>
                    <a:pt x="9244" y="2396"/>
                    <a:pt x="9235" y="2381"/>
                  </a:cubicBezTo>
                  <a:cubicBezTo>
                    <a:pt x="9055" y="2103"/>
                    <a:pt x="8794" y="1931"/>
                    <a:pt x="8487" y="1831"/>
                  </a:cubicBezTo>
                  <a:cubicBezTo>
                    <a:pt x="8261" y="1757"/>
                    <a:pt x="8026" y="1714"/>
                    <a:pt x="7794" y="1651"/>
                  </a:cubicBezTo>
                  <a:cubicBezTo>
                    <a:pt x="7697" y="1625"/>
                    <a:pt x="7596" y="1593"/>
                    <a:pt x="7502" y="1556"/>
                  </a:cubicBezTo>
                  <a:cubicBezTo>
                    <a:pt x="7338" y="1487"/>
                    <a:pt x="7212" y="1367"/>
                    <a:pt x="7126" y="1212"/>
                  </a:cubicBezTo>
                  <a:cubicBezTo>
                    <a:pt x="7052" y="1075"/>
                    <a:pt x="6992" y="929"/>
                    <a:pt x="6934" y="783"/>
                  </a:cubicBezTo>
                  <a:cubicBezTo>
                    <a:pt x="6886" y="662"/>
                    <a:pt x="6848" y="536"/>
                    <a:pt x="6808" y="413"/>
                  </a:cubicBezTo>
                  <a:cubicBezTo>
                    <a:pt x="6817" y="410"/>
                    <a:pt x="6823" y="404"/>
                    <a:pt x="6828" y="401"/>
                  </a:cubicBezTo>
                  <a:close/>
                  <a:moveTo>
                    <a:pt x="1382" y="5060"/>
                  </a:moveTo>
                  <a:cubicBezTo>
                    <a:pt x="1433" y="5097"/>
                    <a:pt x="1488" y="5138"/>
                    <a:pt x="1542" y="5172"/>
                  </a:cubicBezTo>
                  <a:cubicBezTo>
                    <a:pt x="1817" y="5358"/>
                    <a:pt x="2118" y="5490"/>
                    <a:pt x="2428" y="5610"/>
                  </a:cubicBezTo>
                  <a:cubicBezTo>
                    <a:pt x="2594" y="5673"/>
                    <a:pt x="2757" y="5736"/>
                    <a:pt x="2923" y="5794"/>
                  </a:cubicBezTo>
                  <a:cubicBezTo>
                    <a:pt x="3204" y="5891"/>
                    <a:pt x="3462" y="6029"/>
                    <a:pt x="3717" y="6172"/>
                  </a:cubicBezTo>
                  <a:cubicBezTo>
                    <a:pt x="3731" y="6180"/>
                    <a:pt x="3743" y="6192"/>
                    <a:pt x="3751" y="6221"/>
                  </a:cubicBezTo>
                  <a:cubicBezTo>
                    <a:pt x="3705" y="6209"/>
                    <a:pt x="3662" y="6198"/>
                    <a:pt x="3617" y="6186"/>
                  </a:cubicBezTo>
                  <a:cubicBezTo>
                    <a:pt x="3367" y="6126"/>
                    <a:pt x="3118" y="6066"/>
                    <a:pt x="2869" y="6008"/>
                  </a:cubicBezTo>
                  <a:cubicBezTo>
                    <a:pt x="2857" y="6006"/>
                    <a:pt x="2846" y="6003"/>
                    <a:pt x="2834" y="6003"/>
                  </a:cubicBezTo>
                  <a:cubicBezTo>
                    <a:pt x="2823" y="6003"/>
                    <a:pt x="2812" y="6003"/>
                    <a:pt x="2801" y="6003"/>
                  </a:cubicBezTo>
                  <a:cubicBezTo>
                    <a:pt x="2549" y="6003"/>
                    <a:pt x="2335" y="5883"/>
                    <a:pt x="2127" y="5762"/>
                  </a:cubicBezTo>
                  <a:cubicBezTo>
                    <a:pt x="1869" y="5616"/>
                    <a:pt x="1634" y="5441"/>
                    <a:pt x="1451" y="5203"/>
                  </a:cubicBezTo>
                  <a:cubicBezTo>
                    <a:pt x="1428" y="5175"/>
                    <a:pt x="1408" y="5146"/>
                    <a:pt x="1388" y="5115"/>
                  </a:cubicBezTo>
                  <a:cubicBezTo>
                    <a:pt x="1379" y="5103"/>
                    <a:pt x="1373" y="5089"/>
                    <a:pt x="1368" y="5074"/>
                  </a:cubicBezTo>
                  <a:cubicBezTo>
                    <a:pt x="1373" y="5072"/>
                    <a:pt x="1376" y="5066"/>
                    <a:pt x="1382" y="5060"/>
                  </a:cubicBezTo>
                  <a:close/>
                  <a:moveTo>
                    <a:pt x="6642" y="5713"/>
                  </a:moveTo>
                  <a:lnTo>
                    <a:pt x="6642" y="5713"/>
                  </a:lnTo>
                  <a:cubicBezTo>
                    <a:pt x="6740" y="5796"/>
                    <a:pt x="6763" y="6092"/>
                    <a:pt x="6685" y="6301"/>
                  </a:cubicBezTo>
                  <a:cubicBezTo>
                    <a:pt x="6568" y="6146"/>
                    <a:pt x="6551" y="5885"/>
                    <a:pt x="6642" y="5713"/>
                  </a:cubicBezTo>
                  <a:close/>
                  <a:moveTo>
                    <a:pt x="6963" y="6180"/>
                  </a:moveTo>
                  <a:lnTo>
                    <a:pt x="6963" y="6180"/>
                  </a:lnTo>
                  <a:cubicBezTo>
                    <a:pt x="7032" y="6364"/>
                    <a:pt x="6972" y="6699"/>
                    <a:pt x="6854" y="6819"/>
                  </a:cubicBezTo>
                  <a:cubicBezTo>
                    <a:pt x="6797" y="6722"/>
                    <a:pt x="6863" y="6324"/>
                    <a:pt x="6963" y="6180"/>
                  </a:cubicBezTo>
                  <a:close/>
                  <a:moveTo>
                    <a:pt x="5980" y="6410"/>
                  </a:moveTo>
                  <a:cubicBezTo>
                    <a:pt x="6121" y="6518"/>
                    <a:pt x="6167" y="6670"/>
                    <a:pt x="6181" y="6837"/>
                  </a:cubicBezTo>
                  <a:cubicBezTo>
                    <a:pt x="6035" y="6733"/>
                    <a:pt x="6012" y="6567"/>
                    <a:pt x="5980" y="6410"/>
                  </a:cubicBezTo>
                  <a:close/>
                  <a:moveTo>
                    <a:pt x="6258" y="6404"/>
                  </a:moveTo>
                  <a:lnTo>
                    <a:pt x="6258" y="6404"/>
                  </a:lnTo>
                  <a:cubicBezTo>
                    <a:pt x="6359" y="6547"/>
                    <a:pt x="6413" y="6705"/>
                    <a:pt x="6399" y="6894"/>
                  </a:cubicBezTo>
                  <a:cubicBezTo>
                    <a:pt x="6293" y="6805"/>
                    <a:pt x="6221" y="6576"/>
                    <a:pt x="6258" y="6404"/>
                  </a:cubicBezTo>
                  <a:close/>
                  <a:moveTo>
                    <a:pt x="6232" y="6877"/>
                  </a:moveTo>
                  <a:lnTo>
                    <a:pt x="6232" y="6877"/>
                  </a:lnTo>
                  <a:cubicBezTo>
                    <a:pt x="6413" y="6974"/>
                    <a:pt x="6465" y="7206"/>
                    <a:pt x="6402" y="7404"/>
                  </a:cubicBezTo>
                  <a:cubicBezTo>
                    <a:pt x="6381" y="7315"/>
                    <a:pt x="6364" y="7226"/>
                    <a:pt x="6339" y="7140"/>
                  </a:cubicBezTo>
                  <a:cubicBezTo>
                    <a:pt x="6310" y="7054"/>
                    <a:pt x="6273" y="6974"/>
                    <a:pt x="6232" y="6877"/>
                  </a:cubicBezTo>
                  <a:close/>
                  <a:moveTo>
                    <a:pt x="3563" y="1909"/>
                  </a:moveTo>
                  <a:cubicBezTo>
                    <a:pt x="3635" y="1909"/>
                    <a:pt x="3709" y="1913"/>
                    <a:pt x="3783" y="1920"/>
                  </a:cubicBezTo>
                  <a:cubicBezTo>
                    <a:pt x="4193" y="1957"/>
                    <a:pt x="4490" y="2175"/>
                    <a:pt x="4757" y="2482"/>
                  </a:cubicBezTo>
                  <a:cubicBezTo>
                    <a:pt x="4940" y="2694"/>
                    <a:pt x="5000" y="2929"/>
                    <a:pt x="4952" y="3183"/>
                  </a:cubicBezTo>
                  <a:cubicBezTo>
                    <a:pt x="4834" y="3802"/>
                    <a:pt x="5069" y="4307"/>
                    <a:pt x="5442" y="4771"/>
                  </a:cubicBezTo>
                  <a:cubicBezTo>
                    <a:pt x="5513" y="4862"/>
                    <a:pt x="5602" y="4943"/>
                    <a:pt x="5685" y="5026"/>
                  </a:cubicBezTo>
                  <a:cubicBezTo>
                    <a:pt x="5740" y="5080"/>
                    <a:pt x="5797" y="5132"/>
                    <a:pt x="5854" y="5180"/>
                  </a:cubicBezTo>
                  <a:cubicBezTo>
                    <a:pt x="6204" y="5464"/>
                    <a:pt x="6364" y="5848"/>
                    <a:pt x="6436" y="6275"/>
                  </a:cubicBezTo>
                  <a:cubicBezTo>
                    <a:pt x="6459" y="6404"/>
                    <a:pt x="6473" y="6536"/>
                    <a:pt x="6493" y="6665"/>
                  </a:cubicBezTo>
                  <a:cubicBezTo>
                    <a:pt x="6485" y="6665"/>
                    <a:pt x="6476" y="6667"/>
                    <a:pt x="6465" y="6667"/>
                  </a:cubicBezTo>
                  <a:cubicBezTo>
                    <a:pt x="6318" y="6301"/>
                    <a:pt x="6318" y="6301"/>
                    <a:pt x="6204" y="6292"/>
                  </a:cubicBezTo>
                  <a:cubicBezTo>
                    <a:pt x="6190" y="6352"/>
                    <a:pt x="6175" y="6412"/>
                    <a:pt x="6158" y="6478"/>
                  </a:cubicBezTo>
                  <a:cubicBezTo>
                    <a:pt x="6094" y="6434"/>
                    <a:pt x="6066" y="6329"/>
                    <a:pt x="5976" y="6329"/>
                  </a:cubicBezTo>
                  <a:cubicBezTo>
                    <a:pt x="5961" y="6329"/>
                    <a:pt x="5945" y="6331"/>
                    <a:pt x="5926" y="6338"/>
                  </a:cubicBezTo>
                  <a:cubicBezTo>
                    <a:pt x="5880" y="6513"/>
                    <a:pt x="6032" y="6845"/>
                    <a:pt x="6204" y="6937"/>
                  </a:cubicBezTo>
                  <a:cubicBezTo>
                    <a:pt x="6275" y="7080"/>
                    <a:pt x="6324" y="7235"/>
                    <a:pt x="6333" y="7407"/>
                  </a:cubicBezTo>
                  <a:cubicBezTo>
                    <a:pt x="6310" y="7352"/>
                    <a:pt x="6290" y="7298"/>
                    <a:pt x="6267" y="7246"/>
                  </a:cubicBezTo>
                  <a:cubicBezTo>
                    <a:pt x="6241" y="7192"/>
                    <a:pt x="6215" y="7137"/>
                    <a:pt x="6184" y="7089"/>
                  </a:cubicBezTo>
                  <a:cubicBezTo>
                    <a:pt x="6154" y="7043"/>
                    <a:pt x="6125" y="6988"/>
                    <a:pt x="6051" y="6988"/>
                  </a:cubicBezTo>
                  <a:cubicBezTo>
                    <a:pt x="6046" y="6988"/>
                    <a:pt x="6040" y="6988"/>
                    <a:pt x="6035" y="6988"/>
                  </a:cubicBezTo>
                  <a:cubicBezTo>
                    <a:pt x="6026" y="7017"/>
                    <a:pt x="6018" y="7049"/>
                    <a:pt x="6009" y="7080"/>
                  </a:cubicBezTo>
                  <a:cubicBezTo>
                    <a:pt x="5998" y="7077"/>
                    <a:pt x="5986" y="7080"/>
                    <a:pt x="5980" y="7074"/>
                  </a:cubicBezTo>
                  <a:cubicBezTo>
                    <a:pt x="5914" y="7000"/>
                    <a:pt x="5840" y="6931"/>
                    <a:pt x="5788" y="6848"/>
                  </a:cubicBezTo>
                  <a:cubicBezTo>
                    <a:pt x="5725" y="6736"/>
                    <a:pt x="5639" y="6662"/>
                    <a:pt x="5522" y="6610"/>
                  </a:cubicBezTo>
                  <a:cubicBezTo>
                    <a:pt x="5390" y="6553"/>
                    <a:pt x="5253" y="6521"/>
                    <a:pt x="5109" y="6507"/>
                  </a:cubicBezTo>
                  <a:cubicBezTo>
                    <a:pt x="4774" y="6470"/>
                    <a:pt x="4439" y="6427"/>
                    <a:pt x="4115" y="6327"/>
                  </a:cubicBezTo>
                  <a:cubicBezTo>
                    <a:pt x="4055" y="6309"/>
                    <a:pt x="3998" y="6281"/>
                    <a:pt x="3946" y="6249"/>
                  </a:cubicBezTo>
                  <a:cubicBezTo>
                    <a:pt x="3622" y="6051"/>
                    <a:pt x="3293" y="5868"/>
                    <a:pt x="2938" y="5731"/>
                  </a:cubicBezTo>
                  <a:cubicBezTo>
                    <a:pt x="2591" y="5599"/>
                    <a:pt x="2247" y="5461"/>
                    <a:pt x="1909" y="5309"/>
                  </a:cubicBezTo>
                  <a:cubicBezTo>
                    <a:pt x="1757" y="5244"/>
                    <a:pt x="1617" y="5140"/>
                    <a:pt x="1474" y="5054"/>
                  </a:cubicBezTo>
                  <a:cubicBezTo>
                    <a:pt x="1250" y="4923"/>
                    <a:pt x="1176" y="4711"/>
                    <a:pt x="1158" y="4467"/>
                  </a:cubicBezTo>
                  <a:cubicBezTo>
                    <a:pt x="1150" y="4318"/>
                    <a:pt x="1144" y="4166"/>
                    <a:pt x="1144" y="4017"/>
                  </a:cubicBezTo>
                  <a:cubicBezTo>
                    <a:pt x="1144" y="3754"/>
                    <a:pt x="1092" y="3499"/>
                    <a:pt x="1058" y="3241"/>
                  </a:cubicBezTo>
                  <a:cubicBezTo>
                    <a:pt x="1032" y="3049"/>
                    <a:pt x="1041" y="2857"/>
                    <a:pt x="1113" y="2676"/>
                  </a:cubicBezTo>
                  <a:cubicBezTo>
                    <a:pt x="1221" y="2401"/>
                    <a:pt x="1456" y="2239"/>
                    <a:pt x="1735" y="2239"/>
                  </a:cubicBezTo>
                  <a:cubicBezTo>
                    <a:pt x="1780" y="2239"/>
                    <a:pt x="1827" y="2243"/>
                    <a:pt x="1875" y="2252"/>
                  </a:cubicBezTo>
                  <a:cubicBezTo>
                    <a:pt x="1969" y="2270"/>
                    <a:pt x="2067" y="2292"/>
                    <a:pt x="2161" y="2321"/>
                  </a:cubicBezTo>
                  <a:cubicBezTo>
                    <a:pt x="2214" y="2336"/>
                    <a:pt x="2264" y="2344"/>
                    <a:pt x="2313" y="2344"/>
                  </a:cubicBezTo>
                  <a:cubicBezTo>
                    <a:pt x="2410" y="2344"/>
                    <a:pt x="2501" y="2313"/>
                    <a:pt x="2591" y="2252"/>
                  </a:cubicBezTo>
                  <a:cubicBezTo>
                    <a:pt x="2694" y="2186"/>
                    <a:pt x="2800" y="2129"/>
                    <a:pt x="2906" y="2069"/>
                  </a:cubicBezTo>
                  <a:cubicBezTo>
                    <a:pt x="3113" y="1949"/>
                    <a:pt x="3334" y="1909"/>
                    <a:pt x="3563" y="1909"/>
                  </a:cubicBezTo>
                  <a:close/>
                  <a:moveTo>
                    <a:pt x="6078" y="7103"/>
                  </a:moveTo>
                  <a:lnTo>
                    <a:pt x="6078" y="7103"/>
                  </a:lnTo>
                  <a:cubicBezTo>
                    <a:pt x="6167" y="7157"/>
                    <a:pt x="6244" y="7315"/>
                    <a:pt x="6230" y="7410"/>
                  </a:cubicBezTo>
                  <a:cubicBezTo>
                    <a:pt x="6181" y="7306"/>
                    <a:pt x="6129" y="7203"/>
                    <a:pt x="6078" y="7103"/>
                  </a:cubicBezTo>
                  <a:close/>
                  <a:moveTo>
                    <a:pt x="6278" y="73"/>
                  </a:moveTo>
                  <a:cubicBezTo>
                    <a:pt x="6397" y="73"/>
                    <a:pt x="6510" y="122"/>
                    <a:pt x="6614" y="204"/>
                  </a:cubicBezTo>
                  <a:cubicBezTo>
                    <a:pt x="6659" y="238"/>
                    <a:pt x="6697" y="298"/>
                    <a:pt x="6720" y="353"/>
                  </a:cubicBezTo>
                  <a:cubicBezTo>
                    <a:pt x="6771" y="485"/>
                    <a:pt x="6808" y="625"/>
                    <a:pt x="6860" y="757"/>
                  </a:cubicBezTo>
                  <a:cubicBezTo>
                    <a:pt x="6920" y="914"/>
                    <a:pt x="6977" y="1075"/>
                    <a:pt x="7058" y="1224"/>
                  </a:cubicBezTo>
                  <a:cubicBezTo>
                    <a:pt x="7172" y="1439"/>
                    <a:pt x="7350" y="1590"/>
                    <a:pt x="7588" y="1659"/>
                  </a:cubicBezTo>
                  <a:cubicBezTo>
                    <a:pt x="7751" y="1705"/>
                    <a:pt x="7917" y="1739"/>
                    <a:pt x="8080" y="1777"/>
                  </a:cubicBezTo>
                  <a:cubicBezTo>
                    <a:pt x="8404" y="1851"/>
                    <a:pt x="8719" y="1951"/>
                    <a:pt x="8974" y="2178"/>
                  </a:cubicBezTo>
                  <a:cubicBezTo>
                    <a:pt x="9272" y="2444"/>
                    <a:pt x="9404" y="2774"/>
                    <a:pt x="9341" y="3175"/>
                  </a:cubicBezTo>
                  <a:cubicBezTo>
                    <a:pt x="9301" y="3433"/>
                    <a:pt x="9204" y="3662"/>
                    <a:pt x="9063" y="3877"/>
                  </a:cubicBezTo>
                  <a:cubicBezTo>
                    <a:pt x="9060" y="3883"/>
                    <a:pt x="9055" y="3888"/>
                    <a:pt x="9052" y="3897"/>
                  </a:cubicBezTo>
                  <a:cubicBezTo>
                    <a:pt x="8868" y="4215"/>
                    <a:pt x="8608" y="4458"/>
                    <a:pt x="8307" y="4668"/>
                  </a:cubicBezTo>
                  <a:cubicBezTo>
                    <a:pt x="8132" y="4788"/>
                    <a:pt x="7957" y="4911"/>
                    <a:pt x="7797" y="5052"/>
                  </a:cubicBezTo>
                  <a:cubicBezTo>
                    <a:pt x="7496" y="5312"/>
                    <a:pt x="7290" y="5639"/>
                    <a:pt x="7124" y="5997"/>
                  </a:cubicBezTo>
                  <a:cubicBezTo>
                    <a:pt x="7103" y="6043"/>
                    <a:pt x="7081" y="6089"/>
                    <a:pt x="7063" y="6129"/>
                  </a:cubicBezTo>
                  <a:cubicBezTo>
                    <a:pt x="7025" y="6124"/>
                    <a:pt x="6989" y="6111"/>
                    <a:pt x="6960" y="6111"/>
                  </a:cubicBezTo>
                  <a:cubicBezTo>
                    <a:pt x="6952" y="6111"/>
                    <a:pt x="6944" y="6112"/>
                    <a:pt x="6937" y="6115"/>
                  </a:cubicBezTo>
                  <a:cubicBezTo>
                    <a:pt x="6906" y="6126"/>
                    <a:pt x="6874" y="6169"/>
                    <a:pt x="6863" y="6203"/>
                  </a:cubicBezTo>
                  <a:cubicBezTo>
                    <a:pt x="6794" y="6430"/>
                    <a:pt x="6737" y="6656"/>
                    <a:pt x="6780" y="6894"/>
                  </a:cubicBezTo>
                  <a:cubicBezTo>
                    <a:pt x="6783" y="6908"/>
                    <a:pt x="6788" y="6925"/>
                    <a:pt x="6785" y="6937"/>
                  </a:cubicBezTo>
                  <a:cubicBezTo>
                    <a:pt x="6740" y="7080"/>
                    <a:pt x="6691" y="7223"/>
                    <a:pt x="6642" y="7364"/>
                  </a:cubicBezTo>
                  <a:cubicBezTo>
                    <a:pt x="6642" y="7369"/>
                    <a:pt x="6631" y="7369"/>
                    <a:pt x="6614" y="7378"/>
                  </a:cubicBezTo>
                  <a:cubicBezTo>
                    <a:pt x="6622" y="7329"/>
                    <a:pt x="6625" y="7286"/>
                    <a:pt x="6636" y="7246"/>
                  </a:cubicBezTo>
                  <a:cubicBezTo>
                    <a:pt x="6694" y="7003"/>
                    <a:pt x="6728" y="6756"/>
                    <a:pt x="6720" y="6504"/>
                  </a:cubicBezTo>
                  <a:cubicBezTo>
                    <a:pt x="6717" y="6447"/>
                    <a:pt x="6728" y="6392"/>
                    <a:pt x="6754" y="6335"/>
                  </a:cubicBezTo>
                  <a:cubicBezTo>
                    <a:pt x="6780" y="6269"/>
                    <a:pt x="6791" y="6195"/>
                    <a:pt x="6800" y="6123"/>
                  </a:cubicBezTo>
                  <a:cubicBezTo>
                    <a:pt x="6811" y="5986"/>
                    <a:pt x="6794" y="5851"/>
                    <a:pt x="6748" y="5722"/>
                  </a:cubicBezTo>
                  <a:cubicBezTo>
                    <a:pt x="6720" y="5639"/>
                    <a:pt x="6705" y="5633"/>
                    <a:pt x="6622" y="5627"/>
                  </a:cubicBezTo>
                  <a:lnTo>
                    <a:pt x="6622" y="5627"/>
                  </a:lnTo>
                  <a:cubicBezTo>
                    <a:pt x="6467" y="5811"/>
                    <a:pt x="6493" y="6226"/>
                    <a:pt x="6679" y="6418"/>
                  </a:cubicBezTo>
                  <a:cubicBezTo>
                    <a:pt x="6688" y="6742"/>
                    <a:pt x="6628" y="7057"/>
                    <a:pt x="6579" y="7369"/>
                  </a:cubicBezTo>
                  <a:cubicBezTo>
                    <a:pt x="6579" y="7384"/>
                    <a:pt x="6553" y="7389"/>
                    <a:pt x="6516" y="7415"/>
                  </a:cubicBezTo>
                  <a:cubicBezTo>
                    <a:pt x="6522" y="7349"/>
                    <a:pt x="6522" y="7306"/>
                    <a:pt x="6525" y="7261"/>
                  </a:cubicBezTo>
                  <a:cubicBezTo>
                    <a:pt x="6576" y="6765"/>
                    <a:pt x="6551" y="6278"/>
                    <a:pt x="6384" y="5805"/>
                  </a:cubicBezTo>
                  <a:cubicBezTo>
                    <a:pt x="6318" y="5610"/>
                    <a:pt x="6215" y="5438"/>
                    <a:pt x="6069" y="5292"/>
                  </a:cubicBezTo>
                  <a:cubicBezTo>
                    <a:pt x="5957" y="5180"/>
                    <a:pt x="5843" y="5072"/>
                    <a:pt x="5728" y="4966"/>
                  </a:cubicBezTo>
                  <a:cubicBezTo>
                    <a:pt x="5367" y="4630"/>
                    <a:pt x="5109" y="4238"/>
                    <a:pt x="5015" y="3751"/>
                  </a:cubicBezTo>
                  <a:cubicBezTo>
                    <a:pt x="4992" y="3633"/>
                    <a:pt x="4983" y="3504"/>
                    <a:pt x="5003" y="3390"/>
                  </a:cubicBezTo>
                  <a:cubicBezTo>
                    <a:pt x="5052" y="3098"/>
                    <a:pt x="5023" y="2811"/>
                    <a:pt x="4989" y="2522"/>
                  </a:cubicBezTo>
                  <a:cubicBezTo>
                    <a:pt x="4969" y="2358"/>
                    <a:pt x="4992" y="2201"/>
                    <a:pt x="5095" y="2075"/>
                  </a:cubicBezTo>
                  <a:cubicBezTo>
                    <a:pt x="5187" y="1963"/>
                    <a:pt x="5210" y="1840"/>
                    <a:pt x="5218" y="1705"/>
                  </a:cubicBezTo>
                  <a:cubicBezTo>
                    <a:pt x="5235" y="1464"/>
                    <a:pt x="5270" y="1224"/>
                    <a:pt x="5350" y="995"/>
                  </a:cubicBezTo>
                  <a:cubicBezTo>
                    <a:pt x="5447" y="714"/>
                    <a:pt x="5596" y="467"/>
                    <a:pt x="5826" y="275"/>
                  </a:cubicBezTo>
                  <a:cubicBezTo>
                    <a:pt x="5900" y="212"/>
                    <a:pt x="5989" y="164"/>
                    <a:pt x="6078" y="121"/>
                  </a:cubicBezTo>
                  <a:cubicBezTo>
                    <a:pt x="6146" y="88"/>
                    <a:pt x="6213" y="73"/>
                    <a:pt x="6278" y="73"/>
                  </a:cubicBezTo>
                  <a:close/>
                  <a:moveTo>
                    <a:pt x="9768" y="7249"/>
                  </a:moveTo>
                  <a:cubicBezTo>
                    <a:pt x="9794" y="7249"/>
                    <a:pt x="9819" y="7250"/>
                    <a:pt x="9845" y="7252"/>
                  </a:cubicBezTo>
                  <a:cubicBezTo>
                    <a:pt x="9954" y="7261"/>
                    <a:pt x="10063" y="7283"/>
                    <a:pt x="10172" y="7295"/>
                  </a:cubicBezTo>
                  <a:cubicBezTo>
                    <a:pt x="10373" y="7315"/>
                    <a:pt x="10573" y="7332"/>
                    <a:pt x="10774" y="7352"/>
                  </a:cubicBezTo>
                  <a:cubicBezTo>
                    <a:pt x="10777" y="7355"/>
                    <a:pt x="10779" y="7361"/>
                    <a:pt x="10782" y="7367"/>
                  </a:cubicBezTo>
                  <a:cubicBezTo>
                    <a:pt x="10693" y="7387"/>
                    <a:pt x="10608" y="7418"/>
                    <a:pt x="10519" y="7427"/>
                  </a:cubicBezTo>
                  <a:cubicBezTo>
                    <a:pt x="10318" y="7447"/>
                    <a:pt x="10118" y="7461"/>
                    <a:pt x="9914" y="7464"/>
                  </a:cubicBezTo>
                  <a:cubicBezTo>
                    <a:pt x="9904" y="7464"/>
                    <a:pt x="9893" y="7464"/>
                    <a:pt x="9883" y="7464"/>
                  </a:cubicBezTo>
                  <a:cubicBezTo>
                    <a:pt x="9736" y="7464"/>
                    <a:pt x="9589" y="7446"/>
                    <a:pt x="9441" y="7441"/>
                  </a:cubicBezTo>
                  <a:cubicBezTo>
                    <a:pt x="9400" y="7439"/>
                    <a:pt x="9359" y="7439"/>
                    <a:pt x="9318" y="7439"/>
                  </a:cubicBezTo>
                  <a:cubicBezTo>
                    <a:pt x="9235" y="7439"/>
                    <a:pt x="9151" y="7441"/>
                    <a:pt x="9063" y="7441"/>
                  </a:cubicBezTo>
                  <a:cubicBezTo>
                    <a:pt x="9083" y="7427"/>
                    <a:pt x="9100" y="7412"/>
                    <a:pt x="9121" y="7407"/>
                  </a:cubicBezTo>
                  <a:cubicBezTo>
                    <a:pt x="9332" y="7324"/>
                    <a:pt x="9542" y="7249"/>
                    <a:pt x="9768" y="7249"/>
                  </a:cubicBezTo>
                  <a:close/>
                  <a:moveTo>
                    <a:pt x="10084" y="3736"/>
                  </a:moveTo>
                  <a:cubicBezTo>
                    <a:pt x="10299" y="3736"/>
                    <a:pt x="10514" y="3759"/>
                    <a:pt x="10728" y="3808"/>
                  </a:cubicBezTo>
                  <a:cubicBezTo>
                    <a:pt x="11049" y="3880"/>
                    <a:pt x="11335" y="4029"/>
                    <a:pt x="11550" y="4287"/>
                  </a:cubicBezTo>
                  <a:cubicBezTo>
                    <a:pt x="11633" y="4384"/>
                    <a:pt x="11734" y="4456"/>
                    <a:pt x="11848" y="4510"/>
                  </a:cubicBezTo>
                  <a:cubicBezTo>
                    <a:pt x="11891" y="4530"/>
                    <a:pt x="11934" y="4550"/>
                    <a:pt x="11977" y="4570"/>
                  </a:cubicBezTo>
                  <a:cubicBezTo>
                    <a:pt x="12278" y="4716"/>
                    <a:pt x="12424" y="4963"/>
                    <a:pt x="12441" y="5289"/>
                  </a:cubicBezTo>
                  <a:cubicBezTo>
                    <a:pt x="12450" y="5453"/>
                    <a:pt x="12447" y="5613"/>
                    <a:pt x="12393" y="5768"/>
                  </a:cubicBezTo>
                  <a:cubicBezTo>
                    <a:pt x="12361" y="5868"/>
                    <a:pt x="12315" y="5960"/>
                    <a:pt x="12238" y="6031"/>
                  </a:cubicBezTo>
                  <a:cubicBezTo>
                    <a:pt x="12089" y="6166"/>
                    <a:pt x="11983" y="6329"/>
                    <a:pt x="11911" y="6521"/>
                  </a:cubicBezTo>
                  <a:cubicBezTo>
                    <a:pt x="11802" y="6822"/>
                    <a:pt x="11559" y="7000"/>
                    <a:pt x="11284" y="7140"/>
                  </a:cubicBezTo>
                  <a:cubicBezTo>
                    <a:pt x="11099" y="7237"/>
                    <a:pt x="10900" y="7276"/>
                    <a:pt x="10697" y="7276"/>
                  </a:cubicBezTo>
                  <a:cubicBezTo>
                    <a:pt x="10636" y="7276"/>
                    <a:pt x="10575" y="7273"/>
                    <a:pt x="10513" y="7266"/>
                  </a:cubicBezTo>
                  <a:cubicBezTo>
                    <a:pt x="10321" y="7246"/>
                    <a:pt x="10129" y="7215"/>
                    <a:pt x="9934" y="7192"/>
                  </a:cubicBezTo>
                  <a:cubicBezTo>
                    <a:pt x="9884" y="7186"/>
                    <a:pt x="9835" y="7184"/>
                    <a:pt x="9786" y="7184"/>
                  </a:cubicBezTo>
                  <a:cubicBezTo>
                    <a:pt x="9601" y="7184"/>
                    <a:pt x="9420" y="7221"/>
                    <a:pt x="9244" y="7289"/>
                  </a:cubicBezTo>
                  <a:cubicBezTo>
                    <a:pt x="9106" y="7341"/>
                    <a:pt x="8972" y="7398"/>
                    <a:pt x="8831" y="7447"/>
                  </a:cubicBezTo>
                  <a:cubicBezTo>
                    <a:pt x="8708" y="7490"/>
                    <a:pt x="8583" y="7522"/>
                    <a:pt x="8455" y="7522"/>
                  </a:cubicBezTo>
                  <a:cubicBezTo>
                    <a:pt x="8395" y="7522"/>
                    <a:pt x="8334" y="7515"/>
                    <a:pt x="8272" y="7498"/>
                  </a:cubicBezTo>
                  <a:cubicBezTo>
                    <a:pt x="8212" y="7481"/>
                    <a:pt x="8152" y="7455"/>
                    <a:pt x="8098" y="7430"/>
                  </a:cubicBezTo>
                  <a:cubicBezTo>
                    <a:pt x="7856" y="7303"/>
                    <a:pt x="7598" y="7231"/>
                    <a:pt x="7329" y="7231"/>
                  </a:cubicBezTo>
                  <a:cubicBezTo>
                    <a:pt x="7292" y="7231"/>
                    <a:pt x="7255" y="7232"/>
                    <a:pt x="7218" y="7235"/>
                  </a:cubicBezTo>
                  <a:cubicBezTo>
                    <a:pt x="7086" y="7246"/>
                    <a:pt x="6957" y="7278"/>
                    <a:pt x="6831" y="7301"/>
                  </a:cubicBezTo>
                  <a:cubicBezTo>
                    <a:pt x="6860" y="7169"/>
                    <a:pt x="6886" y="7034"/>
                    <a:pt x="6923" y="6900"/>
                  </a:cubicBezTo>
                  <a:cubicBezTo>
                    <a:pt x="6955" y="6791"/>
                    <a:pt x="7000" y="6688"/>
                    <a:pt x="7038" y="6582"/>
                  </a:cubicBezTo>
                  <a:cubicBezTo>
                    <a:pt x="7043" y="6564"/>
                    <a:pt x="7049" y="6544"/>
                    <a:pt x="7049" y="6527"/>
                  </a:cubicBezTo>
                  <a:cubicBezTo>
                    <a:pt x="7049" y="6338"/>
                    <a:pt x="7121" y="6169"/>
                    <a:pt x="7198" y="6003"/>
                  </a:cubicBezTo>
                  <a:cubicBezTo>
                    <a:pt x="7413" y="5544"/>
                    <a:pt x="7714" y="5158"/>
                    <a:pt x="8138" y="4871"/>
                  </a:cubicBezTo>
                  <a:cubicBezTo>
                    <a:pt x="8298" y="4762"/>
                    <a:pt x="8450" y="4642"/>
                    <a:pt x="8608" y="4524"/>
                  </a:cubicBezTo>
                  <a:cubicBezTo>
                    <a:pt x="8731" y="4436"/>
                    <a:pt x="8843" y="4332"/>
                    <a:pt x="8923" y="4203"/>
                  </a:cubicBezTo>
                  <a:cubicBezTo>
                    <a:pt x="9095" y="3928"/>
                    <a:pt x="9358" y="3811"/>
                    <a:pt x="9665" y="3765"/>
                  </a:cubicBezTo>
                  <a:cubicBezTo>
                    <a:pt x="9805" y="3746"/>
                    <a:pt x="9945" y="3736"/>
                    <a:pt x="10084" y="3736"/>
                  </a:cubicBezTo>
                  <a:close/>
                  <a:moveTo>
                    <a:pt x="2493" y="6055"/>
                  </a:moveTo>
                  <a:cubicBezTo>
                    <a:pt x="2807" y="6055"/>
                    <a:pt x="3118" y="6113"/>
                    <a:pt x="3428" y="6200"/>
                  </a:cubicBezTo>
                  <a:cubicBezTo>
                    <a:pt x="3774" y="6301"/>
                    <a:pt x="4127" y="6398"/>
                    <a:pt x="4479" y="6484"/>
                  </a:cubicBezTo>
                  <a:cubicBezTo>
                    <a:pt x="4662" y="6527"/>
                    <a:pt x="4854" y="6541"/>
                    <a:pt x="5043" y="6567"/>
                  </a:cubicBezTo>
                  <a:cubicBezTo>
                    <a:pt x="5221" y="6587"/>
                    <a:pt x="5393" y="6616"/>
                    <a:pt x="5551" y="6705"/>
                  </a:cubicBezTo>
                  <a:cubicBezTo>
                    <a:pt x="5616" y="6742"/>
                    <a:pt x="5671" y="6788"/>
                    <a:pt x="5705" y="6857"/>
                  </a:cubicBezTo>
                  <a:cubicBezTo>
                    <a:pt x="5763" y="6971"/>
                    <a:pt x="5846" y="7060"/>
                    <a:pt x="5940" y="7146"/>
                  </a:cubicBezTo>
                  <a:cubicBezTo>
                    <a:pt x="6020" y="7215"/>
                    <a:pt x="6106" y="7281"/>
                    <a:pt x="6144" y="7401"/>
                  </a:cubicBezTo>
                  <a:cubicBezTo>
                    <a:pt x="5963" y="7441"/>
                    <a:pt x="5846" y="7561"/>
                    <a:pt x="5748" y="7693"/>
                  </a:cubicBezTo>
                  <a:cubicBezTo>
                    <a:pt x="5634" y="7848"/>
                    <a:pt x="5533" y="8011"/>
                    <a:pt x="5465" y="8192"/>
                  </a:cubicBezTo>
                  <a:cubicBezTo>
                    <a:pt x="5350" y="8498"/>
                    <a:pt x="5178" y="8762"/>
                    <a:pt x="4935" y="8977"/>
                  </a:cubicBezTo>
                  <a:cubicBezTo>
                    <a:pt x="4771" y="9123"/>
                    <a:pt x="4619" y="9278"/>
                    <a:pt x="4453" y="9415"/>
                  </a:cubicBezTo>
                  <a:cubicBezTo>
                    <a:pt x="4049" y="9750"/>
                    <a:pt x="3588" y="9971"/>
                    <a:pt x="3072" y="10066"/>
                  </a:cubicBezTo>
                  <a:cubicBezTo>
                    <a:pt x="2989" y="10081"/>
                    <a:pt x="2907" y="10089"/>
                    <a:pt x="2828" y="10089"/>
                  </a:cubicBezTo>
                  <a:cubicBezTo>
                    <a:pt x="2583" y="10089"/>
                    <a:pt x="2356" y="10012"/>
                    <a:pt x="2155" y="9831"/>
                  </a:cubicBezTo>
                  <a:cubicBezTo>
                    <a:pt x="2038" y="9727"/>
                    <a:pt x="1906" y="9639"/>
                    <a:pt x="1774" y="9553"/>
                  </a:cubicBezTo>
                  <a:cubicBezTo>
                    <a:pt x="1605" y="9438"/>
                    <a:pt x="1436" y="9329"/>
                    <a:pt x="1299" y="9177"/>
                  </a:cubicBezTo>
                  <a:cubicBezTo>
                    <a:pt x="1161" y="9025"/>
                    <a:pt x="1061" y="8859"/>
                    <a:pt x="1070" y="8644"/>
                  </a:cubicBezTo>
                  <a:cubicBezTo>
                    <a:pt x="1070" y="8590"/>
                    <a:pt x="1087" y="8538"/>
                    <a:pt x="1095" y="8484"/>
                  </a:cubicBezTo>
                  <a:cubicBezTo>
                    <a:pt x="1104" y="8450"/>
                    <a:pt x="1107" y="8418"/>
                    <a:pt x="1115" y="8372"/>
                  </a:cubicBezTo>
                  <a:cubicBezTo>
                    <a:pt x="1061" y="8366"/>
                    <a:pt x="1024" y="8361"/>
                    <a:pt x="984" y="8358"/>
                  </a:cubicBezTo>
                  <a:cubicBezTo>
                    <a:pt x="880" y="8358"/>
                    <a:pt x="777" y="8361"/>
                    <a:pt x="674" y="8361"/>
                  </a:cubicBezTo>
                  <a:cubicBezTo>
                    <a:pt x="634" y="8361"/>
                    <a:pt x="594" y="8361"/>
                    <a:pt x="554" y="8352"/>
                  </a:cubicBezTo>
                  <a:cubicBezTo>
                    <a:pt x="170" y="8283"/>
                    <a:pt x="70" y="8028"/>
                    <a:pt x="130" y="7687"/>
                  </a:cubicBezTo>
                  <a:cubicBezTo>
                    <a:pt x="161" y="7524"/>
                    <a:pt x="227" y="7378"/>
                    <a:pt x="319" y="7243"/>
                  </a:cubicBezTo>
                  <a:cubicBezTo>
                    <a:pt x="706" y="6653"/>
                    <a:pt x="1250" y="6295"/>
                    <a:pt x="1926" y="6123"/>
                  </a:cubicBezTo>
                  <a:cubicBezTo>
                    <a:pt x="2116" y="6076"/>
                    <a:pt x="2305" y="6055"/>
                    <a:pt x="2493" y="6055"/>
                  </a:cubicBezTo>
                  <a:close/>
                  <a:moveTo>
                    <a:pt x="7332" y="7296"/>
                  </a:moveTo>
                  <a:cubicBezTo>
                    <a:pt x="7447" y="7296"/>
                    <a:pt x="7560" y="7319"/>
                    <a:pt x="7671" y="7349"/>
                  </a:cubicBezTo>
                  <a:cubicBezTo>
                    <a:pt x="8012" y="7435"/>
                    <a:pt x="8313" y="7596"/>
                    <a:pt x="8548" y="7871"/>
                  </a:cubicBezTo>
                  <a:cubicBezTo>
                    <a:pt x="8823" y="8192"/>
                    <a:pt x="9043" y="8544"/>
                    <a:pt x="9186" y="8942"/>
                  </a:cubicBezTo>
                  <a:cubicBezTo>
                    <a:pt x="9261" y="9143"/>
                    <a:pt x="9287" y="9352"/>
                    <a:pt x="9218" y="9558"/>
                  </a:cubicBezTo>
                  <a:cubicBezTo>
                    <a:pt x="9126" y="9836"/>
                    <a:pt x="9126" y="10114"/>
                    <a:pt x="9201" y="10395"/>
                  </a:cubicBezTo>
                  <a:cubicBezTo>
                    <a:pt x="9215" y="10447"/>
                    <a:pt x="9218" y="10504"/>
                    <a:pt x="9221" y="10558"/>
                  </a:cubicBezTo>
                  <a:cubicBezTo>
                    <a:pt x="9238" y="10788"/>
                    <a:pt x="9132" y="10945"/>
                    <a:pt x="8929" y="11040"/>
                  </a:cubicBezTo>
                  <a:cubicBezTo>
                    <a:pt x="8799" y="11099"/>
                    <a:pt x="8665" y="11135"/>
                    <a:pt x="8529" y="11135"/>
                  </a:cubicBezTo>
                  <a:cubicBezTo>
                    <a:pt x="8454" y="11135"/>
                    <a:pt x="8379" y="11124"/>
                    <a:pt x="8304" y="11100"/>
                  </a:cubicBezTo>
                  <a:cubicBezTo>
                    <a:pt x="8035" y="11011"/>
                    <a:pt x="7757" y="11005"/>
                    <a:pt x="7479" y="10985"/>
                  </a:cubicBezTo>
                  <a:cubicBezTo>
                    <a:pt x="7215" y="10968"/>
                    <a:pt x="6955" y="10928"/>
                    <a:pt x="6705" y="10830"/>
                  </a:cubicBezTo>
                  <a:cubicBezTo>
                    <a:pt x="6387" y="10704"/>
                    <a:pt x="6138" y="10507"/>
                    <a:pt x="6000" y="10186"/>
                  </a:cubicBezTo>
                  <a:cubicBezTo>
                    <a:pt x="5960" y="10086"/>
                    <a:pt x="5926" y="9977"/>
                    <a:pt x="5912" y="9868"/>
                  </a:cubicBezTo>
                  <a:cubicBezTo>
                    <a:pt x="5889" y="9702"/>
                    <a:pt x="5823" y="9558"/>
                    <a:pt x="5720" y="9429"/>
                  </a:cubicBezTo>
                  <a:cubicBezTo>
                    <a:pt x="5548" y="9215"/>
                    <a:pt x="5470" y="8968"/>
                    <a:pt x="5456" y="8696"/>
                  </a:cubicBezTo>
                  <a:cubicBezTo>
                    <a:pt x="5453" y="8673"/>
                    <a:pt x="5456" y="8653"/>
                    <a:pt x="5456" y="8630"/>
                  </a:cubicBezTo>
                  <a:cubicBezTo>
                    <a:pt x="5450" y="8369"/>
                    <a:pt x="5542" y="8140"/>
                    <a:pt x="5674" y="7925"/>
                  </a:cubicBezTo>
                  <a:cubicBezTo>
                    <a:pt x="5751" y="7799"/>
                    <a:pt x="5831" y="7673"/>
                    <a:pt x="5943" y="7576"/>
                  </a:cubicBezTo>
                  <a:cubicBezTo>
                    <a:pt x="6011" y="7520"/>
                    <a:pt x="6078" y="7483"/>
                    <a:pt x="6163" y="7483"/>
                  </a:cubicBezTo>
                  <a:cubicBezTo>
                    <a:pt x="6179" y="7483"/>
                    <a:pt x="6195" y="7484"/>
                    <a:pt x="6212" y="7487"/>
                  </a:cubicBezTo>
                  <a:cubicBezTo>
                    <a:pt x="6251" y="7493"/>
                    <a:pt x="6290" y="7495"/>
                    <a:pt x="6329" y="7495"/>
                  </a:cubicBezTo>
                  <a:cubicBezTo>
                    <a:pt x="6485" y="7495"/>
                    <a:pt x="6636" y="7453"/>
                    <a:pt x="6785" y="7410"/>
                  </a:cubicBezTo>
                  <a:cubicBezTo>
                    <a:pt x="6909" y="7372"/>
                    <a:pt x="7035" y="7341"/>
                    <a:pt x="7158" y="7315"/>
                  </a:cubicBezTo>
                  <a:cubicBezTo>
                    <a:pt x="7216" y="7302"/>
                    <a:pt x="7274" y="7296"/>
                    <a:pt x="7332" y="7296"/>
                  </a:cubicBezTo>
                  <a:close/>
                  <a:moveTo>
                    <a:pt x="8874" y="8109"/>
                  </a:moveTo>
                  <a:lnTo>
                    <a:pt x="8874" y="8109"/>
                  </a:lnTo>
                  <a:cubicBezTo>
                    <a:pt x="8917" y="8126"/>
                    <a:pt x="8943" y="8134"/>
                    <a:pt x="8969" y="8146"/>
                  </a:cubicBezTo>
                  <a:cubicBezTo>
                    <a:pt x="9507" y="8412"/>
                    <a:pt x="10026" y="8710"/>
                    <a:pt x="10502" y="9077"/>
                  </a:cubicBezTo>
                  <a:cubicBezTo>
                    <a:pt x="10928" y="9407"/>
                    <a:pt x="11298" y="9793"/>
                    <a:pt x="11648" y="10206"/>
                  </a:cubicBezTo>
                  <a:cubicBezTo>
                    <a:pt x="11860" y="10455"/>
                    <a:pt x="12080" y="10696"/>
                    <a:pt x="12298" y="10939"/>
                  </a:cubicBezTo>
                  <a:cubicBezTo>
                    <a:pt x="12564" y="11237"/>
                    <a:pt x="12891" y="11444"/>
                    <a:pt x="13269" y="11570"/>
                  </a:cubicBezTo>
                  <a:cubicBezTo>
                    <a:pt x="13359" y="11601"/>
                    <a:pt x="13450" y="11620"/>
                    <a:pt x="13548" y="11620"/>
                  </a:cubicBezTo>
                  <a:cubicBezTo>
                    <a:pt x="13565" y="11620"/>
                    <a:pt x="13583" y="11620"/>
                    <a:pt x="13602" y="11618"/>
                  </a:cubicBezTo>
                  <a:cubicBezTo>
                    <a:pt x="13570" y="11607"/>
                    <a:pt x="13541" y="11595"/>
                    <a:pt x="13513" y="11590"/>
                  </a:cubicBezTo>
                  <a:cubicBezTo>
                    <a:pt x="13060" y="11484"/>
                    <a:pt x="12670" y="11266"/>
                    <a:pt x="12358" y="10919"/>
                  </a:cubicBezTo>
                  <a:cubicBezTo>
                    <a:pt x="12106" y="10639"/>
                    <a:pt x="11851" y="10358"/>
                    <a:pt x="11607" y="10066"/>
                  </a:cubicBezTo>
                  <a:cubicBezTo>
                    <a:pt x="10969" y="9306"/>
                    <a:pt x="10201" y="8710"/>
                    <a:pt x="9315" y="8269"/>
                  </a:cubicBezTo>
                  <a:cubicBezTo>
                    <a:pt x="9272" y="8246"/>
                    <a:pt x="9232" y="8223"/>
                    <a:pt x="9169" y="8189"/>
                  </a:cubicBezTo>
                  <a:cubicBezTo>
                    <a:pt x="9209" y="8183"/>
                    <a:pt x="9229" y="8180"/>
                    <a:pt x="9247" y="8180"/>
                  </a:cubicBezTo>
                  <a:cubicBezTo>
                    <a:pt x="9464" y="8200"/>
                    <a:pt x="9685" y="8223"/>
                    <a:pt x="9906" y="8240"/>
                  </a:cubicBezTo>
                  <a:cubicBezTo>
                    <a:pt x="10585" y="8298"/>
                    <a:pt x="11186" y="8547"/>
                    <a:pt x="11699" y="9000"/>
                  </a:cubicBezTo>
                  <a:cubicBezTo>
                    <a:pt x="11977" y="9243"/>
                    <a:pt x="12198" y="9541"/>
                    <a:pt x="12401" y="9848"/>
                  </a:cubicBezTo>
                  <a:cubicBezTo>
                    <a:pt x="12616" y="10172"/>
                    <a:pt x="12825" y="10501"/>
                    <a:pt x="13040" y="10825"/>
                  </a:cubicBezTo>
                  <a:cubicBezTo>
                    <a:pt x="13295" y="11206"/>
                    <a:pt x="13613" y="11515"/>
                    <a:pt x="14031" y="11710"/>
                  </a:cubicBezTo>
                  <a:cubicBezTo>
                    <a:pt x="14046" y="11716"/>
                    <a:pt x="14057" y="11724"/>
                    <a:pt x="14074" y="11739"/>
                  </a:cubicBezTo>
                  <a:cubicBezTo>
                    <a:pt x="14060" y="11744"/>
                    <a:pt x="14054" y="11750"/>
                    <a:pt x="14046" y="11750"/>
                  </a:cubicBezTo>
                  <a:cubicBezTo>
                    <a:pt x="13883" y="11750"/>
                    <a:pt x="13722" y="11746"/>
                    <a:pt x="13561" y="11746"/>
                  </a:cubicBezTo>
                  <a:cubicBezTo>
                    <a:pt x="13480" y="11746"/>
                    <a:pt x="13399" y="11747"/>
                    <a:pt x="13318" y="11750"/>
                  </a:cubicBezTo>
                  <a:cubicBezTo>
                    <a:pt x="13251" y="11753"/>
                    <a:pt x="13185" y="11754"/>
                    <a:pt x="13118" y="11754"/>
                  </a:cubicBezTo>
                  <a:cubicBezTo>
                    <a:pt x="12843" y="11754"/>
                    <a:pt x="12571" y="11729"/>
                    <a:pt x="12301" y="11664"/>
                  </a:cubicBezTo>
                  <a:cubicBezTo>
                    <a:pt x="11905" y="11570"/>
                    <a:pt x="11573" y="11352"/>
                    <a:pt x="11272" y="11088"/>
                  </a:cubicBezTo>
                  <a:cubicBezTo>
                    <a:pt x="11052" y="10891"/>
                    <a:pt x="10871" y="10659"/>
                    <a:pt x="10688" y="10429"/>
                  </a:cubicBezTo>
                  <a:cubicBezTo>
                    <a:pt x="10390" y="10057"/>
                    <a:pt x="10118" y="9670"/>
                    <a:pt x="9886" y="9255"/>
                  </a:cubicBezTo>
                  <a:cubicBezTo>
                    <a:pt x="9694" y="8917"/>
                    <a:pt x="9473" y="8601"/>
                    <a:pt x="9175" y="8349"/>
                  </a:cubicBezTo>
                  <a:cubicBezTo>
                    <a:pt x="9080" y="8269"/>
                    <a:pt x="8986" y="8197"/>
                    <a:pt x="8874" y="8109"/>
                  </a:cubicBezTo>
                  <a:close/>
                  <a:moveTo>
                    <a:pt x="6284" y="1"/>
                  </a:moveTo>
                  <a:cubicBezTo>
                    <a:pt x="6247" y="1"/>
                    <a:pt x="6211" y="5"/>
                    <a:pt x="6172" y="15"/>
                  </a:cubicBezTo>
                  <a:cubicBezTo>
                    <a:pt x="6032" y="49"/>
                    <a:pt x="5903" y="109"/>
                    <a:pt x="5791" y="204"/>
                  </a:cubicBezTo>
                  <a:cubicBezTo>
                    <a:pt x="5542" y="416"/>
                    <a:pt x="5376" y="685"/>
                    <a:pt x="5273" y="995"/>
                  </a:cubicBezTo>
                  <a:cubicBezTo>
                    <a:pt x="5190" y="1244"/>
                    <a:pt x="5155" y="1505"/>
                    <a:pt x="5138" y="1765"/>
                  </a:cubicBezTo>
                  <a:cubicBezTo>
                    <a:pt x="5132" y="1851"/>
                    <a:pt x="5115" y="1926"/>
                    <a:pt x="5058" y="1997"/>
                  </a:cubicBezTo>
                  <a:cubicBezTo>
                    <a:pt x="4955" y="2123"/>
                    <a:pt x="4909" y="2272"/>
                    <a:pt x="4915" y="2439"/>
                  </a:cubicBezTo>
                  <a:cubicBezTo>
                    <a:pt x="4915" y="2476"/>
                    <a:pt x="4915" y="2516"/>
                    <a:pt x="4915" y="2553"/>
                  </a:cubicBezTo>
                  <a:cubicBezTo>
                    <a:pt x="4849" y="2504"/>
                    <a:pt x="4803" y="2447"/>
                    <a:pt x="4757" y="2393"/>
                  </a:cubicBezTo>
                  <a:cubicBezTo>
                    <a:pt x="4473" y="2037"/>
                    <a:pt x="4109" y="1848"/>
                    <a:pt x="3654" y="1840"/>
                  </a:cubicBezTo>
                  <a:cubicBezTo>
                    <a:pt x="3637" y="1839"/>
                    <a:pt x="3621" y="1839"/>
                    <a:pt x="3605" y="1839"/>
                  </a:cubicBezTo>
                  <a:cubicBezTo>
                    <a:pt x="3317" y="1839"/>
                    <a:pt x="3047" y="1889"/>
                    <a:pt x="2800" y="2049"/>
                  </a:cubicBezTo>
                  <a:cubicBezTo>
                    <a:pt x="2711" y="2103"/>
                    <a:pt x="2620" y="2149"/>
                    <a:pt x="2534" y="2206"/>
                  </a:cubicBezTo>
                  <a:cubicBezTo>
                    <a:pt x="2465" y="2252"/>
                    <a:pt x="2395" y="2273"/>
                    <a:pt x="2321" y="2273"/>
                  </a:cubicBezTo>
                  <a:cubicBezTo>
                    <a:pt x="2284" y="2273"/>
                    <a:pt x="2246" y="2268"/>
                    <a:pt x="2207" y="2258"/>
                  </a:cubicBezTo>
                  <a:cubicBezTo>
                    <a:pt x="2118" y="2235"/>
                    <a:pt x="2029" y="2206"/>
                    <a:pt x="1941" y="2192"/>
                  </a:cubicBezTo>
                  <a:cubicBezTo>
                    <a:pt x="1869" y="2179"/>
                    <a:pt x="1802" y="2173"/>
                    <a:pt x="1738" y="2173"/>
                  </a:cubicBezTo>
                  <a:cubicBezTo>
                    <a:pt x="1351" y="2173"/>
                    <a:pt x="1097" y="2405"/>
                    <a:pt x="1004" y="2788"/>
                  </a:cubicBezTo>
                  <a:cubicBezTo>
                    <a:pt x="964" y="2957"/>
                    <a:pt x="966" y="3132"/>
                    <a:pt x="995" y="3301"/>
                  </a:cubicBezTo>
                  <a:cubicBezTo>
                    <a:pt x="1052" y="3645"/>
                    <a:pt x="1075" y="3986"/>
                    <a:pt x="1081" y="4332"/>
                  </a:cubicBezTo>
                  <a:cubicBezTo>
                    <a:pt x="1090" y="4765"/>
                    <a:pt x="1253" y="5140"/>
                    <a:pt x="1571" y="5441"/>
                  </a:cubicBezTo>
                  <a:cubicBezTo>
                    <a:pt x="1774" y="5636"/>
                    <a:pt x="2006" y="5791"/>
                    <a:pt x="2261" y="5911"/>
                  </a:cubicBezTo>
                  <a:cubicBezTo>
                    <a:pt x="2296" y="5925"/>
                    <a:pt x="2327" y="5945"/>
                    <a:pt x="2362" y="5963"/>
                  </a:cubicBezTo>
                  <a:lnTo>
                    <a:pt x="2353" y="5988"/>
                  </a:lnTo>
                  <a:cubicBezTo>
                    <a:pt x="2310" y="5991"/>
                    <a:pt x="2270" y="5994"/>
                    <a:pt x="2227" y="6000"/>
                  </a:cubicBezTo>
                  <a:cubicBezTo>
                    <a:pt x="2184" y="6003"/>
                    <a:pt x="2138" y="6011"/>
                    <a:pt x="2095" y="6017"/>
                  </a:cubicBezTo>
                  <a:cubicBezTo>
                    <a:pt x="1373" y="6146"/>
                    <a:pt x="780" y="6487"/>
                    <a:pt x="339" y="7080"/>
                  </a:cubicBezTo>
                  <a:cubicBezTo>
                    <a:pt x="193" y="7272"/>
                    <a:pt x="84" y="7484"/>
                    <a:pt x="50" y="7728"/>
                  </a:cubicBezTo>
                  <a:cubicBezTo>
                    <a:pt x="1" y="8043"/>
                    <a:pt x="113" y="8361"/>
                    <a:pt x="545" y="8421"/>
                  </a:cubicBezTo>
                  <a:cubicBezTo>
                    <a:pt x="663" y="8435"/>
                    <a:pt x="780" y="8430"/>
                    <a:pt x="898" y="8432"/>
                  </a:cubicBezTo>
                  <a:lnTo>
                    <a:pt x="1012" y="8432"/>
                  </a:lnTo>
                  <a:cubicBezTo>
                    <a:pt x="1007" y="8544"/>
                    <a:pt x="992" y="8639"/>
                    <a:pt x="1001" y="8730"/>
                  </a:cubicBezTo>
                  <a:cubicBezTo>
                    <a:pt x="1018" y="8931"/>
                    <a:pt x="1118" y="9091"/>
                    <a:pt x="1253" y="9235"/>
                  </a:cubicBezTo>
                  <a:cubicBezTo>
                    <a:pt x="1396" y="9389"/>
                    <a:pt x="1571" y="9504"/>
                    <a:pt x="1746" y="9619"/>
                  </a:cubicBezTo>
                  <a:cubicBezTo>
                    <a:pt x="1878" y="9707"/>
                    <a:pt x="2006" y="9799"/>
                    <a:pt x="2127" y="9902"/>
                  </a:cubicBezTo>
                  <a:cubicBezTo>
                    <a:pt x="2332" y="10079"/>
                    <a:pt x="2561" y="10162"/>
                    <a:pt x="2812" y="10162"/>
                  </a:cubicBezTo>
                  <a:cubicBezTo>
                    <a:pt x="2870" y="10162"/>
                    <a:pt x="2929" y="10157"/>
                    <a:pt x="2989" y="10149"/>
                  </a:cubicBezTo>
                  <a:cubicBezTo>
                    <a:pt x="3502" y="10077"/>
                    <a:pt x="3963" y="9874"/>
                    <a:pt x="4376" y="9564"/>
                  </a:cubicBezTo>
                  <a:cubicBezTo>
                    <a:pt x="4740" y="9289"/>
                    <a:pt x="5066" y="8968"/>
                    <a:pt x="5347" y="8607"/>
                  </a:cubicBezTo>
                  <a:cubicBezTo>
                    <a:pt x="5353" y="8601"/>
                    <a:pt x="5364" y="8601"/>
                    <a:pt x="5382" y="8593"/>
                  </a:cubicBezTo>
                  <a:cubicBezTo>
                    <a:pt x="5382" y="8962"/>
                    <a:pt x="5496" y="9283"/>
                    <a:pt x="5725" y="9564"/>
                  </a:cubicBezTo>
                  <a:cubicBezTo>
                    <a:pt x="5800" y="9656"/>
                    <a:pt x="5823" y="9770"/>
                    <a:pt x="5840" y="9882"/>
                  </a:cubicBezTo>
                  <a:cubicBezTo>
                    <a:pt x="5914" y="10346"/>
                    <a:pt x="6172" y="10667"/>
                    <a:pt x="6591" y="10862"/>
                  </a:cubicBezTo>
                  <a:cubicBezTo>
                    <a:pt x="6628" y="10879"/>
                    <a:pt x="6662" y="10896"/>
                    <a:pt x="6702" y="10914"/>
                  </a:cubicBezTo>
                  <a:cubicBezTo>
                    <a:pt x="6702" y="10959"/>
                    <a:pt x="6702" y="10997"/>
                    <a:pt x="6702" y="11031"/>
                  </a:cubicBezTo>
                  <a:cubicBezTo>
                    <a:pt x="6697" y="11209"/>
                    <a:pt x="6688" y="11386"/>
                    <a:pt x="6682" y="11561"/>
                  </a:cubicBezTo>
                  <a:cubicBezTo>
                    <a:pt x="6671" y="11945"/>
                    <a:pt x="6625" y="12323"/>
                    <a:pt x="6536" y="12696"/>
                  </a:cubicBezTo>
                  <a:cubicBezTo>
                    <a:pt x="6427" y="13143"/>
                    <a:pt x="6301" y="13584"/>
                    <a:pt x="6184" y="14028"/>
                  </a:cubicBezTo>
                  <a:cubicBezTo>
                    <a:pt x="5998" y="14733"/>
                    <a:pt x="5889" y="15452"/>
                    <a:pt x="5909" y="16185"/>
                  </a:cubicBezTo>
                  <a:cubicBezTo>
                    <a:pt x="5920" y="16592"/>
                    <a:pt x="5940" y="16999"/>
                    <a:pt x="5960" y="17409"/>
                  </a:cubicBezTo>
                  <a:cubicBezTo>
                    <a:pt x="5975" y="17715"/>
                    <a:pt x="5998" y="18025"/>
                    <a:pt x="6015" y="18331"/>
                  </a:cubicBezTo>
                  <a:cubicBezTo>
                    <a:pt x="6026" y="18523"/>
                    <a:pt x="6032" y="18715"/>
                    <a:pt x="6038" y="18904"/>
                  </a:cubicBezTo>
                  <a:lnTo>
                    <a:pt x="6104" y="18904"/>
                  </a:lnTo>
                  <a:cubicBezTo>
                    <a:pt x="6106" y="18890"/>
                    <a:pt x="6109" y="18876"/>
                    <a:pt x="6109" y="18861"/>
                  </a:cubicBezTo>
                  <a:cubicBezTo>
                    <a:pt x="6089" y="18469"/>
                    <a:pt x="6069" y="18076"/>
                    <a:pt x="6052" y="17684"/>
                  </a:cubicBezTo>
                  <a:cubicBezTo>
                    <a:pt x="6029" y="17191"/>
                    <a:pt x="6003" y="16698"/>
                    <a:pt x="5986" y="16205"/>
                  </a:cubicBezTo>
                  <a:cubicBezTo>
                    <a:pt x="5969" y="15684"/>
                    <a:pt x="6006" y="15163"/>
                    <a:pt x="6124" y="14650"/>
                  </a:cubicBezTo>
                  <a:cubicBezTo>
                    <a:pt x="6227" y="14194"/>
                    <a:pt x="6350" y="13739"/>
                    <a:pt x="6470" y="13286"/>
                  </a:cubicBezTo>
                  <a:cubicBezTo>
                    <a:pt x="6573" y="12899"/>
                    <a:pt x="6674" y="12509"/>
                    <a:pt x="6711" y="12111"/>
                  </a:cubicBezTo>
                  <a:cubicBezTo>
                    <a:pt x="6745" y="11767"/>
                    <a:pt x="6754" y="11421"/>
                    <a:pt x="6771" y="11077"/>
                  </a:cubicBezTo>
                  <a:cubicBezTo>
                    <a:pt x="6774" y="11034"/>
                    <a:pt x="6777" y="10991"/>
                    <a:pt x="6780" y="10939"/>
                  </a:cubicBezTo>
                  <a:cubicBezTo>
                    <a:pt x="6826" y="10951"/>
                    <a:pt x="6857" y="10959"/>
                    <a:pt x="6889" y="10965"/>
                  </a:cubicBezTo>
                  <a:cubicBezTo>
                    <a:pt x="7118" y="11000"/>
                    <a:pt x="7344" y="11048"/>
                    <a:pt x="7573" y="11063"/>
                  </a:cubicBezTo>
                  <a:cubicBezTo>
                    <a:pt x="7805" y="11077"/>
                    <a:pt x="8035" y="11094"/>
                    <a:pt x="8258" y="11163"/>
                  </a:cubicBezTo>
                  <a:cubicBezTo>
                    <a:pt x="8349" y="11192"/>
                    <a:pt x="8439" y="11205"/>
                    <a:pt x="8529" y="11205"/>
                  </a:cubicBezTo>
                  <a:cubicBezTo>
                    <a:pt x="8671" y="11205"/>
                    <a:pt x="8811" y="11171"/>
                    <a:pt x="8949" y="11111"/>
                  </a:cubicBezTo>
                  <a:cubicBezTo>
                    <a:pt x="9192" y="11008"/>
                    <a:pt x="9312" y="10822"/>
                    <a:pt x="9298" y="10558"/>
                  </a:cubicBezTo>
                  <a:cubicBezTo>
                    <a:pt x="9292" y="10444"/>
                    <a:pt x="9272" y="10332"/>
                    <a:pt x="9247" y="10220"/>
                  </a:cubicBezTo>
                  <a:cubicBezTo>
                    <a:pt x="9206" y="10060"/>
                    <a:pt x="9204" y="9902"/>
                    <a:pt x="9252" y="9742"/>
                  </a:cubicBezTo>
                  <a:cubicBezTo>
                    <a:pt x="9267" y="9696"/>
                    <a:pt x="9272" y="9650"/>
                    <a:pt x="9287" y="9604"/>
                  </a:cubicBezTo>
                  <a:cubicBezTo>
                    <a:pt x="9350" y="9384"/>
                    <a:pt x="9333" y="9169"/>
                    <a:pt x="9270" y="8951"/>
                  </a:cubicBezTo>
                  <a:cubicBezTo>
                    <a:pt x="9209" y="8745"/>
                    <a:pt x="9106" y="8558"/>
                    <a:pt x="8997" y="8375"/>
                  </a:cubicBezTo>
                  <a:cubicBezTo>
                    <a:pt x="8980" y="8344"/>
                    <a:pt x="8966" y="8312"/>
                    <a:pt x="8951" y="8283"/>
                  </a:cubicBezTo>
                  <a:cubicBezTo>
                    <a:pt x="8957" y="8278"/>
                    <a:pt x="8963" y="8275"/>
                    <a:pt x="8969" y="8269"/>
                  </a:cubicBezTo>
                  <a:cubicBezTo>
                    <a:pt x="9003" y="8298"/>
                    <a:pt x="9035" y="8324"/>
                    <a:pt x="9069" y="8352"/>
                  </a:cubicBezTo>
                  <a:cubicBezTo>
                    <a:pt x="9381" y="8621"/>
                    <a:pt x="9622" y="8951"/>
                    <a:pt x="9822" y="9309"/>
                  </a:cubicBezTo>
                  <a:cubicBezTo>
                    <a:pt x="10055" y="9722"/>
                    <a:pt x="10327" y="10103"/>
                    <a:pt x="10619" y="10472"/>
                  </a:cubicBezTo>
                  <a:cubicBezTo>
                    <a:pt x="10820" y="10722"/>
                    <a:pt x="11017" y="10974"/>
                    <a:pt x="11261" y="11183"/>
                  </a:cubicBezTo>
                  <a:cubicBezTo>
                    <a:pt x="11570" y="11446"/>
                    <a:pt x="11911" y="11653"/>
                    <a:pt x="12309" y="11744"/>
                  </a:cubicBezTo>
                  <a:cubicBezTo>
                    <a:pt x="12555" y="11801"/>
                    <a:pt x="12800" y="11826"/>
                    <a:pt x="13050" y="11826"/>
                  </a:cubicBezTo>
                  <a:cubicBezTo>
                    <a:pt x="13077" y="11826"/>
                    <a:pt x="13104" y="11825"/>
                    <a:pt x="13132" y="11825"/>
                  </a:cubicBezTo>
                  <a:cubicBezTo>
                    <a:pt x="13324" y="11819"/>
                    <a:pt x="13513" y="11807"/>
                    <a:pt x="13705" y="11807"/>
                  </a:cubicBezTo>
                  <a:cubicBezTo>
                    <a:pt x="13945" y="11807"/>
                    <a:pt x="14180" y="11833"/>
                    <a:pt x="14412" y="11896"/>
                  </a:cubicBezTo>
                  <a:cubicBezTo>
                    <a:pt x="14434" y="11901"/>
                    <a:pt x="14457" y="11908"/>
                    <a:pt x="14479" y="11908"/>
                  </a:cubicBezTo>
                  <a:cubicBezTo>
                    <a:pt x="14507" y="11908"/>
                    <a:pt x="14536" y="11898"/>
                    <a:pt x="14564" y="11865"/>
                  </a:cubicBezTo>
                  <a:cubicBezTo>
                    <a:pt x="14527" y="11842"/>
                    <a:pt x="14496" y="11819"/>
                    <a:pt x="14461" y="11805"/>
                  </a:cubicBezTo>
                  <a:cubicBezTo>
                    <a:pt x="14369" y="11767"/>
                    <a:pt x="14278" y="11733"/>
                    <a:pt x="14186" y="11693"/>
                  </a:cubicBezTo>
                  <a:cubicBezTo>
                    <a:pt x="13805" y="11538"/>
                    <a:pt x="13484" y="11303"/>
                    <a:pt x="13243" y="10971"/>
                  </a:cubicBezTo>
                  <a:cubicBezTo>
                    <a:pt x="13060" y="10719"/>
                    <a:pt x="12894" y="10455"/>
                    <a:pt x="12716" y="10197"/>
                  </a:cubicBezTo>
                  <a:cubicBezTo>
                    <a:pt x="12536" y="9928"/>
                    <a:pt x="12361" y="9656"/>
                    <a:pt x="12169" y="9395"/>
                  </a:cubicBezTo>
                  <a:cubicBezTo>
                    <a:pt x="11923" y="9066"/>
                    <a:pt x="11625" y="8788"/>
                    <a:pt x="11261" y="8584"/>
                  </a:cubicBezTo>
                  <a:cubicBezTo>
                    <a:pt x="10880" y="8372"/>
                    <a:pt x="10476" y="8220"/>
                    <a:pt x="10037" y="8180"/>
                  </a:cubicBezTo>
                  <a:cubicBezTo>
                    <a:pt x="9794" y="8154"/>
                    <a:pt x="9547" y="8146"/>
                    <a:pt x="9301" y="8114"/>
                  </a:cubicBezTo>
                  <a:cubicBezTo>
                    <a:pt x="9012" y="8077"/>
                    <a:pt x="8731" y="8005"/>
                    <a:pt x="8539" y="7750"/>
                  </a:cubicBezTo>
                  <a:cubicBezTo>
                    <a:pt x="8513" y="7713"/>
                    <a:pt x="8473" y="7685"/>
                    <a:pt x="8439" y="7650"/>
                  </a:cubicBezTo>
                  <a:cubicBezTo>
                    <a:pt x="8424" y="7633"/>
                    <a:pt x="8410" y="7613"/>
                    <a:pt x="8384" y="7584"/>
                  </a:cubicBezTo>
                  <a:cubicBezTo>
                    <a:pt x="8479" y="7584"/>
                    <a:pt x="8556" y="7584"/>
                    <a:pt x="8631" y="7581"/>
                  </a:cubicBezTo>
                  <a:cubicBezTo>
                    <a:pt x="8702" y="7579"/>
                    <a:pt x="8771" y="7576"/>
                    <a:pt x="8840" y="7564"/>
                  </a:cubicBezTo>
                  <a:cubicBezTo>
                    <a:pt x="9012" y="7530"/>
                    <a:pt x="9185" y="7516"/>
                    <a:pt x="9359" y="7516"/>
                  </a:cubicBezTo>
                  <a:cubicBezTo>
                    <a:pt x="9464" y="7516"/>
                    <a:pt x="9568" y="7521"/>
                    <a:pt x="9674" y="7530"/>
                  </a:cubicBezTo>
                  <a:cubicBezTo>
                    <a:pt x="9784" y="7539"/>
                    <a:pt x="9895" y="7544"/>
                    <a:pt x="10005" y="7544"/>
                  </a:cubicBezTo>
                  <a:cubicBezTo>
                    <a:pt x="10177" y="7544"/>
                    <a:pt x="10348" y="7532"/>
                    <a:pt x="10519" y="7504"/>
                  </a:cubicBezTo>
                  <a:cubicBezTo>
                    <a:pt x="10885" y="7444"/>
                    <a:pt x="11212" y="7289"/>
                    <a:pt x="11522" y="7092"/>
                  </a:cubicBezTo>
                  <a:cubicBezTo>
                    <a:pt x="11742" y="6948"/>
                    <a:pt x="11914" y="6759"/>
                    <a:pt x="12000" y="6504"/>
                  </a:cubicBezTo>
                  <a:cubicBezTo>
                    <a:pt x="12049" y="6358"/>
                    <a:pt x="12132" y="6232"/>
                    <a:pt x="12246" y="6132"/>
                  </a:cubicBezTo>
                  <a:cubicBezTo>
                    <a:pt x="12372" y="6014"/>
                    <a:pt x="12447" y="5874"/>
                    <a:pt x="12487" y="5708"/>
                  </a:cubicBezTo>
                  <a:cubicBezTo>
                    <a:pt x="12521" y="5562"/>
                    <a:pt x="12530" y="5415"/>
                    <a:pt x="12519" y="5269"/>
                  </a:cubicBezTo>
                  <a:cubicBezTo>
                    <a:pt x="12484" y="4903"/>
                    <a:pt x="12312" y="4633"/>
                    <a:pt x="11966" y="4484"/>
                  </a:cubicBezTo>
                  <a:cubicBezTo>
                    <a:pt x="11923" y="4464"/>
                    <a:pt x="11877" y="4447"/>
                    <a:pt x="11840" y="4421"/>
                  </a:cubicBezTo>
                  <a:cubicBezTo>
                    <a:pt x="11768" y="4370"/>
                    <a:pt x="11688" y="4324"/>
                    <a:pt x="11633" y="4258"/>
                  </a:cubicBezTo>
                  <a:cubicBezTo>
                    <a:pt x="11373" y="3960"/>
                    <a:pt x="11043" y="3788"/>
                    <a:pt x="10659" y="3722"/>
                  </a:cubicBezTo>
                  <a:cubicBezTo>
                    <a:pt x="10510" y="3696"/>
                    <a:pt x="10358" y="3682"/>
                    <a:pt x="10209" y="3673"/>
                  </a:cubicBezTo>
                  <a:cubicBezTo>
                    <a:pt x="10151" y="3670"/>
                    <a:pt x="10094" y="3669"/>
                    <a:pt x="10037" y="3669"/>
                  </a:cubicBezTo>
                  <a:cubicBezTo>
                    <a:pt x="9767" y="3669"/>
                    <a:pt x="9502" y="3706"/>
                    <a:pt x="9249" y="3820"/>
                  </a:cubicBezTo>
                  <a:cubicBezTo>
                    <a:pt x="9235" y="3825"/>
                    <a:pt x="9218" y="3825"/>
                    <a:pt x="9184" y="3831"/>
                  </a:cubicBezTo>
                  <a:cubicBezTo>
                    <a:pt x="9206" y="3785"/>
                    <a:pt x="9224" y="3754"/>
                    <a:pt x="9238" y="3719"/>
                  </a:cubicBezTo>
                  <a:cubicBezTo>
                    <a:pt x="9275" y="3633"/>
                    <a:pt x="9315" y="3545"/>
                    <a:pt x="9347" y="3456"/>
                  </a:cubicBezTo>
                  <a:cubicBezTo>
                    <a:pt x="9450" y="3152"/>
                    <a:pt x="9447" y="2840"/>
                    <a:pt x="9387" y="2530"/>
                  </a:cubicBezTo>
                  <a:cubicBezTo>
                    <a:pt x="9287" y="2003"/>
                    <a:pt x="9035" y="1568"/>
                    <a:pt x="8576" y="1270"/>
                  </a:cubicBezTo>
                  <a:cubicBezTo>
                    <a:pt x="8370" y="1138"/>
                    <a:pt x="8152" y="1032"/>
                    <a:pt x="7917" y="966"/>
                  </a:cubicBezTo>
                  <a:cubicBezTo>
                    <a:pt x="7768" y="923"/>
                    <a:pt x="7622" y="877"/>
                    <a:pt x="7473" y="837"/>
                  </a:cubicBezTo>
                  <a:cubicBezTo>
                    <a:pt x="7284" y="785"/>
                    <a:pt x="7132" y="682"/>
                    <a:pt x="7020" y="522"/>
                  </a:cubicBezTo>
                  <a:cubicBezTo>
                    <a:pt x="6972" y="459"/>
                    <a:pt x="6923" y="393"/>
                    <a:pt x="6869" y="333"/>
                  </a:cubicBezTo>
                  <a:cubicBezTo>
                    <a:pt x="6765" y="210"/>
                    <a:pt x="6642" y="112"/>
                    <a:pt x="6496" y="49"/>
                  </a:cubicBezTo>
                  <a:cubicBezTo>
                    <a:pt x="6425" y="18"/>
                    <a:pt x="6356" y="1"/>
                    <a:pt x="6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8"/>
            <p:cNvSpPr/>
            <p:nvPr/>
          </p:nvSpPr>
          <p:spPr>
            <a:xfrm>
              <a:off x="8287472" y="3910157"/>
              <a:ext cx="462111" cy="189543"/>
            </a:xfrm>
            <a:custGeom>
              <a:avLst/>
              <a:gdLst/>
              <a:ahLst/>
              <a:cxnLst/>
              <a:rect l="l" t="t" r="r" b="b"/>
              <a:pathLst>
                <a:path w="4642" h="1904" extrusionOk="0">
                  <a:moveTo>
                    <a:pt x="4639" y="1"/>
                  </a:moveTo>
                  <a:cubicBezTo>
                    <a:pt x="4421" y="9"/>
                    <a:pt x="4206" y="15"/>
                    <a:pt x="3991" y="29"/>
                  </a:cubicBezTo>
                  <a:cubicBezTo>
                    <a:pt x="3808" y="41"/>
                    <a:pt x="3624" y="52"/>
                    <a:pt x="3444" y="81"/>
                  </a:cubicBezTo>
                  <a:cubicBezTo>
                    <a:pt x="3008" y="152"/>
                    <a:pt x="2584" y="273"/>
                    <a:pt x="2172" y="430"/>
                  </a:cubicBezTo>
                  <a:cubicBezTo>
                    <a:pt x="1378" y="728"/>
                    <a:pt x="662" y="1155"/>
                    <a:pt x="86" y="1788"/>
                  </a:cubicBezTo>
                  <a:cubicBezTo>
                    <a:pt x="54" y="1826"/>
                    <a:pt x="29" y="1863"/>
                    <a:pt x="0" y="1903"/>
                  </a:cubicBezTo>
                  <a:lnTo>
                    <a:pt x="3" y="1900"/>
                  </a:lnTo>
                  <a:cubicBezTo>
                    <a:pt x="49" y="1860"/>
                    <a:pt x="100" y="1823"/>
                    <a:pt x="146" y="1783"/>
                  </a:cubicBezTo>
                  <a:cubicBezTo>
                    <a:pt x="330" y="1619"/>
                    <a:pt x="504" y="1442"/>
                    <a:pt x="699" y="1293"/>
                  </a:cubicBezTo>
                  <a:cubicBezTo>
                    <a:pt x="1272" y="849"/>
                    <a:pt x="1917" y="545"/>
                    <a:pt x="2607" y="333"/>
                  </a:cubicBezTo>
                  <a:cubicBezTo>
                    <a:pt x="3028" y="201"/>
                    <a:pt x="3458" y="112"/>
                    <a:pt x="3899" y="72"/>
                  </a:cubicBezTo>
                  <a:cubicBezTo>
                    <a:pt x="4106" y="52"/>
                    <a:pt x="4315" y="49"/>
                    <a:pt x="4524" y="38"/>
                  </a:cubicBezTo>
                  <a:cubicBezTo>
                    <a:pt x="4547" y="38"/>
                    <a:pt x="4570" y="35"/>
                    <a:pt x="4590" y="32"/>
                  </a:cubicBezTo>
                  <a:cubicBezTo>
                    <a:pt x="4607" y="32"/>
                    <a:pt x="4624" y="26"/>
                    <a:pt x="4642" y="21"/>
                  </a:cubicBezTo>
                  <a:cubicBezTo>
                    <a:pt x="4639" y="15"/>
                    <a:pt x="4639" y="6"/>
                    <a:pt x="4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8"/>
            <p:cNvSpPr/>
            <p:nvPr/>
          </p:nvSpPr>
          <p:spPr>
            <a:xfrm>
              <a:off x="7696749" y="4061968"/>
              <a:ext cx="445586" cy="69585"/>
            </a:xfrm>
            <a:custGeom>
              <a:avLst/>
              <a:gdLst/>
              <a:ahLst/>
              <a:cxnLst/>
              <a:rect l="l" t="t" r="r" b="b"/>
              <a:pathLst>
                <a:path w="4476" h="699" extrusionOk="0">
                  <a:moveTo>
                    <a:pt x="2518" y="0"/>
                  </a:moveTo>
                  <a:cubicBezTo>
                    <a:pt x="2154" y="0"/>
                    <a:pt x="1794" y="48"/>
                    <a:pt x="1436" y="117"/>
                  </a:cubicBezTo>
                  <a:cubicBezTo>
                    <a:pt x="960" y="212"/>
                    <a:pt x="507" y="367"/>
                    <a:pt x="95" y="622"/>
                  </a:cubicBezTo>
                  <a:cubicBezTo>
                    <a:pt x="61" y="642"/>
                    <a:pt x="32" y="665"/>
                    <a:pt x="0" y="685"/>
                  </a:cubicBezTo>
                  <a:cubicBezTo>
                    <a:pt x="3" y="690"/>
                    <a:pt x="6" y="693"/>
                    <a:pt x="6" y="699"/>
                  </a:cubicBezTo>
                  <a:cubicBezTo>
                    <a:pt x="18" y="696"/>
                    <a:pt x="26" y="693"/>
                    <a:pt x="35" y="690"/>
                  </a:cubicBezTo>
                  <a:cubicBezTo>
                    <a:pt x="677" y="309"/>
                    <a:pt x="1384" y="143"/>
                    <a:pt x="2118" y="72"/>
                  </a:cubicBezTo>
                  <a:cubicBezTo>
                    <a:pt x="2236" y="59"/>
                    <a:pt x="2355" y="54"/>
                    <a:pt x="2474" y="54"/>
                  </a:cubicBezTo>
                  <a:cubicBezTo>
                    <a:pt x="2692" y="54"/>
                    <a:pt x="2910" y="71"/>
                    <a:pt x="3129" y="92"/>
                  </a:cubicBezTo>
                  <a:cubicBezTo>
                    <a:pt x="3493" y="126"/>
                    <a:pt x="3860" y="163"/>
                    <a:pt x="4224" y="198"/>
                  </a:cubicBezTo>
                  <a:cubicBezTo>
                    <a:pt x="4307" y="206"/>
                    <a:pt x="4393" y="212"/>
                    <a:pt x="4476" y="221"/>
                  </a:cubicBezTo>
                  <a:cubicBezTo>
                    <a:pt x="4456" y="200"/>
                    <a:pt x="4433" y="189"/>
                    <a:pt x="4410" y="186"/>
                  </a:cubicBezTo>
                  <a:cubicBezTo>
                    <a:pt x="4252" y="160"/>
                    <a:pt x="4092" y="135"/>
                    <a:pt x="3931" y="117"/>
                  </a:cubicBezTo>
                  <a:cubicBezTo>
                    <a:pt x="3748" y="94"/>
                    <a:pt x="3559" y="80"/>
                    <a:pt x="3373" y="63"/>
                  </a:cubicBezTo>
                  <a:cubicBezTo>
                    <a:pt x="3158" y="43"/>
                    <a:pt x="2943" y="17"/>
                    <a:pt x="2728" y="6"/>
                  </a:cubicBezTo>
                  <a:cubicBezTo>
                    <a:pt x="2658" y="2"/>
                    <a:pt x="2588" y="0"/>
                    <a:pt x="2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8"/>
            <p:cNvSpPr/>
            <p:nvPr/>
          </p:nvSpPr>
          <p:spPr>
            <a:xfrm>
              <a:off x="8274032" y="3618083"/>
              <a:ext cx="102238" cy="391431"/>
            </a:xfrm>
            <a:custGeom>
              <a:avLst/>
              <a:gdLst/>
              <a:ahLst/>
              <a:cxnLst/>
              <a:rect l="l" t="t" r="r" b="b"/>
              <a:pathLst>
                <a:path w="1027" h="3932" extrusionOk="0">
                  <a:moveTo>
                    <a:pt x="1026" y="1"/>
                  </a:moveTo>
                  <a:lnTo>
                    <a:pt x="1026" y="1"/>
                  </a:lnTo>
                  <a:cubicBezTo>
                    <a:pt x="1003" y="21"/>
                    <a:pt x="995" y="44"/>
                    <a:pt x="989" y="67"/>
                  </a:cubicBezTo>
                  <a:cubicBezTo>
                    <a:pt x="983" y="104"/>
                    <a:pt x="980" y="141"/>
                    <a:pt x="974" y="176"/>
                  </a:cubicBezTo>
                  <a:cubicBezTo>
                    <a:pt x="886" y="706"/>
                    <a:pt x="751" y="1221"/>
                    <a:pt x="591" y="1734"/>
                  </a:cubicBezTo>
                  <a:cubicBezTo>
                    <a:pt x="419" y="2281"/>
                    <a:pt x="221" y="2823"/>
                    <a:pt x="106" y="3390"/>
                  </a:cubicBezTo>
                  <a:cubicBezTo>
                    <a:pt x="69" y="3568"/>
                    <a:pt x="35" y="3748"/>
                    <a:pt x="0" y="3929"/>
                  </a:cubicBezTo>
                  <a:cubicBezTo>
                    <a:pt x="6" y="3929"/>
                    <a:pt x="12" y="3929"/>
                    <a:pt x="18" y="3932"/>
                  </a:cubicBezTo>
                  <a:cubicBezTo>
                    <a:pt x="26" y="3903"/>
                    <a:pt x="38" y="3874"/>
                    <a:pt x="43" y="3849"/>
                  </a:cubicBezTo>
                  <a:cubicBezTo>
                    <a:pt x="172" y="3264"/>
                    <a:pt x="338" y="2691"/>
                    <a:pt x="522" y="2121"/>
                  </a:cubicBezTo>
                  <a:cubicBezTo>
                    <a:pt x="697" y="1579"/>
                    <a:pt x="874" y="1041"/>
                    <a:pt x="957" y="476"/>
                  </a:cubicBezTo>
                  <a:cubicBezTo>
                    <a:pt x="983" y="316"/>
                    <a:pt x="1003" y="158"/>
                    <a:pt x="10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8"/>
            <p:cNvSpPr/>
            <p:nvPr/>
          </p:nvSpPr>
          <p:spPr>
            <a:xfrm>
              <a:off x="8306784" y="3816383"/>
              <a:ext cx="276251" cy="235635"/>
            </a:xfrm>
            <a:custGeom>
              <a:avLst/>
              <a:gdLst/>
              <a:ahLst/>
              <a:cxnLst/>
              <a:rect l="l" t="t" r="r" b="b"/>
              <a:pathLst>
                <a:path w="2775" h="2367" extrusionOk="0">
                  <a:moveTo>
                    <a:pt x="2774" y="0"/>
                  </a:moveTo>
                  <a:lnTo>
                    <a:pt x="2774" y="0"/>
                  </a:lnTo>
                  <a:cubicBezTo>
                    <a:pt x="2734" y="3"/>
                    <a:pt x="2694" y="6"/>
                    <a:pt x="2657" y="14"/>
                  </a:cubicBezTo>
                  <a:cubicBezTo>
                    <a:pt x="2313" y="80"/>
                    <a:pt x="2015" y="238"/>
                    <a:pt x="1731" y="436"/>
                  </a:cubicBezTo>
                  <a:cubicBezTo>
                    <a:pt x="1032" y="923"/>
                    <a:pt x="482" y="1547"/>
                    <a:pt x="44" y="2272"/>
                  </a:cubicBezTo>
                  <a:cubicBezTo>
                    <a:pt x="27" y="2304"/>
                    <a:pt x="15" y="2335"/>
                    <a:pt x="1" y="2367"/>
                  </a:cubicBezTo>
                  <a:cubicBezTo>
                    <a:pt x="72" y="2295"/>
                    <a:pt x="130" y="2215"/>
                    <a:pt x="184" y="2132"/>
                  </a:cubicBezTo>
                  <a:cubicBezTo>
                    <a:pt x="548" y="1582"/>
                    <a:pt x="978" y="1092"/>
                    <a:pt x="1494" y="682"/>
                  </a:cubicBezTo>
                  <a:cubicBezTo>
                    <a:pt x="1823" y="418"/>
                    <a:pt x="2173" y="192"/>
                    <a:pt x="2582" y="72"/>
                  </a:cubicBezTo>
                  <a:cubicBezTo>
                    <a:pt x="2645" y="54"/>
                    <a:pt x="2708" y="37"/>
                    <a:pt x="2771" y="20"/>
                  </a:cubicBezTo>
                  <a:cubicBezTo>
                    <a:pt x="2774" y="14"/>
                    <a:pt x="2774" y="6"/>
                    <a:pt x="2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8"/>
            <p:cNvSpPr/>
            <p:nvPr/>
          </p:nvSpPr>
          <p:spPr>
            <a:xfrm>
              <a:off x="8147705" y="3515449"/>
              <a:ext cx="76255" cy="393123"/>
            </a:xfrm>
            <a:custGeom>
              <a:avLst/>
              <a:gdLst/>
              <a:ahLst/>
              <a:cxnLst/>
              <a:rect l="l" t="t" r="r" b="b"/>
              <a:pathLst>
                <a:path w="766" h="3949" extrusionOk="0">
                  <a:moveTo>
                    <a:pt x="37" y="0"/>
                  </a:moveTo>
                  <a:cubicBezTo>
                    <a:pt x="14" y="129"/>
                    <a:pt x="0" y="258"/>
                    <a:pt x="0" y="384"/>
                  </a:cubicBezTo>
                  <a:cubicBezTo>
                    <a:pt x="0" y="596"/>
                    <a:pt x="9" y="811"/>
                    <a:pt x="17" y="1023"/>
                  </a:cubicBezTo>
                  <a:cubicBezTo>
                    <a:pt x="32" y="1401"/>
                    <a:pt x="77" y="1774"/>
                    <a:pt x="152" y="2146"/>
                  </a:cubicBezTo>
                  <a:cubicBezTo>
                    <a:pt x="269" y="2739"/>
                    <a:pt x="447" y="3310"/>
                    <a:pt x="708" y="3857"/>
                  </a:cubicBezTo>
                  <a:cubicBezTo>
                    <a:pt x="722" y="3888"/>
                    <a:pt x="744" y="3916"/>
                    <a:pt x="764" y="3944"/>
                  </a:cubicBezTo>
                  <a:lnTo>
                    <a:pt x="764" y="3944"/>
                  </a:lnTo>
                  <a:cubicBezTo>
                    <a:pt x="750" y="3896"/>
                    <a:pt x="739" y="3847"/>
                    <a:pt x="719" y="3802"/>
                  </a:cubicBezTo>
                  <a:cubicBezTo>
                    <a:pt x="430" y="3100"/>
                    <a:pt x="206" y="2381"/>
                    <a:pt x="118" y="1625"/>
                  </a:cubicBezTo>
                  <a:cubicBezTo>
                    <a:pt x="83" y="1335"/>
                    <a:pt x="52" y="1043"/>
                    <a:pt x="37" y="751"/>
                  </a:cubicBezTo>
                  <a:cubicBezTo>
                    <a:pt x="26" y="513"/>
                    <a:pt x="40" y="273"/>
                    <a:pt x="46" y="35"/>
                  </a:cubicBezTo>
                  <a:cubicBezTo>
                    <a:pt x="46" y="23"/>
                    <a:pt x="40" y="12"/>
                    <a:pt x="37" y="0"/>
                  </a:cubicBezTo>
                  <a:close/>
                  <a:moveTo>
                    <a:pt x="764" y="3944"/>
                  </a:moveTo>
                  <a:cubicBezTo>
                    <a:pt x="764" y="3945"/>
                    <a:pt x="765" y="3947"/>
                    <a:pt x="765" y="3948"/>
                  </a:cubicBezTo>
                  <a:lnTo>
                    <a:pt x="765" y="3946"/>
                  </a:lnTo>
                  <a:cubicBezTo>
                    <a:pt x="765" y="3945"/>
                    <a:pt x="764" y="3944"/>
                    <a:pt x="764" y="39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8"/>
            <p:cNvSpPr/>
            <p:nvPr/>
          </p:nvSpPr>
          <p:spPr>
            <a:xfrm>
              <a:off x="7783157" y="3854510"/>
              <a:ext cx="307311" cy="177597"/>
            </a:xfrm>
            <a:custGeom>
              <a:avLst/>
              <a:gdLst/>
              <a:ahLst/>
              <a:cxnLst/>
              <a:rect l="l" t="t" r="r" b="b"/>
              <a:pathLst>
                <a:path w="3087" h="1784" extrusionOk="0">
                  <a:moveTo>
                    <a:pt x="6" y="1"/>
                  </a:moveTo>
                  <a:cubicBezTo>
                    <a:pt x="3" y="7"/>
                    <a:pt x="3" y="12"/>
                    <a:pt x="0" y="18"/>
                  </a:cubicBezTo>
                  <a:cubicBezTo>
                    <a:pt x="121" y="64"/>
                    <a:pt x="244" y="104"/>
                    <a:pt x="359" y="156"/>
                  </a:cubicBezTo>
                  <a:cubicBezTo>
                    <a:pt x="946" y="419"/>
                    <a:pt x="1510" y="729"/>
                    <a:pt x="2049" y="1081"/>
                  </a:cubicBezTo>
                  <a:cubicBezTo>
                    <a:pt x="2347" y="1276"/>
                    <a:pt x="2634" y="1488"/>
                    <a:pt x="2929" y="1689"/>
                  </a:cubicBezTo>
                  <a:cubicBezTo>
                    <a:pt x="2977" y="1723"/>
                    <a:pt x="3032" y="1752"/>
                    <a:pt x="3086" y="1783"/>
                  </a:cubicBezTo>
                  <a:cubicBezTo>
                    <a:pt x="3052" y="1729"/>
                    <a:pt x="3006" y="1691"/>
                    <a:pt x="2960" y="1657"/>
                  </a:cubicBezTo>
                  <a:cubicBezTo>
                    <a:pt x="2740" y="1497"/>
                    <a:pt x="2522" y="1333"/>
                    <a:pt x="2295" y="1181"/>
                  </a:cubicBezTo>
                  <a:cubicBezTo>
                    <a:pt x="1700" y="775"/>
                    <a:pt x="1069" y="431"/>
                    <a:pt x="407" y="141"/>
                  </a:cubicBezTo>
                  <a:cubicBezTo>
                    <a:pt x="278" y="87"/>
                    <a:pt x="141" y="47"/>
                    <a:pt x="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8"/>
            <p:cNvSpPr/>
            <p:nvPr/>
          </p:nvSpPr>
          <p:spPr>
            <a:xfrm>
              <a:off x="7762053" y="3637793"/>
              <a:ext cx="268486" cy="237925"/>
            </a:xfrm>
            <a:custGeom>
              <a:avLst/>
              <a:gdLst/>
              <a:ahLst/>
              <a:cxnLst/>
              <a:rect l="l" t="t" r="r" b="b"/>
              <a:pathLst>
                <a:path w="2697" h="2390" extrusionOk="0">
                  <a:moveTo>
                    <a:pt x="9" y="0"/>
                  </a:moveTo>
                  <a:cubicBezTo>
                    <a:pt x="6" y="3"/>
                    <a:pt x="3" y="6"/>
                    <a:pt x="0" y="9"/>
                  </a:cubicBezTo>
                  <a:cubicBezTo>
                    <a:pt x="32" y="32"/>
                    <a:pt x="63" y="58"/>
                    <a:pt x="98" y="81"/>
                  </a:cubicBezTo>
                  <a:cubicBezTo>
                    <a:pt x="264" y="204"/>
                    <a:pt x="436" y="324"/>
                    <a:pt x="602" y="453"/>
                  </a:cubicBezTo>
                  <a:cubicBezTo>
                    <a:pt x="1287" y="989"/>
                    <a:pt x="1923" y="1576"/>
                    <a:pt x="2510" y="2218"/>
                  </a:cubicBezTo>
                  <a:cubicBezTo>
                    <a:pt x="2564" y="2275"/>
                    <a:pt x="2626" y="2324"/>
                    <a:pt x="2686" y="2378"/>
                  </a:cubicBezTo>
                  <a:lnTo>
                    <a:pt x="2686" y="2378"/>
                  </a:lnTo>
                  <a:cubicBezTo>
                    <a:pt x="2670" y="2350"/>
                    <a:pt x="2656" y="2323"/>
                    <a:pt x="2636" y="2298"/>
                  </a:cubicBezTo>
                  <a:cubicBezTo>
                    <a:pt x="2049" y="1622"/>
                    <a:pt x="1399" y="1012"/>
                    <a:pt x="688" y="467"/>
                  </a:cubicBezTo>
                  <a:cubicBezTo>
                    <a:pt x="470" y="301"/>
                    <a:pt x="235" y="155"/>
                    <a:pt x="9" y="0"/>
                  </a:cubicBezTo>
                  <a:close/>
                  <a:moveTo>
                    <a:pt x="2686" y="2378"/>
                  </a:moveTo>
                  <a:lnTo>
                    <a:pt x="2686" y="2378"/>
                  </a:lnTo>
                  <a:cubicBezTo>
                    <a:pt x="2689" y="2382"/>
                    <a:pt x="2691" y="2386"/>
                    <a:pt x="2694" y="2390"/>
                  </a:cubicBezTo>
                  <a:lnTo>
                    <a:pt x="2697" y="2387"/>
                  </a:lnTo>
                  <a:cubicBezTo>
                    <a:pt x="2693" y="2384"/>
                    <a:pt x="2690" y="2381"/>
                    <a:pt x="2686" y="23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8"/>
            <p:cNvSpPr/>
            <p:nvPr/>
          </p:nvSpPr>
          <p:spPr>
            <a:xfrm>
              <a:off x="8290259" y="4127770"/>
              <a:ext cx="176701" cy="238820"/>
            </a:xfrm>
            <a:custGeom>
              <a:avLst/>
              <a:gdLst/>
              <a:ahLst/>
              <a:cxnLst/>
              <a:rect l="l" t="t" r="r" b="b"/>
              <a:pathLst>
                <a:path w="1775" h="2399" extrusionOk="0">
                  <a:moveTo>
                    <a:pt x="1" y="1"/>
                  </a:moveTo>
                  <a:lnTo>
                    <a:pt x="1" y="1"/>
                  </a:lnTo>
                  <a:cubicBezTo>
                    <a:pt x="55" y="29"/>
                    <a:pt x="107" y="64"/>
                    <a:pt x="164" y="90"/>
                  </a:cubicBezTo>
                  <a:cubicBezTo>
                    <a:pt x="373" y="187"/>
                    <a:pt x="577" y="296"/>
                    <a:pt x="757" y="442"/>
                  </a:cubicBezTo>
                  <a:cubicBezTo>
                    <a:pt x="1276" y="857"/>
                    <a:pt x="1554" y="1410"/>
                    <a:pt x="1697" y="2044"/>
                  </a:cubicBezTo>
                  <a:cubicBezTo>
                    <a:pt x="1723" y="2161"/>
                    <a:pt x="1737" y="2281"/>
                    <a:pt x="1754" y="2399"/>
                  </a:cubicBezTo>
                  <a:cubicBezTo>
                    <a:pt x="1768" y="2370"/>
                    <a:pt x="1774" y="2342"/>
                    <a:pt x="1771" y="2313"/>
                  </a:cubicBezTo>
                  <a:cubicBezTo>
                    <a:pt x="1748" y="2072"/>
                    <a:pt x="1703" y="1834"/>
                    <a:pt x="1622" y="1605"/>
                  </a:cubicBezTo>
                  <a:cubicBezTo>
                    <a:pt x="1459" y="1124"/>
                    <a:pt x="1195" y="711"/>
                    <a:pt x="791" y="396"/>
                  </a:cubicBezTo>
                  <a:cubicBezTo>
                    <a:pt x="554" y="210"/>
                    <a:pt x="290" y="7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8"/>
            <p:cNvSpPr/>
            <p:nvPr/>
          </p:nvSpPr>
          <p:spPr>
            <a:xfrm>
              <a:off x="7876733" y="4154648"/>
              <a:ext cx="245888" cy="156493"/>
            </a:xfrm>
            <a:custGeom>
              <a:avLst/>
              <a:gdLst/>
              <a:ahLst/>
              <a:cxnLst/>
              <a:rect l="l" t="t" r="r" b="b"/>
              <a:pathLst>
                <a:path w="2470" h="1572" extrusionOk="0">
                  <a:moveTo>
                    <a:pt x="2470" y="0"/>
                  </a:moveTo>
                  <a:lnTo>
                    <a:pt x="2470" y="0"/>
                  </a:lnTo>
                  <a:cubicBezTo>
                    <a:pt x="2413" y="54"/>
                    <a:pt x="2353" y="109"/>
                    <a:pt x="2292" y="166"/>
                  </a:cubicBezTo>
                  <a:cubicBezTo>
                    <a:pt x="1977" y="479"/>
                    <a:pt x="1653" y="785"/>
                    <a:pt x="1284" y="1031"/>
                  </a:cubicBezTo>
                  <a:cubicBezTo>
                    <a:pt x="894" y="1289"/>
                    <a:pt x="479" y="1481"/>
                    <a:pt x="0" y="1562"/>
                  </a:cubicBezTo>
                  <a:cubicBezTo>
                    <a:pt x="30" y="1569"/>
                    <a:pt x="58" y="1572"/>
                    <a:pt x="85" y="1572"/>
                  </a:cubicBezTo>
                  <a:cubicBezTo>
                    <a:pt x="141" y="1572"/>
                    <a:pt x="193" y="1559"/>
                    <a:pt x="244" y="1547"/>
                  </a:cubicBezTo>
                  <a:cubicBezTo>
                    <a:pt x="568" y="1470"/>
                    <a:pt x="874" y="1347"/>
                    <a:pt x="1158" y="1175"/>
                  </a:cubicBezTo>
                  <a:cubicBezTo>
                    <a:pt x="1642" y="883"/>
                    <a:pt x="2043" y="499"/>
                    <a:pt x="2418" y="80"/>
                  </a:cubicBezTo>
                  <a:cubicBezTo>
                    <a:pt x="2441" y="57"/>
                    <a:pt x="2453" y="26"/>
                    <a:pt x="2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8"/>
            <p:cNvSpPr/>
            <p:nvPr/>
          </p:nvSpPr>
          <p:spPr>
            <a:xfrm>
              <a:off x="8038998" y="3796672"/>
              <a:ext cx="170927" cy="236829"/>
            </a:xfrm>
            <a:custGeom>
              <a:avLst/>
              <a:gdLst/>
              <a:ahLst/>
              <a:cxnLst/>
              <a:rect l="l" t="t" r="r" b="b"/>
              <a:pathLst>
                <a:path w="1717" h="2379" extrusionOk="0">
                  <a:moveTo>
                    <a:pt x="3" y="0"/>
                  </a:moveTo>
                  <a:lnTo>
                    <a:pt x="0" y="3"/>
                  </a:lnTo>
                  <a:cubicBezTo>
                    <a:pt x="6" y="7"/>
                    <a:pt x="12" y="11"/>
                    <a:pt x="17" y="14"/>
                  </a:cubicBezTo>
                  <a:lnTo>
                    <a:pt x="17" y="14"/>
                  </a:lnTo>
                  <a:cubicBezTo>
                    <a:pt x="13" y="10"/>
                    <a:pt x="8" y="5"/>
                    <a:pt x="3" y="0"/>
                  </a:cubicBezTo>
                  <a:close/>
                  <a:moveTo>
                    <a:pt x="17" y="14"/>
                  </a:moveTo>
                  <a:cubicBezTo>
                    <a:pt x="82" y="78"/>
                    <a:pt x="148" y="143"/>
                    <a:pt x="213" y="209"/>
                  </a:cubicBezTo>
                  <a:cubicBezTo>
                    <a:pt x="800" y="837"/>
                    <a:pt x="1284" y="1530"/>
                    <a:pt x="1654" y="2307"/>
                  </a:cubicBezTo>
                  <a:cubicBezTo>
                    <a:pt x="1665" y="2330"/>
                    <a:pt x="1679" y="2355"/>
                    <a:pt x="1691" y="2378"/>
                  </a:cubicBezTo>
                  <a:cubicBezTo>
                    <a:pt x="1700" y="2376"/>
                    <a:pt x="1708" y="2373"/>
                    <a:pt x="1717" y="2367"/>
                  </a:cubicBezTo>
                  <a:cubicBezTo>
                    <a:pt x="1702" y="2333"/>
                    <a:pt x="1694" y="2295"/>
                    <a:pt x="1677" y="2264"/>
                  </a:cubicBezTo>
                  <a:cubicBezTo>
                    <a:pt x="1553" y="2035"/>
                    <a:pt x="1433" y="1802"/>
                    <a:pt x="1301" y="1579"/>
                  </a:cubicBezTo>
                  <a:cubicBezTo>
                    <a:pt x="975" y="1026"/>
                    <a:pt x="576" y="528"/>
                    <a:pt x="115" y="81"/>
                  </a:cubicBezTo>
                  <a:cubicBezTo>
                    <a:pt x="86" y="54"/>
                    <a:pt x="50" y="35"/>
                    <a:pt x="17"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8"/>
            <p:cNvSpPr/>
            <p:nvPr/>
          </p:nvSpPr>
          <p:spPr>
            <a:xfrm>
              <a:off x="8294540" y="3984918"/>
              <a:ext cx="177199" cy="121252"/>
            </a:xfrm>
            <a:custGeom>
              <a:avLst/>
              <a:gdLst/>
              <a:ahLst/>
              <a:cxnLst/>
              <a:rect l="l" t="t" r="r" b="b"/>
              <a:pathLst>
                <a:path w="1780" h="1218" extrusionOk="0">
                  <a:moveTo>
                    <a:pt x="1780" y="0"/>
                  </a:moveTo>
                  <a:lnTo>
                    <a:pt x="1780" y="0"/>
                  </a:lnTo>
                  <a:cubicBezTo>
                    <a:pt x="1293" y="72"/>
                    <a:pt x="207" y="814"/>
                    <a:pt x="1" y="1218"/>
                  </a:cubicBezTo>
                  <a:cubicBezTo>
                    <a:pt x="261" y="969"/>
                    <a:pt x="525" y="722"/>
                    <a:pt x="823" y="513"/>
                  </a:cubicBezTo>
                  <a:cubicBezTo>
                    <a:pt x="1121" y="304"/>
                    <a:pt x="1445" y="141"/>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8"/>
            <p:cNvSpPr/>
            <p:nvPr/>
          </p:nvSpPr>
          <p:spPr>
            <a:xfrm>
              <a:off x="8572082" y="4007714"/>
              <a:ext cx="211146" cy="52264"/>
            </a:xfrm>
            <a:custGeom>
              <a:avLst/>
              <a:gdLst/>
              <a:ahLst/>
              <a:cxnLst/>
              <a:rect l="l" t="t" r="r" b="b"/>
              <a:pathLst>
                <a:path w="2121" h="525" extrusionOk="0">
                  <a:moveTo>
                    <a:pt x="2038" y="3"/>
                  </a:moveTo>
                  <a:cubicBezTo>
                    <a:pt x="1851" y="9"/>
                    <a:pt x="1662" y="1"/>
                    <a:pt x="1476" y="29"/>
                  </a:cubicBezTo>
                  <a:cubicBezTo>
                    <a:pt x="957" y="104"/>
                    <a:pt x="473" y="298"/>
                    <a:pt x="0" y="525"/>
                  </a:cubicBezTo>
                  <a:cubicBezTo>
                    <a:pt x="656" y="268"/>
                    <a:pt x="1318" y="28"/>
                    <a:pt x="2036" y="28"/>
                  </a:cubicBezTo>
                  <a:cubicBezTo>
                    <a:pt x="2064" y="28"/>
                    <a:pt x="2092" y="28"/>
                    <a:pt x="2121" y="29"/>
                  </a:cubicBezTo>
                  <a:cubicBezTo>
                    <a:pt x="2092" y="15"/>
                    <a:pt x="2063" y="3"/>
                    <a:pt x="2038" y="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8"/>
            <p:cNvSpPr/>
            <p:nvPr/>
          </p:nvSpPr>
          <p:spPr>
            <a:xfrm>
              <a:off x="7715862" y="4196259"/>
              <a:ext cx="221101" cy="94174"/>
            </a:xfrm>
            <a:custGeom>
              <a:avLst/>
              <a:gdLst/>
              <a:ahLst/>
              <a:cxnLst/>
              <a:rect l="l" t="t" r="r" b="b"/>
              <a:pathLst>
                <a:path w="2221" h="946" extrusionOk="0">
                  <a:moveTo>
                    <a:pt x="2218" y="0"/>
                  </a:moveTo>
                  <a:cubicBezTo>
                    <a:pt x="2118" y="23"/>
                    <a:pt x="2017" y="49"/>
                    <a:pt x="1920" y="69"/>
                  </a:cubicBezTo>
                  <a:cubicBezTo>
                    <a:pt x="1404" y="184"/>
                    <a:pt x="911" y="356"/>
                    <a:pt x="456" y="619"/>
                  </a:cubicBezTo>
                  <a:cubicBezTo>
                    <a:pt x="324" y="697"/>
                    <a:pt x="201" y="783"/>
                    <a:pt x="78" y="868"/>
                  </a:cubicBezTo>
                  <a:cubicBezTo>
                    <a:pt x="49" y="889"/>
                    <a:pt x="26" y="920"/>
                    <a:pt x="0" y="946"/>
                  </a:cubicBezTo>
                  <a:cubicBezTo>
                    <a:pt x="155" y="857"/>
                    <a:pt x="295" y="757"/>
                    <a:pt x="444" y="671"/>
                  </a:cubicBezTo>
                  <a:cubicBezTo>
                    <a:pt x="831" y="450"/>
                    <a:pt x="1238" y="281"/>
                    <a:pt x="1671" y="172"/>
                  </a:cubicBezTo>
                  <a:cubicBezTo>
                    <a:pt x="1857" y="126"/>
                    <a:pt x="2037" y="72"/>
                    <a:pt x="2221" y="23"/>
                  </a:cubicBezTo>
                  <a:cubicBezTo>
                    <a:pt x="2221" y="18"/>
                    <a:pt x="2218" y="9"/>
                    <a:pt x="2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8"/>
            <p:cNvSpPr/>
            <p:nvPr/>
          </p:nvSpPr>
          <p:spPr>
            <a:xfrm>
              <a:off x="8252032" y="4207408"/>
              <a:ext cx="74264" cy="211444"/>
            </a:xfrm>
            <a:custGeom>
              <a:avLst/>
              <a:gdLst/>
              <a:ahLst/>
              <a:cxnLst/>
              <a:rect l="l" t="t" r="r" b="b"/>
              <a:pathLst>
                <a:path w="746" h="2124" extrusionOk="0">
                  <a:moveTo>
                    <a:pt x="4" y="0"/>
                  </a:moveTo>
                  <a:lnTo>
                    <a:pt x="1" y="3"/>
                  </a:lnTo>
                  <a:cubicBezTo>
                    <a:pt x="3" y="6"/>
                    <a:pt x="6" y="8"/>
                    <a:pt x="9" y="11"/>
                  </a:cubicBezTo>
                  <a:lnTo>
                    <a:pt x="9" y="11"/>
                  </a:lnTo>
                  <a:cubicBezTo>
                    <a:pt x="7" y="7"/>
                    <a:pt x="5" y="4"/>
                    <a:pt x="4" y="0"/>
                  </a:cubicBezTo>
                  <a:close/>
                  <a:moveTo>
                    <a:pt x="9" y="11"/>
                  </a:moveTo>
                  <a:cubicBezTo>
                    <a:pt x="33" y="56"/>
                    <a:pt x="54" y="101"/>
                    <a:pt x="81" y="146"/>
                  </a:cubicBezTo>
                  <a:cubicBezTo>
                    <a:pt x="399" y="676"/>
                    <a:pt x="651" y="1229"/>
                    <a:pt x="697" y="1857"/>
                  </a:cubicBezTo>
                  <a:cubicBezTo>
                    <a:pt x="706" y="1946"/>
                    <a:pt x="723" y="2034"/>
                    <a:pt x="734" y="2123"/>
                  </a:cubicBezTo>
                  <a:cubicBezTo>
                    <a:pt x="746" y="1988"/>
                    <a:pt x="740" y="1851"/>
                    <a:pt x="726" y="1719"/>
                  </a:cubicBezTo>
                  <a:cubicBezTo>
                    <a:pt x="714" y="1613"/>
                    <a:pt x="697" y="1507"/>
                    <a:pt x="674" y="1404"/>
                  </a:cubicBezTo>
                  <a:cubicBezTo>
                    <a:pt x="565" y="908"/>
                    <a:pt x="327" y="473"/>
                    <a:pt x="55" y="52"/>
                  </a:cubicBezTo>
                  <a:cubicBezTo>
                    <a:pt x="43" y="35"/>
                    <a:pt x="25" y="24"/>
                    <a:pt x="9" y="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8"/>
            <p:cNvSpPr/>
            <p:nvPr/>
          </p:nvSpPr>
          <p:spPr>
            <a:xfrm>
              <a:off x="8426044" y="3599866"/>
              <a:ext cx="62020" cy="205173"/>
            </a:xfrm>
            <a:custGeom>
              <a:avLst/>
              <a:gdLst/>
              <a:ahLst/>
              <a:cxnLst/>
              <a:rect l="l" t="t" r="r" b="b"/>
              <a:pathLst>
                <a:path w="623" h="2061" extrusionOk="0">
                  <a:moveTo>
                    <a:pt x="585" y="0"/>
                  </a:moveTo>
                  <a:cubicBezTo>
                    <a:pt x="588" y="250"/>
                    <a:pt x="548" y="476"/>
                    <a:pt x="496" y="702"/>
                  </a:cubicBezTo>
                  <a:cubicBezTo>
                    <a:pt x="410" y="1083"/>
                    <a:pt x="264" y="1442"/>
                    <a:pt x="106" y="1797"/>
                  </a:cubicBezTo>
                  <a:cubicBezTo>
                    <a:pt x="66" y="1883"/>
                    <a:pt x="35" y="1974"/>
                    <a:pt x="0" y="2060"/>
                  </a:cubicBezTo>
                  <a:cubicBezTo>
                    <a:pt x="307" y="1525"/>
                    <a:pt x="533" y="960"/>
                    <a:pt x="611" y="341"/>
                  </a:cubicBezTo>
                  <a:cubicBezTo>
                    <a:pt x="622" y="238"/>
                    <a:pt x="616" y="75"/>
                    <a:pt x="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8"/>
            <p:cNvSpPr/>
            <p:nvPr/>
          </p:nvSpPr>
          <p:spPr>
            <a:xfrm>
              <a:off x="8181054" y="4147480"/>
              <a:ext cx="32055" cy="222295"/>
            </a:xfrm>
            <a:custGeom>
              <a:avLst/>
              <a:gdLst/>
              <a:ahLst/>
              <a:cxnLst/>
              <a:rect l="l" t="t" r="r" b="b"/>
              <a:pathLst>
                <a:path w="322" h="2233" extrusionOk="0">
                  <a:moveTo>
                    <a:pt x="164" y="0"/>
                  </a:moveTo>
                  <a:cubicBezTo>
                    <a:pt x="69" y="227"/>
                    <a:pt x="26" y="465"/>
                    <a:pt x="15" y="705"/>
                  </a:cubicBezTo>
                  <a:cubicBezTo>
                    <a:pt x="0" y="1095"/>
                    <a:pt x="81" y="1470"/>
                    <a:pt x="184" y="1843"/>
                  </a:cubicBezTo>
                  <a:cubicBezTo>
                    <a:pt x="220" y="1970"/>
                    <a:pt x="272" y="2092"/>
                    <a:pt x="317" y="2219"/>
                  </a:cubicBezTo>
                  <a:lnTo>
                    <a:pt x="317" y="2219"/>
                  </a:lnTo>
                  <a:cubicBezTo>
                    <a:pt x="315" y="2206"/>
                    <a:pt x="315" y="2191"/>
                    <a:pt x="313" y="2178"/>
                  </a:cubicBezTo>
                  <a:cubicBezTo>
                    <a:pt x="244" y="1903"/>
                    <a:pt x="167" y="1628"/>
                    <a:pt x="109" y="1350"/>
                  </a:cubicBezTo>
                  <a:cubicBezTo>
                    <a:pt x="35" y="995"/>
                    <a:pt x="38" y="636"/>
                    <a:pt x="106" y="278"/>
                  </a:cubicBezTo>
                  <a:cubicBezTo>
                    <a:pt x="126" y="187"/>
                    <a:pt x="146" y="95"/>
                    <a:pt x="164" y="0"/>
                  </a:cubicBezTo>
                  <a:close/>
                  <a:moveTo>
                    <a:pt x="317" y="2219"/>
                  </a:moveTo>
                  <a:lnTo>
                    <a:pt x="317" y="2219"/>
                  </a:lnTo>
                  <a:cubicBezTo>
                    <a:pt x="317" y="2224"/>
                    <a:pt x="318" y="2228"/>
                    <a:pt x="318" y="2232"/>
                  </a:cubicBezTo>
                  <a:lnTo>
                    <a:pt x="321" y="2232"/>
                  </a:lnTo>
                  <a:cubicBezTo>
                    <a:pt x="320" y="2228"/>
                    <a:pt x="318" y="2224"/>
                    <a:pt x="317" y="22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8"/>
            <p:cNvSpPr/>
            <p:nvPr/>
          </p:nvSpPr>
          <p:spPr>
            <a:xfrm>
              <a:off x="7944028" y="3909560"/>
              <a:ext cx="172321" cy="126528"/>
            </a:xfrm>
            <a:custGeom>
              <a:avLst/>
              <a:gdLst/>
              <a:ahLst/>
              <a:cxnLst/>
              <a:rect l="l" t="t" r="r" b="b"/>
              <a:pathLst>
                <a:path w="1731" h="1271" extrusionOk="0">
                  <a:moveTo>
                    <a:pt x="0" y="1"/>
                  </a:moveTo>
                  <a:lnTo>
                    <a:pt x="0" y="1"/>
                  </a:lnTo>
                  <a:cubicBezTo>
                    <a:pt x="61" y="52"/>
                    <a:pt x="126" y="90"/>
                    <a:pt x="192" y="130"/>
                  </a:cubicBezTo>
                  <a:cubicBezTo>
                    <a:pt x="697" y="439"/>
                    <a:pt x="1164" y="803"/>
                    <a:pt x="1613" y="1187"/>
                  </a:cubicBezTo>
                  <a:cubicBezTo>
                    <a:pt x="1648" y="1216"/>
                    <a:pt x="1685" y="1238"/>
                    <a:pt x="1722" y="1262"/>
                  </a:cubicBezTo>
                  <a:lnTo>
                    <a:pt x="1722" y="1262"/>
                  </a:lnTo>
                  <a:cubicBezTo>
                    <a:pt x="1707" y="1240"/>
                    <a:pt x="1694" y="1216"/>
                    <a:pt x="1677" y="1201"/>
                  </a:cubicBezTo>
                  <a:cubicBezTo>
                    <a:pt x="1218" y="774"/>
                    <a:pt x="720" y="399"/>
                    <a:pt x="175" y="90"/>
                  </a:cubicBezTo>
                  <a:cubicBezTo>
                    <a:pt x="118" y="55"/>
                    <a:pt x="58" y="30"/>
                    <a:pt x="0" y="1"/>
                  </a:cubicBezTo>
                  <a:close/>
                  <a:moveTo>
                    <a:pt x="1722" y="1262"/>
                  </a:moveTo>
                  <a:cubicBezTo>
                    <a:pt x="1724" y="1264"/>
                    <a:pt x="1726" y="1267"/>
                    <a:pt x="1728" y="1270"/>
                  </a:cubicBezTo>
                  <a:lnTo>
                    <a:pt x="1731" y="1267"/>
                  </a:lnTo>
                  <a:cubicBezTo>
                    <a:pt x="1728" y="1265"/>
                    <a:pt x="1725" y="1263"/>
                    <a:pt x="1722" y="12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8"/>
            <p:cNvSpPr/>
            <p:nvPr/>
          </p:nvSpPr>
          <p:spPr>
            <a:xfrm>
              <a:off x="8368405" y="4319499"/>
              <a:ext cx="50074" cy="174611"/>
            </a:xfrm>
            <a:custGeom>
              <a:avLst/>
              <a:gdLst/>
              <a:ahLst/>
              <a:cxnLst/>
              <a:rect l="l" t="t" r="r" b="b"/>
              <a:pathLst>
                <a:path w="503" h="1754" extrusionOk="0">
                  <a:moveTo>
                    <a:pt x="1" y="0"/>
                  </a:moveTo>
                  <a:cubicBezTo>
                    <a:pt x="2" y="1"/>
                    <a:pt x="4" y="3"/>
                    <a:pt x="5" y="4"/>
                  </a:cubicBezTo>
                  <a:lnTo>
                    <a:pt x="5" y="4"/>
                  </a:lnTo>
                  <a:cubicBezTo>
                    <a:pt x="5" y="3"/>
                    <a:pt x="4" y="1"/>
                    <a:pt x="4" y="0"/>
                  </a:cubicBezTo>
                  <a:close/>
                  <a:moveTo>
                    <a:pt x="5" y="4"/>
                  </a:moveTo>
                  <a:cubicBezTo>
                    <a:pt x="71" y="146"/>
                    <a:pt x="145" y="285"/>
                    <a:pt x="204" y="427"/>
                  </a:cubicBezTo>
                  <a:cubicBezTo>
                    <a:pt x="373" y="840"/>
                    <a:pt x="482" y="1264"/>
                    <a:pt x="453" y="1711"/>
                  </a:cubicBezTo>
                  <a:cubicBezTo>
                    <a:pt x="453" y="1719"/>
                    <a:pt x="462" y="1728"/>
                    <a:pt x="473" y="1754"/>
                  </a:cubicBezTo>
                  <a:cubicBezTo>
                    <a:pt x="485" y="1673"/>
                    <a:pt x="502" y="1613"/>
                    <a:pt x="502" y="1553"/>
                  </a:cubicBezTo>
                  <a:cubicBezTo>
                    <a:pt x="502" y="1450"/>
                    <a:pt x="496" y="1347"/>
                    <a:pt x="485" y="1246"/>
                  </a:cubicBezTo>
                  <a:cubicBezTo>
                    <a:pt x="430" y="814"/>
                    <a:pt x="273" y="416"/>
                    <a:pt x="47" y="46"/>
                  </a:cubicBezTo>
                  <a:cubicBezTo>
                    <a:pt x="36" y="30"/>
                    <a:pt x="21" y="17"/>
                    <a:pt x="5" y="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8"/>
            <p:cNvSpPr/>
            <p:nvPr/>
          </p:nvSpPr>
          <p:spPr>
            <a:xfrm>
              <a:off x="7876733" y="4082475"/>
              <a:ext cx="175208" cy="10950"/>
            </a:xfrm>
            <a:custGeom>
              <a:avLst/>
              <a:gdLst/>
              <a:ahLst/>
              <a:cxnLst/>
              <a:rect l="l" t="t" r="r" b="b"/>
              <a:pathLst>
                <a:path w="1760" h="110" extrusionOk="0">
                  <a:moveTo>
                    <a:pt x="680" y="1"/>
                  </a:moveTo>
                  <a:cubicBezTo>
                    <a:pt x="577" y="1"/>
                    <a:pt x="474" y="6"/>
                    <a:pt x="370" y="20"/>
                  </a:cubicBezTo>
                  <a:cubicBezTo>
                    <a:pt x="247" y="40"/>
                    <a:pt x="121" y="38"/>
                    <a:pt x="11" y="104"/>
                  </a:cubicBezTo>
                  <a:lnTo>
                    <a:pt x="11" y="104"/>
                  </a:lnTo>
                  <a:cubicBezTo>
                    <a:pt x="247" y="64"/>
                    <a:pt x="483" y="51"/>
                    <a:pt x="719" y="51"/>
                  </a:cubicBezTo>
                  <a:cubicBezTo>
                    <a:pt x="1066" y="51"/>
                    <a:pt x="1412" y="79"/>
                    <a:pt x="1759" y="89"/>
                  </a:cubicBezTo>
                  <a:cubicBezTo>
                    <a:pt x="1567" y="60"/>
                    <a:pt x="1376" y="35"/>
                    <a:pt x="1184" y="23"/>
                  </a:cubicBezTo>
                  <a:cubicBezTo>
                    <a:pt x="1015" y="14"/>
                    <a:pt x="848" y="1"/>
                    <a:pt x="680" y="1"/>
                  </a:cubicBezTo>
                  <a:close/>
                  <a:moveTo>
                    <a:pt x="11" y="104"/>
                  </a:moveTo>
                  <a:lnTo>
                    <a:pt x="11" y="104"/>
                  </a:lnTo>
                  <a:cubicBezTo>
                    <a:pt x="7" y="105"/>
                    <a:pt x="4" y="106"/>
                    <a:pt x="0" y="106"/>
                  </a:cubicBezTo>
                  <a:lnTo>
                    <a:pt x="3" y="109"/>
                  </a:lnTo>
                  <a:cubicBezTo>
                    <a:pt x="6" y="107"/>
                    <a:pt x="8" y="106"/>
                    <a:pt x="11" y="1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8"/>
            <p:cNvSpPr/>
            <p:nvPr/>
          </p:nvSpPr>
          <p:spPr>
            <a:xfrm>
              <a:off x="8179660" y="3679405"/>
              <a:ext cx="28870" cy="152112"/>
            </a:xfrm>
            <a:custGeom>
              <a:avLst/>
              <a:gdLst/>
              <a:ahLst/>
              <a:cxnLst/>
              <a:rect l="l" t="t" r="r" b="b"/>
              <a:pathLst>
                <a:path w="290" h="1528" extrusionOk="0">
                  <a:moveTo>
                    <a:pt x="0" y="1"/>
                  </a:moveTo>
                  <a:lnTo>
                    <a:pt x="0" y="1"/>
                  </a:lnTo>
                  <a:cubicBezTo>
                    <a:pt x="26" y="519"/>
                    <a:pt x="132" y="1021"/>
                    <a:pt x="289" y="1528"/>
                  </a:cubicBezTo>
                  <a:cubicBezTo>
                    <a:pt x="192" y="1009"/>
                    <a:pt x="97" y="5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8"/>
            <p:cNvSpPr/>
            <p:nvPr/>
          </p:nvSpPr>
          <p:spPr>
            <a:xfrm>
              <a:off x="8322513" y="3779849"/>
              <a:ext cx="32851" cy="107912"/>
            </a:xfrm>
            <a:custGeom>
              <a:avLst/>
              <a:gdLst/>
              <a:ahLst/>
              <a:cxnLst/>
              <a:rect l="l" t="t" r="r" b="b"/>
              <a:pathLst>
                <a:path w="330" h="1084" extrusionOk="0">
                  <a:moveTo>
                    <a:pt x="310" y="0"/>
                  </a:moveTo>
                  <a:cubicBezTo>
                    <a:pt x="207" y="358"/>
                    <a:pt x="104" y="719"/>
                    <a:pt x="0" y="1078"/>
                  </a:cubicBezTo>
                  <a:cubicBezTo>
                    <a:pt x="9" y="1080"/>
                    <a:pt x="18" y="1080"/>
                    <a:pt x="29" y="1083"/>
                  </a:cubicBezTo>
                  <a:cubicBezTo>
                    <a:pt x="147" y="728"/>
                    <a:pt x="258" y="373"/>
                    <a:pt x="330" y="6"/>
                  </a:cubicBezTo>
                  <a:cubicBezTo>
                    <a:pt x="324" y="3"/>
                    <a:pt x="316" y="0"/>
                    <a:pt x="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8"/>
            <p:cNvSpPr/>
            <p:nvPr/>
          </p:nvSpPr>
          <p:spPr>
            <a:xfrm>
              <a:off x="8685567" y="4022746"/>
              <a:ext cx="97659" cy="19611"/>
            </a:xfrm>
            <a:custGeom>
              <a:avLst/>
              <a:gdLst/>
              <a:ahLst/>
              <a:cxnLst/>
              <a:rect l="l" t="t" r="r" b="b"/>
              <a:pathLst>
                <a:path w="981" h="197" extrusionOk="0">
                  <a:moveTo>
                    <a:pt x="847" y="1"/>
                  </a:moveTo>
                  <a:cubicBezTo>
                    <a:pt x="555" y="1"/>
                    <a:pt x="280" y="93"/>
                    <a:pt x="1" y="173"/>
                  </a:cubicBezTo>
                  <a:cubicBezTo>
                    <a:pt x="4" y="179"/>
                    <a:pt x="4" y="188"/>
                    <a:pt x="6" y="196"/>
                  </a:cubicBezTo>
                  <a:cubicBezTo>
                    <a:pt x="87" y="176"/>
                    <a:pt x="167" y="156"/>
                    <a:pt x="247" y="139"/>
                  </a:cubicBezTo>
                  <a:cubicBezTo>
                    <a:pt x="327" y="122"/>
                    <a:pt x="410" y="102"/>
                    <a:pt x="494" y="84"/>
                  </a:cubicBezTo>
                  <a:cubicBezTo>
                    <a:pt x="574" y="70"/>
                    <a:pt x="657" y="56"/>
                    <a:pt x="740" y="47"/>
                  </a:cubicBezTo>
                  <a:cubicBezTo>
                    <a:pt x="820" y="39"/>
                    <a:pt x="900" y="36"/>
                    <a:pt x="981" y="30"/>
                  </a:cubicBezTo>
                  <a:cubicBezTo>
                    <a:pt x="981" y="21"/>
                    <a:pt x="981" y="16"/>
                    <a:pt x="978" y="7"/>
                  </a:cubicBezTo>
                  <a:cubicBezTo>
                    <a:pt x="934" y="3"/>
                    <a:pt x="890"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8"/>
            <p:cNvSpPr/>
            <p:nvPr/>
          </p:nvSpPr>
          <p:spPr>
            <a:xfrm>
              <a:off x="8191905" y="4134340"/>
              <a:ext cx="26281" cy="101641"/>
            </a:xfrm>
            <a:custGeom>
              <a:avLst/>
              <a:gdLst/>
              <a:ahLst/>
              <a:cxnLst/>
              <a:rect l="l" t="t" r="r" b="b"/>
              <a:pathLst>
                <a:path w="264" h="1021" extrusionOk="0">
                  <a:moveTo>
                    <a:pt x="264" y="1"/>
                  </a:moveTo>
                  <a:lnTo>
                    <a:pt x="264" y="1"/>
                  </a:lnTo>
                  <a:cubicBezTo>
                    <a:pt x="69" y="110"/>
                    <a:pt x="0" y="700"/>
                    <a:pt x="95" y="1021"/>
                  </a:cubicBezTo>
                  <a:cubicBezTo>
                    <a:pt x="66" y="671"/>
                    <a:pt x="80" y="333"/>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8"/>
            <p:cNvSpPr/>
            <p:nvPr/>
          </p:nvSpPr>
          <p:spPr>
            <a:xfrm>
              <a:off x="7737763" y="4211390"/>
              <a:ext cx="103632" cy="41313"/>
            </a:xfrm>
            <a:custGeom>
              <a:avLst/>
              <a:gdLst/>
              <a:ahLst/>
              <a:cxnLst/>
              <a:rect l="l" t="t" r="r" b="b"/>
              <a:pathLst>
                <a:path w="1041" h="415" extrusionOk="0">
                  <a:moveTo>
                    <a:pt x="1038" y="0"/>
                  </a:moveTo>
                  <a:cubicBezTo>
                    <a:pt x="1035" y="2"/>
                    <a:pt x="1031" y="3"/>
                    <a:pt x="1027" y="4"/>
                  </a:cubicBezTo>
                  <a:lnTo>
                    <a:pt x="1027" y="4"/>
                  </a:lnTo>
                  <a:cubicBezTo>
                    <a:pt x="1032" y="4"/>
                    <a:pt x="1036" y="4"/>
                    <a:pt x="1041" y="3"/>
                  </a:cubicBezTo>
                  <a:lnTo>
                    <a:pt x="1038" y="0"/>
                  </a:lnTo>
                  <a:close/>
                  <a:moveTo>
                    <a:pt x="1027" y="4"/>
                  </a:moveTo>
                  <a:cubicBezTo>
                    <a:pt x="1003" y="6"/>
                    <a:pt x="976" y="7"/>
                    <a:pt x="952" y="12"/>
                  </a:cubicBezTo>
                  <a:cubicBezTo>
                    <a:pt x="669" y="95"/>
                    <a:pt x="385" y="184"/>
                    <a:pt x="127" y="335"/>
                  </a:cubicBezTo>
                  <a:cubicBezTo>
                    <a:pt x="84" y="361"/>
                    <a:pt x="44" y="387"/>
                    <a:pt x="1" y="413"/>
                  </a:cubicBezTo>
                  <a:cubicBezTo>
                    <a:pt x="7" y="414"/>
                    <a:pt x="12" y="414"/>
                    <a:pt x="18" y="414"/>
                  </a:cubicBezTo>
                  <a:cubicBezTo>
                    <a:pt x="41" y="414"/>
                    <a:pt x="59" y="405"/>
                    <a:pt x="75" y="398"/>
                  </a:cubicBezTo>
                  <a:cubicBezTo>
                    <a:pt x="259" y="315"/>
                    <a:pt x="442" y="229"/>
                    <a:pt x="628" y="152"/>
                  </a:cubicBezTo>
                  <a:cubicBezTo>
                    <a:pt x="760" y="99"/>
                    <a:pt x="893" y="54"/>
                    <a:pt x="1027" y="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8"/>
            <p:cNvSpPr/>
            <p:nvPr/>
          </p:nvSpPr>
          <p:spPr>
            <a:xfrm>
              <a:off x="7900625" y="3723604"/>
              <a:ext cx="88301" cy="81432"/>
            </a:xfrm>
            <a:custGeom>
              <a:avLst/>
              <a:gdLst/>
              <a:ahLst/>
              <a:cxnLst/>
              <a:rect l="l" t="t" r="r" b="b"/>
              <a:pathLst>
                <a:path w="887" h="818" extrusionOk="0">
                  <a:moveTo>
                    <a:pt x="4" y="1"/>
                  </a:moveTo>
                  <a:lnTo>
                    <a:pt x="1" y="4"/>
                  </a:lnTo>
                  <a:cubicBezTo>
                    <a:pt x="3" y="5"/>
                    <a:pt x="6" y="7"/>
                    <a:pt x="8" y="9"/>
                  </a:cubicBezTo>
                  <a:lnTo>
                    <a:pt x="8" y="9"/>
                  </a:lnTo>
                  <a:cubicBezTo>
                    <a:pt x="7" y="6"/>
                    <a:pt x="5" y="4"/>
                    <a:pt x="4" y="1"/>
                  </a:cubicBezTo>
                  <a:close/>
                  <a:moveTo>
                    <a:pt x="8" y="9"/>
                  </a:moveTo>
                  <a:cubicBezTo>
                    <a:pt x="15" y="20"/>
                    <a:pt x="20" y="29"/>
                    <a:pt x="30" y="38"/>
                  </a:cubicBezTo>
                  <a:cubicBezTo>
                    <a:pt x="279" y="273"/>
                    <a:pt x="531" y="505"/>
                    <a:pt x="783" y="740"/>
                  </a:cubicBezTo>
                  <a:cubicBezTo>
                    <a:pt x="815" y="769"/>
                    <a:pt x="852" y="792"/>
                    <a:pt x="886" y="817"/>
                  </a:cubicBezTo>
                  <a:cubicBezTo>
                    <a:pt x="646" y="582"/>
                    <a:pt x="405" y="348"/>
                    <a:pt x="161" y="115"/>
                  </a:cubicBezTo>
                  <a:cubicBezTo>
                    <a:pt x="118" y="72"/>
                    <a:pt x="61" y="44"/>
                    <a:pt x="8"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8"/>
            <p:cNvSpPr/>
            <p:nvPr/>
          </p:nvSpPr>
          <p:spPr>
            <a:xfrm>
              <a:off x="8390106" y="4412975"/>
              <a:ext cx="15530" cy="71477"/>
            </a:xfrm>
            <a:custGeom>
              <a:avLst/>
              <a:gdLst/>
              <a:ahLst/>
              <a:cxnLst/>
              <a:rect l="l" t="t" r="r" b="b"/>
              <a:pathLst>
                <a:path w="156" h="718" extrusionOk="0">
                  <a:moveTo>
                    <a:pt x="0" y="1"/>
                  </a:moveTo>
                  <a:lnTo>
                    <a:pt x="0" y="1"/>
                  </a:lnTo>
                  <a:cubicBezTo>
                    <a:pt x="43" y="239"/>
                    <a:pt x="86" y="479"/>
                    <a:pt x="129" y="717"/>
                  </a:cubicBezTo>
                  <a:cubicBezTo>
                    <a:pt x="155" y="462"/>
                    <a:pt x="95" y="22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8"/>
            <p:cNvSpPr/>
            <p:nvPr/>
          </p:nvSpPr>
          <p:spPr>
            <a:xfrm>
              <a:off x="8223860" y="4073018"/>
              <a:ext cx="8362" cy="22399"/>
            </a:xfrm>
            <a:custGeom>
              <a:avLst/>
              <a:gdLst/>
              <a:ahLst/>
              <a:cxnLst/>
              <a:rect l="l" t="t" r="r" b="b"/>
              <a:pathLst>
                <a:path w="84" h="225" extrusionOk="0">
                  <a:moveTo>
                    <a:pt x="3" y="1"/>
                  </a:moveTo>
                  <a:lnTo>
                    <a:pt x="0" y="3"/>
                  </a:lnTo>
                  <a:cubicBezTo>
                    <a:pt x="2" y="5"/>
                    <a:pt x="4" y="7"/>
                    <a:pt x="6" y="8"/>
                  </a:cubicBezTo>
                  <a:lnTo>
                    <a:pt x="6" y="8"/>
                  </a:lnTo>
                  <a:lnTo>
                    <a:pt x="3" y="1"/>
                  </a:lnTo>
                  <a:close/>
                  <a:moveTo>
                    <a:pt x="6" y="8"/>
                  </a:moveTo>
                  <a:lnTo>
                    <a:pt x="81" y="217"/>
                  </a:lnTo>
                  <a:lnTo>
                    <a:pt x="81" y="217"/>
                  </a:lnTo>
                  <a:cubicBezTo>
                    <a:pt x="82" y="138"/>
                    <a:pt x="70" y="63"/>
                    <a:pt x="6" y="8"/>
                  </a:cubicBezTo>
                  <a:close/>
                  <a:moveTo>
                    <a:pt x="81" y="217"/>
                  </a:moveTo>
                  <a:lnTo>
                    <a:pt x="81" y="217"/>
                  </a:lnTo>
                  <a:cubicBezTo>
                    <a:pt x="80" y="219"/>
                    <a:pt x="80" y="222"/>
                    <a:pt x="80" y="224"/>
                  </a:cubicBezTo>
                  <a:lnTo>
                    <a:pt x="83" y="224"/>
                  </a:lnTo>
                  <a:lnTo>
                    <a:pt x="81" y="21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8"/>
            <p:cNvSpPr/>
            <p:nvPr/>
          </p:nvSpPr>
          <p:spPr>
            <a:xfrm>
              <a:off x="8212710" y="4369672"/>
              <a:ext cx="9457" cy="21801"/>
            </a:xfrm>
            <a:custGeom>
              <a:avLst/>
              <a:gdLst/>
              <a:ahLst/>
              <a:cxnLst/>
              <a:rect l="l" t="t" r="r" b="b"/>
              <a:pathLst>
                <a:path w="95" h="219" extrusionOk="0">
                  <a:moveTo>
                    <a:pt x="0" y="0"/>
                  </a:moveTo>
                  <a:cubicBezTo>
                    <a:pt x="32" y="75"/>
                    <a:pt x="61" y="146"/>
                    <a:pt x="92" y="218"/>
                  </a:cubicBezTo>
                  <a:lnTo>
                    <a:pt x="95" y="215"/>
                  </a:lnTo>
                  <a:cubicBezTo>
                    <a:pt x="63" y="144"/>
                    <a:pt x="32" y="72"/>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8"/>
            <p:cNvSpPr/>
            <p:nvPr/>
          </p:nvSpPr>
          <p:spPr>
            <a:xfrm>
              <a:off x="8221869" y="4391075"/>
              <a:ext cx="4082" cy="11747"/>
            </a:xfrm>
            <a:custGeom>
              <a:avLst/>
              <a:gdLst/>
              <a:ahLst/>
              <a:cxnLst/>
              <a:rect l="l" t="t" r="r" b="b"/>
              <a:pathLst>
                <a:path w="41" h="118" extrusionOk="0">
                  <a:moveTo>
                    <a:pt x="0" y="0"/>
                  </a:moveTo>
                  <a:lnTo>
                    <a:pt x="0" y="3"/>
                  </a:lnTo>
                  <a:cubicBezTo>
                    <a:pt x="12" y="40"/>
                    <a:pt x="26" y="80"/>
                    <a:pt x="40" y="118"/>
                  </a:cubicBezTo>
                  <a:cubicBezTo>
                    <a:pt x="26" y="80"/>
                    <a:pt x="14" y="4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8"/>
            <p:cNvSpPr/>
            <p:nvPr/>
          </p:nvSpPr>
          <p:spPr>
            <a:xfrm>
              <a:off x="7895548" y="3719622"/>
              <a:ext cx="5475" cy="4380"/>
            </a:xfrm>
            <a:custGeom>
              <a:avLst/>
              <a:gdLst/>
              <a:ahLst/>
              <a:cxnLst/>
              <a:rect l="l" t="t" r="r" b="b"/>
              <a:pathLst>
                <a:path w="55" h="44" extrusionOk="0">
                  <a:moveTo>
                    <a:pt x="12" y="1"/>
                  </a:moveTo>
                  <a:cubicBezTo>
                    <a:pt x="9" y="4"/>
                    <a:pt x="6" y="9"/>
                    <a:pt x="0" y="15"/>
                  </a:cubicBezTo>
                  <a:cubicBezTo>
                    <a:pt x="17" y="22"/>
                    <a:pt x="32" y="29"/>
                    <a:pt x="46" y="36"/>
                  </a:cubicBezTo>
                  <a:lnTo>
                    <a:pt x="46" y="36"/>
                  </a:lnTo>
                  <a:cubicBezTo>
                    <a:pt x="36" y="25"/>
                    <a:pt x="24" y="13"/>
                    <a:pt x="12" y="1"/>
                  </a:cubicBezTo>
                  <a:close/>
                  <a:moveTo>
                    <a:pt x="46" y="36"/>
                  </a:moveTo>
                  <a:cubicBezTo>
                    <a:pt x="48" y="39"/>
                    <a:pt x="50" y="41"/>
                    <a:pt x="52" y="44"/>
                  </a:cubicBezTo>
                  <a:lnTo>
                    <a:pt x="55" y="41"/>
                  </a:lnTo>
                  <a:cubicBezTo>
                    <a:pt x="52" y="39"/>
                    <a:pt x="49" y="38"/>
                    <a:pt x="46" y="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8"/>
            <p:cNvSpPr/>
            <p:nvPr/>
          </p:nvSpPr>
          <p:spPr>
            <a:xfrm>
              <a:off x="7755781" y="3633811"/>
              <a:ext cx="7267" cy="4978"/>
            </a:xfrm>
            <a:custGeom>
              <a:avLst/>
              <a:gdLst/>
              <a:ahLst/>
              <a:cxnLst/>
              <a:rect l="l" t="t" r="r" b="b"/>
              <a:pathLst>
                <a:path w="73" h="50" extrusionOk="0">
                  <a:moveTo>
                    <a:pt x="0" y="0"/>
                  </a:moveTo>
                  <a:lnTo>
                    <a:pt x="0" y="3"/>
                  </a:lnTo>
                  <a:lnTo>
                    <a:pt x="13" y="10"/>
                  </a:lnTo>
                  <a:lnTo>
                    <a:pt x="13" y="10"/>
                  </a:lnTo>
                  <a:cubicBezTo>
                    <a:pt x="9" y="7"/>
                    <a:pt x="5" y="4"/>
                    <a:pt x="0" y="0"/>
                  </a:cubicBezTo>
                  <a:close/>
                  <a:moveTo>
                    <a:pt x="13" y="10"/>
                  </a:moveTo>
                  <a:lnTo>
                    <a:pt x="13" y="10"/>
                  </a:lnTo>
                  <a:cubicBezTo>
                    <a:pt x="31" y="23"/>
                    <a:pt x="47" y="35"/>
                    <a:pt x="63" y="49"/>
                  </a:cubicBezTo>
                  <a:cubicBezTo>
                    <a:pt x="66" y="46"/>
                    <a:pt x="69" y="43"/>
                    <a:pt x="72" y="40"/>
                  </a:cubicBezTo>
                  <a:lnTo>
                    <a:pt x="13" y="1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8"/>
            <p:cNvSpPr/>
            <p:nvPr/>
          </p:nvSpPr>
          <p:spPr>
            <a:xfrm>
              <a:off x="7841095" y="4210992"/>
              <a:ext cx="1692" cy="796"/>
            </a:xfrm>
            <a:custGeom>
              <a:avLst/>
              <a:gdLst/>
              <a:ahLst/>
              <a:cxnLst/>
              <a:rect l="l" t="t" r="r" b="b"/>
              <a:pathLst>
                <a:path w="17" h="8" extrusionOk="0">
                  <a:moveTo>
                    <a:pt x="16" y="0"/>
                  </a:moveTo>
                  <a:cubicBezTo>
                    <a:pt x="14" y="0"/>
                    <a:pt x="6" y="2"/>
                    <a:pt x="0" y="4"/>
                  </a:cubicBezTo>
                  <a:lnTo>
                    <a:pt x="3" y="7"/>
                  </a:lnTo>
                  <a:cubicBezTo>
                    <a:pt x="9" y="3"/>
                    <a:pt x="14" y="0"/>
                    <a:pt x="15" y="0"/>
                  </a:cubicBezTo>
                  <a:lnTo>
                    <a:pt x="15" y="0"/>
                  </a:lnTo>
                  <a:cubicBezTo>
                    <a:pt x="15" y="0"/>
                    <a:pt x="15" y="1"/>
                    <a:pt x="14" y="1"/>
                  </a:cubicBezTo>
                  <a:cubicBezTo>
                    <a:pt x="16" y="1"/>
                    <a:pt x="16" y="0"/>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8"/>
            <p:cNvSpPr/>
            <p:nvPr/>
          </p:nvSpPr>
          <p:spPr>
            <a:xfrm>
              <a:off x="8223860" y="3908166"/>
              <a:ext cx="1195" cy="1493"/>
            </a:xfrm>
            <a:custGeom>
              <a:avLst/>
              <a:gdLst/>
              <a:ahLst/>
              <a:cxnLst/>
              <a:rect l="l" t="t" r="r" b="b"/>
              <a:pathLst>
                <a:path w="12" h="15" extrusionOk="0">
                  <a:moveTo>
                    <a:pt x="0" y="1"/>
                  </a:moveTo>
                  <a:lnTo>
                    <a:pt x="0" y="3"/>
                  </a:lnTo>
                  <a:lnTo>
                    <a:pt x="12" y="15"/>
                  </a:lnTo>
                  <a:cubicBezTo>
                    <a:pt x="9" y="9"/>
                    <a:pt x="6" y="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8"/>
            <p:cNvSpPr/>
            <p:nvPr/>
          </p:nvSpPr>
          <p:spPr>
            <a:xfrm>
              <a:off x="8250340" y="4203128"/>
              <a:ext cx="2091" cy="4579"/>
            </a:xfrm>
            <a:custGeom>
              <a:avLst/>
              <a:gdLst/>
              <a:ahLst/>
              <a:cxnLst/>
              <a:rect l="l" t="t" r="r" b="b"/>
              <a:pathLst>
                <a:path w="21" h="46" extrusionOk="0">
                  <a:moveTo>
                    <a:pt x="1" y="0"/>
                  </a:moveTo>
                  <a:lnTo>
                    <a:pt x="18" y="46"/>
                  </a:lnTo>
                  <a:lnTo>
                    <a:pt x="21" y="43"/>
                  </a:lnTo>
                  <a:cubicBezTo>
                    <a:pt x="15" y="29"/>
                    <a:pt x="9" y="14"/>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8"/>
            <p:cNvSpPr/>
            <p:nvPr/>
          </p:nvSpPr>
          <p:spPr>
            <a:xfrm>
              <a:off x="8366712" y="4314920"/>
              <a:ext cx="2091" cy="4679"/>
            </a:xfrm>
            <a:custGeom>
              <a:avLst/>
              <a:gdLst/>
              <a:ahLst/>
              <a:cxnLst/>
              <a:rect l="l" t="t" r="r" b="b"/>
              <a:pathLst>
                <a:path w="21" h="47" extrusionOk="0">
                  <a:moveTo>
                    <a:pt x="1" y="0"/>
                  </a:moveTo>
                  <a:lnTo>
                    <a:pt x="1" y="0"/>
                  </a:lnTo>
                  <a:cubicBezTo>
                    <a:pt x="6" y="17"/>
                    <a:pt x="12" y="32"/>
                    <a:pt x="18" y="46"/>
                  </a:cubicBezTo>
                  <a:lnTo>
                    <a:pt x="21" y="46"/>
                  </a:lnTo>
                  <a:cubicBezTo>
                    <a:pt x="15" y="29"/>
                    <a:pt x="9"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8"/>
            <p:cNvSpPr/>
            <p:nvPr/>
          </p:nvSpPr>
          <p:spPr>
            <a:xfrm>
              <a:off x="8288865" y="4127272"/>
              <a:ext cx="1493" cy="597"/>
            </a:xfrm>
            <a:custGeom>
              <a:avLst/>
              <a:gdLst/>
              <a:ahLst/>
              <a:cxnLst/>
              <a:rect l="l" t="t" r="r" b="b"/>
              <a:pathLst>
                <a:path w="15" h="6" extrusionOk="0">
                  <a:moveTo>
                    <a:pt x="0" y="0"/>
                  </a:moveTo>
                  <a:cubicBezTo>
                    <a:pt x="6" y="3"/>
                    <a:pt x="9" y="6"/>
                    <a:pt x="15" y="6"/>
                  </a:cubicBezTo>
                  <a:cubicBezTo>
                    <a:pt x="12" y="3"/>
                    <a:pt x="6" y="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8"/>
            <p:cNvSpPr/>
            <p:nvPr/>
          </p:nvSpPr>
          <p:spPr>
            <a:xfrm>
              <a:off x="8248050" y="4200539"/>
              <a:ext cx="2688" cy="2688"/>
            </a:xfrm>
            <a:custGeom>
              <a:avLst/>
              <a:gdLst/>
              <a:ahLst/>
              <a:cxnLst/>
              <a:rect l="l" t="t" r="r" b="b"/>
              <a:pathLst>
                <a:path w="27" h="27" extrusionOk="0">
                  <a:moveTo>
                    <a:pt x="1" y="0"/>
                  </a:moveTo>
                  <a:lnTo>
                    <a:pt x="1" y="0"/>
                  </a:lnTo>
                  <a:cubicBezTo>
                    <a:pt x="9" y="9"/>
                    <a:pt x="15" y="18"/>
                    <a:pt x="24" y="26"/>
                  </a:cubicBezTo>
                  <a:lnTo>
                    <a:pt x="26" y="26"/>
                  </a:lnTo>
                  <a:cubicBezTo>
                    <a:pt x="18" y="18"/>
                    <a:pt x="9" y="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8"/>
            <p:cNvSpPr/>
            <p:nvPr/>
          </p:nvSpPr>
          <p:spPr>
            <a:xfrm>
              <a:off x="8038998" y="3796672"/>
              <a:ext cx="398" cy="398"/>
            </a:xfrm>
            <a:custGeom>
              <a:avLst/>
              <a:gdLst/>
              <a:ahLst/>
              <a:cxnLst/>
              <a:rect l="l" t="t" r="r" b="b"/>
              <a:pathLst>
                <a:path w="4" h="4" extrusionOk="0">
                  <a:moveTo>
                    <a:pt x="3" y="0"/>
                  </a:moveTo>
                  <a:lnTo>
                    <a:pt x="0" y="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8"/>
            <p:cNvSpPr/>
            <p:nvPr/>
          </p:nvSpPr>
          <p:spPr>
            <a:xfrm>
              <a:off x="8366414" y="4314323"/>
              <a:ext cx="398" cy="697"/>
            </a:xfrm>
            <a:custGeom>
              <a:avLst/>
              <a:gdLst/>
              <a:ahLst/>
              <a:cxnLst/>
              <a:rect l="l" t="t" r="r" b="b"/>
              <a:pathLst>
                <a:path w="4" h="7" extrusionOk="0">
                  <a:moveTo>
                    <a:pt x="4" y="6"/>
                  </a:moveTo>
                  <a:lnTo>
                    <a:pt x="1" y="1"/>
                  </a:lnTo>
                  <a:lnTo>
                    <a:pt x="4" y="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8"/>
            <p:cNvSpPr/>
            <p:nvPr/>
          </p:nvSpPr>
          <p:spPr>
            <a:xfrm>
              <a:off x="8225851" y="4402722"/>
              <a:ext cx="100" cy="996"/>
            </a:xfrm>
            <a:custGeom>
              <a:avLst/>
              <a:gdLst/>
              <a:ahLst/>
              <a:cxnLst/>
              <a:rect l="l" t="t" r="r" b="b"/>
              <a:pathLst>
                <a:path w="1" h="10" extrusionOk="0">
                  <a:moveTo>
                    <a:pt x="0" y="1"/>
                  </a:moveTo>
                  <a:cubicBezTo>
                    <a:pt x="0" y="4"/>
                    <a:pt x="0" y="6"/>
                    <a:pt x="0" y="9"/>
                  </a:cubicBezTo>
                  <a:cubicBezTo>
                    <a:pt x="0" y="6"/>
                    <a:pt x="0" y="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8"/>
            <p:cNvSpPr/>
            <p:nvPr/>
          </p:nvSpPr>
          <p:spPr>
            <a:xfrm>
              <a:off x="7755184" y="3633214"/>
              <a:ext cx="697" cy="996"/>
            </a:xfrm>
            <a:custGeom>
              <a:avLst/>
              <a:gdLst/>
              <a:ahLst/>
              <a:cxnLst/>
              <a:rect l="l" t="t" r="r" b="b"/>
              <a:pathLst>
                <a:path w="7" h="10" extrusionOk="0">
                  <a:moveTo>
                    <a:pt x="1" y="1"/>
                  </a:moveTo>
                  <a:cubicBezTo>
                    <a:pt x="1" y="3"/>
                    <a:pt x="4" y="6"/>
                    <a:pt x="6" y="9"/>
                  </a:cubicBezTo>
                  <a:lnTo>
                    <a:pt x="6" y="6"/>
                  </a:lnTo>
                  <a:cubicBezTo>
                    <a:pt x="6" y="6"/>
                    <a:pt x="4" y="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8"/>
            <p:cNvSpPr/>
            <p:nvPr/>
          </p:nvSpPr>
          <p:spPr>
            <a:xfrm>
              <a:off x="8247254" y="4199643"/>
              <a:ext cx="896" cy="996"/>
            </a:xfrm>
            <a:custGeom>
              <a:avLst/>
              <a:gdLst/>
              <a:ahLst/>
              <a:cxnLst/>
              <a:rect l="l" t="t" r="r" b="b"/>
              <a:pathLst>
                <a:path w="9" h="10" extrusionOk="0">
                  <a:moveTo>
                    <a:pt x="9" y="1"/>
                  </a:moveTo>
                  <a:cubicBezTo>
                    <a:pt x="6" y="4"/>
                    <a:pt x="3" y="6"/>
                    <a:pt x="0" y="9"/>
                  </a:cubicBezTo>
                  <a:lnTo>
                    <a:pt x="9" y="9"/>
                  </a:lnTo>
                  <a:cubicBezTo>
                    <a:pt x="9" y="6"/>
                    <a:pt x="9" y="4"/>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8"/>
            <p:cNvSpPr/>
            <p:nvPr/>
          </p:nvSpPr>
          <p:spPr>
            <a:xfrm>
              <a:off x="7988825" y="3804935"/>
              <a:ext cx="398" cy="697"/>
            </a:xfrm>
            <a:custGeom>
              <a:avLst/>
              <a:gdLst/>
              <a:ahLst/>
              <a:cxnLst/>
              <a:rect l="l" t="t" r="r" b="b"/>
              <a:pathLst>
                <a:path w="4" h="7" extrusionOk="0">
                  <a:moveTo>
                    <a:pt x="0" y="0"/>
                  </a:moveTo>
                  <a:lnTo>
                    <a:pt x="0" y="0"/>
                  </a:lnTo>
                  <a:cubicBezTo>
                    <a:pt x="0" y="3"/>
                    <a:pt x="3" y="6"/>
                    <a:pt x="3" y="6"/>
                  </a:cubicBezTo>
                  <a:cubicBezTo>
                    <a:pt x="3" y="3"/>
                    <a:pt x="0" y="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8"/>
            <p:cNvSpPr/>
            <p:nvPr/>
          </p:nvSpPr>
          <p:spPr>
            <a:xfrm>
              <a:off x="8425446" y="3804935"/>
              <a:ext cx="697" cy="697"/>
            </a:xfrm>
            <a:custGeom>
              <a:avLst/>
              <a:gdLst/>
              <a:ahLst/>
              <a:cxnLst/>
              <a:rect l="l" t="t" r="r" b="b"/>
              <a:pathLst>
                <a:path w="7" h="7" extrusionOk="0">
                  <a:moveTo>
                    <a:pt x="6" y="0"/>
                  </a:moveTo>
                  <a:cubicBezTo>
                    <a:pt x="4" y="0"/>
                    <a:pt x="4" y="3"/>
                    <a:pt x="1" y="6"/>
                  </a:cubicBezTo>
                  <a:cubicBezTo>
                    <a:pt x="4" y="3"/>
                    <a:pt x="4" y="3"/>
                    <a:pt x="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8"/>
            <p:cNvSpPr/>
            <p:nvPr/>
          </p:nvSpPr>
          <p:spPr>
            <a:xfrm>
              <a:off x="8122519" y="4154050"/>
              <a:ext cx="697" cy="697"/>
            </a:xfrm>
            <a:custGeom>
              <a:avLst/>
              <a:gdLst/>
              <a:ahLst/>
              <a:cxnLst/>
              <a:rect l="l" t="t" r="r" b="b"/>
              <a:pathLst>
                <a:path w="7" h="7" extrusionOk="0">
                  <a:moveTo>
                    <a:pt x="1" y="6"/>
                  </a:moveTo>
                  <a:cubicBezTo>
                    <a:pt x="4" y="3"/>
                    <a:pt x="7" y="3"/>
                    <a:pt x="7" y="0"/>
                  </a:cubicBezTo>
                  <a:cubicBezTo>
                    <a:pt x="7" y="3"/>
                    <a:pt x="4" y="3"/>
                    <a:pt x="1" y="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8"/>
            <p:cNvSpPr/>
            <p:nvPr/>
          </p:nvSpPr>
          <p:spPr>
            <a:xfrm>
              <a:off x="8030138" y="3875415"/>
              <a:ext cx="2389" cy="2389"/>
            </a:xfrm>
            <a:custGeom>
              <a:avLst/>
              <a:gdLst/>
              <a:ahLst/>
              <a:cxnLst/>
              <a:rect l="l" t="t" r="r" b="b"/>
              <a:pathLst>
                <a:path w="24" h="24" extrusionOk="0">
                  <a:moveTo>
                    <a:pt x="4" y="0"/>
                  </a:moveTo>
                  <a:lnTo>
                    <a:pt x="1" y="3"/>
                  </a:lnTo>
                  <a:cubicBezTo>
                    <a:pt x="6" y="9"/>
                    <a:pt x="15" y="14"/>
                    <a:pt x="21" y="23"/>
                  </a:cubicBezTo>
                  <a:lnTo>
                    <a:pt x="24" y="20"/>
                  </a:lnTo>
                  <a:lnTo>
                    <a:pt x="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8"/>
            <p:cNvSpPr/>
            <p:nvPr/>
          </p:nvSpPr>
          <p:spPr>
            <a:xfrm>
              <a:off x="8032129" y="3877406"/>
              <a:ext cx="2987" cy="2588"/>
            </a:xfrm>
            <a:custGeom>
              <a:avLst/>
              <a:gdLst/>
              <a:ahLst/>
              <a:cxnLst/>
              <a:rect l="l" t="t" r="r" b="b"/>
              <a:pathLst>
                <a:path w="30" h="26" extrusionOk="0">
                  <a:moveTo>
                    <a:pt x="4" y="0"/>
                  </a:moveTo>
                  <a:lnTo>
                    <a:pt x="1" y="3"/>
                  </a:lnTo>
                  <a:cubicBezTo>
                    <a:pt x="8" y="8"/>
                    <a:pt x="14" y="14"/>
                    <a:pt x="23" y="21"/>
                  </a:cubicBezTo>
                  <a:lnTo>
                    <a:pt x="23" y="21"/>
                  </a:lnTo>
                  <a:cubicBezTo>
                    <a:pt x="17" y="14"/>
                    <a:pt x="10" y="7"/>
                    <a:pt x="4" y="0"/>
                  </a:cubicBezTo>
                  <a:close/>
                  <a:moveTo>
                    <a:pt x="23" y="21"/>
                  </a:moveTo>
                  <a:cubicBezTo>
                    <a:pt x="24" y="22"/>
                    <a:pt x="25" y="24"/>
                    <a:pt x="27" y="26"/>
                  </a:cubicBezTo>
                  <a:lnTo>
                    <a:pt x="29" y="26"/>
                  </a:lnTo>
                  <a:cubicBezTo>
                    <a:pt x="27" y="24"/>
                    <a:pt x="25" y="22"/>
                    <a:pt x="23" y="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8"/>
            <p:cNvSpPr/>
            <p:nvPr/>
          </p:nvSpPr>
          <p:spPr>
            <a:xfrm>
              <a:off x="8286874" y="4099299"/>
              <a:ext cx="896" cy="597"/>
            </a:xfrm>
            <a:custGeom>
              <a:avLst/>
              <a:gdLst/>
              <a:ahLst/>
              <a:cxnLst/>
              <a:rect l="l" t="t" r="r" b="b"/>
              <a:pathLst>
                <a:path w="9" h="6" extrusionOk="0">
                  <a:moveTo>
                    <a:pt x="9" y="0"/>
                  </a:moveTo>
                  <a:lnTo>
                    <a:pt x="9" y="0"/>
                  </a:lnTo>
                  <a:cubicBezTo>
                    <a:pt x="6" y="3"/>
                    <a:pt x="3" y="3"/>
                    <a:pt x="0" y="6"/>
                  </a:cubicBezTo>
                  <a:cubicBezTo>
                    <a:pt x="3" y="6"/>
                    <a:pt x="3" y="3"/>
                    <a:pt x="6" y="3"/>
                  </a:cubicBezTo>
                  <a:lnTo>
                    <a:pt x="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8"/>
            <p:cNvSpPr/>
            <p:nvPr/>
          </p:nvSpPr>
          <p:spPr>
            <a:xfrm>
              <a:off x="8231824" y="4095317"/>
              <a:ext cx="896" cy="299"/>
            </a:xfrm>
            <a:custGeom>
              <a:avLst/>
              <a:gdLst/>
              <a:ahLst/>
              <a:cxnLst/>
              <a:rect l="l" t="t" r="r" b="b"/>
              <a:pathLst>
                <a:path w="9" h="3" extrusionOk="0">
                  <a:moveTo>
                    <a:pt x="0" y="0"/>
                  </a:moveTo>
                  <a:lnTo>
                    <a:pt x="9" y="3"/>
                  </a:lnTo>
                  <a:lnTo>
                    <a:pt x="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8"/>
            <p:cNvSpPr/>
            <p:nvPr/>
          </p:nvSpPr>
          <p:spPr>
            <a:xfrm>
              <a:off x="7876733" y="4093027"/>
              <a:ext cx="398" cy="398"/>
            </a:xfrm>
            <a:custGeom>
              <a:avLst/>
              <a:gdLst/>
              <a:ahLst/>
              <a:cxnLst/>
              <a:rect l="l" t="t" r="r" b="b"/>
              <a:pathLst>
                <a:path w="4" h="4" extrusionOk="0">
                  <a:moveTo>
                    <a:pt x="0" y="0"/>
                  </a:moveTo>
                  <a:lnTo>
                    <a:pt x="3" y="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8"/>
            <p:cNvSpPr/>
            <p:nvPr/>
          </p:nvSpPr>
          <p:spPr>
            <a:xfrm>
              <a:off x="8034717" y="3879895"/>
              <a:ext cx="996" cy="697"/>
            </a:xfrm>
            <a:custGeom>
              <a:avLst/>
              <a:gdLst/>
              <a:ahLst/>
              <a:cxnLst/>
              <a:rect l="l" t="t" r="r" b="b"/>
              <a:pathLst>
                <a:path w="10" h="7" extrusionOk="0">
                  <a:moveTo>
                    <a:pt x="1" y="1"/>
                  </a:moveTo>
                  <a:cubicBezTo>
                    <a:pt x="1" y="1"/>
                    <a:pt x="2" y="2"/>
                    <a:pt x="2" y="2"/>
                  </a:cubicBezTo>
                  <a:lnTo>
                    <a:pt x="2" y="2"/>
                  </a:lnTo>
                  <a:cubicBezTo>
                    <a:pt x="2" y="2"/>
                    <a:pt x="3" y="1"/>
                    <a:pt x="3" y="1"/>
                  </a:cubicBezTo>
                  <a:close/>
                  <a:moveTo>
                    <a:pt x="2" y="2"/>
                  </a:moveTo>
                  <a:cubicBezTo>
                    <a:pt x="1" y="5"/>
                    <a:pt x="1" y="7"/>
                    <a:pt x="1" y="7"/>
                  </a:cubicBezTo>
                  <a:lnTo>
                    <a:pt x="9" y="7"/>
                  </a:lnTo>
                  <a:cubicBezTo>
                    <a:pt x="7" y="7"/>
                    <a:pt x="4" y="5"/>
                    <a:pt x="2" y="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8"/>
            <p:cNvSpPr/>
            <p:nvPr/>
          </p:nvSpPr>
          <p:spPr>
            <a:xfrm>
              <a:off x="8223860" y="4073018"/>
              <a:ext cx="299" cy="398"/>
            </a:xfrm>
            <a:custGeom>
              <a:avLst/>
              <a:gdLst/>
              <a:ahLst/>
              <a:cxnLst/>
              <a:rect l="l" t="t" r="r" b="b"/>
              <a:pathLst>
                <a:path w="3" h="4" extrusionOk="0">
                  <a:moveTo>
                    <a:pt x="3" y="1"/>
                  </a:moveTo>
                  <a:lnTo>
                    <a:pt x="0" y="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8"/>
            <p:cNvSpPr/>
            <p:nvPr/>
          </p:nvSpPr>
          <p:spPr>
            <a:xfrm>
              <a:off x="8118338" y="4038276"/>
              <a:ext cx="597" cy="597"/>
            </a:xfrm>
            <a:custGeom>
              <a:avLst/>
              <a:gdLst/>
              <a:ahLst/>
              <a:cxnLst/>
              <a:rect l="l" t="t" r="r" b="b"/>
              <a:pathLst>
                <a:path w="6" h="6" extrusionOk="0">
                  <a:moveTo>
                    <a:pt x="3" y="0"/>
                  </a:moveTo>
                  <a:lnTo>
                    <a:pt x="0" y="3"/>
                  </a:lnTo>
                  <a:lnTo>
                    <a:pt x="6" y="6"/>
                  </a:lnTo>
                  <a:lnTo>
                    <a:pt x="6" y="6"/>
                  </a:lnTo>
                  <a:lnTo>
                    <a:pt x="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8"/>
            <p:cNvSpPr/>
            <p:nvPr/>
          </p:nvSpPr>
          <p:spPr>
            <a:xfrm>
              <a:off x="8116048" y="4035688"/>
              <a:ext cx="2588" cy="2887"/>
            </a:xfrm>
            <a:custGeom>
              <a:avLst/>
              <a:gdLst/>
              <a:ahLst/>
              <a:cxnLst/>
              <a:rect l="l" t="t" r="r" b="b"/>
              <a:pathLst>
                <a:path w="26" h="29" extrusionOk="0">
                  <a:moveTo>
                    <a:pt x="3" y="0"/>
                  </a:moveTo>
                  <a:lnTo>
                    <a:pt x="0" y="3"/>
                  </a:lnTo>
                  <a:cubicBezTo>
                    <a:pt x="9" y="12"/>
                    <a:pt x="14" y="20"/>
                    <a:pt x="23" y="29"/>
                  </a:cubicBezTo>
                  <a:lnTo>
                    <a:pt x="26" y="26"/>
                  </a:lnTo>
                  <a:cubicBezTo>
                    <a:pt x="17" y="17"/>
                    <a:pt x="9" y="9"/>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ounded Rectangle 1"/>
          <p:cNvSpPr/>
          <p:nvPr/>
        </p:nvSpPr>
        <p:spPr>
          <a:xfrm>
            <a:off x="3355127" y="364301"/>
            <a:ext cx="2473037" cy="5590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chemeClr val="accent2">
                    <a:lumMod val="50000"/>
                  </a:schemeClr>
                </a:solidFill>
              </a:rPr>
              <a:t>1. Tác giả</a:t>
            </a:r>
            <a:endParaRPr lang="en-US" sz="2500" b="1" dirty="0">
              <a:solidFill>
                <a:schemeClr val="accent2">
                  <a:lumMod val="50000"/>
                </a:schemeClr>
              </a:solidFill>
            </a:endParaRPr>
          </a:p>
        </p:txBody>
      </p:sp>
      <p:sp>
        <p:nvSpPr>
          <p:cNvPr id="4" name="TextBox 3"/>
          <p:cNvSpPr txBox="1"/>
          <p:nvPr/>
        </p:nvSpPr>
        <p:spPr>
          <a:xfrm>
            <a:off x="3570415" y="1112082"/>
            <a:ext cx="5225777" cy="341632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800" dirty="0" smtClean="0">
                <a:latin typeface="+mn-lt"/>
              </a:rPr>
              <a:t>D</a:t>
            </a:r>
            <a:r>
              <a:rPr lang="vi-VN" sz="1800" dirty="0" smtClean="0">
                <a:latin typeface="+mn-lt"/>
              </a:rPr>
              <a:t>anh </a:t>
            </a:r>
            <a:r>
              <a:rPr lang="en-US" sz="1800" dirty="0" smtClean="0">
                <a:latin typeface="+mn-lt"/>
              </a:rPr>
              <a:t>tướng</a:t>
            </a:r>
            <a:r>
              <a:rPr lang="vi-VN" sz="1800" dirty="0" smtClean="0">
                <a:latin typeface="+mn-lt"/>
              </a:rPr>
              <a:t> </a:t>
            </a:r>
            <a:r>
              <a:rPr lang="vi-VN" sz="1800" dirty="0">
                <a:latin typeface="+mn-lt"/>
              </a:rPr>
              <a:t>đời Trần có công lớn trong ba cuộc kháng chiến chống quân </a:t>
            </a:r>
            <a:r>
              <a:rPr lang="vi-VN" sz="1800" dirty="0" smtClean="0">
                <a:latin typeface="+mn-lt"/>
              </a:rPr>
              <a:t>Nguyên</a:t>
            </a:r>
            <a:r>
              <a:rPr lang="en-US" sz="1800" dirty="0" smtClean="0">
                <a:latin typeface="+mn-lt"/>
              </a:rPr>
              <a:t> </a:t>
            </a:r>
            <a:r>
              <a:rPr lang="vi-VN" sz="1800" dirty="0" smtClean="0">
                <a:latin typeface="+mn-lt"/>
              </a:rPr>
              <a:t>- </a:t>
            </a:r>
            <a:r>
              <a:rPr lang="vi-VN" sz="1800" dirty="0">
                <a:latin typeface="+mn-lt"/>
              </a:rPr>
              <a:t>Mông.</a:t>
            </a:r>
          </a:p>
          <a:p>
            <a:pPr marL="285750" indent="-285750" algn="just">
              <a:lnSpc>
                <a:spcPct val="150000"/>
              </a:lnSpc>
              <a:buFont typeface="Arial" panose="020B0604020202020204" pitchFamily="34" charset="0"/>
              <a:buChar char="•"/>
            </a:pPr>
            <a:r>
              <a:rPr lang="en-US" sz="1800" dirty="0" smtClean="0">
                <a:latin typeface="+mn-lt"/>
              </a:rPr>
              <a:t>Là </a:t>
            </a:r>
            <a:r>
              <a:rPr lang="vi-VN" sz="1800" dirty="0" smtClean="0">
                <a:latin typeface="+mn-lt"/>
              </a:rPr>
              <a:t>một </a:t>
            </a:r>
            <a:r>
              <a:rPr lang="vi-VN" sz="1800" dirty="0">
                <a:latin typeface="+mn-lt"/>
              </a:rPr>
              <a:t>trong 14 vị anh hùng tiêu biểu của dân tộc Việt Nam. </a:t>
            </a:r>
            <a:endParaRPr lang="en-US" sz="1800" dirty="0" smtClean="0">
              <a:latin typeface="+mn-lt"/>
            </a:endParaRPr>
          </a:p>
          <a:p>
            <a:pPr marL="285750" indent="-285750" algn="just">
              <a:lnSpc>
                <a:spcPct val="150000"/>
              </a:lnSpc>
              <a:buFont typeface="Arial" panose="020B0604020202020204" pitchFamily="34" charset="0"/>
              <a:buChar char="•"/>
            </a:pPr>
            <a:r>
              <a:rPr lang="vi-VN" sz="1800" dirty="0" smtClean="0">
                <a:latin typeface="+mn-lt"/>
              </a:rPr>
              <a:t>Ông </a:t>
            </a:r>
            <a:r>
              <a:rPr lang="vi-VN" sz="1800" dirty="0">
                <a:latin typeface="+mn-lt"/>
              </a:rPr>
              <a:t>được dân gian phong Thánh và lập đền thờ ở rất nhiều </a:t>
            </a:r>
            <a:r>
              <a:rPr lang="vi-VN" sz="1800" dirty="0" smtClean="0">
                <a:latin typeface="+mn-lt"/>
              </a:rPr>
              <a:t>nơi</a:t>
            </a:r>
            <a:r>
              <a:rPr lang="en-US" sz="1800" dirty="0" smtClean="0">
                <a:latin typeface="+mn-lt"/>
              </a:rPr>
              <a:t>.</a:t>
            </a:r>
          </a:p>
          <a:p>
            <a:pPr marL="285750" indent="-285750" algn="just">
              <a:lnSpc>
                <a:spcPct val="150000"/>
              </a:lnSpc>
              <a:buFont typeface="Arial" panose="020B0604020202020204" pitchFamily="34" charset="0"/>
              <a:buChar char="•"/>
            </a:pPr>
            <a:r>
              <a:rPr lang="vi-VN" sz="1800" dirty="0" smtClean="0">
                <a:latin typeface="+mn-lt"/>
              </a:rPr>
              <a:t>Một </a:t>
            </a:r>
            <a:r>
              <a:rPr lang="vi-VN" sz="1800" dirty="0">
                <a:latin typeface="+mn-lt"/>
              </a:rPr>
              <a:t>số tác phẩm tiêu </a:t>
            </a:r>
            <a:r>
              <a:rPr lang="vi-VN" sz="1800" dirty="0" smtClean="0">
                <a:latin typeface="+mn-lt"/>
              </a:rPr>
              <a:t>biểu</a:t>
            </a:r>
            <a:r>
              <a:rPr lang="en-US" sz="1800" dirty="0" smtClean="0">
                <a:latin typeface="+mn-lt"/>
              </a:rPr>
              <a:t>: </a:t>
            </a:r>
            <a:r>
              <a:rPr lang="vi-VN" sz="1800" i="1" dirty="0" smtClean="0">
                <a:latin typeface="+mn-lt"/>
              </a:rPr>
              <a:t>Binh </a:t>
            </a:r>
            <a:r>
              <a:rPr lang="vi-VN" sz="1800" i="1" dirty="0">
                <a:latin typeface="+mn-lt"/>
              </a:rPr>
              <a:t>thư yếu </a:t>
            </a:r>
            <a:r>
              <a:rPr lang="vi-VN" sz="1800" i="1" dirty="0" smtClean="0">
                <a:latin typeface="+mn-lt"/>
              </a:rPr>
              <a:t>lược</a:t>
            </a:r>
            <a:r>
              <a:rPr lang="vi-VN" sz="1800" dirty="0" smtClean="0">
                <a:latin typeface="+mn-lt"/>
              </a:rPr>
              <a:t>,</a:t>
            </a:r>
            <a:r>
              <a:rPr lang="en-US" sz="1800" dirty="0" smtClean="0">
                <a:latin typeface="+mn-lt"/>
              </a:rPr>
              <a:t> </a:t>
            </a:r>
            <a:r>
              <a:rPr lang="vi-VN" sz="1800" i="1" dirty="0" smtClean="0">
                <a:latin typeface="+mn-lt"/>
              </a:rPr>
              <a:t>Vạn </a:t>
            </a:r>
            <a:r>
              <a:rPr lang="vi-VN" sz="1800" i="1" dirty="0">
                <a:latin typeface="+mn-lt"/>
              </a:rPr>
              <a:t>kiếp tông bí truyền </a:t>
            </a:r>
            <a:r>
              <a:rPr lang="vi-VN" sz="1800" i="1" dirty="0" smtClean="0">
                <a:latin typeface="+mn-lt"/>
              </a:rPr>
              <a:t>thư</a:t>
            </a:r>
            <a:r>
              <a:rPr lang="en-US" sz="1800" dirty="0" smtClean="0">
                <a:latin typeface="+mn-lt"/>
              </a:rPr>
              <a:t>…</a:t>
            </a:r>
            <a:endParaRPr lang="vi-VN" sz="1800" dirty="0">
              <a:latin typeface="+mn-lt"/>
            </a:endParaRPr>
          </a:p>
        </p:txBody>
      </p:sp>
      <p:grpSp>
        <p:nvGrpSpPr>
          <p:cNvPr id="5" name="Group 4"/>
          <p:cNvGrpSpPr/>
          <p:nvPr/>
        </p:nvGrpSpPr>
        <p:grpSpPr>
          <a:xfrm>
            <a:off x="114300" y="736710"/>
            <a:ext cx="3561634" cy="4048024"/>
            <a:chOff x="114300" y="736710"/>
            <a:chExt cx="3561634" cy="4048024"/>
          </a:xfrm>
        </p:grpSpPr>
        <p:pic>
          <p:nvPicPr>
            <p:cNvPr id="3" name="Picture 2"/>
            <p:cNvPicPr>
              <a:picLocks noChangeAspect="1"/>
            </p:cNvPicPr>
            <p:nvPr/>
          </p:nvPicPr>
          <p:blipFill>
            <a:blip r:embed="rId3"/>
            <a:stretch>
              <a:fillRect/>
            </a:stretch>
          </p:blipFill>
          <p:spPr>
            <a:xfrm>
              <a:off x="261116" y="736710"/>
              <a:ext cx="3414818" cy="3425522"/>
            </a:xfrm>
            <a:prstGeom prst="rect">
              <a:avLst/>
            </a:prstGeom>
          </p:spPr>
        </p:pic>
        <p:sp>
          <p:nvSpPr>
            <p:cNvPr id="61" name="Rounded Rectangle 60"/>
            <p:cNvSpPr/>
            <p:nvPr/>
          </p:nvSpPr>
          <p:spPr>
            <a:xfrm>
              <a:off x="114300" y="4029163"/>
              <a:ext cx="3456115" cy="755571"/>
            </a:xfrm>
            <a:prstGeom prst="roundRect">
              <a:avLst>
                <a:gd name="adj" fmla="val 11166"/>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600" dirty="0">
                  <a:solidFill>
                    <a:sysClr val="windowText" lastClr="000000"/>
                  </a:solidFill>
                </a:rPr>
                <a:t>Hưng Đạo Vương Trần Quốc Tuấn (1231 – 1300) </a:t>
              </a:r>
              <a:endParaRPr lang="en-US" sz="1600" dirty="0">
                <a:solidFill>
                  <a:sysClr val="windowText" lastClr="000000"/>
                </a:solidFill>
              </a:endParaRPr>
            </a:p>
          </p:txBody>
        </p:sp>
      </p:grpSp>
    </p:spTree>
    <p:extLst>
      <p:ext uri="{BB962C8B-B14F-4D97-AF65-F5344CB8AC3E}">
        <p14:creationId xmlns:p14="http://schemas.microsoft.com/office/powerpoint/2010/main" val="3208341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355123" y="310475"/>
            <a:ext cx="2473037" cy="5590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chemeClr val="accent2">
                    <a:lumMod val="50000"/>
                  </a:schemeClr>
                </a:solidFill>
              </a:rPr>
              <a:t>2. Tác phẩm</a:t>
            </a:r>
            <a:endParaRPr lang="en-US" sz="2500" b="1" dirty="0">
              <a:solidFill>
                <a:schemeClr val="accent2">
                  <a:lumMod val="50000"/>
                </a:schemeClr>
              </a:solidFill>
            </a:endParaRPr>
          </a:p>
        </p:txBody>
      </p:sp>
      <p:sp>
        <p:nvSpPr>
          <p:cNvPr id="6" name="TextBox 5"/>
          <p:cNvSpPr txBox="1"/>
          <p:nvPr/>
        </p:nvSpPr>
        <p:spPr>
          <a:xfrm>
            <a:off x="570361" y="869522"/>
            <a:ext cx="8042563"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smtClean="0">
                <a:latin typeface="+mn-lt"/>
              </a:rPr>
              <a:t>Tên gọi khác là </a:t>
            </a:r>
            <a:r>
              <a:rPr lang="en-US" sz="1800" i="1" dirty="0" smtClean="0">
                <a:latin typeface="+mn-lt"/>
              </a:rPr>
              <a:t>“</a:t>
            </a:r>
            <a:r>
              <a:rPr lang="vi-VN" sz="1800" i="1" dirty="0" smtClean="0">
                <a:latin typeface="+mn-lt"/>
              </a:rPr>
              <a:t>Dụ </a:t>
            </a:r>
            <a:r>
              <a:rPr lang="vi-VN" sz="1800" i="1" dirty="0">
                <a:latin typeface="+mn-lt"/>
              </a:rPr>
              <a:t>chư tì tướng hịch </a:t>
            </a:r>
            <a:r>
              <a:rPr lang="vi-VN" sz="1800" i="1" dirty="0" smtClean="0">
                <a:latin typeface="+mn-lt"/>
              </a:rPr>
              <a:t>văn</a:t>
            </a:r>
            <a:r>
              <a:rPr lang="en-US" sz="1800" i="1" dirty="0" smtClean="0">
                <a:latin typeface="+mn-lt"/>
              </a:rPr>
              <a:t>”</a:t>
            </a:r>
          </a:p>
          <a:p>
            <a:pPr marL="285750" indent="-285750">
              <a:lnSpc>
                <a:spcPct val="150000"/>
              </a:lnSpc>
              <a:buFont typeface="Arial" panose="020B0604020202020204" pitchFamily="34" charset="0"/>
              <a:buChar char="•"/>
            </a:pPr>
            <a:r>
              <a:rPr lang="en-US" sz="1800" dirty="0" smtClean="0">
                <a:latin typeface="+mn-lt"/>
              </a:rPr>
              <a:t>Đ</a:t>
            </a:r>
            <a:r>
              <a:rPr lang="vi-VN" sz="1800" dirty="0" smtClean="0">
                <a:latin typeface="+mn-lt"/>
              </a:rPr>
              <a:t>ược</a:t>
            </a:r>
            <a:r>
              <a:rPr lang="en-US" sz="1800" dirty="0" smtClean="0">
                <a:latin typeface="+mn-lt"/>
              </a:rPr>
              <a:t> </a:t>
            </a:r>
            <a:r>
              <a:rPr lang="vi-VN" sz="1800" dirty="0" smtClean="0">
                <a:latin typeface="+mn-lt"/>
              </a:rPr>
              <a:t>viết</a:t>
            </a:r>
            <a:r>
              <a:rPr lang="en-US" sz="1800" dirty="0" smtClean="0">
                <a:latin typeface="+mn-lt"/>
              </a:rPr>
              <a:t> </a:t>
            </a:r>
            <a:r>
              <a:rPr lang="vi-VN" sz="1800" dirty="0" smtClean="0">
                <a:latin typeface="+mn-lt"/>
              </a:rPr>
              <a:t>năm </a:t>
            </a:r>
            <a:r>
              <a:rPr lang="vi-VN" sz="1800" dirty="0">
                <a:latin typeface="+mn-lt"/>
              </a:rPr>
              <a:t>1285 trước </a:t>
            </a:r>
            <a:r>
              <a:rPr lang="vi-VN" sz="1800" dirty="0" smtClean="0">
                <a:latin typeface="+mn-lt"/>
              </a:rPr>
              <a:t>kháng </a:t>
            </a:r>
            <a:r>
              <a:rPr lang="vi-VN" sz="1800" dirty="0">
                <a:latin typeface="+mn-lt"/>
              </a:rPr>
              <a:t>chiến chống quân Nguyên – Mông lần 2.</a:t>
            </a:r>
            <a:endParaRPr lang="en-US" sz="1800" dirty="0">
              <a:latin typeface="+mn-lt"/>
            </a:endParaRPr>
          </a:p>
        </p:txBody>
      </p:sp>
      <p:sp>
        <p:nvSpPr>
          <p:cNvPr id="7" name="Rounded Rectangle 6"/>
          <p:cNvSpPr/>
          <p:nvPr/>
        </p:nvSpPr>
        <p:spPr>
          <a:xfrm>
            <a:off x="3734393" y="1923181"/>
            <a:ext cx="1714500" cy="623454"/>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b="1" dirty="0" smtClean="0">
                <a:solidFill>
                  <a:sysClr val="windowText" lastClr="000000"/>
                </a:solidFill>
              </a:rPr>
              <a:t>Bố cục </a:t>
            </a:r>
            <a:endParaRPr lang="en-US" sz="1600" b="1" dirty="0">
              <a:solidFill>
                <a:sysClr val="windowText" lastClr="000000"/>
              </a:solidFill>
            </a:endParaRPr>
          </a:p>
        </p:txBody>
      </p:sp>
      <p:sp>
        <p:nvSpPr>
          <p:cNvPr id="8" name="Rounded Rectangle 7"/>
          <p:cNvSpPr/>
          <p:nvPr/>
        </p:nvSpPr>
        <p:spPr>
          <a:xfrm>
            <a:off x="7211616" y="2909885"/>
            <a:ext cx="1734295" cy="2171700"/>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b="1" dirty="0">
                <a:solidFill>
                  <a:sysClr val="windowText" lastClr="000000"/>
                </a:solidFill>
              </a:rPr>
              <a:t>Phần 4: Còn </a:t>
            </a:r>
            <a:r>
              <a:rPr lang="en-US" sz="1500" b="1" dirty="0" smtClean="0">
                <a:solidFill>
                  <a:sysClr val="windowText" lastClr="000000"/>
                </a:solidFill>
              </a:rPr>
              <a:t>lại</a:t>
            </a:r>
          </a:p>
          <a:p>
            <a:pPr algn="just">
              <a:lnSpc>
                <a:spcPct val="150000"/>
              </a:lnSpc>
            </a:pPr>
            <a:r>
              <a:rPr lang="en-US" sz="1500" dirty="0" smtClean="0">
                <a:solidFill>
                  <a:sysClr val="windowText" lastClr="000000"/>
                </a:solidFill>
              </a:rPr>
              <a:t>Nêu </a:t>
            </a:r>
            <a:r>
              <a:rPr lang="en-US" sz="1500" dirty="0">
                <a:solidFill>
                  <a:sysClr val="windowText" lastClr="000000"/>
                </a:solidFill>
              </a:rPr>
              <a:t>nhiệm vụ cấp bách, khích lệ tinh thần chiến đấu.</a:t>
            </a:r>
          </a:p>
        </p:txBody>
      </p:sp>
      <p:sp>
        <p:nvSpPr>
          <p:cNvPr id="9" name="Rounded Rectangle 8"/>
          <p:cNvSpPr/>
          <p:nvPr/>
        </p:nvSpPr>
        <p:spPr>
          <a:xfrm>
            <a:off x="4934346" y="2899064"/>
            <a:ext cx="2131720" cy="2171700"/>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500" b="1" dirty="0">
                <a:solidFill>
                  <a:sysClr val="windowText" lastClr="000000"/>
                </a:solidFill>
              </a:rPr>
              <a:t>Phần 3: </a:t>
            </a:r>
            <a:r>
              <a:rPr lang="en-US" sz="1500" b="1" dirty="0" smtClean="0">
                <a:solidFill>
                  <a:sysClr val="windowText" lastClr="000000"/>
                </a:solidFill>
              </a:rPr>
              <a:t>T</a:t>
            </a:r>
            <a:r>
              <a:rPr lang="vi-VN" sz="1500" b="1" dirty="0" smtClean="0">
                <a:solidFill>
                  <a:sysClr val="windowText" lastClr="000000"/>
                </a:solidFill>
              </a:rPr>
              <a:t>iếp </a:t>
            </a:r>
            <a:r>
              <a:rPr lang="vi-VN" sz="1500" b="1" dirty="0">
                <a:solidFill>
                  <a:sysClr val="windowText" lastClr="000000"/>
                </a:solidFill>
              </a:rPr>
              <a:t>đến </a:t>
            </a:r>
            <a:r>
              <a:rPr lang="en-US" sz="1500" b="1" dirty="0" smtClean="0">
                <a:solidFill>
                  <a:sysClr val="windowText" lastClr="000000"/>
                </a:solidFill>
              </a:rPr>
              <a:t>“</a:t>
            </a:r>
            <a:r>
              <a:rPr lang="vi-VN" sz="1500" b="1" dirty="0" smtClean="0">
                <a:solidFill>
                  <a:sysClr val="windowText" lastClr="000000"/>
                </a:solidFill>
              </a:rPr>
              <a:t>có </a:t>
            </a:r>
            <a:r>
              <a:rPr lang="vi-VN" sz="1500" b="1" dirty="0">
                <a:solidFill>
                  <a:sysClr val="windowText" lastClr="000000"/>
                </a:solidFill>
              </a:rPr>
              <a:t>được không</a:t>
            </a:r>
            <a:r>
              <a:rPr lang="vi-VN" sz="1500" b="1" dirty="0" smtClean="0">
                <a:solidFill>
                  <a:sysClr val="windowText" lastClr="000000"/>
                </a:solidFill>
              </a:rPr>
              <a:t>?</a:t>
            </a:r>
            <a:r>
              <a:rPr lang="en-US" sz="1500" b="1" dirty="0" smtClean="0">
                <a:solidFill>
                  <a:sysClr val="windowText" lastClr="000000"/>
                </a:solidFill>
              </a:rPr>
              <a:t>”</a:t>
            </a:r>
            <a:endParaRPr lang="en-US" sz="1500" b="1" dirty="0">
              <a:solidFill>
                <a:sysClr val="windowText" lastClr="000000"/>
              </a:solidFill>
            </a:endParaRPr>
          </a:p>
          <a:p>
            <a:pPr algn="just">
              <a:lnSpc>
                <a:spcPct val="150000"/>
              </a:lnSpc>
            </a:pPr>
            <a:r>
              <a:rPr lang="vi-VN" sz="1500" dirty="0" smtClean="0">
                <a:solidFill>
                  <a:sysClr val="windowText" lastClr="000000"/>
                </a:solidFill>
              </a:rPr>
              <a:t>Phân </a:t>
            </a:r>
            <a:r>
              <a:rPr lang="vi-VN" sz="1500" dirty="0">
                <a:solidFill>
                  <a:sysClr val="windowText" lastClr="000000"/>
                </a:solidFill>
              </a:rPr>
              <a:t>tích phải trái làm rõ đúng sai</a:t>
            </a:r>
            <a:endParaRPr lang="en-US" sz="1500" dirty="0">
              <a:solidFill>
                <a:sysClr val="windowText" lastClr="000000"/>
              </a:solidFill>
            </a:endParaRPr>
          </a:p>
        </p:txBody>
      </p:sp>
      <p:sp>
        <p:nvSpPr>
          <p:cNvPr id="10" name="Rounded Rectangle 9"/>
          <p:cNvSpPr/>
          <p:nvPr/>
        </p:nvSpPr>
        <p:spPr>
          <a:xfrm>
            <a:off x="2439758" y="2899064"/>
            <a:ext cx="2349038" cy="2171700"/>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500" b="1" dirty="0">
                <a:solidFill>
                  <a:sysClr val="windowText" lastClr="000000"/>
                </a:solidFill>
              </a:rPr>
              <a:t>Phần 2: Tiếp </a:t>
            </a:r>
            <a:r>
              <a:rPr lang="vi-VN" sz="1500" b="1" dirty="0" smtClean="0">
                <a:solidFill>
                  <a:sysClr val="windowText" lastClr="000000"/>
                </a:solidFill>
              </a:rPr>
              <a:t>đến </a:t>
            </a:r>
            <a:r>
              <a:rPr lang="en-US" sz="1500" b="1" dirty="0" smtClean="0">
                <a:solidFill>
                  <a:sysClr val="windowText" lastClr="000000"/>
                </a:solidFill>
              </a:rPr>
              <a:t>“</a:t>
            </a:r>
            <a:r>
              <a:rPr lang="vi-VN" sz="1500" b="1" dirty="0" smtClean="0">
                <a:solidFill>
                  <a:sysClr val="windowText" lastClr="000000"/>
                </a:solidFill>
              </a:rPr>
              <a:t>ta </a:t>
            </a:r>
            <a:r>
              <a:rPr lang="vi-VN" sz="1500" b="1" dirty="0">
                <a:solidFill>
                  <a:sysClr val="windowText" lastClr="000000"/>
                </a:solidFill>
              </a:rPr>
              <a:t>cũng vui </a:t>
            </a:r>
            <a:r>
              <a:rPr lang="vi-VN" sz="1500" b="1" dirty="0" smtClean="0">
                <a:solidFill>
                  <a:sysClr val="windowText" lastClr="000000"/>
                </a:solidFill>
              </a:rPr>
              <a:t>lòng</a:t>
            </a:r>
            <a:r>
              <a:rPr lang="en-US" sz="1500" b="1" dirty="0" smtClean="0">
                <a:solidFill>
                  <a:sysClr val="windowText" lastClr="000000"/>
                </a:solidFill>
              </a:rPr>
              <a:t>”</a:t>
            </a:r>
          </a:p>
          <a:p>
            <a:pPr algn="just">
              <a:lnSpc>
                <a:spcPct val="150000"/>
              </a:lnSpc>
            </a:pPr>
            <a:r>
              <a:rPr lang="vi-VN" sz="1500" dirty="0" smtClean="0">
                <a:solidFill>
                  <a:sysClr val="windowText" lastClr="000000"/>
                </a:solidFill>
              </a:rPr>
              <a:t>Lột </a:t>
            </a:r>
            <a:r>
              <a:rPr lang="vi-VN" sz="1500" dirty="0">
                <a:solidFill>
                  <a:sysClr val="windowText" lastClr="000000"/>
                </a:solidFill>
              </a:rPr>
              <a:t>tả sự ngang ngược và tội ác của kẻ thù đồng thời nói lên lòng căm thù giặc</a:t>
            </a:r>
            <a:endParaRPr lang="en-US" sz="1500" dirty="0">
              <a:solidFill>
                <a:sysClr val="windowText" lastClr="000000"/>
              </a:solidFill>
            </a:endParaRPr>
          </a:p>
        </p:txBody>
      </p:sp>
      <p:sp>
        <p:nvSpPr>
          <p:cNvPr id="11" name="Rounded Rectangle 10"/>
          <p:cNvSpPr/>
          <p:nvPr/>
        </p:nvSpPr>
        <p:spPr>
          <a:xfrm>
            <a:off x="112099" y="2899064"/>
            <a:ext cx="2181349" cy="2171700"/>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500" b="1" dirty="0">
                <a:solidFill>
                  <a:sysClr val="windowText" lastClr="000000"/>
                </a:solidFill>
              </a:rPr>
              <a:t>Phần 1: Từ đầu </a:t>
            </a:r>
            <a:r>
              <a:rPr lang="vi-VN" sz="1500" b="1" dirty="0" smtClean="0">
                <a:solidFill>
                  <a:sysClr val="windowText" lastClr="000000"/>
                </a:solidFill>
              </a:rPr>
              <a:t>đến </a:t>
            </a:r>
            <a:r>
              <a:rPr lang="en-US" sz="1500" b="1" dirty="0" smtClean="0">
                <a:solidFill>
                  <a:sysClr val="windowText" lastClr="000000"/>
                </a:solidFill>
              </a:rPr>
              <a:t>“</a:t>
            </a:r>
            <a:r>
              <a:rPr lang="vi-VN" sz="1500" b="1" dirty="0" smtClean="0">
                <a:solidFill>
                  <a:sysClr val="windowText" lastClr="000000"/>
                </a:solidFill>
              </a:rPr>
              <a:t>lưu </a:t>
            </a:r>
            <a:r>
              <a:rPr lang="vi-VN" sz="1500" b="1" dirty="0">
                <a:solidFill>
                  <a:sysClr val="windowText" lastClr="000000"/>
                </a:solidFill>
              </a:rPr>
              <a:t>tiếng </a:t>
            </a:r>
            <a:r>
              <a:rPr lang="vi-VN" sz="1500" b="1" dirty="0" smtClean="0">
                <a:solidFill>
                  <a:sysClr val="windowText" lastClr="000000"/>
                </a:solidFill>
              </a:rPr>
              <a:t>tốt</a:t>
            </a:r>
            <a:r>
              <a:rPr lang="en-US" sz="1500" b="1" dirty="0" smtClean="0">
                <a:solidFill>
                  <a:sysClr val="windowText" lastClr="000000"/>
                </a:solidFill>
              </a:rPr>
              <a:t>”</a:t>
            </a:r>
          </a:p>
          <a:p>
            <a:pPr algn="just">
              <a:lnSpc>
                <a:spcPct val="150000"/>
              </a:lnSpc>
            </a:pPr>
            <a:r>
              <a:rPr lang="vi-VN" sz="1500" dirty="0" smtClean="0">
                <a:solidFill>
                  <a:sysClr val="windowText" lastClr="000000"/>
                </a:solidFill>
              </a:rPr>
              <a:t> </a:t>
            </a:r>
            <a:r>
              <a:rPr lang="en-US" sz="1500" dirty="0" smtClean="0">
                <a:solidFill>
                  <a:sysClr val="windowText" lastClr="000000"/>
                </a:solidFill>
              </a:rPr>
              <a:t>Nêu </a:t>
            </a:r>
            <a:r>
              <a:rPr lang="vi-VN" sz="1500" dirty="0" smtClean="0">
                <a:solidFill>
                  <a:sysClr val="windowText" lastClr="000000"/>
                </a:solidFill>
              </a:rPr>
              <a:t>những </a:t>
            </a:r>
            <a:r>
              <a:rPr lang="vi-VN" sz="1500" dirty="0">
                <a:solidFill>
                  <a:sysClr val="windowText" lastClr="000000"/>
                </a:solidFill>
              </a:rPr>
              <a:t>tấm gương </a:t>
            </a:r>
            <a:r>
              <a:rPr lang="vi-VN" sz="1500" dirty="0" smtClean="0">
                <a:solidFill>
                  <a:sysClr val="windowText" lastClr="000000"/>
                </a:solidFill>
              </a:rPr>
              <a:t>trong </a:t>
            </a:r>
            <a:r>
              <a:rPr lang="en-US" sz="1500" dirty="0" smtClean="0">
                <a:solidFill>
                  <a:sysClr val="windowText" lastClr="000000"/>
                </a:solidFill>
              </a:rPr>
              <a:t>lịch sử </a:t>
            </a:r>
            <a:r>
              <a:rPr lang="vi-VN" sz="1500" dirty="0" smtClean="0">
                <a:solidFill>
                  <a:sysClr val="windowText" lastClr="000000"/>
                </a:solidFill>
              </a:rPr>
              <a:t>để </a:t>
            </a:r>
            <a:r>
              <a:rPr lang="vi-VN" sz="1500" dirty="0">
                <a:solidFill>
                  <a:sysClr val="windowText" lastClr="000000"/>
                </a:solidFill>
              </a:rPr>
              <a:t>khích lệ ý </a:t>
            </a:r>
            <a:r>
              <a:rPr lang="en-US" sz="1500" dirty="0" smtClean="0">
                <a:solidFill>
                  <a:sysClr val="windowText" lastClr="000000"/>
                </a:solidFill>
              </a:rPr>
              <a:t>chí quân lính</a:t>
            </a:r>
            <a:endParaRPr lang="en-US" sz="1500" dirty="0">
              <a:solidFill>
                <a:sysClr val="windowText" lastClr="000000"/>
              </a:solidFill>
            </a:endParaRPr>
          </a:p>
        </p:txBody>
      </p:sp>
      <p:cxnSp>
        <p:nvCxnSpPr>
          <p:cNvPr id="13" name="Straight Arrow Connector 12"/>
          <p:cNvCxnSpPr>
            <a:stCxn id="7" idx="2"/>
            <a:endCxn id="11" idx="0"/>
          </p:cNvCxnSpPr>
          <p:nvPr/>
        </p:nvCxnSpPr>
        <p:spPr>
          <a:xfrm flipH="1">
            <a:off x="1202774" y="2546635"/>
            <a:ext cx="3388869" cy="352429"/>
          </a:xfrm>
          <a:prstGeom prst="straightConnector1">
            <a:avLst/>
          </a:prstGeom>
          <a:ln w="28575">
            <a:solidFill>
              <a:srgbClr val="F5E1D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2"/>
            <a:endCxn id="10" idx="0"/>
          </p:cNvCxnSpPr>
          <p:nvPr/>
        </p:nvCxnSpPr>
        <p:spPr>
          <a:xfrm flipH="1">
            <a:off x="3614277" y="2546635"/>
            <a:ext cx="977366" cy="352429"/>
          </a:xfrm>
          <a:prstGeom prst="straightConnector1">
            <a:avLst/>
          </a:prstGeom>
          <a:ln w="28575">
            <a:solidFill>
              <a:srgbClr val="F5E1D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2"/>
            <a:endCxn id="9" idx="0"/>
          </p:cNvCxnSpPr>
          <p:nvPr/>
        </p:nvCxnSpPr>
        <p:spPr>
          <a:xfrm>
            <a:off x="4591643" y="2546635"/>
            <a:ext cx="1408563" cy="3524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2"/>
            <a:endCxn id="8" idx="0"/>
          </p:cNvCxnSpPr>
          <p:nvPr/>
        </p:nvCxnSpPr>
        <p:spPr>
          <a:xfrm>
            <a:off x="4591643" y="2546635"/>
            <a:ext cx="3487121" cy="363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865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42051" y="784881"/>
            <a:ext cx="2705158" cy="701631"/>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chemeClr val="accent2">
                    <a:lumMod val="50000"/>
                  </a:schemeClr>
                </a:solidFill>
              </a:rPr>
              <a:t>3. Thể loại hịch</a:t>
            </a:r>
            <a:endParaRPr lang="en-US" sz="2500" b="1" dirty="0">
              <a:solidFill>
                <a:schemeClr val="accent2">
                  <a:lumMod val="50000"/>
                </a:schemeClr>
              </a:solidFill>
            </a:endParaRPr>
          </a:p>
        </p:txBody>
      </p:sp>
      <p:sp>
        <p:nvSpPr>
          <p:cNvPr id="8" name="Rounded Rectangle 7"/>
          <p:cNvSpPr/>
          <p:nvPr/>
        </p:nvSpPr>
        <p:spPr>
          <a:xfrm>
            <a:off x="4561609" y="489109"/>
            <a:ext cx="3958935" cy="591545"/>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smtClean="0">
                <a:solidFill>
                  <a:srgbClr val="434343"/>
                </a:solidFill>
              </a:rPr>
              <a:t>M</a:t>
            </a:r>
            <a:r>
              <a:rPr lang="vi-VN" sz="1800" dirty="0" smtClean="0">
                <a:solidFill>
                  <a:srgbClr val="434343"/>
                </a:solidFill>
              </a:rPr>
              <a:t>ột </a:t>
            </a:r>
            <a:r>
              <a:rPr lang="vi-VN" sz="1800" dirty="0">
                <a:solidFill>
                  <a:srgbClr val="434343"/>
                </a:solidFill>
              </a:rPr>
              <a:t>thể loại văn thư </a:t>
            </a:r>
            <a:r>
              <a:rPr lang="vi-VN" sz="1800" dirty="0" smtClean="0">
                <a:solidFill>
                  <a:srgbClr val="434343"/>
                </a:solidFill>
              </a:rPr>
              <a:t>cổ</a:t>
            </a:r>
            <a:r>
              <a:rPr lang="en-US" sz="1800" dirty="0" smtClean="0">
                <a:solidFill>
                  <a:srgbClr val="434343"/>
                </a:solidFill>
              </a:rPr>
              <a:t>.</a:t>
            </a:r>
            <a:endParaRPr lang="en-US" sz="1800" dirty="0">
              <a:solidFill>
                <a:srgbClr val="434343"/>
              </a:solidFill>
            </a:endParaRPr>
          </a:p>
        </p:txBody>
      </p:sp>
      <p:sp>
        <p:nvSpPr>
          <p:cNvPr id="9" name="Rounded Rectangle 8"/>
          <p:cNvSpPr/>
          <p:nvPr/>
        </p:nvSpPr>
        <p:spPr>
          <a:xfrm>
            <a:off x="4561608" y="3741395"/>
            <a:ext cx="3958936" cy="869778"/>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smtClean="0">
                <a:solidFill>
                  <a:srgbClr val="434343"/>
                </a:solidFill>
              </a:rPr>
              <a:t>T</a:t>
            </a:r>
            <a:r>
              <a:rPr lang="vi-VN" sz="1800" dirty="0" smtClean="0">
                <a:solidFill>
                  <a:srgbClr val="434343"/>
                </a:solidFill>
              </a:rPr>
              <a:t>hường </a:t>
            </a:r>
            <a:r>
              <a:rPr lang="vi-VN" sz="1800" dirty="0">
                <a:solidFill>
                  <a:srgbClr val="434343"/>
                </a:solidFill>
              </a:rPr>
              <a:t>được viết theo lối văn tứ lục, </a:t>
            </a:r>
            <a:r>
              <a:rPr lang="en-US" sz="1800" dirty="0" smtClean="0">
                <a:solidFill>
                  <a:srgbClr val="434343"/>
                </a:solidFill>
              </a:rPr>
              <a:t>hoặc </a:t>
            </a:r>
            <a:r>
              <a:rPr lang="vi-VN" sz="1800" dirty="0" smtClean="0">
                <a:solidFill>
                  <a:srgbClr val="434343"/>
                </a:solidFill>
              </a:rPr>
              <a:t>văn </a:t>
            </a:r>
            <a:r>
              <a:rPr lang="vi-VN" sz="1800" dirty="0">
                <a:solidFill>
                  <a:srgbClr val="434343"/>
                </a:solidFill>
              </a:rPr>
              <a:t>xuôi, hay thơ lục </a:t>
            </a:r>
            <a:r>
              <a:rPr lang="vi-VN" sz="1800" dirty="0" smtClean="0">
                <a:solidFill>
                  <a:srgbClr val="434343"/>
                </a:solidFill>
              </a:rPr>
              <a:t>bát</a:t>
            </a:r>
            <a:r>
              <a:rPr lang="en-US" sz="1800" dirty="0" smtClean="0">
                <a:solidFill>
                  <a:srgbClr val="434343"/>
                </a:solidFill>
              </a:rPr>
              <a:t>.</a:t>
            </a:r>
            <a:endParaRPr lang="en-US" sz="1800" dirty="0">
              <a:solidFill>
                <a:srgbClr val="434343"/>
              </a:solidFill>
            </a:endParaRPr>
          </a:p>
        </p:txBody>
      </p:sp>
      <p:sp>
        <p:nvSpPr>
          <p:cNvPr id="10" name="Rounded Rectangle 9"/>
          <p:cNvSpPr/>
          <p:nvPr/>
        </p:nvSpPr>
        <p:spPr>
          <a:xfrm>
            <a:off x="4561609" y="1211868"/>
            <a:ext cx="3958936" cy="1231676"/>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smtClean="0">
                <a:solidFill>
                  <a:srgbClr val="434343"/>
                </a:solidFill>
              </a:rPr>
              <a:t>Do các </a:t>
            </a:r>
            <a:r>
              <a:rPr lang="vi-VN" sz="1800" dirty="0" smtClean="0">
                <a:solidFill>
                  <a:srgbClr val="434343"/>
                </a:solidFill>
              </a:rPr>
              <a:t>tướng </a:t>
            </a:r>
            <a:r>
              <a:rPr lang="vi-VN" sz="1800" dirty="0">
                <a:solidFill>
                  <a:srgbClr val="434343"/>
                </a:solidFill>
              </a:rPr>
              <a:t>lĩnh, vua chúa hoặc người thủ lĩnh của một tổ chức, một phong </a:t>
            </a:r>
            <a:r>
              <a:rPr lang="vi-VN" sz="1800" dirty="0" smtClean="0">
                <a:solidFill>
                  <a:srgbClr val="434343"/>
                </a:solidFill>
              </a:rPr>
              <a:t>trào</a:t>
            </a:r>
            <a:r>
              <a:rPr lang="en-US" sz="1800" dirty="0" smtClean="0">
                <a:solidFill>
                  <a:srgbClr val="434343"/>
                </a:solidFill>
              </a:rPr>
              <a:t> sử dụng.</a:t>
            </a:r>
            <a:endParaRPr lang="en-US" sz="1800" dirty="0">
              <a:solidFill>
                <a:srgbClr val="434343"/>
              </a:solidFill>
            </a:endParaRPr>
          </a:p>
        </p:txBody>
      </p:sp>
      <p:sp>
        <p:nvSpPr>
          <p:cNvPr id="11" name="Rounded Rectangle 10"/>
          <p:cNvSpPr/>
          <p:nvPr/>
        </p:nvSpPr>
        <p:spPr>
          <a:xfrm>
            <a:off x="4561608" y="2577918"/>
            <a:ext cx="3958936" cy="1029103"/>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smtClean="0">
                <a:solidFill>
                  <a:srgbClr val="434343"/>
                </a:solidFill>
              </a:rPr>
              <a:t>Dùng </a:t>
            </a:r>
            <a:r>
              <a:rPr lang="vi-VN" sz="1800" dirty="0" smtClean="0">
                <a:solidFill>
                  <a:srgbClr val="434343"/>
                </a:solidFill>
              </a:rPr>
              <a:t>để </a:t>
            </a:r>
            <a:r>
              <a:rPr lang="vi-VN" sz="1800" dirty="0">
                <a:solidFill>
                  <a:srgbClr val="434343"/>
                </a:solidFill>
              </a:rPr>
              <a:t>kêu gọi cổ vũ mọi người hăng hái chiến đấu tiêu diệt kẻ </a:t>
            </a:r>
            <a:r>
              <a:rPr lang="vi-VN" sz="1800" dirty="0" smtClean="0">
                <a:solidFill>
                  <a:srgbClr val="434343"/>
                </a:solidFill>
              </a:rPr>
              <a:t>thù</a:t>
            </a:r>
            <a:r>
              <a:rPr lang="en-US" sz="1800" dirty="0" smtClean="0">
                <a:solidFill>
                  <a:srgbClr val="434343"/>
                </a:solidFill>
              </a:rPr>
              <a:t>.</a:t>
            </a:r>
            <a:endParaRPr lang="en-US" sz="1800" dirty="0">
              <a:solidFill>
                <a:srgbClr val="434343"/>
              </a:solidFill>
            </a:endParaRPr>
          </a:p>
        </p:txBody>
      </p:sp>
      <p:grpSp>
        <p:nvGrpSpPr>
          <p:cNvPr id="13" name="Group 12"/>
          <p:cNvGrpSpPr/>
          <p:nvPr/>
        </p:nvGrpSpPr>
        <p:grpSpPr>
          <a:xfrm>
            <a:off x="280557" y="2074314"/>
            <a:ext cx="3366652" cy="2778240"/>
            <a:chOff x="370610" y="2199005"/>
            <a:chExt cx="3366652" cy="2778240"/>
          </a:xfrm>
        </p:grpSpPr>
        <p:pic>
          <p:nvPicPr>
            <p:cNvPr id="6" name="Picture 5"/>
            <p:cNvPicPr>
              <a:picLocks noChangeAspect="1"/>
            </p:cNvPicPr>
            <p:nvPr/>
          </p:nvPicPr>
          <p:blipFill rotWithShape="1">
            <a:blip r:embed="rId2"/>
            <a:srcRect l="-68" t="2" r="5301" b="43378"/>
            <a:stretch/>
          </p:blipFill>
          <p:spPr>
            <a:xfrm>
              <a:off x="720169" y="2199005"/>
              <a:ext cx="2511029" cy="2190438"/>
            </a:xfrm>
            <a:prstGeom prst="rect">
              <a:avLst/>
            </a:prstGeom>
          </p:spPr>
        </p:pic>
        <p:sp>
          <p:nvSpPr>
            <p:cNvPr id="12" name="Rounded Rectangle 11"/>
            <p:cNvSpPr/>
            <p:nvPr/>
          </p:nvSpPr>
          <p:spPr>
            <a:xfrm>
              <a:off x="370610" y="4243012"/>
              <a:ext cx="3366652" cy="734233"/>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dirty="0" smtClean="0">
                  <a:solidFill>
                    <a:sysClr val="windowText" lastClr="000000"/>
                  </a:solidFill>
                </a:rPr>
                <a:t>Trích “Dự chư tì tướng hịch văn” bản chữ Hán</a:t>
              </a:r>
              <a:endParaRPr lang="en-US" sz="1600" dirty="0">
                <a:solidFill>
                  <a:sysClr val="windowText" lastClr="000000"/>
                </a:solidFill>
              </a:endParaRPr>
            </a:p>
          </p:txBody>
        </p:sp>
      </p:grpSp>
    </p:spTree>
    <p:extLst>
      <p:ext uri="{BB962C8B-B14F-4D97-AF65-F5344CB8AC3E}">
        <p14:creationId xmlns:p14="http://schemas.microsoft.com/office/powerpoint/2010/main" val="33397661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56263" y="249382"/>
            <a:ext cx="2504209" cy="507831"/>
          </a:xfrm>
          <a:prstGeom prst="rect">
            <a:avLst/>
          </a:prstGeom>
          <a:noFill/>
        </p:spPr>
        <p:txBody>
          <a:bodyPr wrap="square" rtlCol="0">
            <a:spAutoFit/>
          </a:bodyPr>
          <a:lstStyle/>
          <a:p>
            <a:pPr algn="just">
              <a:lnSpc>
                <a:spcPct val="150000"/>
              </a:lnSpc>
            </a:pPr>
            <a:r>
              <a:rPr lang="en-US" sz="1800" b="1" u="sng" dirty="0" smtClean="0">
                <a:solidFill>
                  <a:srgbClr val="C00000"/>
                </a:solidFill>
              </a:rPr>
              <a:t>So sánh Hịch và Cáo </a:t>
            </a:r>
            <a:endParaRPr lang="en-US" sz="1800" b="1" u="sng" dirty="0">
              <a:solidFill>
                <a:srgbClr val="C0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061192992"/>
              </p:ext>
            </p:extLst>
          </p:nvPr>
        </p:nvGraphicFramePr>
        <p:xfrm>
          <a:off x="779318" y="904011"/>
          <a:ext cx="7658100" cy="4075447"/>
        </p:xfrm>
        <a:graphic>
          <a:graphicData uri="http://schemas.openxmlformats.org/drawingml/2006/table">
            <a:tbl>
              <a:tblPr firstRow="1" bandRow="1">
                <a:tableStyleId>{D7AC3CCA-C797-4891-BE02-D94E43425B78}</a:tableStyleId>
              </a:tblPr>
              <a:tblGrid>
                <a:gridCol w="1326449">
                  <a:extLst>
                    <a:ext uri="{9D8B030D-6E8A-4147-A177-3AD203B41FA5}">
                      <a16:colId xmlns:a16="http://schemas.microsoft.com/office/drawing/2014/main" val="4239837517"/>
                    </a:ext>
                  </a:extLst>
                </a:gridCol>
                <a:gridCol w="3162560">
                  <a:extLst>
                    <a:ext uri="{9D8B030D-6E8A-4147-A177-3AD203B41FA5}">
                      <a16:colId xmlns:a16="http://schemas.microsoft.com/office/drawing/2014/main" val="1673255777"/>
                    </a:ext>
                  </a:extLst>
                </a:gridCol>
                <a:gridCol w="3169091">
                  <a:extLst>
                    <a:ext uri="{9D8B030D-6E8A-4147-A177-3AD203B41FA5}">
                      <a16:colId xmlns:a16="http://schemas.microsoft.com/office/drawing/2014/main" val="2346724678"/>
                    </a:ext>
                  </a:extLst>
                </a:gridCol>
              </a:tblGrid>
              <a:tr h="561107">
                <a:tc>
                  <a:txBody>
                    <a:bodyPr/>
                    <a:lstStyle/>
                    <a:p>
                      <a:pPr algn="ctr">
                        <a:lnSpc>
                          <a:spcPct val="150000"/>
                        </a:lnSpc>
                      </a:pPr>
                      <a:endParaRPr lang="en-US" sz="1600" dirty="0">
                        <a:latin typeface="+mn-lt"/>
                      </a:endParaRPr>
                    </a:p>
                  </a:txBody>
                  <a:tcPr anchor="ctr"/>
                </a:tc>
                <a:tc>
                  <a:txBody>
                    <a:bodyPr/>
                    <a:lstStyle/>
                    <a:p>
                      <a:pPr algn="ctr">
                        <a:lnSpc>
                          <a:spcPct val="150000"/>
                        </a:lnSpc>
                      </a:pPr>
                      <a:r>
                        <a:rPr lang="en-US" sz="1600" dirty="0" smtClean="0">
                          <a:latin typeface="+mn-lt"/>
                        </a:rPr>
                        <a:t>Hịch</a:t>
                      </a:r>
                      <a:endParaRPr lang="en-US" sz="1600" dirty="0">
                        <a:latin typeface="+mn-lt"/>
                      </a:endParaRPr>
                    </a:p>
                  </a:txBody>
                  <a:tcPr anchor="ctr"/>
                </a:tc>
                <a:tc>
                  <a:txBody>
                    <a:bodyPr/>
                    <a:lstStyle/>
                    <a:p>
                      <a:pPr algn="ctr">
                        <a:lnSpc>
                          <a:spcPct val="150000"/>
                        </a:lnSpc>
                      </a:pPr>
                      <a:r>
                        <a:rPr lang="en-US" sz="1600" dirty="0" smtClean="0">
                          <a:latin typeface="+mn-lt"/>
                        </a:rPr>
                        <a:t>Cáo</a:t>
                      </a:r>
                      <a:endParaRPr lang="en-US" sz="1600" dirty="0">
                        <a:latin typeface="+mn-lt"/>
                      </a:endParaRPr>
                    </a:p>
                  </a:txBody>
                  <a:tcPr anchor="ctr"/>
                </a:tc>
                <a:extLst>
                  <a:ext uri="{0D108BD9-81ED-4DB2-BD59-A6C34878D82A}">
                    <a16:rowId xmlns:a16="http://schemas.microsoft.com/office/drawing/2014/main" val="114370914"/>
                  </a:ext>
                </a:extLst>
              </a:tr>
              <a:tr h="1594100">
                <a:tc>
                  <a:txBody>
                    <a:bodyPr/>
                    <a:lstStyle/>
                    <a:p>
                      <a:pPr algn="ctr">
                        <a:lnSpc>
                          <a:spcPct val="150000"/>
                        </a:lnSpc>
                      </a:pPr>
                      <a:r>
                        <a:rPr lang="en-US" sz="1600" b="1" dirty="0" smtClean="0">
                          <a:latin typeface="+mn-lt"/>
                        </a:rPr>
                        <a:t>Giống</a:t>
                      </a:r>
                      <a:r>
                        <a:rPr lang="en-US" sz="1600" b="1" baseline="0" dirty="0" smtClean="0">
                          <a:latin typeface="+mn-lt"/>
                        </a:rPr>
                        <a:t> nhau</a:t>
                      </a:r>
                      <a:endParaRPr lang="en-US" sz="1600" b="1" dirty="0">
                        <a:latin typeface="+mn-lt"/>
                      </a:endParaRPr>
                    </a:p>
                  </a:txBody>
                  <a:tcPr anchor="ctr"/>
                </a:tc>
                <a:tc gridSpan="2">
                  <a:txBody>
                    <a:bodyPr/>
                    <a:lstStyle/>
                    <a:p>
                      <a:pPr marL="285750" indent="-285750" algn="just">
                        <a:lnSpc>
                          <a:spcPct val="150000"/>
                        </a:lnSpc>
                        <a:buFont typeface="Arial" panose="020B0604020202020204" pitchFamily="34" charset="0"/>
                        <a:buChar char="•"/>
                      </a:pPr>
                      <a:r>
                        <a:rPr lang="vi-VN" sz="1600" dirty="0" smtClean="0">
                          <a:latin typeface="+mn-lt"/>
                        </a:rPr>
                        <a:t>Là thể loại văn nghị luận cổ</a:t>
                      </a:r>
                      <a:r>
                        <a:rPr lang="en-US" sz="1600" dirty="0" smtClean="0">
                          <a:latin typeface="+mn-lt"/>
                        </a:rPr>
                        <a:t>.</a:t>
                      </a:r>
                      <a:endParaRPr lang="vi-VN" sz="1600" dirty="0" smtClean="0">
                        <a:latin typeface="+mn-lt"/>
                      </a:endParaRPr>
                    </a:p>
                    <a:p>
                      <a:pPr marL="285750" indent="-285750" algn="just">
                        <a:lnSpc>
                          <a:spcPct val="150000"/>
                        </a:lnSpc>
                        <a:buFont typeface="Arial" panose="020B0604020202020204" pitchFamily="34" charset="0"/>
                        <a:buChar char="•"/>
                      </a:pPr>
                      <a:r>
                        <a:rPr lang="vi-VN" sz="1600" dirty="0" smtClean="0">
                          <a:latin typeface="+mn-lt"/>
                        </a:rPr>
                        <a:t>Do </a:t>
                      </a:r>
                      <a:r>
                        <a:rPr lang="en-US" sz="1600" dirty="0" smtClean="0">
                          <a:latin typeface="+mn-lt"/>
                        </a:rPr>
                        <a:t>v</a:t>
                      </a:r>
                      <a:r>
                        <a:rPr lang="vi-VN" sz="1600" dirty="0" smtClean="0">
                          <a:latin typeface="+mn-lt"/>
                        </a:rPr>
                        <a:t>ua chúa hoặc thủ lĩnh một phong trào viết nên</a:t>
                      </a:r>
                      <a:r>
                        <a:rPr lang="en-US" sz="1600" dirty="0" smtClean="0">
                          <a:latin typeface="+mn-lt"/>
                        </a:rPr>
                        <a:t>.</a:t>
                      </a:r>
                      <a:endParaRPr lang="vi-VN" sz="1600" dirty="0" smtClean="0">
                        <a:latin typeface="+mn-lt"/>
                      </a:endParaRPr>
                    </a:p>
                    <a:p>
                      <a:pPr marL="285750" indent="-285750" algn="just">
                        <a:lnSpc>
                          <a:spcPct val="150000"/>
                        </a:lnSpc>
                        <a:buFont typeface="Arial" panose="020B0604020202020204" pitchFamily="34" charset="0"/>
                        <a:buChar char="•"/>
                      </a:pPr>
                      <a:r>
                        <a:rPr lang="vi-VN" sz="1600" dirty="0" smtClean="0">
                          <a:latin typeface="+mn-lt"/>
                        </a:rPr>
                        <a:t>Cùng một mục đích ban bố công khai, kết cấu chặt chẽ, lập luận sắc bén.</a:t>
                      </a:r>
                    </a:p>
                    <a:p>
                      <a:pPr marL="285750" indent="-285750" algn="just">
                        <a:lnSpc>
                          <a:spcPct val="150000"/>
                        </a:lnSpc>
                        <a:buFont typeface="Arial" panose="020B0604020202020204" pitchFamily="34" charset="0"/>
                        <a:buChar char="•"/>
                      </a:pPr>
                      <a:r>
                        <a:rPr lang="vi-VN" sz="1600" dirty="0" smtClean="0">
                          <a:latin typeface="+mn-lt"/>
                        </a:rPr>
                        <a:t>Thường được viết bằng văn xuôi, văn vần hoặc biền ngẫu</a:t>
                      </a:r>
                      <a:r>
                        <a:rPr lang="en-US" sz="1600" dirty="0" smtClean="0">
                          <a:latin typeface="+mn-lt"/>
                        </a:rPr>
                        <a:t>.</a:t>
                      </a:r>
                      <a:endParaRPr lang="vi-VN" sz="1600" dirty="0" smtClean="0">
                        <a:latin typeface="+mn-lt"/>
                      </a:endParaRPr>
                    </a:p>
                  </a:txBody>
                  <a:tcPr anchor="ctr"/>
                </a:tc>
                <a:tc hMerge="1">
                  <a:txBody>
                    <a:bodyPr/>
                    <a:lstStyle/>
                    <a:p>
                      <a:endParaRPr lang="en-US"/>
                    </a:p>
                  </a:txBody>
                  <a:tcPr/>
                </a:tc>
                <a:extLst>
                  <a:ext uri="{0D108BD9-81ED-4DB2-BD59-A6C34878D82A}">
                    <a16:rowId xmlns:a16="http://schemas.microsoft.com/office/drawing/2014/main" val="3649869945"/>
                  </a:ext>
                </a:extLst>
              </a:tr>
              <a:tr h="1594100">
                <a:tc>
                  <a:txBody>
                    <a:bodyPr/>
                    <a:lstStyle/>
                    <a:p>
                      <a:pPr algn="ctr">
                        <a:lnSpc>
                          <a:spcPct val="150000"/>
                        </a:lnSpc>
                      </a:pPr>
                      <a:r>
                        <a:rPr lang="en-US" sz="1600" b="1" dirty="0" smtClean="0">
                          <a:latin typeface="+mn-lt"/>
                        </a:rPr>
                        <a:t>Khác</a:t>
                      </a:r>
                      <a:r>
                        <a:rPr lang="en-US" sz="1600" b="1" baseline="0" dirty="0" smtClean="0">
                          <a:latin typeface="+mn-lt"/>
                        </a:rPr>
                        <a:t> nhau</a:t>
                      </a:r>
                      <a:endParaRPr lang="en-US" sz="1600" b="1" dirty="0">
                        <a:latin typeface="+mn-lt"/>
                      </a:endParaRPr>
                    </a:p>
                  </a:txBody>
                  <a:tcPr anchor="ctr"/>
                </a:tc>
                <a:tc>
                  <a:txBody>
                    <a:bodyPr/>
                    <a:lstStyle/>
                    <a:p>
                      <a:pPr algn="just">
                        <a:lnSpc>
                          <a:spcPct val="150000"/>
                        </a:lnSpc>
                      </a:pPr>
                      <a:r>
                        <a:rPr lang="vi-VN" sz="1600" dirty="0" smtClean="0">
                          <a:latin typeface="+mn-lt"/>
                        </a:rPr>
                        <a:t>Do Vua Chúa, tướng lĩnh hoặc thủ lĩnh một phong trào dùng để cổ vũ, thuyết phục kêu gọi đấu tranh chống thù trong giặc ngoài</a:t>
                      </a:r>
                      <a:endParaRPr lang="en-US" sz="1600" dirty="0">
                        <a:latin typeface="+mn-lt"/>
                      </a:endParaRPr>
                    </a:p>
                  </a:txBody>
                  <a:tcPr anchor="ctr"/>
                </a:tc>
                <a:tc>
                  <a:txBody>
                    <a:bodyPr/>
                    <a:lstStyle/>
                    <a:p>
                      <a:pPr algn="just">
                        <a:lnSpc>
                          <a:spcPct val="150000"/>
                        </a:lnSpc>
                      </a:pPr>
                      <a:r>
                        <a:rPr lang="vi-VN" sz="1600" dirty="0" smtClean="0">
                          <a:latin typeface="+mn-lt"/>
                        </a:rPr>
                        <a:t>Dùng để trình bày một chủ trương hay công bố kết quả một sự nghiệp để mọi người cùng biết.</a:t>
                      </a:r>
                      <a:endParaRPr lang="en-US" sz="1600" dirty="0">
                        <a:latin typeface="+mn-lt"/>
                      </a:endParaRPr>
                    </a:p>
                  </a:txBody>
                  <a:tcPr anchor="ctr"/>
                </a:tc>
                <a:extLst>
                  <a:ext uri="{0D108BD9-81ED-4DB2-BD59-A6C34878D82A}">
                    <a16:rowId xmlns:a16="http://schemas.microsoft.com/office/drawing/2014/main" val="3052457669"/>
                  </a:ext>
                </a:extLst>
              </a:tr>
            </a:tbl>
          </a:graphicData>
        </a:graphic>
      </p:graphicFrame>
    </p:spTree>
    <p:extLst>
      <p:ext uri="{BB962C8B-B14F-4D97-AF65-F5344CB8AC3E}">
        <p14:creationId xmlns:p14="http://schemas.microsoft.com/office/powerpoint/2010/main" val="24029401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grpSp>
        <p:nvGrpSpPr>
          <p:cNvPr id="1345" name="Google Shape;1345;p38"/>
          <p:cNvGrpSpPr/>
          <p:nvPr/>
        </p:nvGrpSpPr>
        <p:grpSpPr>
          <a:xfrm>
            <a:off x="7841152" y="-66833"/>
            <a:ext cx="1363547" cy="1438080"/>
            <a:chOff x="7841152" y="-66833"/>
            <a:chExt cx="1363547" cy="1438080"/>
          </a:xfrm>
        </p:grpSpPr>
        <p:sp>
          <p:nvSpPr>
            <p:cNvPr id="1346" name="Google Shape;1346;p38"/>
            <p:cNvSpPr/>
            <p:nvPr/>
          </p:nvSpPr>
          <p:spPr>
            <a:xfrm rot="10800000">
              <a:off x="8140780" y="50617"/>
              <a:ext cx="652773" cy="137065"/>
            </a:xfrm>
            <a:custGeom>
              <a:avLst/>
              <a:gdLst/>
              <a:ahLst/>
              <a:cxnLst/>
              <a:rect l="l" t="t" r="r" b="b"/>
              <a:pathLst>
                <a:path w="13978" h="2935" extrusionOk="0">
                  <a:moveTo>
                    <a:pt x="242" y="1"/>
                  </a:moveTo>
                  <a:cubicBezTo>
                    <a:pt x="162" y="1"/>
                    <a:pt x="81" y="10"/>
                    <a:pt x="1" y="37"/>
                  </a:cubicBezTo>
                  <a:cubicBezTo>
                    <a:pt x="227" y="80"/>
                    <a:pt x="453" y="94"/>
                    <a:pt x="651" y="164"/>
                  </a:cubicBezTo>
                  <a:cubicBezTo>
                    <a:pt x="877" y="235"/>
                    <a:pt x="1075" y="362"/>
                    <a:pt x="1272" y="461"/>
                  </a:cubicBezTo>
                  <a:cubicBezTo>
                    <a:pt x="1343" y="475"/>
                    <a:pt x="1414" y="489"/>
                    <a:pt x="1484" y="504"/>
                  </a:cubicBezTo>
                  <a:cubicBezTo>
                    <a:pt x="1682" y="588"/>
                    <a:pt x="1894" y="659"/>
                    <a:pt x="2092" y="744"/>
                  </a:cubicBezTo>
                  <a:cubicBezTo>
                    <a:pt x="2700" y="998"/>
                    <a:pt x="3293" y="1253"/>
                    <a:pt x="3929" y="1380"/>
                  </a:cubicBezTo>
                  <a:cubicBezTo>
                    <a:pt x="4353" y="1465"/>
                    <a:pt x="4777" y="1521"/>
                    <a:pt x="5187" y="1620"/>
                  </a:cubicBezTo>
                  <a:cubicBezTo>
                    <a:pt x="5879" y="1804"/>
                    <a:pt x="6558" y="2002"/>
                    <a:pt x="7250" y="2185"/>
                  </a:cubicBezTo>
                  <a:cubicBezTo>
                    <a:pt x="8183" y="2454"/>
                    <a:pt x="9144" y="2623"/>
                    <a:pt x="10119" y="2722"/>
                  </a:cubicBezTo>
                  <a:cubicBezTo>
                    <a:pt x="10727" y="2793"/>
                    <a:pt x="11320" y="2850"/>
                    <a:pt x="11928" y="2892"/>
                  </a:cubicBezTo>
                  <a:cubicBezTo>
                    <a:pt x="12310" y="2920"/>
                    <a:pt x="12705" y="2920"/>
                    <a:pt x="13087" y="2934"/>
                  </a:cubicBezTo>
                  <a:lnTo>
                    <a:pt x="13836" y="2934"/>
                  </a:lnTo>
                  <a:cubicBezTo>
                    <a:pt x="13878" y="2920"/>
                    <a:pt x="13935" y="2920"/>
                    <a:pt x="13977" y="2878"/>
                  </a:cubicBezTo>
                  <a:cubicBezTo>
                    <a:pt x="13850" y="2864"/>
                    <a:pt x="13723" y="2850"/>
                    <a:pt x="13596" y="2835"/>
                  </a:cubicBezTo>
                  <a:cubicBezTo>
                    <a:pt x="12635" y="2821"/>
                    <a:pt x="11688" y="2765"/>
                    <a:pt x="10741" y="2666"/>
                  </a:cubicBezTo>
                  <a:cubicBezTo>
                    <a:pt x="9822" y="2581"/>
                    <a:pt x="8904" y="2482"/>
                    <a:pt x="8013" y="2256"/>
                  </a:cubicBezTo>
                  <a:cubicBezTo>
                    <a:pt x="7264" y="2072"/>
                    <a:pt x="6515" y="1846"/>
                    <a:pt x="5766" y="1662"/>
                  </a:cubicBezTo>
                  <a:cubicBezTo>
                    <a:pt x="5173" y="1507"/>
                    <a:pt x="4551" y="1394"/>
                    <a:pt x="3943" y="1267"/>
                  </a:cubicBezTo>
                  <a:cubicBezTo>
                    <a:pt x="3505" y="1168"/>
                    <a:pt x="3081" y="1026"/>
                    <a:pt x="2671" y="857"/>
                  </a:cubicBezTo>
                  <a:cubicBezTo>
                    <a:pt x="2106" y="631"/>
                    <a:pt x="1541" y="376"/>
                    <a:pt x="947" y="221"/>
                  </a:cubicBezTo>
                  <a:cubicBezTo>
                    <a:pt x="919" y="207"/>
                    <a:pt x="891" y="193"/>
                    <a:pt x="863" y="136"/>
                  </a:cubicBezTo>
                  <a:lnTo>
                    <a:pt x="863" y="136"/>
                  </a:lnTo>
                  <a:cubicBezTo>
                    <a:pt x="1032" y="150"/>
                    <a:pt x="1188" y="150"/>
                    <a:pt x="1357" y="164"/>
                  </a:cubicBezTo>
                  <a:cubicBezTo>
                    <a:pt x="1767" y="193"/>
                    <a:pt x="2177" y="207"/>
                    <a:pt x="2587" y="277"/>
                  </a:cubicBezTo>
                  <a:cubicBezTo>
                    <a:pt x="3661" y="475"/>
                    <a:pt x="4706" y="744"/>
                    <a:pt x="5752" y="1083"/>
                  </a:cubicBezTo>
                  <a:cubicBezTo>
                    <a:pt x="6600" y="1380"/>
                    <a:pt x="7476" y="1592"/>
                    <a:pt x="8381" y="1705"/>
                  </a:cubicBezTo>
                  <a:cubicBezTo>
                    <a:pt x="8777" y="1747"/>
                    <a:pt x="9186" y="1775"/>
                    <a:pt x="9582" y="1804"/>
                  </a:cubicBezTo>
                  <a:cubicBezTo>
                    <a:pt x="10981" y="1903"/>
                    <a:pt x="12366" y="2115"/>
                    <a:pt x="13694" y="2567"/>
                  </a:cubicBezTo>
                  <a:cubicBezTo>
                    <a:pt x="13779" y="2595"/>
                    <a:pt x="13878" y="2623"/>
                    <a:pt x="13977" y="2652"/>
                  </a:cubicBezTo>
                  <a:cubicBezTo>
                    <a:pt x="13921" y="2553"/>
                    <a:pt x="13836" y="2510"/>
                    <a:pt x="13751" y="2482"/>
                  </a:cubicBezTo>
                  <a:cubicBezTo>
                    <a:pt x="13327" y="2355"/>
                    <a:pt x="12903" y="2214"/>
                    <a:pt x="12479" y="2101"/>
                  </a:cubicBezTo>
                  <a:cubicBezTo>
                    <a:pt x="11801" y="1931"/>
                    <a:pt x="11108" y="1818"/>
                    <a:pt x="10416" y="1747"/>
                  </a:cubicBezTo>
                  <a:cubicBezTo>
                    <a:pt x="9964" y="1705"/>
                    <a:pt x="9497" y="1691"/>
                    <a:pt x="9045" y="1648"/>
                  </a:cubicBezTo>
                  <a:cubicBezTo>
                    <a:pt x="7943" y="1564"/>
                    <a:pt x="6883" y="1352"/>
                    <a:pt x="5851" y="998"/>
                  </a:cubicBezTo>
                  <a:cubicBezTo>
                    <a:pt x="4763" y="645"/>
                    <a:pt x="3661" y="391"/>
                    <a:pt x="2558" y="164"/>
                  </a:cubicBezTo>
                  <a:cubicBezTo>
                    <a:pt x="2149" y="94"/>
                    <a:pt x="1710" y="94"/>
                    <a:pt x="1287" y="51"/>
                  </a:cubicBezTo>
                  <a:cubicBezTo>
                    <a:pt x="990" y="37"/>
                    <a:pt x="679" y="23"/>
                    <a:pt x="382" y="9"/>
                  </a:cubicBezTo>
                  <a:cubicBezTo>
                    <a:pt x="336" y="4"/>
                    <a:pt x="289"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8"/>
            <p:cNvSpPr/>
            <p:nvPr/>
          </p:nvSpPr>
          <p:spPr>
            <a:xfrm rot="10800000">
              <a:off x="7847130" y="430755"/>
              <a:ext cx="762938" cy="241626"/>
            </a:xfrm>
            <a:custGeom>
              <a:avLst/>
              <a:gdLst/>
              <a:ahLst/>
              <a:cxnLst/>
              <a:rect l="l" t="t" r="r" b="b"/>
              <a:pathLst>
                <a:path w="16337" h="5174" extrusionOk="0">
                  <a:moveTo>
                    <a:pt x="16323" y="1"/>
                  </a:moveTo>
                  <a:cubicBezTo>
                    <a:pt x="16280" y="15"/>
                    <a:pt x="16224" y="15"/>
                    <a:pt x="16167" y="29"/>
                  </a:cubicBezTo>
                  <a:cubicBezTo>
                    <a:pt x="15305" y="312"/>
                    <a:pt x="14415" y="524"/>
                    <a:pt x="13510" y="708"/>
                  </a:cubicBezTo>
                  <a:cubicBezTo>
                    <a:pt x="12140" y="1004"/>
                    <a:pt x="10797" y="1414"/>
                    <a:pt x="9469" y="1881"/>
                  </a:cubicBezTo>
                  <a:cubicBezTo>
                    <a:pt x="8055" y="2389"/>
                    <a:pt x="6656" y="2912"/>
                    <a:pt x="5229" y="3379"/>
                  </a:cubicBezTo>
                  <a:cubicBezTo>
                    <a:pt x="4141" y="3732"/>
                    <a:pt x="3010" y="4029"/>
                    <a:pt x="1894" y="4340"/>
                  </a:cubicBezTo>
                  <a:cubicBezTo>
                    <a:pt x="1300" y="4495"/>
                    <a:pt x="735" y="4721"/>
                    <a:pt x="198" y="5018"/>
                  </a:cubicBezTo>
                  <a:cubicBezTo>
                    <a:pt x="142" y="5046"/>
                    <a:pt x="85" y="5088"/>
                    <a:pt x="28" y="5117"/>
                  </a:cubicBezTo>
                  <a:cubicBezTo>
                    <a:pt x="14" y="5131"/>
                    <a:pt x="14" y="5145"/>
                    <a:pt x="0" y="5173"/>
                  </a:cubicBezTo>
                  <a:cubicBezTo>
                    <a:pt x="71" y="5145"/>
                    <a:pt x="127" y="5117"/>
                    <a:pt x="184" y="5088"/>
                  </a:cubicBezTo>
                  <a:cubicBezTo>
                    <a:pt x="905" y="4735"/>
                    <a:pt x="1682" y="4509"/>
                    <a:pt x="2459" y="4311"/>
                  </a:cubicBezTo>
                  <a:cubicBezTo>
                    <a:pt x="3943" y="3944"/>
                    <a:pt x="5399" y="3492"/>
                    <a:pt x="6826" y="2969"/>
                  </a:cubicBezTo>
                  <a:cubicBezTo>
                    <a:pt x="8084" y="2531"/>
                    <a:pt x="9342" y="2078"/>
                    <a:pt x="10599" y="1640"/>
                  </a:cubicBezTo>
                  <a:cubicBezTo>
                    <a:pt x="11631" y="1287"/>
                    <a:pt x="12677" y="1018"/>
                    <a:pt x="13737" y="792"/>
                  </a:cubicBezTo>
                  <a:cubicBezTo>
                    <a:pt x="14514" y="623"/>
                    <a:pt x="15305" y="439"/>
                    <a:pt x="16054" y="171"/>
                  </a:cubicBezTo>
                  <a:cubicBezTo>
                    <a:pt x="16153" y="128"/>
                    <a:pt x="16252" y="86"/>
                    <a:pt x="16337" y="43"/>
                  </a:cubicBezTo>
                  <a:cubicBezTo>
                    <a:pt x="16337" y="29"/>
                    <a:pt x="16337" y="15"/>
                    <a:pt x="16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8"/>
            <p:cNvSpPr/>
            <p:nvPr/>
          </p:nvSpPr>
          <p:spPr>
            <a:xfrm rot="10800000">
              <a:off x="7873515" y="293224"/>
              <a:ext cx="821033" cy="39508"/>
            </a:xfrm>
            <a:custGeom>
              <a:avLst/>
              <a:gdLst/>
              <a:ahLst/>
              <a:cxnLst/>
              <a:rect l="l" t="t" r="r" b="b"/>
              <a:pathLst>
                <a:path w="17581" h="846" extrusionOk="0">
                  <a:moveTo>
                    <a:pt x="3105" y="0"/>
                  </a:moveTo>
                  <a:cubicBezTo>
                    <a:pt x="2753" y="0"/>
                    <a:pt x="2401" y="14"/>
                    <a:pt x="2049" y="34"/>
                  </a:cubicBezTo>
                  <a:cubicBezTo>
                    <a:pt x="1357" y="91"/>
                    <a:pt x="707" y="274"/>
                    <a:pt x="113" y="628"/>
                  </a:cubicBezTo>
                  <a:cubicBezTo>
                    <a:pt x="57" y="656"/>
                    <a:pt x="14" y="698"/>
                    <a:pt x="0" y="755"/>
                  </a:cubicBezTo>
                  <a:cubicBezTo>
                    <a:pt x="113" y="713"/>
                    <a:pt x="226" y="670"/>
                    <a:pt x="339" y="614"/>
                  </a:cubicBezTo>
                  <a:cubicBezTo>
                    <a:pt x="735" y="430"/>
                    <a:pt x="1145" y="289"/>
                    <a:pt x="1569" y="218"/>
                  </a:cubicBezTo>
                  <a:cubicBezTo>
                    <a:pt x="2033" y="135"/>
                    <a:pt x="2497" y="101"/>
                    <a:pt x="2969" y="101"/>
                  </a:cubicBezTo>
                  <a:cubicBezTo>
                    <a:pt x="3058" y="101"/>
                    <a:pt x="3147" y="103"/>
                    <a:pt x="3237" y="105"/>
                  </a:cubicBezTo>
                  <a:cubicBezTo>
                    <a:pt x="3533" y="119"/>
                    <a:pt x="3830" y="133"/>
                    <a:pt x="4127" y="161"/>
                  </a:cubicBezTo>
                  <a:cubicBezTo>
                    <a:pt x="4593" y="190"/>
                    <a:pt x="5060" y="246"/>
                    <a:pt x="5540" y="289"/>
                  </a:cubicBezTo>
                  <a:cubicBezTo>
                    <a:pt x="6119" y="359"/>
                    <a:pt x="6713" y="430"/>
                    <a:pt x="7292" y="501"/>
                  </a:cubicBezTo>
                  <a:cubicBezTo>
                    <a:pt x="7787" y="557"/>
                    <a:pt x="8268" y="599"/>
                    <a:pt x="8762" y="642"/>
                  </a:cubicBezTo>
                  <a:cubicBezTo>
                    <a:pt x="9229" y="684"/>
                    <a:pt x="9695" y="713"/>
                    <a:pt x="10161" y="741"/>
                  </a:cubicBezTo>
                  <a:cubicBezTo>
                    <a:pt x="10571" y="769"/>
                    <a:pt x="10981" y="797"/>
                    <a:pt x="11391" y="826"/>
                  </a:cubicBezTo>
                  <a:cubicBezTo>
                    <a:pt x="11531" y="836"/>
                    <a:pt x="11663" y="846"/>
                    <a:pt x="11799" y="846"/>
                  </a:cubicBezTo>
                  <a:cubicBezTo>
                    <a:pt x="11855" y="846"/>
                    <a:pt x="11912" y="844"/>
                    <a:pt x="11970" y="840"/>
                  </a:cubicBezTo>
                  <a:cubicBezTo>
                    <a:pt x="12719" y="826"/>
                    <a:pt x="13468" y="811"/>
                    <a:pt x="14217" y="769"/>
                  </a:cubicBezTo>
                  <a:cubicBezTo>
                    <a:pt x="14726" y="741"/>
                    <a:pt x="15235" y="670"/>
                    <a:pt x="15743" y="614"/>
                  </a:cubicBezTo>
                  <a:cubicBezTo>
                    <a:pt x="16182" y="557"/>
                    <a:pt x="16620" y="486"/>
                    <a:pt x="17058" y="430"/>
                  </a:cubicBezTo>
                  <a:cubicBezTo>
                    <a:pt x="17227" y="402"/>
                    <a:pt x="17397" y="359"/>
                    <a:pt x="17581" y="317"/>
                  </a:cubicBezTo>
                  <a:cubicBezTo>
                    <a:pt x="17566" y="303"/>
                    <a:pt x="17566" y="289"/>
                    <a:pt x="17566" y="274"/>
                  </a:cubicBezTo>
                  <a:cubicBezTo>
                    <a:pt x="17482" y="274"/>
                    <a:pt x="17383" y="274"/>
                    <a:pt x="17298" y="289"/>
                  </a:cubicBezTo>
                  <a:cubicBezTo>
                    <a:pt x="16690" y="373"/>
                    <a:pt x="16083" y="472"/>
                    <a:pt x="15475" y="543"/>
                  </a:cubicBezTo>
                  <a:cubicBezTo>
                    <a:pt x="14695" y="622"/>
                    <a:pt x="13903" y="714"/>
                    <a:pt x="13110" y="714"/>
                  </a:cubicBezTo>
                  <a:cubicBezTo>
                    <a:pt x="13055" y="714"/>
                    <a:pt x="13000" y="713"/>
                    <a:pt x="12945" y="713"/>
                  </a:cubicBezTo>
                  <a:cubicBezTo>
                    <a:pt x="12747" y="713"/>
                    <a:pt x="12550" y="727"/>
                    <a:pt x="12352" y="727"/>
                  </a:cubicBezTo>
                  <a:cubicBezTo>
                    <a:pt x="11885" y="713"/>
                    <a:pt x="11433" y="698"/>
                    <a:pt x="10981" y="684"/>
                  </a:cubicBezTo>
                  <a:cubicBezTo>
                    <a:pt x="10599" y="670"/>
                    <a:pt x="10218" y="642"/>
                    <a:pt x="9822" y="614"/>
                  </a:cubicBezTo>
                  <a:cubicBezTo>
                    <a:pt x="9384" y="585"/>
                    <a:pt x="8932" y="543"/>
                    <a:pt x="8494" y="501"/>
                  </a:cubicBezTo>
                  <a:cubicBezTo>
                    <a:pt x="7886" y="444"/>
                    <a:pt x="7278" y="373"/>
                    <a:pt x="6671" y="303"/>
                  </a:cubicBezTo>
                  <a:cubicBezTo>
                    <a:pt x="6091" y="246"/>
                    <a:pt x="5512" y="161"/>
                    <a:pt x="4932" y="105"/>
                  </a:cubicBezTo>
                  <a:cubicBezTo>
                    <a:pt x="4452" y="62"/>
                    <a:pt x="3971" y="20"/>
                    <a:pt x="3491" y="6"/>
                  </a:cubicBezTo>
                  <a:cubicBezTo>
                    <a:pt x="3362" y="2"/>
                    <a:pt x="3233" y="0"/>
                    <a:pt x="3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8"/>
            <p:cNvSpPr/>
            <p:nvPr/>
          </p:nvSpPr>
          <p:spPr>
            <a:xfrm rot="10800000">
              <a:off x="7903870" y="649218"/>
              <a:ext cx="601263" cy="521406"/>
            </a:xfrm>
            <a:custGeom>
              <a:avLst/>
              <a:gdLst/>
              <a:ahLst/>
              <a:cxnLst/>
              <a:rect l="l" t="t" r="r" b="b"/>
              <a:pathLst>
                <a:path w="12875" h="11165" extrusionOk="0">
                  <a:moveTo>
                    <a:pt x="12860" y="0"/>
                  </a:moveTo>
                  <a:cubicBezTo>
                    <a:pt x="12776" y="29"/>
                    <a:pt x="12677" y="43"/>
                    <a:pt x="12606" y="85"/>
                  </a:cubicBezTo>
                  <a:cubicBezTo>
                    <a:pt x="12253" y="269"/>
                    <a:pt x="11899" y="453"/>
                    <a:pt x="11546" y="650"/>
                  </a:cubicBezTo>
                  <a:cubicBezTo>
                    <a:pt x="10090" y="1541"/>
                    <a:pt x="8762" y="2601"/>
                    <a:pt x="7518" y="3774"/>
                  </a:cubicBezTo>
                  <a:cubicBezTo>
                    <a:pt x="6247" y="4975"/>
                    <a:pt x="5003" y="6176"/>
                    <a:pt x="3830" y="7476"/>
                  </a:cubicBezTo>
                  <a:cubicBezTo>
                    <a:pt x="2812" y="8593"/>
                    <a:pt x="1696" y="9610"/>
                    <a:pt x="565" y="10613"/>
                  </a:cubicBezTo>
                  <a:cubicBezTo>
                    <a:pt x="382" y="10797"/>
                    <a:pt x="184" y="10967"/>
                    <a:pt x="0" y="11165"/>
                  </a:cubicBezTo>
                  <a:cubicBezTo>
                    <a:pt x="71" y="11122"/>
                    <a:pt x="142" y="11080"/>
                    <a:pt x="198" y="11037"/>
                  </a:cubicBezTo>
                  <a:cubicBezTo>
                    <a:pt x="693" y="10613"/>
                    <a:pt x="1187" y="10189"/>
                    <a:pt x="1668" y="9766"/>
                  </a:cubicBezTo>
                  <a:cubicBezTo>
                    <a:pt x="2685" y="8889"/>
                    <a:pt x="3590" y="7900"/>
                    <a:pt x="4494" y="6925"/>
                  </a:cubicBezTo>
                  <a:cubicBezTo>
                    <a:pt x="5964" y="5370"/>
                    <a:pt x="7476" y="3887"/>
                    <a:pt x="9115" y="2516"/>
                  </a:cubicBezTo>
                  <a:cubicBezTo>
                    <a:pt x="10076" y="1710"/>
                    <a:pt x="11122" y="1004"/>
                    <a:pt x="12224" y="382"/>
                  </a:cubicBezTo>
                  <a:cubicBezTo>
                    <a:pt x="12366" y="311"/>
                    <a:pt x="12521" y="241"/>
                    <a:pt x="12663" y="170"/>
                  </a:cubicBezTo>
                  <a:cubicBezTo>
                    <a:pt x="12733" y="128"/>
                    <a:pt x="12804" y="85"/>
                    <a:pt x="12875" y="43"/>
                  </a:cubicBezTo>
                  <a:cubicBezTo>
                    <a:pt x="12875" y="29"/>
                    <a:pt x="12860" y="14"/>
                    <a:pt x="1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8"/>
            <p:cNvSpPr/>
            <p:nvPr/>
          </p:nvSpPr>
          <p:spPr>
            <a:xfrm rot="10800000">
              <a:off x="8785566" y="241340"/>
              <a:ext cx="64072" cy="752430"/>
            </a:xfrm>
            <a:custGeom>
              <a:avLst/>
              <a:gdLst/>
              <a:ahLst/>
              <a:cxnLst/>
              <a:rect l="l" t="t" r="r" b="b"/>
              <a:pathLst>
                <a:path w="1372" h="16112" extrusionOk="0">
                  <a:moveTo>
                    <a:pt x="424" y="1"/>
                  </a:moveTo>
                  <a:cubicBezTo>
                    <a:pt x="410" y="156"/>
                    <a:pt x="396" y="297"/>
                    <a:pt x="382" y="439"/>
                  </a:cubicBezTo>
                  <a:cubicBezTo>
                    <a:pt x="354" y="1357"/>
                    <a:pt x="368" y="2290"/>
                    <a:pt x="438" y="3209"/>
                  </a:cubicBezTo>
                  <a:cubicBezTo>
                    <a:pt x="481" y="3901"/>
                    <a:pt x="537" y="4608"/>
                    <a:pt x="608" y="5300"/>
                  </a:cubicBezTo>
                  <a:cubicBezTo>
                    <a:pt x="679" y="5922"/>
                    <a:pt x="778" y="6558"/>
                    <a:pt x="862" y="7180"/>
                  </a:cubicBezTo>
                  <a:cubicBezTo>
                    <a:pt x="933" y="7703"/>
                    <a:pt x="990" y="8211"/>
                    <a:pt x="1060" y="8720"/>
                  </a:cubicBezTo>
                  <a:cubicBezTo>
                    <a:pt x="1173" y="9554"/>
                    <a:pt x="1202" y="10388"/>
                    <a:pt x="1244" y="11222"/>
                  </a:cubicBezTo>
                  <a:cubicBezTo>
                    <a:pt x="1300" y="12437"/>
                    <a:pt x="1074" y="13610"/>
                    <a:pt x="608" y="14726"/>
                  </a:cubicBezTo>
                  <a:cubicBezTo>
                    <a:pt x="453" y="15108"/>
                    <a:pt x="269" y="15475"/>
                    <a:pt x="99" y="15843"/>
                  </a:cubicBezTo>
                  <a:cubicBezTo>
                    <a:pt x="57" y="15927"/>
                    <a:pt x="14" y="16012"/>
                    <a:pt x="0" y="16111"/>
                  </a:cubicBezTo>
                  <a:cubicBezTo>
                    <a:pt x="14" y="16083"/>
                    <a:pt x="43" y="16055"/>
                    <a:pt x="71" y="16012"/>
                  </a:cubicBezTo>
                  <a:cubicBezTo>
                    <a:pt x="707" y="15009"/>
                    <a:pt x="1117" y="13935"/>
                    <a:pt x="1286" y="12748"/>
                  </a:cubicBezTo>
                  <a:cubicBezTo>
                    <a:pt x="1343" y="12380"/>
                    <a:pt x="1357" y="11999"/>
                    <a:pt x="1371" y="11617"/>
                  </a:cubicBezTo>
                  <a:cubicBezTo>
                    <a:pt x="1371" y="11207"/>
                    <a:pt x="1371" y="10812"/>
                    <a:pt x="1343" y="10402"/>
                  </a:cubicBezTo>
                  <a:cubicBezTo>
                    <a:pt x="1286" y="9766"/>
                    <a:pt x="1230" y="9116"/>
                    <a:pt x="1159" y="8480"/>
                  </a:cubicBezTo>
                  <a:cubicBezTo>
                    <a:pt x="1103" y="7985"/>
                    <a:pt x="1032" y="7491"/>
                    <a:pt x="961" y="6996"/>
                  </a:cubicBezTo>
                  <a:cubicBezTo>
                    <a:pt x="905" y="6530"/>
                    <a:pt x="820" y="6049"/>
                    <a:pt x="763" y="5569"/>
                  </a:cubicBezTo>
                  <a:cubicBezTo>
                    <a:pt x="707" y="5116"/>
                    <a:pt x="650" y="4650"/>
                    <a:pt x="622" y="4184"/>
                  </a:cubicBezTo>
                  <a:cubicBezTo>
                    <a:pt x="566" y="3364"/>
                    <a:pt x="509" y="2544"/>
                    <a:pt x="481" y="1739"/>
                  </a:cubicBezTo>
                  <a:cubicBezTo>
                    <a:pt x="453" y="1315"/>
                    <a:pt x="481" y="891"/>
                    <a:pt x="481" y="467"/>
                  </a:cubicBezTo>
                  <a:cubicBezTo>
                    <a:pt x="481" y="312"/>
                    <a:pt x="467" y="156"/>
                    <a:pt x="4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8"/>
            <p:cNvSpPr/>
            <p:nvPr/>
          </p:nvSpPr>
          <p:spPr>
            <a:xfrm rot="10800000">
              <a:off x="7854368" y="472365"/>
              <a:ext cx="689712" cy="217809"/>
            </a:xfrm>
            <a:custGeom>
              <a:avLst/>
              <a:gdLst/>
              <a:ahLst/>
              <a:cxnLst/>
              <a:rect l="l" t="t" r="r" b="b"/>
              <a:pathLst>
                <a:path w="14769" h="4664" extrusionOk="0">
                  <a:moveTo>
                    <a:pt x="14754" y="0"/>
                  </a:moveTo>
                  <a:cubicBezTo>
                    <a:pt x="14147" y="85"/>
                    <a:pt x="13539" y="156"/>
                    <a:pt x="12917" y="227"/>
                  </a:cubicBezTo>
                  <a:cubicBezTo>
                    <a:pt x="9780" y="608"/>
                    <a:pt x="6756" y="1442"/>
                    <a:pt x="3858" y="2700"/>
                  </a:cubicBezTo>
                  <a:cubicBezTo>
                    <a:pt x="3392" y="2912"/>
                    <a:pt x="2940" y="3194"/>
                    <a:pt x="2488" y="3420"/>
                  </a:cubicBezTo>
                  <a:cubicBezTo>
                    <a:pt x="1922" y="3689"/>
                    <a:pt x="1343" y="3929"/>
                    <a:pt x="778" y="4198"/>
                  </a:cubicBezTo>
                  <a:cubicBezTo>
                    <a:pt x="523" y="4311"/>
                    <a:pt x="283" y="4452"/>
                    <a:pt x="43" y="4593"/>
                  </a:cubicBezTo>
                  <a:cubicBezTo>
                    <a:pt x="29" y="4607"/>
                    <a:pt x="0" y="4622"/>
                    <a:pt x="0" y="4664"/>
                  </a:cubicBezTo>
                  <a:cubicBezTo>
                    <a:pt x="71" y="4636"/>
                    <a:pt x="142" y="4607"/>
                    <a:pt x="212" y="4579"/>
                  </a:cubicBezTo>
                  <a:cubicBezTo>
                    <a:pt x="679" y="4381"/>
                    <a:pt x="1145" y="4183"/>
                    <a:pt x="1611" y="3972"/>
                  </a:cubicBezTo>
                  <a:cubicBezTo>
                    <a:pt x="1979" y="3802"/>
                    <a:pt x="2360" y="3632"/>
                    <a:pt x="2714" y="3434"/>
                  </a:cubicBezTo>
                  <a:cubicBezTo>
                    <a:pt x="3576" y="2940"/>
                    <a:pt x="4494" y="2558"/>
                    <a:pt x="5413" y="2205"/>
                  </a:cubicBezTo>
                  <a:cubicBezTo>
                    <a:pt x="6586" y="1767"/>
                    <a:pt x="7773" y="1371"/>
                    <a:pt x="9003" y="1089"/>
                  </a:cubicBezTo>
                  <a:cubicBezTo>
                    <a:pt x="9681" y="919"/>
                    <a:pt x="10387" y="764"/>
                    <a:pt x="11080" y="636"/>
                  </a:cubicBezTo>
                  <a:cubicBezTo>
                    <a:pt x="11645" y="523"/>
                    <a:pt x="12225" y="453"/>
                    <a:pt x="12790" y="368"/>
                  </a:cubicBezTo>
                  <a:cubicBezTo>
                    <a:pt x="13398" y="269"/>
                    <a:pt x="13991" y="184"/>
                    <a:pt x="14599" y="99"/>
                  </a:cubicBezTo>
                  <a:cubicBezTo>
                    <a:pt x="14655" y="85"/>
                    <a:pt x="14712" y="57"/>
                    <a:pt x="14768" y="43"/>
                  </a:cubicBezTo>
                  <a:cubicBezTo>
                    <a:pt x="14768" y="29"/>
                    <a:pt x="14754" y="15"/>
                    <a:pt x="147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8"/>
            <p:cNvSpPr/>
            <p:nvPr/>
          </p:nvSpPr>
          <p:spPr>
            <a:xfrm rot="10800000">
              <a:off x="9033730" y="113336"/>
              <a:ext cx="44925" cy="759015"/>
            </a:xfrm>
            <a:custGeom>
              <a:avLst/>
              <a:gdLst/>
              <a:ahLst/>
              <a:cxnLst/>
              <a:rect l="l" t="t" r="r" b="b"/>
              <a:pathLst>
                <a:path w="962" h="16253" extrusionOk="0">
                  <a:moveTo>
                    <a:pt x="142" y="1"/>
                  </a:moveTo>
                  <a:cubicBezTo>
                    <a:pt x="29" y="100"/>
                    <a:pt x="43" y="227"/>
                    <a:pt x="43" y="340"/>
                  </a:cubicBezTo>
                  <a:cubicBezTo>
                    <a:pt x="29" y="736"/>
                    <a:pt x="15" y="1117"/>
                    <a:pt x="15" y="1513"/>
                  </a:cubicBezTo>
                  <a:cubicBezTo>
                    <a:pt x="15" y="1739"/>
                    <a:pt x="0" y="1965"/>
                    <a:pt x="15" y="2191"/>
                  </a:cubicBezTo>
                  <a:cubicBezTo>
                    <a:pt x="43" y="2997"/>
                    <a:pt x="114" y="3788"/>
                    <a:pt x="255" y="4580"/>
                  </a:cubicBezTo>
                  <a:cubicBezTo>
                    <a:pt x="354" y="5074"/>
                    <a:pt x="439" y="5569"/>
                    <a:pt x="509" y="6078"/>
                  </a:cubicBezTo>
                  <a:cubicBezTo>
                    <a:pt x="580" y="6502"/>
                    <a:pt x="608" y="6940"/>
                    <a:pt x="651" y="7378"/>
                  </a:cubicBezTo>
                  <a:cubicBezTo>
                    <a:pt x="693" y="7802"/>
                    <a:pt x="749" y="8240"/>
                    <a:pt x="764" y="8678"/>
                  </a:cubicBezTo>
                  <a:cubicBezTo>
                    <a:pt x="792" y="9144"/>
                    <a:pt x="792" y="9597"/>
                    <a:pt x="778" y="10063"/>
                  </a:cubicBezTo>
                  <a:cubicBezTo>
                    <a:pt x="764" y="10543"/>
                    <a:pt x="735" y="11024"/>
                    <a:pt x="693" y="11490"/>
                  </a:cubicBezTo>
                  <a:cubicBezTo>
                    <a:pt x="636" y="11985"/>
                    <a:pt x="580" y="12465"/>
                    <a:pt x="509" y="12946"/>
                  </a:cubicBezTo>
                  <a:cubicBezTo>
                    <a:pt x="410" y="13723"/>
                    <a:pt x="297" y="14515"/>
                    <a:pt x="184" y="15306"/>
                  </a:cubicBezTo>
                  <a:cubicBezTo>
                    <a:pt x="156" y="15560"/>
                    <a:pt x="99" y="15815"/>
                    <a:pt x="57" y="16083"/>
                  </a:cubicBezTo>
                  <a:cubicBezTo>
                    <a:pt x="43" y="16140"/>
                    <a:pt x="43" y="16196"/>
                    <a:pt x="43" y="16253"/>
                  </a:cubicBezTo>
                  <a:cubicBezTo>
                    <a:pt x="184" y="15956"/>
                    <a:pt x="241" y="15645"/>
                    <a:pt x="297" y="15334"/>
                  </a:cubicBezTo>
                  <a:cubicBezTo>
                    <a:pt x="396" y="14684"/>
                    <a:pt x="481" y="14034"/>
                    <a:pt x="566" y="13384"/>
                  </a:cubicBezTo>
                  <a:cubicBezTo>
                    <a:pt x="665" y="12635"/>
                    <a:pt x="735" y="11900"/>
                    <a:pt x="820" y="11151"/>
                  </a:cubicBezTo>
                  <a:cubicBezTo>
                    <a:pt x="919" y="10346"/>
                    <a:pt x="961" y="9540"/>
                    <a:pt x="891" y="8735"/>
                  </a:cubicBezTo>
                  <a:cubicBezTo>
                    <a:pt x="848" y="8169"/>
                    <a:pt x="778" y="7618"/>
                    <a:pt x="707" y="7053"/>
                  </a:cubicBezTo>
                  <a:cubicBezTo>
                    <a:pt x="693" y="6855"/>
                    <a:pt x="679" y="6643"/>
                    <a:pt x="636" y="6431"/>
                  </a:cubicBezTo>
                  <a:cubicBezTo>
                    <a:pt x="566" y="5852"/>
                    <a:pt x="467" y="5286"/>
                    <a:pt x="382" y="4707"/>
                  </a:cubicBezTo>
                  <a:cubicBezTo>
                    <a:pt x="311" y="4212"/>
                    <a:pt x="255" y="3704"/>
                    <a:pt x="184" y="3195"/>
                  </a:cubicBezTo>
                  <a:cubicBezTo>
                    <a:pt x="99" y="2502"/>
                    <a:pt x="128" y="1810"/>
                    <a:pt x="114" y="1117"/>
                  </a:cubicBezTo>
                  <a:cubicBezTo>
                    <a:pt x="99" y="792"/>
                    <a:pt x="142" y="467"/>
                    <a:pt x="156" y="156"/>
                  </a:cubicBezTo>
                  <a:cubicBezTo>
                    <a:pt x="156" y="114"/>
                    <a:pt x="156" y="72"/>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8"/>
            <p:cNvSpPr/>
            <p:nvPr/>
          </p:nvSpPr>
          <p:spPr>
            <a:xfrm rot="10800000">
              <a:off x="8493878" y="675604"/>
              <a:ext cx="104982" cy="689059"/>
            </a:xfrm>
            <a:custGeom>
              <a:avLst/>
              <a:gdLst/>
              <a:ahLst/>
              <a:cxnLst/>
              <a:rect l="l" t="t" r="r" b="b"/>
              <a:pathLst>
                <a:path w="2248" h="14755" extrusionOk="0">
                  <a:moveTo>
                    <a:pt x="15" y="1"/>
                  </a:moveTo>
                  <a:cubicBezTo>
                    <a:pt x="15" y="43"/>
                    <a:pt x="0" y="71"/>
                    <a:pt x="15" y="114"/>
                  </a:cubicBezTo>
                  <a:cubicBezTo>
                    <a:pt x="170" y="1400"/>
                    <a:pt x="495" y="2643"/>
                    <a:pt x="820" y="3887"/>
                  </a:cubicBezTo>
                  <a:cubicBezTo>
                    <a:pt x="1089" y="4933"/>
                    <a:pt x="1371" y="5964"/>
                    <a:pt x="1612" y="6996"/>
                  </a:cubicBezTo>
                  <a:cubicBezTo>
                    <a:pt x="1739" y="7547"/>
                    <a:pt x="1809" y="8112"/>
                    <a:pt x="1894" y="8678"/>
                  </a:cubicBezTo>
                  <a:cubicBezTo>
                    <a:pt x="1993" y="9469"/>
                    <a:pt x="2050" y="10260"/>
                    <a:pt x="2064" y="11066"/>
                  </a:cubicBezTo>
                  <a:cubicBezTo>
                    <a:pt x="2078" y="11900"/>
                    <a:pt x="2050" y="12719"/>
                    <a:pt x="1838" y="13539"/>
                  </a:cubicBezTo>
                  <a:cubicBezTo>
                    <a:pt x="1739" y="13921"/>
                    <a:pt x="1612" y="14302"/>
                    <a:pt x="1498" y="14684"/>
                  </a:cubicBezTo>
                  <a:cubicBezTo>
                    <a:pt x="1498" y="14698"/>
                    <a:pt x="1498" y="14712"/>
                    <a:pt x="1498" y="14726"/>
                  </a:cubicBezTo>
                  <a:cubicBezTo>
                    <a:pt x="1498" y="14740"/>
                    <a:pt x="1513" y="14740"/>
                    <a:pt x="1527" y="14754"/>
                  </a:cubicBezTo>
                  <a:cubicBezTo>
                    <a:pt x="1555" y="14670"/>
                    <a:pt x="1612" y="14599"/>
                    <a:pt x="1640" y="14514"/>
                  </a:cubicBezTo>
                  <a:cubicBezTo>
                    <a:pt x="1880" y="13949"/>
                    <a:pt x="2035" y="13355"/>
                    <a:pt x="2106" y="12733"/>
                  </a:cubicBezTo>
                  <a:cubicBezTo>
                    <a:pt x="2247" y="11603"/>
                    <a:pt x="2163" y="10458"/>
                    <a:pt x="2078" y="9328"/>
                  </a:cubicBezTo>
                  <a:cubicBezTo>
                    <a:pt x="1993" y="7999"/>
                    <a:pt x="1696" y="6699"/>
                    <a:pt x="1371" y="5413"/>
                  </a:cubicBezTo>
                  <a:cubicBezTo>
                    <a:pt x="1089" y="4353"/>
                    <a:pt x="792" y="3293"/>
                    <a:pt x="523" y="2233"/>
                  </a:cubicBezTo>
                  <a:cubicBezTo>
                    <a:pt x="382" y="1654"/>
                    <a:pt x="283" y="1075"/>
                    <a:pt x="156" y="495"/>
                  </a:cubicBezTo>
                  <a:cubicBezTo>
                    <a:pt x="114" y="326"/>
                    <a:pt x="85" y="156"/>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8"/>
            <p:cNvSpPr/>
            <p:nvPr/>
          </p:nvSpPr>
          <p:spPr>
            <a:xfrm rot="10800000">
              <a:off x="7852407" y="446587"/>
              <a:ext cx="664634" cy="209263"/>
            </a:xfrm>
            <a:custGeom>
              <a:avLst/>
              <a:gdLst/>
              <a:ahLst/>
              <a:cxnLst/>
              <a:rect l="l" t="t" r="r" b="b"/>
              <a:pathLst>
                <a:path w="14232" h="4481" extrusionOk="0">
                  <a:moveTo>
                    <a:pt x="14218" y="0"/>
                  </a:moveTo>
                  <a:cubicBezTo>
                    <a:pt x="14189" y="14"/>
                    <a:pt x="14147" y="29"/>
                    <a:pt x="14119" y="43"/>
                  </a:cubicBezTo>
                  <a:cubicBezTo>
                    <a:pt x="13356" y="467"/>
                    <a:pt x="12522" y="735"/>
                    <a:pt x="11688" y="975"/>
                  </a:cubicBezTo>
                  <a:cubicBezTo>
                    <a:pt x="10868" y="1216"/>
                    <a:pt x="10035" y="1399"/>
                    <a:pt x="9229" y="1682"/>
                  </a:cubicBezTo>
                  <a:cubicBezTo>
                    <a:pt x="8070" y="2078"/>
                    <a:pt x="6926" y="2530"/>
                    <a:pt x="5781" y="2954"/>
                  </a:cubicBezTo>
                  <a:cubicBezTo>
                    <a:pt x="4919" y="3265"/>
                    <a:pt x="4071" y="3604"/>
                    <a:pt x="3209" y="3887"/>
                  </a:cubicBezTo>
                  <a:cubicBezTo>
                    <a:pt x="2785" y="4014"/>
                    <a:pt x="2318" y="4084"/>
                    <a:pt x="1880" y="4155"/>
                  </a:cubicBezTo>
                  <a:cubicBezTo>
                    <a:pt x="1471" y="4240"/>
                    <a:pt x="1075" y="4296"/>
                    <a:pt x="665" y="4353"/>
                  </a:cubicBezTo>
                  <a:cubicBezTo>
                    <a:pt x="439" y="4395"/>
                    <a:pt x="227" y="4424"/>
                    <a:pt x="1" y="4480"/>
                  </a:cubicBezTo>
                  <a:cubicBezTo>
                    <a:pt x="439" y="4438"/>
                    <a:pt x="863" y="4381"/>
                    <a:pt x="1287" y="4339"/>
                  </a:cubicBezTo>
                  <a:cubicBezTo>
                    <a:pt x="1485" y="4311"/>
                    <a:pt x="1683" y="4282"/>
                    <a:pt x="1880" y="4268"/>
                  </a:cubicBezTo>
                  <a:cubicBezTo>
                    <a:pt x="2686" y="4197"/>
                    <a:pt x="3449" y="3971"/>
                    <a:pt x="4198" y="3689"/>
                  </a:cubicBezTo>
                  <a:cubicBezTo>
                    <a:pt x="5597" y="3152"/>
                    <a:pt x="7010" y="2615"/>
                    <a:pt x="8409" y="2078"/>
                  </a:cubicBezTo>
                  <a:cubicBezTo>
                    <a:pt x="9257" y="1767"/>
                    <a:pt x="10119" y="1541"/>
                    <a:pt x="10981" y="1300"/>
                  </a:cubicBezTo>
                  <a:cubicBezTo>
                    <a:pt x="11829" y="1074"/>
                    <a:pt x="12663" y="834"/>
                    <a:pt x="13469" y="481"/>
                  </a:cubicBezTo>
                  <a:cubicBezTo>
                    <a:pt x="13709" y="368"/>
                    <a:pt x="13949" y="212"/>
                    <a:pt x="14175" y="71"/>
                  </a:cubicBezTo>
                  <a:cubicBezTo>
                    <a:pt x="14204" y="71"/>
                    <a:pt x="14218" y="43"/>
                    <a:pt x="14232" y="29"/>
                  </a:cubicBezTo>
                  <a:cubicBezTo>
                    <a:pt x="14232" y="14"/>
                    <a:pt x="14218" y="14"/>
                    <a:pt x="14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8"/>
            <p:cNvSpPr/>
            <p:nvPr/>
          </p:nvSpPr>
          <p:spPr>
            <a:xfrm rot="10800000">
              <a:off x="7862961" y="537698"/>
              <a:ext cx="599955" cy="168307"/>
            </a:xfrm>
            <a:custGeom>
              <a:avLst/>
              <a:gdLst/>
              <a:ahLst/>
              <a:cxnLst/>
              <a:rect l="l" t="t" r="r" b="b"/>
              <a:pathLst>
                <a:path w="12847" h="3604" extrusionOk="0">
                  <a:moveTo>
                    <a:pt x="11692" y="1"/>
                  </a:moveTo>
                  <a:cubicBezTo>
                    <a:pt x="11109" y="1"/>
                    <a:pt x="10529" y="23"/>
                    <a:pt x="9950" y="71"/>
                  </a:cubicBezTo>
                  <a:cubicBezTo>
                    <a:pt x="9709" y="99"/>
                    <a:pt x="9483" y="113"/>
                    <a:pt x="9257" y="113"/>
                  </a:cubicBezTo>
                  <a:cubicBezTo>
                    <a:pt x="7999" y="170"/>
                    <a:pt x="6784" y="410"/>
                    <a:pt x="5583" y="749"/>
                  </a:cubicBezTo>
                  <a:cubicBezTo>
                    <a:pt x="4000" y="1201"/>
                    <a:pt x="2516" y="1852"/>
                    <a:pt x="1131" y="2714"/>
                  </a:cubicBezTo>
                  <a:cubicBezTo>
                    <a:pt x="792" y="2926"/>
                    <a:pt x="467" y="3194"/>
                    <a:pt x="142" y="3434"/>
                  </a:cubicBezTo>
                  <a:cubicBezTo>
                    <a:pt x="85" y="3463"/>
                    <a:pt x="43" y="3519"/>
                    <a:pt x="1" y="3576"/>
                  </a:cubicBezTo>
                  <a:cubicBezTo>
                    <a:pt x="1" y="3576"/>
                    <a:pt x="15" y="3590"/>
                    <a:pt x="29" y="3604"/>
                  </a:cubicBezTo>
                  <a:cubicBezTo>
                    <a:pt x="241" y="3463"/>
                    <a:pt x="453" y="3321"/>
                    <a:pt x="665" y="3166"/>
                  </a:cubicBezTo>
                  <a:cubicBezTo>
                    <a:pt x="2050" y="2233"/>
                    <a:pt x="3534" y="1512"/>
                    <a:pt x="5116" y="1018"/>
                  </a:cubicBezTo>
                  <a:cubicBezTo>
                    <a:pt x="5865" y="778"/>
                    <a:pt x="6629" y="580"/>
                    <a:pt x="7406" y="438"/>
                  </a:cubicBezTo>
                  <a:cubicBezTo>
                    <a:pt x="7745" y="368"/>
                    <a:pt x="8070" y="339"/>
                    <a:pt x="8409" y="311"/>
                  </a:cubicBezTo>
                  <a:cubicBezTo>
                    <a:pt x="9215" y="240"/>
                    <a:pt x="10006" y="198"/>
                    <a:pt x="10798" y="156"/>
                  </a:cubicBezTo>
                  <a:cubicBezTo>
                    <a:pt x="11222" y="127"/>
                    <a:pt x="11631" y="113"/>
                    <a:pt x="12055" y="99"/>
                  </a:cubicBezTo>
                  <a:cubicBezTo>
                    <a:pt x="12281" y="99"/>
                    <a:pt x="12508" y="113"/>
                    <a:pt x="12734" y="113"/>
                  </a:cubicBezTo>
                  <a:cubicBezTo>
                    <a:pt x="12762" y="113"/>
                    <a:pt x="12804" y="99"/>
                    <a:pt x="12847" y="57"/>
                  </a:cubicBezTo>
                  <a:cubicBezTo>
                    <a:pt x="12734" y="43"/>
                    <a:pt x="12621" y="14"/>
                    <a:pt x="12508" y="14"/>
                  </a:cubicBezTo>
                  <a:cubicBezTo>
                    <a:pt x="12235" y="5"/>
                    <a:pt x="11963" y="1"/>
                    <a:pt x="1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8"/>
            <p:cNvSpPr/>
            <p:nvPr/>
          </p:nvSpPr>
          <p:spPr>
            <a:xfrm rot="10800000">
              <a:off x="9000713" y="224201"/>
              <a:ext cx="64072" cy="640210"/>
            </a:xfrm>
            <a:custGeom>
              <a:avLst/>
              <a:gdLst/>
              <a:ahLst/>
              <a:cxnLst/>
              <a:rect l="l" t="t" r="r" b="b"/>
              <a:pathLst>
                <a:path w="1372" h="13709" extrusionOk="0">
                  <a:moveTo>
                    <a:pt x="57" y="1"/>
                  </a:moveTo>
                  <a:cubicBezTo>
                    <a:pt x="29" y="1"/>
                    <a:pt x="14" y="15"/>
                    <a:pt x="0" y="15"/>
                  </a:cubicBezTo>
                  <a:cubicBezTo>
                    <a:pt x="14" y="128"/>
                    <a:pt x="14" y="241"/>
                    <a:pt x="29" y="354"/>
                  </a:cubicBezTo>
                  <a:cubicBezTo>
                    <a:pt x="71" y="750"/>
                    <a:pt x="113" y="1145"/>
                    <a:pt x="184" y="1541"/>
                  </a:cubicBezTo>
                  <a:cubicBezTo>
                    <a:pt x="240" y="1979"/>
                    <a:pt x="311" y="2417"/>
                    <a:pt x="410" y="2855"/>
                  </a:cubicBezTo>
                  <a:cubicBezTo>
                    <a:pt x="523" y="3435"/>
                    <a:pt x="664" y="4000"/>
                    <a:pt x="792" y="4565"/>
                  </a:cubicBezTo>
                  <a:cubicBezTo>
                    <a:pt x="848" y="4876"/>
                    <a:pt x="891" y="5187"/>
                    <a:pt x="919" y="5498"/>
                  </a:cubicBezTo>
                  <a:cubicBezTo>
                    <a:pt x="961" y="6120"/>
                    <a:pt x="989" y="6742"/>
                    <a:pt x="1046" y="7363"/>
                  </a:cubicBezTo>
                  <a:cubicBezTo>
                    <a:pt x="1074" y="7674"/>
                    <a:pt x="1145" y="7985"/>
                    <a:pt x="1173" y="8310"/>
                  </a:cubicBezTo>
                  <a:cubicBezTo>
                    <a:pt x="1201" y="8861"/>
                    <a:pt x="1230" y="9412"/>
                    <a:pt x="1244" y="9964"/>
                  </a:cubicBezTo>
                  <a:cubicBezTo>
                    <a:pt x="1258" y="10161"/>
                    <a:pt x="1230" y="10373"/>
                    <a:pt x="1230" y="10571"/>
                  </a:cubicBezTo>
                  <a:cubicBezTo>
                    <a:pt x="1216" y="11292"/>
                    <a:pt x="1088" y="11999"/>
                    <a:pt x="891" y="12705"/>
                  </a:cubicBezTo>
                  <a:cubicBezTo>
                    <a:pt x="806" y="13002"/>
                    <a:pt x="721" y="13313"/>
                    <a:pt x="636" y="13624"/>
                  </a:cubicBezTo>
                  <a:cubicBezTo>
                    <a:pt x="622" y="13652"/>
                    <a:pt x="622" y="13680"/>
                    <a:pt x="622" y="13709"/>
                  </a:cubicBezTo>
                  <a:lnTo>
                    <a:pt x="650" y="13709"/>
                  </a:lnTo>
                  <a:cubicBezTo>
                    <a:pt x="693" y="13596"/>
                    <a:pt x="749" y="13482"/>
                    <a:pt x="792" y="13369"/>
                  </a:cubicBezTo>
                  <a:cubicBezTo>
                    <a:pt x="1032" y="12663"/>
                    <a:pt x="1244" y="11956"/>
                    <a:pt x="1315" y="11207"/>
                  </a:cubicBezTo>
                  <a:cubicBezTo>
                    <a:pt x="1343" y="10755"/>
                    <a:pt x="1371" y="10289"/>
                    <a:pt x="1371" y="9822"/>
                  </a:cubicBezTo>
                  <a:cubicBezTo>
                    <a:pt x="1371" y="9398"/>
                    <a:pt x="1343" y="8960"/>
                    <a:pt x="1315" y="8522"/>
                  </a:cubicBezTo>
                  <a:cubicBezTo>
                    <a:pt x="1286" y="8183"/>
                    <a:pt x="1216" y="7844"/>
                    <a:pt x="1173" y="7505"/>
                  </a:cubicBezTo>
                  <a:cubicBezTo>
                    <a:pt x="1159" y="7349"/>
                    <a:pt x="1145" y="7208"/>
                    <a:pt x="1131" y="7052"/>
                  </a:cubicBezTo>
                  <a:cubicBezTo>
                    <a:pt x="1088" y="6501"/>
                    <a:pt x="1060" y="5936"/>
                    <a:pt x="1018" y="5371"/>
                  </a:cubicBezTo>
                  <a:cubicBezTo>
                    <a:pt x="961" y="4876"/>
                    <a:pt x="862" y="4381"/>
                    <a:pt x="749" y="3887"/>
                  </a:cubicBezTo>
                  <a:cubicBezTo>
                    <a:pt x="622" y="3350"/>
                    <a:pt x="523" y="2813"/>
                    <a:pt x="424" y="2276"/>
                  </a:cubicBezTo>
                  <a:cubicBezTo>
                    <a:pt x="339" y="1767"/>
                    <a:pt x="255" y="1258"/>
                    <a:pt x="170" y="750"/>
                  </a:cubicBezTo>
                  <a:cubicBezTo>
                    <a:pt x="156" y="580"/>
                    <a:pt x="127" y="396"/>
                    <a:pt x="113" y="227"/>
                  </a:cubicBezTo>
                  <a:cubicBezTo>
                    <a:pt x="99" y="156"/>
                    <a:pt x="71" y="85"/>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8"/>
            <p:cNvSpPr/>
            <p:nvPr/>
          </p:nvSpPr>
          <p:spPr>
            <a:xfrm rot="10800000">
              <a:off x="9085194" y="224855"/>
              <a:ext cx="25125" cy="648149"/>
            </a:xfrm>
            <a:custGeom>
              <a:avLst/>
              <a:gdLst/>
              <a:ahLst/>
              <a:cxnLst/>
              <a:rect l="l" t="t" r="r" b="b"/>
              <a:pathLst>
                <a:path w="538" h="13879" extrusionOk="0">
                  <a:moveTo>
                    <a:pt x="452" y="1"/>
                  </a:moveTo>
                  <a:cubicBezTo>
                    <a:pt x="424" y="57"/>
                    <a:pt x="382" y="114"/>
                    <a:pt x="368" y="185"/>
                  </a:cubicBezTo>
                  <a:cubicBezTo>
                    <a:pt x="297" y="510"/>
                    <a:pt x="212" y="835"/>
                    <a:pt x="156" y="1174"/>
                  </a:cubicBezTo>
                  <a:cubicBezTo>
                    <a:pt x="43" y="2022"/>
                    <a:pt x="0" y="2884"/>
                    <a:pt x="43" y="3746"/>
                  </a:cubicBezTo>
                  <a:cubicBezTo>
                    <a:pt x="85" y="4226"/>
                    <a:pt x="156" y="4721"/>
                    <a:pt x="212" y="5216"/>
                  </a:cubicBezTo>
                  <a:cubicBezTo>
                    <a:pt x="240" y="5371"/>
                    <a:pt x="269" y="5541"/>
                    <a:pt x="269" y="5710"/>
                  </a:cubicBezTo>
                  <a:cubicBezTo>
                    <a:pt x="325" y="6417"/>
                    <a:pt x="396" y="7109"/>
                    <a:pt x="396" y="7816"/>
                  </a:cubicBezTo>
                  <a:cubicBezTo>
                    <a:pt x="410" y="8310"/>
                    <a:pt x="339" y="8819"/>
                    <a:pt x="311" y="9314"/>
                  </a:cubicBezTo>
                  <a:cubicBezTo>
                    <a:pt x="283" y="9780"/>
                    <a:pt x="240" y="10261"/>
                    <a:pt x="255" y="10727"/>
                  </a:cubicBezTo>
                  <a:cubicBezTo>
                    <a:pt x="255" y="11349"/>
                    <a:pt x="297" y="11971"/>
                    <a:pt x="339" y="12592"/>
                  </a:cubicBezTo>
                  <a:cubicBezTo>
                    <a:pt x="368" y="13031"/>
                    <a:pt x="424" y="13455"/>
                    <a:pt x="481" y="13878"/>
                  </a:cubicBezTo>
                  <a:lnTo>
                    <a:pt x="509" y="13878"/>
                  </a:lnTo>
                  <a:cubicBezTo>
                    <a:pt x="509" y="13765"/>
                    <a:pt x="509" y="13652"/>
                    <a:pt x="509" y="13553"/>
                  </a:cubicBezTo>
                  <a:cubicBezTo>
                    <a:pt x="481" y="13200"/>
                    <a:pt x="452" y="12847"/>
                    <a:pt x="424" y="12508"/>
                  </a:cubicBezTo>
                  <a:cubicBezTo>
                    <a:pt x="410" y="11999"/>
                    <a:pt x="382" y="11490"/>
                    <a:pt x="368" y="10981"/>
                  </a:cubicBezTo>
                  <a:cubicBezTo>
                    <a:pt x="368" y="10529"/>
                    <a:pt x="382" y="10077"/>
                    <a:pt x="410" y="9625"/>
                  </a:cubicBezTo>
                  <a:cubicBezTo>
                    <a:pt x="424" y="9215"/>
                    <a:pt x="438" y="8819"/>
                    <a:pt x="481" y="8409"/>
                  </a:cubicBezTo>
                  <a:cubicBezTo>
                    <a:pt x="537" y="7717"/>
                    <a:pt x="495" y="7024"/>
                    <a:pt x="452" y="6332"/>
                  </a:cubicBezTo>
                  <a:cubicBezTo>
                    <a:pt x="410" y="5866"/>
                    <a:pt x="339" y="5413"/>
                    <a:pt x="283" y="4947"/>
                  </a:cubicBezTo>
                  <a:cubicBezTo>
                    <a:pt x="240" y="4481"/>
                    <a:pt x="184" y="4028"/>
                    <a:pt x="170" y="3562"/>
                  </a:cubicBezTo>
                  <a:cubicBezTo>
                    <a:pt x="127" y="2658"/>
                    <a:pt x="184" y="1767"/>
                    <a:pt x="325" y="863"/>
                  </a:cubicBezTo>
                  <a:cubicBezTo>
                    <a:pt x="353" y="623"/>
                    <a:pt x="424" y="382"/>
                    <a:pt x="466" y="142"/>
                  </a:cubicBezTo>
                  <a:cubicBezTo>
                    <a:pt x="481" y="100"/>
                    <a:pt x="481" y="57"/>
                    <a:pt x="495" y="15"/>
                  </a:cubicBezTo>
                  <a:cubicBezTo>
                    <a:pt x="481" y="15"/>
                    <a:pt x="466" y="1"/>
                    <a:pt x="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8"/>
            <p:cNvSpPr/>
            <p:nvPr/>
          </p:nvSpPr>
          <p:spPr>
            <a:xfrm rot="10800000">
              <a:off x="8148065" y="20683"/>
              <a:ext cx="586085" cy="145471"/>
            </a:xfrm>
            <a:custGeom>
              <a:avLst/>
              <a:gdLst/>
              <a:ahLst/>
              <a:cxnLst/>
              <a:rect l="l" t="t" r="r" b="b"/>
              <a:pathLst>
                <a:path w="12550" h="3115" extrusionOk="0">
                  <a:moveTo>
                    <a:pt x="0" y="0"/>
                  </a:moveTo>
                  <a:lnTo>
                    <a:pt x="0" y="0"/>
                  </a:lnTo>
                  <a:cubicBezTo>
                    <a:pt x="29" y="28"/>
                    <a:pt x="57" y="57"/>
                    <a:pt x="99" y="85"/>
                  </a:cubicBezTo>
                  <a:cubicBezTo>
                    <a:pt x="820" y="537"/>
                    <a:pt x="1527" y="1004"/>
                    <a:pt x="2247" y="1456"/>
                  </a:cubicBezTo>
                  <a:cubicBezTo>
                    <a:pt x="3321" y="2134"/>
                    <a:pt x="4509" y="2544"/>
                    <a:pt x="5752" y="2770"/>
                  </a:cubicBezTo>
                  <a:cubicBezTo>
                    <a:pt x="6529" y="2926"/>
                    <a:pt x="7321" y="3024"/>
                    <a:pt x="8112" y="3081"/>
                  </a:cubicBezTo>
                  <a:cubicBezTo>
                    <a:pt x="8485" y="3102"/>
                    <a:pt x="8857" y="3115"/>
                    <a:pt x="9229" y="3115"/>
                  </a:cubicBezTo>
                  <a:cubicBezTo>
                    <a:pt x="9366" y="3115"/>
                    <a:pt x="9502" y="3113"/>
                    <a:pt x="9638" y="3109"/>
                  </a:cubicBezTo>
                  <a:cubicBezTo>
                    <a:pt x="10077" y="3095"/>
                    <a:pt x="10515" y="3053"/>
                    <a:pt x="10939" y="2996"/>
                  </a:cubicBezTo>
                  <a:cubicBezTo>
                    <a:pt x="11348" y="2940"/>
                    <a:pt x="11758" y="2855"/>
                    <a:pt x="12154" y="2784"/>
                  </a:cubicBezTo>
                  <a:cubicBezTo>
                    <a:pt x="12295" y="2756"/>
                    <a:pt x="12422" y="2699"/>
                    <a:pt x="12550" y="2657"/>
                  </a:cubicBezTo>
                  <a:cubicBezTo>
                    <a:pt x="12550" y="2629"/>
                    <a:pt x="12550" y="2615"/>
                    <a:pt x="12536" y="2600"/>
                  </a:cubicBezTo>
                  <a:cubicBezTo>
                    <a:pt x="12408" y="2629"/>
                    <a:pt x="12267" y="2671"/>
                    <a:pt x="12126" y="2685"/>
                  </a:cubicBezTo>
                  <a:cubicBezTo>
                    <a:pt x="11702" y="2756"/>
                    <a:pt x="11264" y="2841"/>
                    <a:pt x="10840" y="2883"/>
                  </a:cubicBezTo>
                  <a:cubicBezTo>
                    <a:pt x="10444" y="2940"/>
                    <a:pt x="10034" y="2968"/>
                    <a:pt x="9638" y="2982"/>
                  </a:cubicBezTo>
                  <a:cubicBezTo>
                    <a:pt x="9144" y="2982"/>
                    <a:pt x="8649" y="2968"/>
                    <a:pt x="8155" y="2940"/>
                  </a:cubicBezTo>
                  <a:cubicBezTo>
                    <a:pt x="7490" y="2926"/>
                    <a:pt x="6840" y="2827"/>
                    <a:pt x="6176" y="2728"/>
                  </a:cubicBezTo>
                  <a:cubicBezTo>
                    <a:pt x="4805" y="2516"/>
                    <a:pt x="3519" y="2106"/>
                    <a:pt x="2332" y="1371"/>
                  </a:cubicBezTo>
                  <a:cubicBezTo>
                    <a:pt x="1866" y="1088"/>
                    <a:pt x="1414" y="792"/>
                    <a:pt x="947" y="509"/>
                  </a:cubicBezTo>
                  <a:cubicBezTo>
                    <a:pt x="764" y="396"/>
                    <a:pt x="566" y="283"/>
                    <a:pt x="368" y="170"/>
                  </a:cubicBezTo>
                  <a:cubicBezTo>
                    <a:pt x="311" y="142"/>
                    <a:pt x="269" y="85"/>
                    <a:pt x="212" y="43"/>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8"/>
            <p:cNvSpPr/>
            <p:nvPr/>
          </p:nvSpPr>
          <p:spPr>
            <a:xfrm rot="10800000">
              <a:off x="9105648" y="377331"/>
              <a:ext cx="54172" cy="486427"/>
            </a:xfrm>
            <a:custGeom>
              <a:avLst/>
              <a:gdLst/>
              <a:ahLst/>
              <a:cxnLst/>
              <a:rect l="l" t="t" r="r" b="b"/>
              <a:pathLst>
                <a:path w="1160" h="10416" extrusionOk="0">
                  <a:moveTo>
                    <a:pt x="1117" y="1"/>
                  </a:moveTo>
                  <a:cubicBezTo>
                    <a:pt x="975" y="297"/>
                    <a:pt x="862" y="623"/>
                    <a:pt x="763" y="933"/>
                  </a:cubicBezTo>
                  <a:cubicBezTo>
                    <a:pt x="523" y="1711"/>
                    <a:pt x="368" y="2502"/>
                    <a:pt x="240" y="3308"/>
                  </a:cubicBezTo>
                  <a:cubicBezTo>
                    <a:pt x="142" y="3915"/>
                    <a:pt x="43" y="4523"/>
                    <a:pt x="28" y="5145"/>
                  </a:cubicBezTo>
                  <a:cubicBezTo>
                    <a:pt x="0" y="5865"/>
                    <a:pt x="28" y="6600"/>
                    <a:pt x="85" y="7321"/>
                  </a:cubicBezTo>
                  <a:cubicBezTo>
                    <a:pt x="142" y="7929"/>
                    <a:pt x="283" y="8536"/>
                    <a:pt x="396" y="9130"/>
                  </a:cubicBezTo>
                  <a:cubicBezTo>
                    <a:pt x="452" y="9455"/>
                    <a:pt x="537" y="9780"/>
                    <a:pt x="608" y="10091"/>
                  </a:cubicBezTo>
                  <a:cubicBezTo>
                    <a:pt x="636" y="10204"/>
                    <a:pt x="693" y="10317"/>
                    <a:pt x="763" y="10416"/>
                  </a:cubicBezTo>
                  <a:cubicBezTo>
                    <a:pt x="622" y="9709"/>
                    <a:pt x="481" y="9003"/>
                    <a:pt x="339" y="8282"/>
                  </a:cubicBezTo>
                  <a:cubicBezTo>
                    <a:pt x="198" y="7519"/>
                    <a:pt x="127" y="6742"/>
                    <a:pt x="127" y="5964"/>
                  </a:cubicBezTo>
                  <a:cubicBezTo>
                    <a:pt x="127" y="4848"/>
                    <a:pt x="255" y="3746"/>
                    <a:pt x="467" y="2658"/>
                  </a:cubicBezTo>
                  <a:cubicBezTo>
                    <a:pt x="636" y="1810"/>
                    <a:pt x="820" y="976"/>
                    <a:pt x="1131" y="170"/>
                  </a:cubicBezTo>
                  <a:cubicBezTo>
                    <a:pt x="1145" y="128"/>
                    <a:pt x="1145" y="71"/>
                    <a:pt x="1159" y="15"/>
                  </a:cubicBezTo>
                  <a:cubicBezTo>
                    <a:pt x="1145" y="15"/>
                    <a:pt x="1131" y="15"/>
                    <a:pt x="1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8"/>
            <p:cNvSpPr/>
            <p:nvPr/>
          </p:nvSpPr>
          <p:spPr>
            <a:xfrm rot="10800000">
              <a:off x="8210082" y="-6030"/>
              <a:ext cx="427071" cy="93680"/>
            </a:xfrm>
            <a:custGeom>
              <a:avLst/>
              <a:gdLst/>
              <a:ahLst/>
              <a:cxnLst/>
              <a:rect l="l" t="t" r="r" b="b"/>
              <a:pathLst>
                <a:path w="9145" h="2006" extrusionOk="0">
                  <a:moveTo>
                    <a:pt x="1" y="1"/>
                  </a:moveTo>
                  <a:cubicBezTo>
                    <a:pt x="425" y="298"/>
                    <a:pt x="835" y="609"/>
                    <a:pt x="1315" y="806"/>
                  </a:cubicBezTo>
                  <a:cubicBezTo>
                    <a:pt x="2530" y="1343"/>
                    <a:pt x="3802" y="1725"/>
                    <a:pt x="5117" y="1923"/>
                  </a:cubicBezTo>
                  <a:cubicBezTo>
                    <a:pt x="5470" y="1975"/>
                    <a:pt x="5824" y="2005"/>
                    <a:pt x="6177" y="2005"/>
                  </a:cubicBezTo>
                  <a:cubicBezTo>
                    <a:pt x="6403" y="2005"/>
                    <a:pt x="6629" y="1993"/>
                    <a:pt x="6855" y="1965"/>
                  </a:cubicBezTo>
                  <a:cubicBezTo>
                    <a:pt x="7604" y="1880"/>
                    <a:pt x="8353" y="1782"/>
                    <a:pt x="9074" y="1555"/>
                  </a:cubicBezTo>
                  <a:cubicBezTo>
                    <a:pt x="9102" y="1555"/>
                    <a:pt x="9130" y="1541"/>
                    <a:pt x="9144" y="1485"/>
                  </a:cubicBezTo>
                  <a:lnTo>
                    <a:pt x="9144" y="1485"/>
                  </a:lnTo>
                  <a:cubicBezTo>
                    <a:pt x="9074" y="1499"/>
                    <a:pt x="9003" y="1513"/>
                    <a:pt x="8932" y="1527"/>
                  </a:cubicBezTo>
                  <a:cubicBezTo>
                    <a:pt x="8862" y="1527"/>
                    <a:pt x="8791" y="1555"/>
                    <a:pt x="8706" y="1570"/>
                  </a:cubicBezTo>
                  <a:cubicBezTo>
                    <a:pt x="8452" y="1612"/>
                    <a:pt x="8183" y="1654"/>
                    <a:pt x="7915" y="1697"/>
                  </a:cubicBezTo>
                  <a:cubicBezTo>
                    <a:pt x="7576" y="1753"/>
                    <a:pt x="7236" y="1810"/>
                    <a:pt x="6883" y="1838"/>
                  </a:cubicBezTo>
                  <a:cubicBezTo>
                    <a:pt x="6586" y="1866"/>
                    <a:pt x="6275" y="1866"/>
                    <a:pt x="5965" y="1866"/>
                  </a:cubicBezTo>
                  <a:cubicBezTo>
                    <a:pt x="5314" y="1866"/>
                    <a:pt x="4664" y="1739"/>
                    <a:pt x="4014" y="1598"/>
                  </a:cubicBezTo>
                  <a:cubicBezTo>
                    <a:pt x="2658" y="1273"/>
                    <a:pt x="1372" y="806"/>
                    <a:pt x="170" y="100"/>
                  </a:cubicBezTo>
                  <a:cubicBezTo>
                    <a:pt x="114" y="57"/>
                    <a:pt x="57"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8"/>
            <p:cNvSpPr/>
            <p:nvPr/>
          </p:nvSpPr>
          <p:spPr>
            <a:xfrm rot="10800000">
              <a:off x="7841152" y="-66833"/>
              <a:ext cx="1363547" cy="1438080"/>
            </a:xfrm>
            <a:custGeom>
              <a:avLst/>
              <a:gdLst/>
              <a:ahLst/>
              <a:cxnLst/>
              <a:rect l="l" t="t" r="r" b="b"/>
              <a:pathLst>
                <a:path w="29198" h="30794" extrusionOk="0">
                  <a:moveTo>
                    <a:pt x="13030" y="495"/>
                  </a:moveTo>
                  <a:cubicBezTo>
                    <a:pt x="13044" y="495"/>
                    <a:pt x="13058" y="509"/>
                    <a:pt x="13058" y="523"/>
                  </a:cubicBezTo>
                  <a:cubicBezTo>
                    <a:pt x="13214" y="1032"/>
                    <a:pt x="13468" y="1484"/>
                    <a:pt x="13737" y="1936"/>
                  </a:cubicBezTo>
                  <a:cubicBezTo>
                    <a:pt x="14132" y="2572"/>
                    <a:pt x="14457" y="3251"/>
                    <a:pt x="14698" y="3971"/>
                  </a:cubicBezTo>
                  <a:cubicBezTo>
                    <a:pt x="15023" y="4961"/>
                    <a:pt x="15220" y="5964"/>
                    <a:pt x="15447" y="6967"/>
                  </a:cubicBezTo>
                  <a:cubicBezTo>
                    <a:pt x="15616" y="7716"/>
                    <a:pt x="15729" y="8479"/>
                    <a:pt x="15786" y="9243"/>
                  </a:cubicBezTo>
                  <a:cubicBezTo>
                    <a:pt x="15885" y="10218"/>
                    <a:pt x="15842" y="11193"/>
                    <a:pt x="15616" y="12154"/>
                  </a:cubicBezTo>
                  <a:cubicBezTo>
                    <a:pt x="15418" y="12988"/>
                    <a:pt x="15023" y="13722"/>
                    <a:pt x="14585" y="14457"/>
                  </a:cubicBezTo>
                  <a:lnTo>
                    <a:pt x="14542" y="14457"/>
                  </a:lnTo>
                  <a:cubicBezTo>
                    <a:pt x="14542" y="14401"/>
                    <a:pt x="14542" y="14344"/>
                    <a:pt x="14542" y="14274"/>
                  </a:cubicBezTo>
                  <a:cubicBezTo>
                    <a:pt x="14542" y="13638"/>
                    <a:pt x="14471" y="13002"/>
                    <a:pt x="14344" y="12380"/>
                  </a:cubicBezTo>
                  <a:cubicBezTo>
                    <a:pt x="14118" y="11306"/>
                    <a:pt x="13850" y="10232"/>
                    <a:pt x="13482" y="9186"/>
                  </a:cubicBezTo>
                  <a:cubicBezTo>
                    <a:pt x="13044" y="7914"/>
                    <a:pt x="12663" y="6642"/>
                    <a:pt x="12493" y="5300"/>
                  </a:cubicBezTo>
                  <a:cubicBezTo>
                    <a:pt x="12408" y="4593"/>
                    <a:pt x="12394" y="3887"/>
                    <a:pt x="12521" y="3194"/>
                  </a:cubicBezTo>
                  <a:cubicBezTo>
                    <a:pt x="12677" y="2290"/>
                    <a:pt x="12860" y="1399"/>
                    <a:pt x="13030" y="495"/>
                  </a:cubicBezTo>
                  <a:close/>
                  <a:moveTo>
                    <a:pt x="27628" y="4409"/>
                  </a:moveTo>
                  <a:cubicBezTo>
                    <a:pt x="27628" y="4424"/>
                    <a:pt x="27643" y="4438"/>
                    <a:pt x="27643" y="4438"/>
                  </a:cubicBezTo>
                  <a:cubicBezTo>
                    <a:pt x="27600" y="4494"/>
                    <a:pt x="27572" y="4537"/>
                    <a:pt x="27529" y="4593"/>
                  </a:cubicBezTo>
                  <a:cubicBezTo>
                    <a:pt x="26908" y="5286"/>
                    <a:pt x="26286" y="6006"/>
                    <a:pt x="25650" y="6699"/>
                  </a:cubicBezTo>
                  <a:cubicBezTo>
                    <a:pt x="24618" y="7787"/>
                    <a:pt x="23615" y="8903"/>
                    <a:pt x="22640" y="10034"/>
                  </a:cubicBezTo>
                  <a:cubicBezTo>
                    <a:pt x="22145" y="10599"/>
                    <a:pt x="21608" y="11108"/>
                    <a:pt x="21043" y="11588"/>
                  </a:cubicBezTo>
                  <a:cubicBezTo>
                    <a:pt x="20181" y="12337"/>
                    <a:pt x="19220" y="12931"/>
                    <a:pt x="18216" y="13440"/>
                  </a:cubicBezTo>
                  <a:cubicBezTo>
                    <a:pt x="17326" y="13906"/>
                    <a:pt x="16450" y="14387"/>
                    <a:pt x="15644" y="14966"/>
                  </a:cubicBezTo>
                  <a:cubicBezTo>
                    <a:pt x="15616" y="14980"/>
                    <a:pt x="15574" y="14994"/>
                    <a:pt x="15545" y="15008"/>
                  </a:cubicBezTo>
                  <a:cubicBezTo>
                    <a:pt x="15545" y="14966"/>
                    <a:pt x="15560" y="14952"/>
                    <a:pt x="15574" y="14924"/>
                  </a:cubicBezTo>
                  <a:cubicBezTo>
                    <a:pt x="15757" y="14655"/>
                    <a:pt x="15941" y="14387"/>
                    <a:pt x="16139" y="14118"/>
                  </a:cubicBezTo>
                  <a:cubicBezTo>
                    <a:pt x="16365" y="13779"/>
                    <a:pt x="16591" y="13426"/>
                    <a:pt x="16846" y="13101"/>
                  </a:cubicBezTo>
                  <a:cubicBezTo>
                    <a:pt x="17340" y="12465"/>
                    <a:pt x="17792" y="11815"/>
                    <a:pt x="18202" y="11108"/>
                  </a:cubicBezTo>
                  <a:cubicBezTo>
                    <a:pt x="18513" y="10571"/>
                    <a:pt x="18852" y="10034"/>
                    <a:pt x="19276" y="9568"/>
                  </a:cubicBezTo>
                  <a:cubicBezTo>
                    <a:pt x="20110" y="8635"/>
                    <a:pt x="20972" y="7730"/>
                    <a:pt x="21933" y="6925"/>
                  </a:cubicBezTo>
                  <a:cubicBezTo>
                    <a:pt x="22880" y="6119"/>
                    <a:pt x="23954" y="5540"/>
                    <a:pt x="25155" y="5187"/>
                  </a:cubicBezTo>
                  <a:cubicBezTo>
                    <a:pt x="25947" y="4961"/>
                    <a:pt x="26738" y="4763"/>
                    <a:pt x="27501" y="4438"/>
                  </a:cubicBezTo>
                  <a:cubicBezTo>
                    <a:pt x="27544" y="4424"/>
                    <a:pt x="27586" y="4424"/>
                    <a:pt x="27628" y="4409"/>
                  </a:cubicBezTo>
                  <a:close/>
                  <a:moveTo>
                    <a:pt x="26850" y="13846"/>
                  </a:moveTo>
                  <a:cubicBezTo>
                    <a:pt x="27146" y="13846"/>
                    <a:pt x="27449" y="13873"/>
                    <a:pt x="27741" y="13920"/>
                  </a:cubicBezTo>
                  <a:cubicBezTo>
                    <a:pt x="28095" y="13963"/>
                    <a:pt x="28434" y="14104"/>
                    <a:pt x="28688" y="14372"/>
                  </a:cubicBezTo>
                  <a:cubicBezTo>
                    <a:pt x="29042" y="14768"/>
                    <a:pt x="29056" y="15249"/>
                    <a:pt x="28674" y="15616"/>
                  </a:cubicBezTo>
                  <a:cubicBezTo>
                    <a:pt x="28519" y="15786"/>
                    <a:pt x="28335" y="15927"/>
                    <a:pt x="28137" y="16054"/>
                  </a:cubicBezTo>
                  <a:cubicBezTo>
                    <a:pt x="27770" y="16294"/>
                    <a:pt x="27374" y="16521"/>
                    <a:pt x="26978" y="16718"/>
                  </a:cubicBezTo>
                  <a:cubicBezTo>
                    <a:pt x="25678" y="17354"/>
                    <a:pt x="24350" y="17920"/>
                    <a:pt x="22993" y="18442"/>
                  </a:cubicBezTo>
                  <a:cubicBezTo>
                    <a:pt x="21679" y="18951"/>
                    <a:pt x="20322" y="19305"/>
                    <a:pt x="18923" y="19446"/>
                  </a:cubicBezTo>
                  <a:cubicBezTo>
                    <a:pt x="18245" y="19516"/>
                    <a:pt x="17566" y="19559"/>
                    <a:pt x="16888" y="19601"/>
                  </a:cubicBezTo>
                  <a:cubicBezTo>
                    <a:pt x="16210" y="19644"/>
                    <a:pt x="15545" y="19672"/>
                    <a:pt x="14867" y="19700"/>
                  </a:cubicBezTo>
                  <a:cubicBezTo>
                    <a:pt x="14358" y="19714"/>
                    <a:pt x="13864" y="19785"/>
                    <a:pt x="13383" y="19969"/>
                  </a:cubicBezTo>
                  <a:cubicBezTo>
                    <a:pt x="13341" y="19983"/>
                    <a:pt x="13299" y="19983"/>
                    <a:pt x="13270" y="19997"/>
                  </a:cubicBezTo>
                  <a:cubicBezTo>
                    <a:pt x="13256" y="19997"/>
                    <a:pt x="13256" y="19983"/>
                    <a:pt x="13256" y="19969"/>
                  </a:cubicBezTo>
                  <a:cubicBezTo>
                    <a:pt x="13299" y="19940"/>
                    <a:pt x="13341" y="19912"/>
                    <a:pt x="13383" y="19884"/>
                  </a:cubicBezTo>
                  <a:cubicBezTo>
                    <a:pt x="13934" y="19545"/>
                    <a:pt x="14457" y="19177"/>
                    <a:pt x="14938" y="18753"/>
                  </a:cubicBezTo>
                  <a:cubicBezTo>
                    <a:pt x="15404" y="18344"/>
                    <a:pt x="15856" y="17934"/>
                    <a:pt x="16294" y="17510"/>
                  </a:cubicBezTo>
                  <a:cubicBezTo>
                    <a:pt x="16945" y="16902"/>
                    <a:pt x="17581" y="16280"/>
                    <a:pt x="18273" y="15729"/>
                  </a:cubicBezTo>
                  <a:cubicBezTo>
                    <a:pt x="19616" y="14683"/>
                    <a:pt x="21128" y="14118"/>
                    <a:pt x="22824" y="14019"/>
                  </a:cubicBezTo>
                  <a:cubicBezTo>
                    <a:pt x="24110" y="13934"/>
                    <a:pt x="25396" y="13892"/>
                    <a:pt x="26667" y="13850"/>
                  </a:cubicBezTo>
                  <a:cubicBezTo>
                    <a:pt x="26728" y="13847"/>
                    <a:pt x="26789" y="13846"/>
                    <a:pt x="26850" y="13846"/>
                  </a:cubicBezTo>
                  <a:close/>
                  <a:moveTo>
                    <a:pt x="8056" y="8239"/>
                  </a:moveTo>
                  <a:cubicBezTo>
                    <a:pt x="8084" y="8282"/>
                    <a:pt x="8098" y="8324"/>
                    <a:pt x="8112" y="8352"/>
                  </a:cubicBezTo>
                  <a:cubicBezTo>
                    <a:pt x="8126" y="8451"/>
                    <a:pt x="8154" y="8536"/>
                    <a:pt x="8183" y="8621"/>
                  </a:cubicBezTo>
                  <a:cubicBezTo>
                    <a:pt x="8437" y="9864"/>
                    <a:pt x="8805" y="11066"/>
                    <a:pt x="9200" y="12267"/>
                  </a:cubicBezTo>
                  <a:cubicBezTo>
                    <a:pt x="9412" y="12917"/>
                    <a:pt x="9652" y="13553"/>
                    <a:pt x="9864" y="14203"/>
                  </a:cubicBezTo>
                  <a:cubicBezTo>
                    <a:pt x="10091" y="14909"/>
                    <a:pt x="10204" y="15630"/>
                    <a:pt x="10303" y="16365"/>
                  </a:cubicBezTo>
                  <a:cubicBezTo>
                    <a:pt x="10373" y="16973"/>
                    <a:pt x="10387" y="17595"/>
                    <a:pt x="10317" y="18202"/>
                  </a:cubicBezTo>
                  <a:cubicBezTo>
                    <a:pt x="10218" y="19191"/>
                    <a:pt x="9907" y="20124"/>
                    <a:pt x="9440" y="21014"/>
                  </a:cubicBezTo>
                  <a:cubicBezTo>
                    <a:pt x="8932" y="22018"/>
                    <a:pt x="8296" y="22936"/>
                    <a:pt x="7688" y="23869"/>
                  </a:cubicBezTo>
                  <a:cubicBezTo>
                    <a:pt x="7674" y="23897"/>
                    <a:pt x="7646" y="23926"/>
                    <a:pt x="7617" y="23954"/>
                  </a:cubicBezTo>
                  <a:cubicBezTo>
                    <a:pt x="7617" y="23954"/>
                    <a:pt x="7603" y="23954"/>
                    <a:pt x="7589" y="23940"/>
                  </a:cubicBezTo>
                  <a:cubicBezTo>
                    <a:pt x="7589" y="23897"/>
                    <a:pt x="7589" y="23855"/>
                    <a:pt x="7589" y="23813"/>
                  </a:cubicBezTo>
                  <a:cubicBezTo>
                    <a:pt x="7674" y="23346"/>
                    <a:pt x="7674" y="22880"/>
                    <a:pt x="7660" y="22399"/>
                  </a:cubicBezTo>
                  <a:cubicBezTo>
                    <a:pt x="7632" y="21749"/>
                    <a:pt x="7533" y="21113"/>
                    <a:pt x="7420" y="20463"/>
                  </a:cubicBezTo>
                  <a:cubicBezTo>
                    <a:pt x="7264" y="19658"/>
                    <a:pt x="7095" y="18852"/>
                    <a:pt x="6967" y="18047"/>
                  </a:cubicBezTo>
                  <a:cubicBezTo>
                    <a:pt x="6897" y="17510"/>
                    <a:pt x="6854" y="16959"/>
                    <a:pt x="6854" y="16422"/>
                  </a:cubicBezTo>
                  <a:cubicBezTo>
                    <a:pt x="6854" y="15630"/>
                    <a:pt x="6925" y="14825"/>
                    <a:pt x="7024" y="14033"/>
                  </a:cubicBezTo>
                  <a:cubicBezTo>
                    <a:pt x="7179" y="12648"/>
                    <a:pt x="7377" y="11249"/>
                    <a:pt x="7660" y="9878"/>
                  </a:cubicBezTo>
                  <a:cubicBezTo>
                    <a:pt x="7759" y="9398"/>
                    <a:pt x="7872" y="8903"/>
                    <a:pt x="7971" y="8423"/>
                  </a:cubicBezTo>
                  <a:cubicBezTo>
                    <a:pt x="7985" y="8352"/>
                    <a:pt x="7985" y="8282"/>
                    <a:pt x="8056" y="8239"/>
                  </a:cubicBezTo>
                  <a:close/>
                  <a:moveTo>
                    <a:pt x="14226" y="21975"/>
                  </a:moveTo>
                  <a:cubicBezTo>
                    <a:pt x="14251" y="21975"/>
                    <a:pt x="14276" y="21975"/>
                    <a:pt x="14302" y="21975"/>
                  </a:cubicBezTo>
                  <a:cubicBezTo>
                    <a:pt x="14853" y="21990"/>
                    <a:pt x="15404" y="21990"/>
                    <a:pt x="15955" y="21990"/>
                  </a:cubicBezTo>
                  <a:cubicBezTo>
                    <a:pt x="16238" y="21990"/>
                    <a:pt x="16506" y="22004"/>
                    <a:pt x="16789" y="22018"/>
                  </a:cubicBezTo>
                  <a:cubicBezTo>
                    <a:pt x="17397" y="22046"/>
                    <a:pt x="18019" y="22103"/>
                    <a:pt x="18626" y="22103"/>
                  </a:cubicBezTo>
                  <a:cubicBezTo>
                    <a:pt x="18796" y="22105"/>
                    <a:pt x="18965" y="22106"/>
                    <a:pt x="19135" y="22106"/>
                  </a:cubicBezTo>
                  <a:cubicBezTo>
                    <a:pt x="20152" y="22106"/>
                    <a:pt x="21168" y="22074"/>
                    <a:pt x="22173" y="22074"/>
                  </a:cubicBezTo>
                  <a:cubicBezTo>
                    <a:pt x="22993" y="22074"/>
                    <a:pt x="23813" y="22074"/>
                    <a:pt x="24632" y="22117"/>
                  </a:cubicBezTo>
                  <a:cubicBezTo>
                    <a:pt x="25339" y="22159"/>
                    <a:pt x="26060" y="22244"/>
                    <a:pt x="26766" y="22315"/>
                  </a:cubicBezTo>
                  <a:cubicBezTo>
                    <a:pt x="27261" y="22371"/>
                    <a:pt x="27741" y="22456"/>
                    <a:pt x="28236" y="22541"/>
                  </a:cubicBezTo>
                  <a:cubicBezTo>
                    <a:pt x="28264" y="22541"/>
                    <a:pt x="28307" y="22569"/>
                    <a:pt x="28349" y="22583"/>
                  </a:cubicBezTo>
                  <a:cubicBezTo>
                    <a:pt x="28335" y="22597"/>
                    <a:pt x="28321" y="22611"/>
                    <a:pt x="28321" y="22611"/>
                  </a:cubicBezTo>
                  <a:cubicBezTo>
                    <a:pt x="28222" y="22654"/>
                    <a:pt x="28137" y="22682"/>
                    <a:pt x="28052" y="22710"/>
                  </a:cubicBezTo>
                  <a:cubicBezTo>
                    <a:pt x="27021" y="23021"/>
                    <a:pt x="26003" y="23389"/>
                    <a:pt x="25014" y="23813"/>
                  </a:cubicBezTo>
                  <a:cubicBezTo>
                    <a:pt x="23883" y="24293"/>
                    <a:pt x="22739" y="24675"/>
                    <a:pt x="21509" y="24788"/>
                  </a:cubicBezTo>
                  <a:cubicBezTo>
                    <a:pt x="21149" y="24824"/>
                    <a:pt x="20786" y="24844"/>
                    <a:pt x="20424" y="24844"/>
                  </a:cubicBezTo>
                  <a:cubicBezTo>
                    <a:pt x="19934" y="24844"/>
                    <a:pt x="19445" y="24806"/>
                    <a:pt x="18965" y="24717"/>
                  </a:cubicBezTo>
                  <a:cubicBezTo>
                    <a:pt x="17566" y="24463"/>
                    <a:pt x="16196" y="24081"/>
                    <a:pt x="14839" y="23657"/>
                  </a:cubicBezTo>
                  <a:cubicBezTo>
                    <a:pt x="13624" y="23276"/>
                    <a:pt x="12394" y="22993"/>
                    <a:pt x="11094" y="22922"/>
                  </a:cubicBezTo>
                  <a:cubicBezTo>
                    <a:pt x="11108" y="22908"/>
                    <a:pt x="11122" y="22894"/>
                    <a:pt x="11150" y="22894"/>
                  </a:cubicBezTo>
                  <a:cubicBezTo>
                    <a:pt x="11292" y="22809"/>
                    <a:pt x="11447" y="22724"/>
                    <a:pt x="11603" y="22640"/>
                  </a:cubicBezTo>
                  <a:cubicBezTo>
                    <a:pt x="12428" y="22227"/>
                    <a:pt x="13294" y="21975"/>
                    <a:pt x="14226" y="21975"/>
                  </a:cubicBezTo>
                  <a:close/>
                  <a:moveTo>
                    <a:pt x="2604" y="10738"/>
                  </a:moveTo>
                  <a:cubicBezTo>
                    <a:pt x="2758" y="10738"/>
                    <a:pt x="2914" y="10805"/>
                    <a:pt x="3067" y="10938"/>
                  </a:cubicBezTo>
                  <a:cubicBezTo>
                    <a:pt x="3406" y="11207"/>
                    <a:pt x="3660" y="11546"/>
                    <a:pt x="3802" y="11984"/>
                  </a:cubicBezTo>
                  <a:cubicBezTo>
                    <a:pt x="3943" y="12479"/>
                    <a:pt x="4070" y="12988"/>
                    <a:pt x="4127" y="13510"/>
                  </a:cubicBezTo>
                  <a:cubicBezTo>
                    <a:pt x="4212" y="14330"/>
                    <a:pt x="4325" y="15136"/>
                    <a:pt x="4381" y="15955"/>
                  </a:cubicBezTo>
                  <a:cubicBezTo>
                    <a:pt x="4438" y="16732"/>
                    <a:pt x="4551" y="17496"/>
                    <a:pt x="4692" y="18273"/>
                  </a:cubicBezTo>
                  <a:cubicBezTo>
                    <a:pt x="4777" y="18739"/>
                    <a:pt x="4819" y="19220"/>
                    <a:pt x="4833" y="19700"/>
                  </a:cubicBezTo>
                  <a:cubicBezTo>
                    <a:pt x="4833" y="20138"/>
                    <a:pt x="4791" y="20576"/>
                    <a:pt x="4720" y="21014"/>
                  </a:cubicBezTo>
                  <a:cubicBezTo>
                    <a:pt x="4579" y="21961"/>
                    <a:pt x="4296" y="22852"/>
                    <a:pt x="3915" y="23714"/>
                  </a:cubicBezTo>
                  <a:cubicBezTo>
                    <a:pt x="3689" y="24237"/>
                    <a:pt x="3477" y="24774"/>
                    <a:pt x="3265" y="25311"/>
                  </a:cubicBezTo>
                  <a:cubicBezTo>
                    <a:pt x="3123" y="25692"/>
                    <a:pt x="2996" y="26074"/>
                    <a:pt x="2869" y="26455"/>
                  </a:cubicBezTo>
                  <a:lnTo>
                    <a:pt x="2841" y="26455"/>
                  </a:lnTo>
                  <a:cubicBezTo>
                    <a:pt x="2841" y="26243"/>
                    <a:pt x="2841" y="26031"/>
                    <a:pt x="2813" y="25819"/>
                  </a:cubicBezTo>
                  <a:cubicBezTo>
                    <a:pt x="2742" y="25226"/>
                    <a:pt x="2671" y="24632"/>
                    <a:pt x="2572" y="24039"/>
                  </a:cubicBezTo>
                  <a:cubicBezTo>
                    <a:pt x="2431" y="23247"/>
                    <a:pt x="2233" y="22456"/>
                    <a:pt x="1965" y="21693"/>
                  </a:cubicBezTo>
                  <a:cubicBezTo>
                    <a:pt x="1767" y="21113"/>
                    <a:pt x="1527" y="20562"/>
                    <a:pt x="1315" y="19997"/>
                  </a:cubicBezTo>
                  <a:cubicBezTo>
                    <a:pt x="1088" y="19361"/>
                    <a:pt x="862" y="18711"/>
                    <a:pt x="763" y="18033"/>
                  </a:cubicBezTo>
                  <a:cubicBezTo>
                    <a:pt x="650" y="17255"/>
                    <a:pt x="608" y="16464"/>
                    <a:pt x="622" y="15687"/>
                  </a:cubicBezTo>
                  <a:cubicBezTo>
                    <a:pt x="622" y="15319"/>
                    <a:pt x="650" y="14952"/>
                    <a:pt x="707" y="14599"/>
                  </a:cubicBezTo>
                  <a:cubicBezTo>
                    <a:pt x="876" y="13454"/>
                    <a:pt x="1315" y="12394"/>
                    <a:pt x="1837" y="11362"/>
                  </a:cubicBezTo>
                  <a:cubicBezTo>
                    <a:pt x="1908" y="11235"/>
                    <a:pt x="2007" y="11094"/>
                    <a:pt x="2106" y="10995"/>
                  </a:cubicBezTo>
                  <a:cubicBezTo>
                    <a:pt x="2263" y="10823"/>
                    <a:pt x="2432" y="10738"/>
                    <a:pt x="2604" y="10738"/>
                  </a:cubicBezTo>
                  <a:close/>
                  <a:moveTo>
                    <a:pt x="10059" y="25318"/>
                  </a:moveTo>
                  <a:cubicBezTo>
                    <a:pt x="10174" y="25318"/>
                    <a:pt x="10288" y="25320"/>
                    <a:pt x="10401" y="25325"/>
                  </a:cubicBezTo>
                  <a:cubicBezTo>
                    <a:pt x="10882" y="25353"/>
                    <a:pt x="11348" y="25508"/>
                    <a:pt x="11815" y="25664"/>
                  </a:cubicBezTo>
                  <a:cubicBezTo>
                    <a:pt x="12691" y="25989"/>
                    <a:pt x="13609" y="26173"/>
                    <a:pt x="14542" y="26272"/>
                  </a:cubicBezTo>
                  <a:cubicBezTo>
                    <a:pt x="15065" y="26342"/>
                    <a:pt x="15588" y="26385"/>
                    <a:pt x="16111" y="26427"/>
                  </a:cubicBezTo>
                  <a:cubicBezTo>
                    <a:pt x="16577" y="26455"/>
                    <a:pt x="17043" y="26484"/>
                    <a:pt x="17524" y="26512"/>
                  </a:cubicBezTo>
                  <a:cubicBezTo>
                    <a:pt x="18245" y="26554"/>
                    <a:pt x="18980" y="26582"/>
                    <a:pt x="19700" y="26639"/>
                  </a:cubicBezTo>
                  <a:cubicBezTo>
                    <a:pt x="20619" y="26724"/>
                    <a:pt x="21467" y="27049"/>
                    <a:pt x="22258" y="27487"/>
                  </a:cubicBezTo>
                  <a:cubicBezTo>
                    <a:pt x="22400" y="27572"/>
                    <a:pt x="22527" y="27685"/>
                    <a:pt x="22626" y="27812"/>
                  </a:cubicBezTo>
                  <a:cubicBezTo>
                    <a:pt x="22809" y="28024"/>
                    <a:pt x="22781" y="28250"/>
                    <a:pt x="22541" y="28420"/>
                  </a:cubicBezTo>
                  <a:cubicBezTo>
                    <a:pt x="22400" y="28504"/>
                    <a:pt x="22230" y="28589"/>
                    <a:pt x="22075" y="28646"/>
                  </a:cubicBezTo>
                  <a:cubicBezTo>
                    <a:pt x="21326" y="28900"/>
                    <a:pt x="20577" y="29169"/>
                    <a:pt x="19828" y="29409"/>
                  </a:cubicBezTo>
                  <a:cubicBezTo>
                    <a:pt x="19305" y="29578"/>
                    <a:pt x="18768" y="29706"/>
                    <a:pt x="18216" y="29762"/>
                  </a:cubicBezTo>
                  <a:cubicBezTo>
                    <a:pt x="18067" y="29775"/>
                    <a:pt x="17917" y="29782"/>
                    <a:pt x="17768" y="29782"/>
                  </a:cubicBezTo>
                  <a:cubicBezTo>
                    <a:pt x="17117" y="29782"/>
                    <a:pt x="16475" y="29661"/>
                    <a:pt x="15842" y="29465"/>
                  </a:cubicBezTo>
                  <a:cubicBezTo>
                    <a:pt x="14641" y="29098"/>
                    <a:pt x="13581" y="28476"/>
                    <a:pt x="12578" y="27741"/>
                  </a:cubicBezTo>
                  <a:cubicBezTo>
                    <a:pt x="12083" y="27388"/>
                    <a:pt x="11631" y="26978"/>
                    <a:pt x="11193" y="26554"/>
                  </a:cubicBezTo>
                  <a:cubicBezTo>
                    <a:pt x="10726" y="26116"/>
                    <a:pt x="10218" y="25763"/>
                    <a:pt x="9638" y="25523"/>
                  </a:cubicBezTo>
                  <a:cubicBezTo>
                    <a:pt x="9511" y="25466"/>
                    <a:pt x="9370" y="25424"/>
                    <a:pt x="9200" y="25367"/>
                  </a:cubicBezTo>
                  <a:cubicBezTo>
                    <a:pt x="9285" y="25339"/>
                    <a:pt x="9327" y="25325"/>
                    <a:pt x="9370" y="25325"/>
                  </a:cubicBezTo>
                  <a:cubicBezTo>
                    <a:pt x="9596" y="25325"/>
                    <a:pt x="9828" y="25318"/>
                    <a:pt x="10059" y="25318"/>
                  </a:cubicBezTo>
                  <a:close/>
                  <a:moveTo>
                    <a:pt x="6162" y="27398"/>
                  </a:moveTo>
                  <a:cubicBezTo>
                    <a:pt x="6200" y="27398"/>
                    <a:pt x="6238" y="27399"/>
                    <a:pt x="6275" y="27402"/>
                  </a:cubicBezTo>
                  <a:cubicBezTo>
                    <a:pt x="6515" y="27430"/>
                    <a:pt x="6755" y="27459"/>
                    <a:pt x="6981" y="27487"/>
                  </a:cubicBezTo>
                  <a:cubicBezTo>
                    <a:pt x="7179" y="27501"/>
                    <a:pt x="7349" y="27572"/>
                    <a:pt x="7490" y="27713"/>
                  </a:cubicBezTo>
                  <a:cubicBezTo>
                    <a:pt x="7674" y="27911"/>
                    <a:pt x="7872" y="28095"/>
                    <a:pt x="8056" y="28307"/>
                  </a:cubicBezTo>
                  <a:cubicBezTo>
                    <a:pt x="8225" y="28490"/>
                    <a:pt x="8338" y="28716"/>
                    <a:pt x="8409" y="28957"/>
                  </a:cubicBezTo>
                  <a:cubicBezTo>
                    <a:pt x="8508" y="29338"/>
                    <a:pt x="8550" y="29734"/>
                    <a:pt x="8508" y="30130"/>
                  </a:cubicBezTo>
                  <a:cubicBezTo>
                    <a:pt x="8494" y="30299"/>
                    <a:pt x="8465" y="30469"/>
                    <a:pt x="8366" y="30638"/>
                  </a:cubicBezTo>
                  <a:cubicBezTo>
                    <a:pt x="8338" y="30610"/>
                    <a:pt x="8310" y="30582"/>
                    <a:pt x="8310" y="30554"/>
                  </a:cubicBezTo>
                  <a:cubicBezTo>
                    <a:pt x="8253" y="30313"/>
                    <a:pt x="8098" y="30115"/>
                    <a:pt x="7971" y="29889"/>
                  </a:cubicBezTo>
                  <a:cubicBezTo>
                    <a:pt x="7858" y="29720"/>
                    <a:pt x="7773" y="29536"/>
                    <a:pt x="7688" y="29352"/>
                  </a:cubicBezTo>
                  <a:cubicBezTo>
                    <a:pt x="7490" y="28928"/>
                    <a:pt x="7264" y="28533"/>
                    <a:pt x="6953" y="28179"/>
                  </a:cubicBezTo>
                  <a:cubicBezTo>
                    <a:pt x="6656" y="27854"/>
                    <a:pt x="6289" y="27656"/>
                    <a:pt x="5865" y="27586"/>
                  </a:cubicBezTo>
                  <a:cubicBezTo>
                    <a:pt x="5794" y="27572"/>
                    <a:pt x="5738" y="27558"/>
                    <a:pt x="5667" y="27543"/>
                  </a:cubicBezTo>
                  <a:cubicBezTo>
                    <a:pt x="5828" y="27429"/>
                    <a:pt x="5998" y="27398"/>
                    <a:pt x="6162" y="27398"/>
                  </a:cubicBezTo>
                  <a:close/>
                  <a:moveTo>
                    <a:pt x="13002" y="0"/>
                  </a:moveTo>
                  <a:cubicBezTo>
                    <a:pt x="12973" y="71"/>
                    <a:pt x="12945" y="127"/>
                    <a:pt x="12945" y="198"/>
                  </a:cubicBezTo>
                  <a:cubicBezTo>
                    <a:pt x="12860" y="1046"/>
                    <a:pt x="12620" y="1866"/>
                    <a:pt x="12465" y="2714"/>
                  </a:cubicBezTo>
                  <a:cubicBezTo>
                    <a:pt x="12323" y="3463"/>
                    <a:pt x="12267" y="4226"/>
                    <a:pt x="12338" y="5003"/>
                  </a:cubicBezTo>
                  <a:cubicBezTo>
                    <a:pt x="12408" y="5695"/>
                    <a:pt x="12521" y="6402"/>
                    <a:pt x="12705" y="7080"/>
                  </a:cubicBezTo>
                  <a:cubicBezTo>
                    <a:pt x="12931" y="7858"/>
                    <a:pt x="13185" y="8635"/>
                    <a:pt x="13426" y="9412"/>
                  </a:cubicBezTo>
                  <a:cubicBezTo>
                    <a:pt x="13765" y="10444"/>
                    <a:pt x="14048" y="11490"/>
                    <a:pt x="14245" y="12549"/>
                  </a:cubicBezTo>
                  <a:cubicBezTo>
                    <a:pt x="14330" y="12973"/>
                    <a:pt x="14373" y="13426"/>
                    <a:pt x="14415" y="13864"/>
                  </a:cubicBezTo>
                  <a:cubicBezTo>
                    <a:pt x="14471" y="14443"/>
                    <a:pt x="14344" y="14980"/>
                    <a:pt x="14132" y="15517"/>
                  </a:cubicBezTo>
                  <a:cubicBezTo>
                    <a:pt x="13553" y="16916"/>
                    <a:pt x="12875" y="18259"/>
                    <a:pt x="12154" y="19573"/>
                  </a:cubicBezTo>
                  <a:cubicBezTo>
                    <a:pt x="12055" y="19743"/>
                    <a:pt x="11956" y="19912"/>
                    <a:pt x="11857" y="20096"/>
                  </a:cubicBezTo>
                  <a:cubicBezTo>
                    <a:pt x="11334" y="21014"/>
                    <a:pt x="10741" y="21877"/>
                    <a:pt x="10048" y="22682"/>
                  </a:cubicBezTo>
                  <a:cubicBezTo>
                    <a:pt x="9271" y="23615"/>
                    <a:pt x="8451" y="24519"/>
                    <a:pt x="7533" y="25325"/>
                  </a:cubicBezTo>
                  <a:cubicBezTo>
                    <a:pt x="7448" y="25381"/>
                    <a:pt x="7377" y="25452"/>
                    <a:pt x="7292" y="25508"/>
                  </a:cubicBezTo>
                  <a:cubicBezTo>
                    <a:pt x="7208" y="25579"/>
                    <a:pt x="7123" y="25650"/>
                    <a:pt x="7010" y="25735"/>
                  </a:cubicBezTo>
                  <a:cubicBezTo>
                    <a:pt x="7010" y="25678"/>
                    <a:pt x="7010" y="25636"/>
                    <a:pt x="7024" y="25607"/>
                  </a:cubicBezTo>
                  <a:cubicBezTo>
                    <a:pt x="7165" y="25282"/>
                    <a:pt x="7292" y="24957"/>
                    <a:pt x="7434" y="24632"/>
                  </a:cubicBezTo>
                  <a:cubicBezTo>
                    <a:pt x="7533" y="24406"/>
                    <a:pt x="7646" y="24194"/>
                    <a:pt x="7773" y="23982"/>
                  </a:cubicBezTo>
                  <a:cubicBezTo>
                    <a:pt x="8409" y="23021"/>
                    <a:pt x="9059" y="22060"/>
                    <a:pt x="9582" y="21043"/>
                  </a:cubicBezTo>
                  <a:cubicBezTo>
                    <a:pt x="10062" y="20110"/>
                    <a:pt x="10359" y="19149"/>
                    <a:pt x="10458" y="18117"/>
                  </a:cubicBezTo>
                  <a:cubicBezTo>
                    <a:pt x="10514" y="17453"/>
                    <a:pt x="10486" y="16789"/>
                    <a:pt x="10401" y="16111"/>
                  </a:cubicBezTo>
                  <a:cubicBezTo>
                    <a:pt x="10303" y="15404"/>
                    <a:pt x="10161" y="14683"/>
                    <a:pt x="9935" y="14005"/>
                  </a:cubicBezTo>
                  <a:cubicBezTo>
                    <a:pt x="9765" y="13454"/>
                    <a:pt x="9568" y="12931"/>
                    <a:pt x="9384" y="12394"/>
                  </a:cubicBezTo>
                  <a:cubicBezTo>
                    <a:pt x="8974" y="11164"/>
                    <a:pt x="8593" y="9921"/>
                    <a:pt x="8324" y="8649"/>
                  </a:cubicBezTo>
                  <a:cubicBezTo>
                    <a:pt x="8282" y="8479"/>
                    <a:pt x="8225" y="8310"/>
                    <a:pt x="8169" y="8154"/>
                  </a:cubicBezTo>
                  <a:cubicBezTo>
                    <a:pt x="8154" y="8084"/>
                    <a:pt x="8126" y="7985"/>
                    <a:pt x="8013" y="7985"/>
                  </a:cubicBezTo>
                  <a:cubicBezTo>
                    <a:pt x="7914" y="8027"/>
                    <a:pt x="7914" y="8112"/>
                    <a:pt x="7900" y="8197"/>
                  </a:cubicBezTo>
                  <a:cubicBezTo>
                    <a:pt x="7773" y="8762"/>
                    <a:pt x="7646" y="9313"/>
                    <a:pt x="7533" y="9878"/>
                  </a:cubicBezTo>
                  <a:cubicBezTo>
                    <a:pt x="7278" y="11122"/>
                    <a:pt x="7080" y="12366"/>
                    <a:pt x="6939" y="13623"/>
                  </a:cubicBezTo>
                  <a:cubicBezTo>
                    <a:pt x="6868" y="14302"/>
                    <a:pt x="6798" y="14980"/>
                    <a:pt x="6741" y="15658"/>
                  </a:cubicBezTo>
                  <a:cubicBezTo>
                    <a:pt x="6685" y="16436"/>
                    <a:pt x="6713" y="17213"/>
                    <a:pt x="6826" y="17976"/>
                  </a:cubicBezTo>
                  <a:cubicBezTo>
                    <a:pt x="6925" y="18584"/>
                    <a:pt x="7052" y="19206"/>
                    <a:pt x="7165" y="19813"/>
                  </a:cubicBezTo>
                  <a:cubicBezTo>
                    <a:pt x="7349" y="20760"/>
                    <a:pt x="7533" y="21707"/>
                    <a:pt x="7547" y="22682"/>
                  </a:cubicBezTo>
                  <a:cubicBezTo>
                    <a:pt x="7547" y="23488"/>
                    <a:pt x="7448" y="24279"/>
                    <a:pt x="7123" y="25028"/>
                  </a:cubicBezTo>
                  <a:cubicBezTo>
                    <a:pt x="7010" y="25296"/>
                    <a:pt x="6897" y="25565"/>
                    <a:pt x="6769" y="25833"/>
                  </a:cubicBezTo>
                  <a:cubicBezTo>
                    <a:pt x="6727" y="25932"/>
                    <a:pt x="6656" y="26017"/>
                    <a:pt x="6558" y="26074"/>
                  </a:cubicBezTo>
                  <a:cubicBezTo>
                    <a:pt x="5102" y="27105"/>
                    <a:pt x="3646" y="28123"/>
                    <a:pt x="2191" y="29154"/>
                  </a:cubicBezTo>
                  <a:cubicBezTo>
                    <a:pt x="2064" y="29239"/>
                    <a:pt x="1936" y="29324"/>
                    <a:pt x="1809" y="29423"/>
                  </a:cubicBezTo>
                  <a:cubicBezTo>
                    <a:pt x="1767" y="29437"/>
                    <a:pt x="1724" y="29465"/>
                    <a:pt x="1668" y="29465"/>
                  </a:cubicBezTo>
                  <a:cubicBezTo>
                    <a:pt x="1696" y="29423"/>
                    <a:pt x="1738" y="29366"/>
                    <a:pt x="1767" y="29324"/>
                  </a:cubicBezTo>
                  <a:cubicBezTo>
                    <a:pt x="2233" y="28702"/>
                    <a:pt x="2586" y="28038"/>
                    <a:pt x="2756" y="27275"/>
                  </a:cubicBezTo>
                  <a:cubicBezTo>
                    <a:pt x="2841" y="26936"/>
                    <a:pt x="2968" y="26582"/>
                    <a:pt x="3081" y="26243"/>
                  </a:cubicBezTo>
                  <a:cubicBezTo>
                    <a:pt x="3321" y="25579"/>
                    <a:pt x="3562" y="24915"/>
                    <a:pt x="3816" y="24251"/>
                  </a:cubicBezTo>
                  <a:cubicBezTo>
                    <a:pt x="3971" y="23855"/>
                    <a:pt x="4169" y="23473"/>
                    <a:pt x="4311" y="23078"/>
                  </a:cubicBezTo>
                  <a:cubicBezTo>
                    <a:pt x="4636" y="22216"/>
                    <a:pt x="4862" y="21325"/>
                    <a:pt x="4946" y="20407"/>
                  </a:cubicBezTo>
                  <a:cubicBezTo>
                    <a:pt x="4989" y="19842"/>
                    <a:pt x="4975" y="19276"/>
                    <a:pt x="4890" y="18711"/>
                  </a:cubicBezTo>
                  <a:cubicBezTo>
                    <a:pt x="4791" y="18089"/>
                    <a:pt x="4692" y="17467"/>
                    <a:pt x="4593" y="16846"/>
                  </a:cubicBezTo>
                  <a:cubicBezTo>
                    <a:pt x="4579" y="16747"/>
                    <a:pt x="4565" y="16662"/>
                    <a:pt x="4551" y="16563"/>
                  </a:cubicBezTo>
                  <a:cubicBezTo>
                    <a:pt x="4494" y="15842"/>
                    <a:pt x="4452" y="15107"/>
                    <a:pt x="4367" y="14387"/>
                  </a:cubicBezTo>
                  <a:cubicBezTo>
                    <a:pt x="4282" y="13567"/>
                    <a:pt x="4183" y="12761"/>
                    <a:pt x="3929" y="11970"/>
                  </a:cubicBezTo>
                  <a:cubicBezTo>
                    <a:pt x="3788" y="11518"/>
                    <a:pt x="3533" y="11150"/>
                    <a:pt x="3166" y="10839"/>
                  </a:cubicBezTo>
                  <a:cubicBezTo>
                    <a:pt x="2984" y="10690"/>
                    <a:pt x="2796" y="10615"/>
                    <a:pt x="2611" y="10615"/>
                  </a:cubicBezTo>
                  <a:cubicBezTo>
                    <a:pt x="2395" y="10615"/>
                    <a:pt x="2184" y="10718"/>
                    <a:pt x="1993" y="10924"/>
                  </a:cubicBezTo>
                  <a:cubicBezTo>
                    <a:pt x="1880" y="11037"/>
                    <a:pt x="1781" y="11179"/>
                    <a:pt x="1710" y="11320"/>
                  </a:cubicBezTo>
                  <a:cubicBezTo>
                    <a:pt x="1201" y="12309"/>
                    <a:pt x="792" y="13355"/>
                    <a:pt x="594" y="14457"/>
                  </a:cubicBezTo>
                  <a:cubicBezTo>
                    <a:pt x="495" y="14966"/>
                    <a:pt x="481" y="15475"/>
                    <a:pt x="495" y="15983"/>
                  </a:cubicBezTo>
                  <a:cubicBezTo>
                    <a:pt x="509" y="16619"/>
                    <a:pt x="551" y="17255"/>
                    <a:pt x="622" y="17891"/>
                  </a:cubicBezTo>
                  <a:cubicBezTo>
                    <a:pt x="679" y="18485"/>
                    <a:pt x="848" y="19036"/>
                    <a:pt x="1046" y="19601"/>
                  </a:cubicBezTo>
                  <a:cubicBezTo>
                    <a:pt x="1244" y="20152"/>
                    <a:pt x="1456" y="20718"/>
                    <a:pt x="1682" y="21269"/>
                  </a:cubicBezTo>
                  <a:cubicBezTo>
                    <a:pt x="2021" y="22131"/>
                    <a:pt x="2233" y="23035"/>
                    <a:pt x="2417" y="23940"/>
                  </a:cubicBezTo>
                  <a:cubicBezTo>
                    <a:pt x="2558" y="24632"/>
                    <a:pt x="2671" y="25339"/>
                    <a:pt x="2699" y="26045"/>
                  </a:cubicBezTo>
                  <a:cubicBezTo>
                    <a:pt x="2770" y="27331"/>
                    <a:pt x="2360" y="28434"/>
                    <a:pt x="1541" y="29409"/>
                  </a:cubicBezTo>
                  <a:cubicBezTo>
                    <a:pt x="1258" y="29748"/>
                    <a:pt x="933" y="30017"/>
                    <a:pt x="523" y="30186"/>
                  </a:cubicBezTo>
                  <a:cubicBezTo>
                    <a:pt x="410" y="30243"/>
                    <a:pt x="297" y="30299"/>
                    <a:pt x="170" y="30356"/>
                  </a:cubicBezTo>
                  <a:cubicBezTo>
                    <a:pt x="113" y="30384"/>
                    <a:pt x="71" y="30426"/>
                    <a:pt x="0" y="30455"/>
                  </a:cubicBezTo>
                  <a:cubicBezTo>
                    <a:pt x="14" y="30497"/>
                    <a:pt x="29" y="30525"/>
                    <a:pt x="43" y="30568"/>
                  </a:cubicBezTo>
                  <a:cubicBezTo>
                    <a:pt x="85" y="30554"/>
                    <a:pt x="127" y="30554"/>
                    <a:pt x="156" y="30539"/>
                  </a:cubicBezTo>
                  <a:cubicBezTo>
                    <a:pt x="820" y="30186"/>
                    <a:pt x="1470" y="29819"/>
                    <a:pt x="2092" y="29381"/>
                  </a:cubicBezTo>
                  <a:cubicBezTo>
                    <a:pt x="2742" y="28914"/>
                    <a:pt x="3406" y="28476"/>
                    <a:pt x="4070" y="28010"/>
                  </a:cubicBezTo>
                  <a:cubicBezTo>
                    <a:pt x="4282" y="27868"/>
                    <a:pt x="4522" y="27812"/>
                    <a:pt x="4763" y="27755"/>
                  </a:cubicBezTo>
                  <a:cubicBezTo>
                    <a:pt x="4977" y="27698"/>
                    <a:pt x="5191" y="27669"/>
                    <a:pt x="5409" y="27669"/>
                  </a:cubicBezTo>
                  <a:cubicBezTo>
                    <a:pt x="5564" y="27669"/>
                    <a:pt x="5720" y="27684"/>
                    <a:pt x="5879" y="27713"/>
                  </a:cubicBezTo>
                  <a:cubicBezTo>
                    <a:pt x="6261" y="27798"/>
                    <a:pt x="6586" y="27967"/>
                    <a:pt x="6840" y="28250"/>
                  </a:cubicBezTo>
                  <a:cubicBezTo>
                    <a:pt x="7137" y="28575"/>
                    <a:pt x="7349" y="28943"/>
                    <a:pt x="7547" y="29338"/>
                  </a:cubicBezTo>
                  <a:cubicBezTo>
                    <a:pt x="7674" y="29607"/>
                    <a:pt x="7844" y="29875"/>
                    <a:pt x="7985" y="30158"/>
                  </a:cubicBezTo>
                  <a:cubicBezTo>
                    <a:pt x="8056" y="30285"/>
                    <a:pt x="8112" y="30426"/>
                    <a:pt x="8169" y="30554"/>
                  </a:cubicBezTo>
                  <a:cubicBezTo>
                    <a:pt x="8225" y="30667"/>
                    <a:pt x="8267" y="30780"/>
                    <a:pt x="8437" y="30794"/>
                  </a:cubicBezTo>
                  <a:cubicBezTo>
                    <a:pt x="8465" y="30751"/>
                    <a:pt x="8508" y="30695"/>
                    <a:pt x="8522" y="30638"/>
                  </a:cubicBezTo>
                  <a:cubicBezTo>
                    <a:pt x="8720" y="29988"/>
                    <a:pt x="8691" y="29338"/>
                    <a:pt x="8451" y="28702"/>
                  </a:cubicBezTo>
                  <a:cubicBezTo>
                    <a:pt x="8381" y="28519"/>
                    <a:pt x="8253" y="28349"/>
                    <a:pt x="8140" y="28194"/>
                  </a:cubicBezTo>
                  <a:cubicBezTo>
                    <a:pt x="8027" y="28052"/>
                    <a:pt x="7886" y="27925"/>
                    <a:pt x="7773" y="27798"/>
                  </a:cubicBezTo>
                  <a:cubicBezTo>
                    <a:pt x="7504" y="27487"/>
                    <a:pt x="7165" y="27346"/>
                    <a:pt x="6769" y="27317"/>
                  </a:cubicBezTo>
                  <a:cubicBezTo>
                    <a:pt x="6671" y="27317"/>
                    <a:pt x="6572" y="27303"/>
                    <a:pt x="6487" y="27289"/>
                  </a:cubicBezTo>
                  <a:cubicBezTo>
                    <a:pt x="6417" y="27280"/>
                    <a:pt x="6348" y="27275"/>
                    <a:pt x="6279" y="27275"/>
                  </a:cubicBezTo>
                  <a:cubicBezTo>
                    <a:pt x="6042" y="27275"/>
                    <a:pt x="5809" y="27329"/>
                    <a:pt x="5568" y="27416"/>
                  </a:cubicBezTo>
                  <a:cubicBezTo>
                    <a:pt x="5271" y="27515"/>
                    <a:pt x="4961" y="27586"/>
                    <a:pt x="4636" y="27628"/>
                  </a:cubicBezTo>
                  <a:cubicBezTo>
                    <a:pt x="4678" y="27600"/>
                    <a:pt x="4720" y="27558"/>
                    <a:pt x="4749" y="27529"/>
                  </a:cubicBezTo>
                  <a:cubicBezTo>
                    <a:pt x="5568" y="26936"/>
                    <a:pt x="6374" y="26342"/>
                    <a:pt x="7193" y="25763"/>
                  </a:cubicBezTo>
                  <a:cubicBezTo>
                    <a:pt x="7349" y="25664"/>
                    <a:pt x="7533" y="25579"/>
                    <a:pt x="7716" y="25565"/>
                  </a:cubicBezTo>
                  <a:cubicBezTo>
                    <a:pt x="8070" y="25508"/>
                    <a:pt x="8437" y="25494"/>
                    <a:pt x="8805" y="25480"/>
                  </a:cubicBezTo>
                  <a:cubicBezTo>
                    <a:pt x="8823" y="25480"/>
                    <a:pt x="8841" y="25479"/>
                    <a:pt x="8859" y="25479"/>
                  </a:cubicBezTo>
                  <a:cubicBezTo>
                    <a:pt x="9232" y="25479"/>
                    <a:pt x="9555" y="25615"/>
                    <a:pt x="9879" y="25777"/>
                  </a:cubicBezTo>
                  <a:cubicBezTo>
                    <a:pt x="10373" y="26031"/>
                    <a:pt x="10825" y="26370"/>
                    <a:pt x="11221" y="26752"/>
                  </a:cubicBezTo>
                  <a:cubicBezTo>
                    <a:pt x="12055" y="27586"/>
                    <a:pt x="12988" y="28264"/>
                    <a:pt x="14005" y="28815"/>
                  </a:cubicBezTo>
                  <a:cubicBezTo>
                    <a:pt x="14825" y="29268"/>
                    <a:pt x="15673" y="29607"/>
                    <a:pt x="16591" y="29790"/>
                  </a:cubicBezTo>
                  <a:cubicBezTo>
                    <a:pt x="16966" y="29864"/>
                    <a:pt x="17338" y="29899"/>
                    <a:pt x="17707" y="29899"/>
                  </a:cubicBezTo>
                  <a:cubicBezTo>
                    <a:pt x="18259" y="29899"/>
                    <a:pt x="18806" y="29821"/>
                    <a:pt x="19347" y="29677"/>
                  </a:cubicBezTo>
                  <a:cubicBezTo>
                    <a:pt x="20322" y="29409"/>
                    <a:pt x="21255" y="29070"/>
                    <a:pt x="22188" y="28745"/>
                  </a:cubicBezTo>
                  <a:cubicBezTo>
                    <a:pt x="22343" y="28688"/>
                    <a:pt x="22498" y="28603"/>
                    <a:pt x="22640" y="28504"/>
                  </a:cubicBezTo>
                  <a:cubicBezTo>
                    <a:pt x="22894" y="28321"/>
                    <a:pt x="22937" y="28024"/>
                    <a:pt x="22753" y="27755"/>
                  </a:cubicBezTo>
                  <a:cubicBezTo>
                    <a:pt x="22626" y="27572"/>
                    <a:pt x="22456" y="27445"/>
                    <a:pt x="22258" y="27346"/>
                  </a:cubicBezTo>
                  <a:cubicBezTo>
                    <a:pt x="21679" y="27035"/>
                    <a:pt x="21071" y="26766"/>
                    <a:pt x="20421" y="26625"/>
                  </a:cubicBezTo>
                  <a:cubicBezTo>
                    <a:pt x="19884" y="26498"/>
                    <a:pt x="19333" y="26469"/>
                    <a:pt x="18782" y="26427"/>
                  </a:cubicBezTo>
                  <a:cubicBezTo>
                    <a:pt x="17920" y="26385"/>
                    <a:pt x="17058" y="26356"/>
                    <a:pt x="16210" y="26286"/>
                  </a:cubicBezTo>
                  <a:cubicBezTo>
                    <a:pt x="15503" y="26243"/>
                    <a:pt x="14796" y="26173"/>
                    <a:pt x="14090" y="26088"/>
                  </a:cubicBezTo>
                  <a:cubicBezTo>
                    <a:pt x="13299" y="25989"/>
                    <a:pt x="12535" y="25791"/>
                    <a:pt x="11801" y="25523"/>
                  </a:cubicBezTo>
                  <a:cubicBezTo>
                    <a:pt x="11334" y="25353"/>
                    <a:pt x="10854" y="25226"/>
                    <a:pt x="10345" y="25183"/>
                  </a:cubicBezTo>
                  <a:cubicBezTo>
                    <a:pt x="10220" y="25176"/>
                    <a:pt x="10095" y="25172"/>
                    <a:pt x="9970" y="25172"/>
                  </a:cubicBezTo>
                  <a:cubicBezTo>
                    <a:pt x="9629" y="25172"/>
                    <a:pt x="9287" y="25199"/>
                    <a:pt x="8946" y="25240"/>
                  </a:cubicBezTo>
                  <a:cubicBezTo>
                    <a:pt x="8663" y="25282"/>
                    <a:pt x="8381" y="25311"/>
                    <a:pt x="8098" y="25339"/>
                  </a:cubicBezTo>
                  <a:cubicBezTo>
                    <a:pt x="7957" y="25367"/>
                    <a:pt x="7815" y="25395"/>
                    <a:pt x="7646" y="25424"/>
                  </a:cubicBezTo>
                  <a:cubicBezTo>
                    <a:pt x="7688" y="25367"/>
                    <a:pt x="7702" y="25339"/>
                    <a:pt x="7730" y="25325"/>
                  </a:cubicBezTo>
                  <a:cubicBezTo>
                    <a:pt x="8013" y="25056"/>
                    <a:pt x="8282" y="24802"/>
                    <a:pt x="8564" y="24547"/>
                  </a:cubicBezTo>
                  <a:cubicBezTo>
                    <a:pt x="9158" y="23996"/>
                    <a:pt x="9850" y="23601"/>
                    <a:pt x="10557" y="23219"/>
                  </a:cubicBezTo>
                  <a:cubicBezTo>
                    <a:pt x="10755" y="23106"/>
                    <a:pt x="10965" y="23075"/>
                    <a:pt x="11180" y="23075"/>
                  </a:cubicBezTo>
                  <a:cubicBezTo>
                    <a:pt x="11287" y="23075"/>
                    <a:pt x="11395" y="23082"/>
                    <a:pt x="11504" y="23092"/>
                  </a:cubicBezTo>
                  <a:cubicBezTo>
                    <a:pt x="12648" y="23191"/>
                    <a:pt x="13765" y="23459"/>
                    <a:pt x="14867" y="23798"/>
                  </a:cubicBezTo>
                  <a:cubicBezTo>
                    <a:pt x="16224" y="24222"/>
                    <a:pt x="17609" y="24604"/>
                    <a:pt x="19008" y="24858"/>
                  </a:cubicBezTo>
                  <a:cubicBezTo>
                    <a:pt x="19465" y="24939"/>
                    <a:pt x="19916" y="24969"/>
                    <a:pt x="20369" y="24969"/>
                  </a:cubicBezTo>
                  <a:cubicBezTo>
                    <a:pt x="20630" y="24969"/>
                    <a:pt x="20892" y="24959"/>
                    <a:pt x="21156" y="24943"/>
                  </a:cubicBezTo>
                  <a:cubicBezTo>
                    <a:pt x="22484" y="24873"/>
                    <a:pt x="23728" y="24505"/>
                    <a:pt x="24943" y="23982"/>
                  </a:cubicBezTo>
                  <a:cubicBezTo>
                    <a:pt x="25961" y="23558"/>
                    <a:pt x="26978" y="23177"/>
                    <a:pt x="28038" y="22852"/>
                  </a:cubicBezTo>
                  <a:cubicBezTo>
                    <a:pt x="28194" y="22809"/>
                    <a:pt x="28349" y="22753"/>
                    <a:pt x="28505" y="22682"/>
                  </a:cubicBezTo>
                  <a:cubicBezTo>
                    <a:pt x="28561" y="22668"/>
                    <a:pt x="28604" y="22611"/>
                    <a:pt x="28688" y="22541"/>
                  </a:cubicBezTo>
                  <a:cubicBezTo>
                    <a:pt x="28589" y="22498"/>
                    <a:pt x="28533" y="22470"/>
                    <a:pt x="28462" y="22456"/>
                  </a:cubicBezTo>
                  <a:cubicBezTo>
                    <a:pt x="27953" y="22329"/>
                    <a:pt x="27445" y="22258"/>
                    <a:pt x="26922" y="22202"/>
                  </a:cubicBezTo>
                  <a:cubicBezTo>
                    <a:pt x="26371" y="22145"/>
                    <a:pt x="25819" y="22074"/>
                    <a:pt x="25268" y="22032"/>
                  </a:cubicBezTo>
                  <a:cubicBezTo>
                    <a:pt x="24873" y="21990"/>
                    <a:pt x="24463" y="21961"/>
                    <a:pt x="24067" y="21961"/>
                  </a:cubicBezTo>
                  <a:cubicBezTo>
                    <a:pt x="23346" y="21961"/>
                    <a:pt x="22626" y="21958"/>
                    <a:pt x="21905" y="21958"/>
                  </a:cubicBezTo>
                  <a:cubicBezTo>
                    <a:pt x="21184" y="21958"/>
                    <a:pt x="20463" y="21961"/>
                    <a:pt x="19743" y="21975"/>
                  </a:cubicBezTo>
                  <a:cubicBezTo>
                    <a:pt x="18965" y="21975"/>
                    <a:pt x="18202" y="21961"/>
                    <a:pt x="17425" y="21933"/>
                  </a:cubicBezTo>
                  <a:cubicBezTo>
                    <a:pt x="16704" y="21891"/>
                    <a:pt x="15984" y="21877"/>
                    <a:pt x="15249" y="21862"/>
                  </a:cubicBezTo>
                  <a:cubicBezTo>
                    <a:pt x="14924" y="21862"/>
                    <a:pt x="14599" y="21862"/>
                    <a:pt x="14288" y="21848"/>
                  </a:cubicBezTo>
                  <a:cubicBezTo>
                    <a:pt x="13581" y="21848"/>
                    <a:pt x="12903" y="21961"/>
                    <a:pt x="12253" y="22216"/>
                  </a:cubicBezTo>
                  <a:cubicBezTo>
                    <a:pt x="11278" y="22626"/>
                    <a:pt x="10373" y="23148"/>
                    <a:pt x="9483" y="23700"/>
                  </a:cubicBezTo>
                  <a:cubicBezTo>
                    <a:pt x="9426" y="23728"/>
                    <a:pt x="9370" y="23756"/>
                    <a:pt x="9285" y="23770"/>
                  </a:cubicBezTo>
                  <a:cubicBezTo>
                    <a:pt x="9327" y="23714"/>
                    <a:pt x="9370" y="23671"/>
                    <a:pt x="9412" y="23629"/>
                  </a:cubicBezTo>
                  <a:cubicBezTo>
                    <a:pt x="9907" y="23021"/>
                    <a:pt x="10401" y="22428"/>
                    <a:pt x="10896" y="21820"/>
                  </a:cubicBezTo>
                  <a:cubicBezTo>
                    <a:pt x="11052" y="21636"/>
                    <a:pt x="11179" y="21438"/>
                    <a:pt x="11306" y="21241"/>
                  </a:cubicBezTo>
                  <a:cubicBezTo>
                    <a:pt x="11391" y="21113"/>
                    <a:pt x="11490" y="21014"/>
                    <a:pt x="11617" y="20944"/>
                  </a:cubicBezTo>
                  <a:cubicBezTo>
                    <a:pt x="11970" y="20718"/>
                    <a:pt x="12352" y="20520"/>
                    <a:pt x="12747" y="20364"/>
                  </a:cubicBezTo>
                  <a:cubicBezTo>
                    <a:pt x="13030" y="20237"/>
                    <a:pt x="13313" y="20124"/>
                    <a:pt x="13595" y="20039"/>
                  </a:cubicBezTo>
                  <a:cubicBezTo>
                    <a:pt x="13991" y="19898"/>
                    <a:pt x="14415" y="19842"/>
                    <a:pt x="14825" y="19827"/>
                  </a:cubicBezTo>
                  <a:cubicBezTo>
                    <a:pt x="15687" y="19771"/>
                    <a:pt x="16535" y="19757"/>
                    <a:pt x="17397" y="19700"/>
                  </a:cubicBezTo>
                  <a:cubicBezTo>
                    <a:pt x="18160" y="19644"/>
                    <a:pt x="18923" y="19573"/>
                    <a:pt x="19686" y="19474"/>
                  </a:cubicBezTo>
                  <a:cubicBezTo>
                    <a:pt x="20902" y="19290"/>
                    <a:pt x="22075" y="18965"/>
                    <a:pt x="23205" y="18499"/>
                  </a:cubicBezTo>
                  <a:cubicBezTo>
                    <a:pt x="24505" y="17962"/>
                    <a:pt x="25791" y="17397"/>
                    <a:pt x="27063" y="16817"/>
                  </a:cubicBezTo>
                  <a:cubicBezTo>
                    <a:pt x="27459" y="16634"/>
                    <a:pt x="27840" y="16407"/>
                    <a:pt x="28208" y="16167"/>
                  </a:cubicBezTo>
                  <a:cubicBezTo>
                    <a:pt x="28420" y="16040"/>
                    <a:pt x="28618" y="15870"/>
                    <a:pt x="28787" y="15701"/>
                  </a:cubicBezTo>
                  <a:cubicBezTo>
                    <a:pt x="29197" y="15277"/>
                    <a:pt x="29183" y="14712"/>
                    <a:pt x="28787" y="14288"/>
                  </a:cubicBezTo>
                  <a:cubicBezTo>
                    <a:pt x="28476" y="13963"/>
                    <a:pt x="28081" y="13821"/>
                    <a:pt x="27657" y="13765"/>
                  </a:cubicBezTo>
                  <a:cubicBezTo>
                    <a:pt x="27332" y="13722"/>
                    <a:pt x="27003" y="13708"/>
                    <a:pt x="26674" y="13708"/>
                  </a:cubicBezTo>
                  <a:cubicBezTo>
                    <a:pt x="26346" y="13708"/>
                    <a:pt x="26017" y="13722"/>
                    <a:pt x="25692" y="13737"/>
                  </a:cubicBezTo>
                  <a:cubicBezTo>
                    <a:pt x="24802" y="13779"/>
                    <a:pt x="23912" y="13807"/>
                    <a:pt x="23021" y="13864"/>
                  </a:cubicBezTo>
                  <a:cubicBezTo>
                    <a:pt x="22188" y="13920"/>
                    <a:pt x="21368" y="14047"/>
                    <a:pt x="20577" y="14330"/>
                  </a:cubicBezTo>
                  <a:cubicBezTo>
                    <a:pt x="19700" y="14627"/>
                    <a:pt x="18909" y="15079"/>
                    <a:pt x="18174" y="15644"/>
                  </a:cubicBezTo>
                  <a:cubicBezTo>
                    <a:pt x="17524" y="16153"/>
                    <a:pt x="16930" y="16718"/>
                    <a:pt x="16337" y="17298"/>
                  </a:cubicBezTo>
                  <a:cubicBezTo>
                    <a:pt x="15885" y="17722"/>
                    <a:pt x="15432" y="18132"/>
                    <a:pt x="14980" y="18541"/>
                  </a:cubicBezTo>
                  <a:cubicBezTo>
                    <a:pt x="14373" y="19093"/>
                    <a:pt x="13708" y="19545"/>
                    <a:pt x="13016" y="19955"/>
                  </a:cubicBezTo>
                  <a:cubicBezTo>
                    <a:pt x="12592" y="20209"/>
                    <a:pt x="12182" y="20449"/>
                    <a:pt x="11758" y="20689"/>
                  </a:cubicBezTo>
                  <a:cubicBezTo>
                    <a:pt x="11730" y="20718"/>
                    <a:pt x="11702" y="20718"/>
                    <a:pt x="11645" y="20746"/>
                  </a:cubicBezTo>
                  <a:cubicBezTo>
                    <a:pt x="11673" y="20689"/>
                    <a:pt x="11687" y="20633"/>
                    <a:pt x="11716" y="20605"/>
                  </a:cubicBezTo>
                  <a:cubicBezTo>
                    <a:pt x="12210" y="19686"/>
                    <a:pt x="12719" y="18767"/>
                    <a:pt x="13214" y="17835"/>
                  </a:cubicBezTo>
                  <a:cubicBezTo>
                    <a:pt x="13666" y="17001"/>
                    <a:pt x="14245" y="16266"/>
                    <a:pt x="14980" y="15644"/>
                  </a:cubicBezTo>
                  <a:cubicBezTo>
                    <a:pt x="15616" y="15121"/>
                    <a:pt x="16294" y="14641"/>
                    <a:pt x="17029" y="14245"/>
                  </a:cubicBezTo>
                  <a:cubicBezTo>
                    <a:pt x="17552" y="13948"/>
                    <a:pt x="18089" y="13652"/>
                    <a:pt x="18640" y="13369"/>
                  </a:cubicBezTo>
                  <a:cubicBezTo>
                    <a:pt x="19969" y="12677"/>
                    <a:pt x="21156" y="11786"/>
                    <a:pt x="22202" y="10698"/>
                  </a:cubicBezTo>
                  <a:cubicBezTo>
                    <a:pt x="22682" y="10189"/>
                    <a:pt x="23134" y="9652"/>
                    <a:pt x="23601" y="9129"/>
                  </a:cubicBezTo>
                  <a:cubicBezTo>
                    <a:pt x="24420" y="8239"/>
                    <a:pt x="25254" y="7349"/>
                    <a:pt x="26074" y="6444"/>
                  </a:cubicBezTo>
                  <a:cubicBezTo>
                    <a:pt x="26653" y="5794"/>
                    <a:pt x="27219" y="5130"/>
                    <a:pt x="27784" y="4480"/>
                  </a:cubicBezTo>
                  <a:cubicBezTo>
                    <a:pt x="27840" y="4424"/>
                    <a:pt x="27911" y="4353"/>
                    <a:pt x="27869" y="4254"/>
                  </a:cubicBezTo>
                  <a:cubicBezTo>
                    <a:pt x="27838" y="4234"/>
                    <a:pt x="27808" y="4226"/>
                    <a:pt x="27778" y="4226"/>
                  </a:cubicBezTo>
                  <a:cubicBezTo>
                    <a:pt x="27725" y="4226"/>
                    <a:pt x="27674" y="4250"/>
                    <a:pt x="27628" y="4268"/>
                  </a:cubicBezTo>
                  <a:cubicBezTo>
                    <a:pt x="27204" y="4409"/>
                    <a:pt x="26795" y="4579"/>
                    <a:pt x="26371" y="4706"/>
                  </a:cubicBezTo>
                  <a:cubicBezTo>
                    <a:pt x="25862" y="4876"/>
                    <a:pt x="25339" y="4989"/>
                    <a:pt x="24830" y="5158"/>
                  </a:cubicBezTo>
                  <a:cubicBezTo>
                    <a:pt x="23827" y="5469"/>
                    <a:pt x="22922" y="5964"/>
                    <a:pt x="22103" y="6614"/>
                  </a:cubicBezTo>
                  <a:cubicBezTo>
                    <a:pt x="21000" y="7504"/>
                    <a:pt x="20025" y="8522"/>
                    <a:pt x="19093" y="9582"/>
                  </a:cubicBezTo>
                  <a:cubicBezTo>
                    <a:pt x="18655" y="10090"/>
                    <a:pt x="18301" y="10656"/>
                    <a:pt x="17962" y="11235"/>
                  </a:cubicBezTo>
                  <a:cubicBezTo>
                    <a:pt x="17637" y="11815"/>
                    <a:pt x="17255" y="12337"/>
                    <a:pt x="16860" y="12860"/>
                  </a:cubicBezTo>
                  <a:cubicBezTo>
                    <a:pt x="16563" y="13256"/>
                    <a:pt x="16266" y="13666"/>
                    <a:pt x="15998" y="14090"/>
                  </a:cubicBezTo>
                  <a:cubicBezTo>
                    <a:pt x="15588" y="14740"/>
                    <a:pt x="15093" y="15333"/>
                    <a:pt x="14528" y="15870"/>
                  </a:cubicBezTo>
                  <a:cubicBezTo>
                    <a:pt x="14316" y="16082"/>
                    <a:pt x="14118" y="16309"/>
                    <a:pt x="13920" y="16535"/>
                  </a:cubicBezTo>
                  <a:cubicBezTo>
                    <a:pt x="13878" y="16563"/>
                    <a:pt x="13864" y="16605"/>
                    <a:pt x="13821" y="16662"/>
                  </a:cubicBezTo>
                  <a:cubicBezTo>
                    <a:pt x="13807" y="16619"/>
                    <a:pt x="13807" y="16605"/>
                    <a:pt x="13807" y="16605"/>
                  </a:cubicBezTo>
                  <a:cubicBezTo>
                    <a:pt x="14076" y="15969"/>
                    <a:pt x="14344" y="15319"/>
                    <a:pt x="14627" y="14697"/>
                  </a:cubicBezTo>
                  <a:cubicBezTo>
                    <a:pt x="14811" y="14302"/>
                    <a:pt x="15037" y="13920"/>
                    <a:pt x="15235" y="13539"/>
                  </a:cubicBezTo>
                  <a:cubicBezTo>
                    <a:pt x="15644" y="12747"/>
                    <a:pt x="15856" y="11899"/>
                    <a:pt x="15927" y="11009"/>
                  </a:cubicBezTo>
                  <a:cubicBezTo>
                    <a:pt x="15998" y="10232"/>
                    <a:pt x="15955" y="9469"/>
                    <a:pt x="15871" y="8706"/>
                  </a:cubicBezTo>
                  <a:cubicBezTo>
                    <a:pt x="15757" y="7702"/>
                    <a:pt x="15545" y="6713"/>
                    <a:pt x="15291" y="5738"/>
                  </a:cubicBezTo>
                  <a:cubicBezTo>
                    <a:pt x="15150" y="5144"/>
                    <a:pt x="14994" y="4537"/>
                    <a:pt x="14825" y="3943"/>
                  </a:cubicBezTo>
                  <a:cubicBezTo>
                    <a:pt x="14585" y="3180"/>
                    <a:pt x="14217" y="2473"/>
                    <a:pt x="13807" y="1781"/>
                  </a:cubicBezTo>
                  <a:cubicBezTo>
                    <a:pt x="13680" y="1569"/>
                    <a:pt x="13553" y="1343"/>
                    <a:pt x="13440" y="1117"/>
                  </a:cubicBezTo>
                  <a:cubicBezTo>
                    <a:pt x="13284" y="820"/>
                    <a:pt x="13185" y="495"/>
                    <a:pt x="13115" y="184"/>
                  </a:cubicBezTo>
                  <a:cubicBezTo>
                    <a:pt x="13087" y="113"/>
                    <a:pt x="13058" y="57"/>
                    <a:pt x="13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38"/>
          <p:cNvGrpSpPr/>
          <p:nvPr/>
        </p:nvGrpSpPr>
        <p:grpSpPr>
          <a:xfrm rot="1796183">
            <a:off x="-280957" y="4547452"/>
            <a:ext cx="957552" cy="766847"/>
            <a:chOff x="4365025" y="1539800"/>
            <a:chExt cx="121025" cy="96925"/>
          </a:xfrm>
        </p:grpSpPr>
        <p:sp>
          <p:nvSpPr>
            <p:cNvPr id="1363" name="Google Shape;1363;p38"/>
            <p:cNvSpPr/>
            <p:nvPr/>
          </p:nvSpPr>
          <p:spPr>
            <a:xfrm>
              <a:off x="4365025" y="1587950"/>
              <a:ext cx="30125" cy="19500"/>
            </a:xfrm>
            <a:custGeom>
              <a:avLst/>
              <a:gdLst/>
              <a:ahLst/>
              <a:cxnLst/>
              <a:rect l="l" t="t" r="r" b="b"/>
              <a:pathLst>
                <a:path w="1205" h="780" extrusionOk="0">
                  <a:moveTo>
                    <a:pt x="786" y="0"/>
                  </a:moveTo>
                  <a:cubicBezTo>
                    <a:pt x="525" y="3"/>
                    <a:pt x="1" y="135"/>
                    <a:pt x="70" y="487"/>
                  </a:cubicBezTo>
                  <a:cubicBezTo>
                    <a:pt x="112" y="700"/>
                    <a:pt x="344" y="779"/>
                    <a:pt x="555" y="779"/>
                  </a:cubicBezTo>
                  <a:cubicBezTo>
                    <a:pt x="632" y="779"/>
                    <a:pt x="705" y="769"/>
                    <a:pt x="766" y="751"/>
                  </a:cubicBezTo>
                  <a:cubicBezTo>
                    <a:pt x="949" y="699"/>
                    <a:pt x="1204" y="525"/>
                    <a:pt x="1147" y="307"/>
                  </a:cubicBezTo>
                  <a:cubicBezTo>
                    <a:pt x="1115" y="184"/>
                    <a:pt x="929" y="49"/>
                    <a:pt x="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8"/>
            <p:cNvSpPr/>
            <p:nvPr/>
          </p:nvSpPr>
          <p:spPr>
            <a:xfrm>
              <a:off x="4407850" y="1579225"/>
              <a:ext cx="22750" cy="14925"/>
            </a:xfrm>
            <a:custGeom>
              <a:avLst/>
              <a:gdLst/>
              <a:ahLst/>
              <a:cxnLst/>
              <a:rect l="l" t="t" r="r" b="b"/>
              <a:pathLst>
                <a:path w="910" h="597" extrusionOk="0">
                  <a:moveTo>
                    <a:pt x="581" y="0"/>
                  </a:moveTo>
                  <a:cubicBezTo>
                    <a:pt x="571" y="0"/>
                    <a:pt x="561" y="1"/>
                    <a:pt x="551" y="3"/>
                  </a:cubicBezTo>
                  <a:lnTo>
                    <a:pt x="594" y="8"/>
                  </a:lnTo>
                  <a:cubicBezTo>
                    <a:pt x="1" y="8"/>
                    <a:pt x="140" y="596"/>
                    <a:pt x="475" y="596"/>
                  </a:cubicBezTo>
                  <a:cubicBezTo>
                    <a:pt x="531" y="596"/>
                    <a:pt x="593" y="580"/>
                    <a:pt x="657" y="541"/>
                  </a:cubicBezTo>
                  <a:cubicBezTo>
                    <a:pt x="801" y="455"/>
                    <a:pt x="909" y="343"/>
                    <a:pt x="832" y="180"/>
                  </a:cubicBezTo>
                  <a:cubicBezTo>
                    <a:pt x="788" y="81"/>
                    <a:pt x="686" y="0"/>
                    <a:pt x="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8"/>
            <p:cNvSpPr/>
            <p:nvPr/>
          </p:nvSpPr>
          <p:spPr>
            <a:xfrm>
              <a:off x="4403900" y="1617025"/>
              <a:ext cx="28200" cy="19700"/>
            </a:xfrm>
            <a:custGeom>
              <a:avLst/>
              <a:gdLst/>
              <a:ahLst/>
              <a:cxnLst/>
              <a:rect l="l" t="t" r="r" b="b"/>
              <a:pathLst>
                <a:path w="1128" h="788" extrusionOk="0">
                  <a:moveTo>
                    <a:pt x="649" y="0"/>
                  </a:moveTo>
                  <a:cubicBezTo>
                    <a:pt x="0" y="101"/>
                    <a:pt x="230" y="788"/>
                    <a:pt x="599" y="788"/>
                  </a:cubicBezTo>
                  <a:cubicBezTo>
                    <a:pt x="681" y="788"/>
                    <a:pt x="770" y="754"/>
                    <a:pt x="858" y="671"/>
                  </a:cubicBezTo>
                  <a:cubicBezTo>
                    <a:pt x="1128" y="416"/>
                    <a:pt x="921" y="141"/>
                    <a:pt x="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8"/>
            <p:cNvSpPr/>
            <p:nvPr/>
          </p:nvSpPr>
          <p:spPr>
            <a:xfrm>
              <a:off x="4449625" y="1610200"/>
              <a:ext cx="13700" cy="15800"/>
            </a:xfrm>
            <a:custGeom>
              <a:avLst/>
              <a:gdLst/>
              <a:ahLst/>
              <a:cxnLst/>
              <a:rect l="l" t="t" r="r" b="b"/>
              <a:pathLst>
                <a:path w="548" h="632" extrusionOk="0">
                  <a:moveTo>
                    <a:pt x="299" y="0"/>
                  </a:moveTo>
                  <a:cubicBezTo>
                    <a:pt x="274" y="0"/>
                    <a:pt x="251" y="8"/>
                    <a:pt x="230" y="27"/>
                  </a:cubicBezTo>
                  <a:lnTo>
                    <a:pt x="207" y="59"/>
                  </a:lnTo>
                  <a:cubicBezTo>
                    <a:pt x="78" y="248"/>
                    <a:pt x="1" y="468"/>
                    <a:pt x="213" y="632"/>
                  </a:cubicBezTo>
                  <a:cubicBezTo>
                    <a:pt x="359" y="563"/>
                    <a:pt x="548" y="408"/>
                    <a:pt x="519" y="225"/>
                  </a:cubicBezTo>
                  <a:cubicBezTo>
                    <a:pt x="505" y="131"/>
                    <a:pt x="396" y="0"/>
                    <a:pt x="2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8"/>
            <p:cNvSpPr/>
            <p:nvPr/>
          </p:nvSpPr>
          <p:spPr>
            <a:xfrm>
              <a:off x="4388575" y="1553100"/>
              <a:ext cx="24300" cy="10400"/>
            </a:xfrm>
            <a:custGeom>
              <a:avLst/>
              <a:gdLst/>
              <a:ahLst/>
              <a:cxnLst/>
              <a:rect l="l" t="t" r="r" b="b"/>
              <a:pathLst>
                <a:path w="972" h="416" extrusionOk="0">
                  <a:moveTo>
                    <a:pt x="577" y="1"/>
                  </a:moveTo>
                  <a:cubicBezTo>
                    <a:pt x="297" y="1"/>
                    <a:pt x="1" y="289"/>
                    <a:pt x="403" y="400"/>
                  </a:cubicBezTo>
                  <a:cubicBezTo>
                    <a:pt x="440" y="410"/>
                    <a:pt x="477" y="415"/>
                    <a:pt x="514" y="415"/>
                  </a:cubicBezTo>
                  <a:cubicBezTo>
                    <a:pt x="764" y="415"/>
                    <a:pt x="972" y="196"/>
                    <a:pt x="692" y="19"/>
                  </a:cubicBezTo>
                  <a:cubicBezTo>
                    <a:pt x="655" y="6"/>
                    <a:pt x="616" y="1"/>
                    <a:pt x="5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8"/>
            <p:cNvSpPr/>
            <p:nvPr/>
          </p:nvSpPr>
          <p:spPr>
            <a:xfrm>
              <a:off x="4457500" y="1582775"/>
              <a:ext cx="13600" cy="7825"/>
            </a:xfrm>
            <a:custGeom>
              <a:avLst/>
              <a:gdLst/>
              <a:ahLst/>
              <a:cxnLst/>
              <a:rect l="l" t="t" r="r" b="b"/>
              <a:pathLst>
                <a:path w="544" h="313" extrusionOk="0">
                  <a:moveTo>
                    <a:pt x="362" y="1"/>
                  </a:moveTo>
                  <a:cubicBezTo>
                    <a:pt x="264" y="27"/>
                    <a:pt x="1" y="67"/>
                    <a:pt x="35" y="216"/>
                  </a:cubicBezTo>
                  <a:cubicBezTo>
                    <a:pt x="51" y="296"/>
                    <a:pt x="119" y="313"/>
                    <a:pt x="186" y="313"/>
                  </a:cubicBezTo>
                  <a:cubicBezTo>
                    <a:pt x="212" y="313"/>
                    <a:pt x="239" y="310"/>
                    <a:pt x="261" y="307"/>
                  </a:cubicBezTo>
                  <a:cubicBezTo>
                    <a:pt x="345" y="299"/>
                    <a:pt x="516" y="262"/>
                    <a:pt x="534" y="153"/>
                  </a:cubicBezTo>
                  <a:cubicBezTo>
                    <a:pt x="543" y="91"/>
                    <a:pt x="467" y="11"/>
                    <a:pt x="400" y="11"/>
                  </a:cubicBezTo>
                  <a:cubicBezTo>
                    <a:pt x="389" y="11"/>
                    <a:pt x="378" y="13"/>
                    <a:pt x="367" y="18"/>
                  </a:cubicBezTo>
                  <a:lnTo>
                    <a:pt x="3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8"/>
            <p:cNvSpPr/>
            <p:nvPr/>
          </p:nvSpPr>
          <p:spPr>
            <a:xfrm>
              <a:off x="4436600" y="1539800"/>
              <a:ext cx="15925" cy="12850"/>
            </a:xfrm>
            <a:custGeom>
              <a:avLst/>
              <a:gdLst/>
              <a:ahLst/>
              <a:cxnLst/>
              <a:rect l="l" t="t" r="r" b="b"/>
              <a:pathLst>
                <a:path w="637" h="514" extrusionOk="0">
                  <a:moveTo>
                    <a:pt x="473" y="1"/>
                  </a:moveTo>
                  <a:lnTo>
                    <a:pt x="473" y="1"/>
                  </a:lnTo>
                  <a:cubicBezTo>
                    <a:pt x="307" y="21"/>
                    <a:pt x="0" y="196"/>
                    <a:pt x="83" y="405"/>
                  </a:cubicBezTo>
                  <a:cubicBezTo>
                    <a:pt x="115" y="484"/>
                    <a:pt x="170" y="514"/>
                    <a:pt x="230" y="514"/>
                  </a:cubicBezTo>
                  <a:cubicBezTo>
                    <a:pt x="297" y="514"/>
                    <a:pt x="370" y="478"/>
                    <a:pt x="427" y="433"/>
                  </a:cubicBezTo>
                  <a:cubicBezTo>
                    <a:pt x="570" y="319"/>
                    <a:pt x="636" y="113"/>
                    <a:pt x="4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8"/>
            <p:cNvSpPr/>
            <p:nvPr/>
          </p:nvSpPr>
          <p:spPr>
            <a:xfrm>
              <a:off x="4472250" y="1549775"/>
              <a:ext cx="13800" cy="12175"/>
            </a:xfrm>
            <a:custGeom>
              <a:avLst/>
              <a:gdLst/>
              <a:ahLst/>
              <a:cxnLst/>
              <a:rect l="l" t="t" r="r" b="b"/>
              <a:pathLst>
                <a:path w="552" h="487" extrusionOk="0">
                  <a:moveTo>
                    <a:pt x="359" y="0"/>
                  </a:moveTo>
                  <a:lnTo>
                    <a:pt x="359" y="0"/>
                  </a:lnTo>
                  <a:cubicBezTo>
                    <a:pt x="239" y="37"/>
                    <a:pt x="1" y="161"/>
                    <a:pt x="18" y="315"/>
                  </a:cubicBezTo>
                  <a:cubicBezTo>
                    <a:pt x="28" y="414"/>
                    <a:pt x="123" y="487"/>
                    <a:pt x="221" y="487"/>
                  </a:cubicBezTo>
                  <a:cubicBezTo>
                    <a:pt x="239" y="487"/>
                    <a:pt x="258" y="484"/>
                    <a:pt x="276" y="479"/>
                  </a:cubicBezTo>
                  <a:cubicBezTo>
                    <a:pt x="442" y="433"/>
                    <a:pt x="551" y="118"/>
                    <a:pt x="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Rounded Rectangle 29"/>
          <p:cNvSpPr/>
          <p:nvPr/>
        </p:nvSpPr>
        <p:spPr>
          <a:xfrm>
            <a:off x="2649682" y="332549"/>
            <a:ext cx="3696022" cy="820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434343"/>
                </a:solidFill>
              </a:rPr>
              <a:t>KHỞI ĐỘNG</a:t>
            </a:r>
            <a:endParaRPr lang="en-US" sz="4000" b="1" dirty="0">
              <a:solidFill>
                <a:srgbClr val="434343"/>
              </a:solidFill>
            </a:endParaRPr>
          </a:p>
        </p:txBody>
      </p:sp>
      <p:pic>
        <p:nvPicPr>
          <p:cNvPr id="4" name="Hưng Đạo Đại Vương TRẦN QUỐC TUẤN - Kỳ Tài Quân Sự Nghìn Năm Có Một Của Việt Nam _ Ngẫm Radio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79525" y="1939823"/>
            <a:ext cx="5113425" cy="2876302"/>
          </a:xfrm>
          <a:prstGeom prst="rect">
            <a:avLst/>
          </a:prstGeom>
        </p:spPr>
      </p:pic>
      <p:sp>
        <p:nvSpPr>
          <p:cNvPr id="5" name="TextBox 4"/>
          <p:cNvSpPr txBox="1"/>
          <p:nvPr/>
        </p:nvSpPr>
        <p:spPr>
          <a:xfrm>
            <a:off x="2965074" y="1385823"/>
            <a:ext cx="3342328" cy="400110"/>
          </a:xfrm>
          <a:prstGeom prst="rect">
            <a:avLst/>
          </a:prstGeom>
          <a:noFill/>
        </p:spPr>
        <p:txBody>
          <a:bodyPr wrap="square" rtlCol="0">
            <a:spAutoFit/>
          </a:bodyPr>
          <a:lstStyle/>
          <a:p>
            <a:pPr algn="just"/>
            <a:r>
              <a:rPr lang="en-US" sz="2000" b="1" u="sng" dirty="0" smtClean="0">
                <a:solidFill>
                  <a:srgbClr val="C00000"/>
                </a:solidFill>
                <a:latin typeface="+mn-lt"/>
              </a:rPr>
              <a:t>Hãy xem video dưới đây:</a:t>
            </a:r>
            <a:endParaRPr lang="en-US" sz="2000" b="1" u="sng" dirty="0">
              <a:solidFill>
                <a:srgbClr val="C00000"/>
              </a:solidFill>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41"/>
          <p:cNvSpPr/>
          <p:nvPr/>
        </p:nvSpPr>
        <p:spPr>
          <a:xfrm>
            <a:off x="2717736" y="1089587"/>
            <a:ext cx="1231507" cy="1164551"/>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1"/>
          <p:cNvSpPr txBox="1">
            <a:spLocks noGrp="1"/>
          </p:cNvSpPr>
          <p:nvPr>
            <p:ph type="title" idx="2"/>
          </p:nvPr>
        </p:nvSpPr>
        <p:spPr>
          <a:xfrm>
            <a:off x="2432290" y="1253437"/>
            <a:ext cx="1802400" cy="82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j-lt"/>
              </a:rPr>
              <a:t>III</a:t>
            </a:r>
            <a:endParaRPr dirty="0">
              <a:latin typeface="+mj-lt"/>
            </a:endParaRPr>
          </a:p>
        </p:txBody>
      </p:sp>
      <p:sp>
        <p:nvSpPr>
          <p:cNvPr id="3" name="TextBox 2"/>
          <p:cNvSpPr txBox="1"/>
          <p:nvPr/>
        </p:nvSpPr>
        <p:spPr>
          <a:xfrm>
            <a:off x="996787" y="2237787"/>
            <a:ext cx="4673403" cy="1015663"/>
          </a:xfrm>
          <a:prstGeom prst="rect">
            <a:avLst/>
          </a:prstGeom>
          <a:noFill/>
        </p:spPr>
        <p:txBody>
          <a:bodyPr wrap="square" rtlCol="0">
            <a:spAutoFit/>
          </a:bodyPr>
          <a:lstStyle/>
          <a:p>
            <a:pPr algn="just">
              <a:lnSpc>
                <a:spcPct val="150000"/>
              </a:lnSpc>
            </a:pPr>
            <a:r>
              <a:rPr lang="en-US" sz="4000" b="1" dirty="0" smtClean="0">
                <a:solidFill>
                  <a:srgbClr val="434343"/>
                </a:solidFill>
              </a:rPr>
              <a:t>TÌM HIỂU CHI TIẾT</a:t>
            </a:r>
            <a:endParaRPr lang="en-US" sz="4000" b="1" dirty="0">
              <a:solidFill>
                <a:srgbClr val="434343"/>
              </a:solidFill>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839" t="3048" r="15486" b="3844"/>
          <a:stretch/>
        </p:blipFill>
        <p:spPr>
          <a:xfrm>
            <a:off x="5902036" y="193399"/>
            <a:ext cx="3241964" cy="4925074"/>
          </a:xfrm>
          <a:prstGeom prst="rect">
            <a:avLst/>
          </a:prstGeom>
        </p:spPr>
      </p:pic>
    </p:spTree>
    <p:extLst>
      <p:ext uri="{BB962C8B-B14F-4D97-AF65-F5344CB8AC3E}">
        <p14:creationId xmlns:p14="http://schemas.microsoft.com/office/powerpoint/2010/main" val="26033784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94"/>
                                        </p:tgtEl>
                                        <p:attrNameLst>
                                          <p:attrName>style.visibility</p:attrName>
                                        </p:attrNameLst>
                                      </p:cBhvr>
                                      <p:to>
                                        <p:strVal val="visible"/>
                                      </p:to>
                                    </p:set>
                                    <p:animEffect transition="in" filter="barn(inVertical)">
                                      <p:cBhvr>
                                        <p:cTn id="7" dur="500"/>
                                        <p:tgtEl>
                                          <p:spTgt spid="15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97"/>
                                        </p:tgtEl>
                                        <p:attrNameLst>
                                          <p:attrName>style.visibility</p:attrName>
                                        </p:attrNameLst>
                                      </p:cBhvr>
                                      <p:to>
                                        <p:strVal val="visible"/>
                                      </p:to>
                                    </p:set>
                                    <p:animEffect transition="in" filter="barn(inVertical)">
                                      <p:cBhvr>
                                        <p:cTn id="10" dur="500"/>
                                        <p:tgtEl>
                                          <p:spTgt spid="159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 grpId="0" animBg="1"/>
      <p:bldP spid="1597"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679805" y="462763"/>
            <a:ext cx="5583440" cy="701631"/>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chemeClr val="accent2">
                    <a:lumMod val="50000"/>
                  </a:schemeClr>
                </a:solidFill>
              </a:rPr>
              <a:t>1. Nêu gương sáng trong sách sử</a:t>
            </a:r>
            <a:endParaRPr lang="en-US" sz="2500" b="1" dirty="0">
              <a:solidFill>
                <a:schemeClr val="accent2">
                  <a:lumMod val="50000"/>
                </a:schemeClr>
              </a:solidFill>
            </a:endParaRPr>
          </a:p>
        </p:txBody>
      </p:sp>
      <p:sp>
        <p:nvSpPr>
          <p:cNvPr id="15" name="Rounded Rectangle 14"/>
          <p:cNvSpPr/>
          <p:nvPr/>
        </p:nvSpPr>
        <p:spPr>
          <a:xfrm>
            <a:off x="1695436" y="1364569"/>
            <a:ext cx="3030711" cy="7084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u="sng" dirty="0" smtClean="0">
                <a:solidFill>
                  <a:schemeClr val="accent2">
                    <a:lumMod val="50000"/>
                  </a:schemeClr>
                </a:solidFill>
              </a:rPr>
              <a:t>HOẠT ĐỘNG CẶP ĐÔI</a:t>
            </a:r>
            <a:endParaRPr lang="en-US" sz="2000" b="1" u="sng" dirty="0">
              <a:solidFill>
                <a:schemeClr val="accent2">
                  <a:lumMod val="50000"/>
                </a:schemeClr>
              </a:solidFill>
            </a:endParaRPr>
          </a:p>
        </p:txBody>
      </p:sp>
      <p:sp>
        <p:nvSpPr>
          <p:cNvPr id="16" name="TextBox 15"/>
          <p:cNvSpPr txBox="1"/>
          <p:nvPr/>
        </p:nvSpPr>
        <p:spPr>
          <a:xfrm>
            <a:off x="477984" y="1981254"/>
            <a:ext cx="5299362" cy="1754326"/>
          </a:xfrm>
          <a:prstGeom prst="rect">
            <a:avLst/>
          </a:prstGeom>
          <a:noFill/>
        </p:spPr>
        <p:txBody>
          <a:bodyPr wrap="square" rtlCol="0">
            <a:spAutoFit/>
          </a:bodyPr>
          <a:lstStyle/>
          <a:p>
            <a:pPr algn="ctr">
              <a:lnSpc>
                <a:spcPct val="150000"/>
              </a:lnSpc>
            </a:pPr>
            <a:r>
              <a:rPr lang="en-US" sz="1800" b="1" dirty="0" smtClean="0">
                <a:solidFill>
                  <a:srgbClr val="C00000"/>
                </a:solidFill>
              </a:rPr>
              <a:t>Hãy trả lời các câu hỏi sau:</a:t>
            </a:r>
          </a:p>
          <a:p>
            <a:pPr marL="285750" indent="-285750" algn="just">
              <a:lnSpc>
                <a:spcPct val="150000"/>
              </a:lnSpc>
              <a:buFont typeface="Arial" panose="020B0604020202020204" pitchFamily="34" charset="0"/>
              <a:buChar char="•"/>
            </a:pPr>
            <a:r>
              <a:rPr lang="en-US" sz="1800" dirty="0" smtClean="0"/>
              <a:t>Ngay </a:t>
            </a:r>
            <a:r>
              <a:rPr lang="en-US" sz="1800" dirty="0"/>
              <a:t>phần mở đầu, tác giả đã liệt kê những cái tên nào trong lịch sử về trung quân ái </a:t>
            </a:r>
            <a:r>
              <a:rPr lang="en-US" sz="1800" dirty="0" smtClean="0"/>
              <a:t>quốc</a:t>
            </a:r>
            <a:r>
              <a:rPr lang="en-US" sz="1800" dirty="0"/>
              <a:t>?</a:t>
            </a:r>
          </a:p>
          <a:p>
            <a:pPr marL="285750" indent="-285750" algn="just">
              <a:lnSpc>
                <a:spcPct val="150000"/>
              </a:lnSpc>
              <a:buFont typeface="Arial" panose="020B0604020202020204" pitchFamily="34" charset="0"/>
              <a:buChar char="•"/>
            </a:pPr>
            <a:r>
              <a:rPr lang="en-US" sz="1800" dirty="0" smtClean="0"/>
              <a:t>Việc </a:t>
            </a:r>
            <a:r>
              <a:rPr lang="en-US" sz="1800" dirty="0"/>
              <a:t>nêu hàng loạt tên này có tác dụng gì?</a:t>
            </a:r>
          </a:p>
        </p:txBody>
      </p:sp>
      <p:pic>
        <p:nvPicPr>
          <p:cNvPr id="17" name="Picture 16"/>
          <p:cNvPicPr>
            <a:picLocks noChangeAspect="1"/>
          </p:cNvPicPr>
          <p:nvPr/>
        </p:nvPicPr>
        <p:blipFill rotWithShape="1">
          <a:blip r:embed="rId2"/>
          <a:srcRect l="7553" t="3180" r="4321"/>
          <a:stretch/>
        </p:blipFill>
        <p:spPr>
          <a:xfrm>
            <a:off x="5330536" y="2296391"/>
            <a:ext cx="3657600" cy="2847109"/>
          </a:xfrm>
          <a:prstGeom prst="rect">
            <a:avLst/>
          </a:prstGeom>
        </p:spPr>
      </p:pic>
    </p:spTree>
    <p:extLst>
      <p:ext uri="{BB962C8B-B14F-4D97-AF65-F5344CB8AC3E}">
        <p14:creationId xmlns:p14="http://schemas.microsoft.com/office/powerpoint/2010/main" val="1881437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961409" y="477983"/>
            <a:ext cx="3013363" cy="748146"/>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b="1" dirty="0" smtClean="0">
                <a:solidFill>
                  <a:sysClr val="windowText" lastClr="000000"/>
                </a:solidFill>
              </a:rPr>
              <a:t>Các gương sáng lịch sử</a:t>
            </a:r>
            <a:endParaRPr lang="en-US" sz="1600" b="1" dirty="0">
              <a:solidFill>
                <a:sysClr val="windowText" lastClr="000000"/>
              </a:solidFill>
            </a:endParaRPr>
          </a:p>
        </p:txBody>
      </p:sp>
      <p:sp>
        <p:nvSpPr>
          <p:cNvPr id="16" name="Rounded Rectangle 15"/>
          <p:cNvSpPr/>
          <p:nvPr/>
        </p:nvSpPr>
        <p:spPr>
          <a:xfrm>
            <a:off x="432954" y="1517073"/>
            <a:ext cx="2431473" cy="1174172"/>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600" b="1" dirty="0">
                <a:solidFill>
                  <a:sysClr val="windowText" lastClr="000000"/>
                </a:solidFill>
              </a:rPr>
              <a:t>Tướng:</a:t>
            </a:r>
            <a:r>
              <a:rPr lang="vi-VN" sz="1600" dirty="0">
                <a:solidFill>
                  <a:sysClr val="windowText" lastClr="000000"/>
                </a:solidFill>
              </a:rPr>
              <a:t> Kỉ Tín, Do Vũ, Cảo Khanh, Kính Đức, Vương Công </a:t>
            </a:r>
            <a:r>
              <a:rPr lang="vi-VN" sz="1600" dirty="0" smtClean="0">
                <a:solidFill>
                  <a:sysClr val="windowText" lastClr="000000"/>
                </a:solidFill>
              </a:rPr>
              <a:t>Kiên</a:t>
            </a:r>
            <a:r>
              <a:rPr lang="en-US" sz="1600" dirty="0" smtClean="0">
                <a:solidFill>
                  <a:sysClr val="windowText" lastClr="000000"/>
                </a:solidFill>
              </a:rPr>
              <a:t>…</a:t>
            </a:r>
            <a:endParaRPr lang="en-US" sz="1600" dirty="0">
              <a:solidFill>
                <a:sysClr val="windowText" lastClr="000000"/>
              </a:solidFill>
            </a:endParaRPr>
          </a:p>
        </p:txBody>
      </p:sp>
      <p:sp>
        <p:nvSpPr>
          <p:cNvPr id="17" name="Rounded Rectangle 16"/>
          <p:cNvSpPr/>
          <p:nvPr/>
        </p:nvSpPr>
        <p:spPr>
          <a:xfrm>
            <a:off x="3252353" y="1517072"/>
            <a:ext cx="2431473" cy="1174173"/>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b="1" dirty="0">
                <a:solidFill>
                  <a:sysClr val="windowText" lastClr="000000"/>
                </a:solidFill>
              </a:rPr>
              <a:t>Quan nhỏ: </a:t>
            </a:r>
            <a:r>
              <a:rPr lang="en-US" sz="1600" dirty="0">
                <a:solidFill>
                  <a:sysClr val="windowText" lastClr="000000"/>
                </a:solidFill>
              </a:rPr>
              <a:t>Thân Khoái</a:t>
            </a:r>
          </a:p>
        </p:txBody>
      </p:sp>
      <p:sp>
        <p:nvSpPr>
          <p:cNvPr id="18" name="Rounded Rectangle 17"/>
          <p:cNvSpPr/>
          <p:nvPr/>
        </p:nvSpPr>
        <p:spPr>
          <a:xfrm>
            <a:off x="6071753" y="1517071"/>
            <a:ext cx="2376058" cy="1174173"/>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600" b="1" dirty="0">
                <a:solidFill>
                  <a:sysClr val="windowText" lastClr="000000"/>
                </a:solidFill>
              </a:rPr>
              <a:t>Gia thần: </a:t>
            </a:r>
            <a:r>
              <a:rPr lang="vi-VN" sz="1600" dirty="0">
                <a:solidFill>
                  <a:sysClr val="windowText" lastClr="000000"/>
                </a:solidFill>
              </a:rPr>
              <a:t>Dự Nhượng</a:t>
            </a:r>
            <a:endParaRPr lang="en-US" sz="1600" dirty="0">
              <a:solidFill>
                <a:sysClr val="windowText" lastClr="000000"/>
              </a:solidFill>
            </a:endParaRPr>
          </a:p>
        </p:txBody>
      </p:sp>
      <p:cxnSp>
        <p:nvCxnSpPr>
          <p:cNvPr id="20" name="Straight Arrow Connector 19"/>
          <p:cNvCxnSpPr>
            <a:stCxn id="15" idx="2"/>
            <a:endCxn id="16" idx="0"/>
          </p:cNvCxnSpPr>
          <p:nvPr/>
        </p:nvCxnSpPr>
        <p:spPr>
          <a:xfrm flipH="1">
            <a:off x="1648691" y="1226129"/>
            <a:ext cx="2819400" cy="290944"/>
          </a:xfrm>
          <a:prstGeom prst="straightConnector1">
            <a:avLst/>
          </a:prstGeom>
          <a:ln w="19050">
            <a:solidFill>
              <a:srgbClr val="B5A69A"/>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2"/>
            <a:endCxn id="17" idx="0"/>
          </p:cNvCxnSpPr>
          <p:nvPr/>
        </p:nvCxnSpPr>
        <p:spPr>
          <a:xfrm flipH="1">
            <a:off x="4468090" y="1226129"/>
            <a:ext cx="1" cy="290943"/>
          </a:xfrm>
          <a:prstGeom prst="straightConnector1">
            <a:avLst/>
          </a:prstGeom>
          <a:ln w="19050">
            <a:solidFill>
              <a:srgbClr val="B5A69A"/>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2"/>
            <a:endCxn id="18" idx="0"/>
          </p:cNvCxnSpPr>
          <p:nvPr/>
        </p:nvCxnSpPr>
        <p:spPr>
          <a:xfrm>
            <a:off x="4468091" y="1226129"/>
            <a:ext cx="2791691" cy="290942"/>
          </a:xfrm>
          <a:prstGeom prst="straightConnector1">
            <a:avLst/>
          </a:prstGeom>
          <a:ln w="19050">
            <a:solidFill>
              <a:srgbClr val="B5A69A"/>
            </a:solidFill>
            <a:tailEnd type="triangle"/>
          </a:ln>
        </p:spPr>
        <p:style>
          <a:lnRef idx="1">
            <a:schemeClr val="accent1"/>
          </a:lnRef>
          <a:fillRef idx="0">
            <a:schemeClr val="accent1"/>
          </a:fillRef>
          <a:effectRef idx="0">
            <a:schemeClr val="accent1"/>
          </a:effectRef>
          <a:fontRef idx="minor">
            <a:schemeClr val="tx1"/>
          </a:fontRef>
        </p:style>
      </p:cxnSp>
      <p:sp>
        <p:nvSpPr>
          <p:cNvPr id="25" name="Right Arrow 24"/>
          <p:cNvSpPr/>
          <p:nvPr/>
        </p:nvSpPr>
        <p:spPr>
          <a:xfrm>
            <a:off x="330778" y="3485812"/>
            <a:ext cx="581891" cy="519545"/>
          </a:xfrm>
          <a:prstGeom prst="rightArrow">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67220" y="3148445"/>
            <a:ext cx="5007552" cy="156966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600" b="1" dirty="0" smtClean="0"/>
              <a:t>Bất </a:t>
            </a:r>
            <a:r>
              <a:rPr lang="vi-VN" sz="1600" b="1" dirty="0"/>
              <a:t>kể thời đại nào, bất kể ai từ những viên quan nhỏ cho đến tướng lớn đều được kể tên. </a:t>
            </a:r>
            <a:endParaRPr lang="en-US" sz="1600" b="1" dirty="0" smtClean="0"/>
          </a:p>
          <a:p>
            <a:pPr marL="285750" indent="-285750" algn="just">
              <a:lnSpc>
                <a:spcPct val="150000"/>
              </a:lnSpc>
              <a:buFont typeface="Arial" panose="020B0604020202020204" pitchFamily="34" charset="0"/>
              <a:buChar char="•"/>
            </a:pPr>
            <a:r>
              <a:rPr lang="vi-VN" sz="1600" b="1" dirty="0" smtClean="0"/>
              <a:t>Lòng </a:t>
            </a:r>
            <a:r>
              <a:rPr lang="vi-VN" sz="1600" b="1" dirty="0"/>
              <a:t>trung quân ái quốc </a:t>
            </a:r>
            <a:r>
              <a:rPr lang="en-US" sz="1600" b="1" dirty="0" smtClean="0"/>
              <a:t>là</a:t>
            </a:r>
            <a:r>
              <a:rPr lang="vi-VN" sz="1600" b="1" dirty="0" smtClean="0"/>
              <a:t> </a:t>
            </a:r>
            <a:r>
              <a:rPr lang="vi-VN" sz="1600" b="1" dirty="0"/>
              <a:t>một luận cứ để làm cơ sở cho các lập luận phía sau.</a:t>
            </a:r>
            <a:endParaRPr lang="en-US" sz="1600" b="1" dirty="0"/>
          </a:p>
        </p:txBody>
      </p:sp>
      <p:pic>
        <p:nvPicPr>
          <p:cNvPr id="2" name="Picture 1"/>
          <p:cNvPicPr>
            <a:picLocks noChangeAspect="1"/>
          </p:cNvPicPr>
          <p:nvPr/>
        </p:nvPicPr>
        <p:blipFill>
          <a:blip r:embed="rId2"/>
          <a:stretch>
            <a:fillRect/>
          </a:stretch>
        </p:blipFill>
        <p:spPr>
          <a:xfrm>
            <a:off x="5974772" y="3003288"/>
            <a:ext cx="3058046" cy="1859974"/>
          </a:xfrm>
          <a:prstGeom prst="rect">
            <a:avLst/>
          </a:prstGeom>
          <a:ln>
            <a:noFill/>
          </a:ln>
          <a:effectLst>
            <a:softEdge rad="112500"/>
          </a:effectLst>
        </p:spPr>
      </p:pic>
    </p:spTree>
    <p:extLst>
      <p:ext uri="{BB962C8B-B14F-4D97-AF65-F5344CB8AC3E}">
        <p14:creationId xmlns:p14="http://schemas.microsoft.com/office/powerpoint/2010/main" val="27621819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anim calcmode="lin" valueType="num">
                                      <p:cBhvr>
                                        <p:cTn id="37" dur="500" fill="hold"/>
                                        <p:tgtEl>
                                          <p:spTgt spid="25"/>
                                        </p:tgtEl>
                                        <p:attrNameLst>
                                          <p:attrName>ppt_x</p:attrName>
                                        </p:attrNameLst>
                                      </p:cBhvr>
                                      <p:tavLst>
                                        <p:tav tm="0">
                                          <p:val>
                                            <p:strVal val="#ppt_x"/>
                                          </p:val>
                                        </p:tav>
                                        <p:tav tm="100000">
                                          <p:val>
                                            <p:strVal val="#ppt_x"/>
                                          </p:val>
                                        </p:tav>
                                      </p:tavLst>
                                    </p:anim>
                                    <p:anim calcmode="lin" valueType="num">
                                      <p:cBhvr>
                                        <p:cTn id="38" dur="500" fill="hold"/>
                                        <p:tgtEl>
                                          <p:spTgt spid="25"/>
                                        </p:tgtEl>
                                        <p:attrNameLst>
                                          <p:attrName>ppt_y</p:attrName>
                                        </p:attrNameLst>
                                      </p:cBhvr>
                                      <p:tavLst>
                                        <p:tav tm="0">
                                          <p:val>
                                            <p:strVal val="#ppt_y+.1"/>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5"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856451" y="452372"/>
            <a:ext cx="5718521" cy="1095873"/>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500" b="1" dirty="0" smtClean="0">
                <a:solidFill>
                  <a:schemeClr val="accent2">
                    <a:lumMod val="50000"/>
                  </a:schemeClr>
                </a:solidFill>
              </a:rPr>
              <a:t>2.</a:t>
            </a:r>
            <a:r>
              <a:rPr lang="en-US" sz="2500" b="1" dirty="0" smtClean="0">
                <a:solidFill>
                  <a:schemeClr val="accent2">
                    <a:lumMod val="50000"/>
                  </a:schemeClr>
                </a:solidFill>
              </a:rPr>
              <a:t> </a:t>
            </a:r>
            <a:r>
              <a:rPr lang="vi-VN" sz="2500" b="1" dirty="0" smtClean="0">
                <a:solidFill>
                  <a:schemeClr val="accent2">
                    <a:lumMod val="50000"/>
                  </a:schemeClr>
                </a:solidFill>
              </a:rPr>
              <a:t>Tố </a:t>
            </a:r>
            <a:r>
              <a:rPr lang="vi-VN" sz="2500" b="1" dirty="0">
                <a:solidFill>
                  <a:schemeClr val="accent2">
                    <a:lumMod val="50000"/>
                  </a:schemeClr>
                </a:solidFill>
              </a:rPr>
              <a:t>cáo sự ngang ngược của giặc và lòng căm thù giặc sâu sắc</a:t>
            </a:r>
            <a:endParaRPr lang="en-US" sz="2500" b="1" dirty="0">
              <a:solidFill>
                <a:schemeClr val="accent2">
                  <a:lumMod val="50000"/>
                </a:schemeClr>
              </a:solidFill>
            </a:endParaRPr>
          </a:p>
        </p:txBody>
      </p:sp>
      <p:sp>
        <p:nvSpPr>
          <p:cNvPr id="6" name="Rounded Rectangle 5"/>
          <p:cNvSpPr/>
          <p:nvPr/>
        </p:nvSpPr>
        <p:spPr>
          <a:xfrm>
            <a:off x="3200355" y="1766955"/>
            <a:ext cx="3030711" cy="7084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u="sng" dirty="0" smtClean="0">
                <a:solidFill>
                  <a:schemeClr val="accent2">
                    <a:lumMod val="50000"/>
                  </a:schemeClr>
                </a:solidFill>
              </a:rPr>
              <a:t>HOẠT ĐỘNG CẶP ĐÔI</a:t>
            </a:r>
            <a:endParaRPr lang="en-US" sz="2000" b="1" u="sng" dirty="0">
              <a:solidFill>
                <a:schemeClr val="accent2">
                  <a:lumMod val="50000"/>
                </a:schemeClr>
              </a:solidFill>
            </a:endParaRPr>
          </a:p>
        </p:txBody>
      </p:sp>
      <p:sp>
        <p:nvSpPr>
          <p:cNvPr id="7" name="TextBox 6"/>
          <p:cNvSpPr txBox="1"/>
          <p:nvPr/>
        </p:nvSpPr>
        <p:spPr>
          <a:xfrm>
            <a:off x="1555114" y="2475421"/>
            <a:ext cx="6321194" cy="1754326"/>
          </a:xfrm>
          <a:prstGeom prst="rect">
            <a:avLst/>
          </a:prstGeom>
          <a:noFill/>
        </p:spPr>
        <p:txBody>
          <a:bodyPr wrap="square" rtlCol="0">
            <a:spAutoFit/>
          </a:bodyPr>
          <a:lstStyle/>
          <a:p>
            <a:pPr algn="ctr">
              <a:lnSpc>
                <a:spcPct val="150000"/>
              </a:lnSpc>
            </a:pPr>
            <a:r>
              <a:rPr lang="en-US" sz="1800" b="1" dirty="0" smtClean="0">
                <a:solidFill>
                  <a:srgbClr val="C00000"/>
                </a:solidFill>
              </a:rPr>
              <a:t>Hãy trả lời các câu hỏi sau:</a:t>
            </a:r>
          </a:p>
          <a:p>
            <a:pPr marL="285750" indent="-285750" algn="just">
              <a:lnSpc>
                <a:spcPct val="150000"/>
              </a:lnSpc>
              <a:buFont typeface="Arial" panose="020B0604020202020204" pitchFamily="34" charset="0"/>
              <a:buChar char="•"/>
            </a:pPr>
            <a:r>
              <a:rPr lang="vi-VN" sz="1800" dirty="0"/>
              <a:t>Trong phần này, tác giả đã tố cáo tội ác của giặc ra sao?</a:t>
            </a:r>
          </a:p>
          <a:p>
            <a:pPr marL="285750" indent="-285750" algn="just">
              <a:lnSpc>
                <a:spcPct val="150000"/>
              </a:lnSpc>
              <a:buFont typeface="Arial" panose="020B0604020202020204" pitchFamily="34" charset="0"/>
              <a:buChar char="•"/>
            </a:pPr>
            <a:r>
              <a:rPr lang="vi-VN" sz="1800" dirty="0" smtClean="0"/>
              <a:t>Biện </a:t>
            </a:r>
            <a:r>
              <a:rPr lang="vi-VN" sz="1800" dirty="0"/>
              <a:t>pháp nào được sử dụng và có tác dụng gì?</a:t>
            </a:r>
          </a:p>
          <a:p>
            <a:pPr marL="285750" indent="-285750" algn="just">
              <a:lnSpc>
                <a:spcPct val="150000"/>
              </a:lnSpc>
              <a:buFont typeface="Arial" panose="020B0604020202020204" pitchFamily="34" charset="0"/>
              <a:buChar char="•"/>
            </a:pPr>
            <a:r>
              <a:rPr lang="vi-VN" sz="1800" dirty="0" smtClean="0"/>
              <a:t>Nỗi </a:t>
            </a:r>
            <a:r>
              <a:rPr lang="vi-VN" sz="1800" dirty="0"/>
              <a:t>lòng của người chủ tướng được thể hiện ra sao?</a:t>
            </a:r>
          </a:p>
        </p:txBody>
      </p:sp>
      <p:pic>
        <p:nvPicPr>
          <p:cNvPr id="8" name="Picture 7"/>
          <p:cNvPicPr>
            <a:picLocks noChangeAspect="1"/>
          </p:cNvPicPr>
          <p:nvPr/>
        </p:nvPicPr>
        <p:blipFill>
          <a:blip r:embed="rId2"/>
          <a:stretch>
            <a:fillRect/>
          </a:stretch>
        </p:blipFill>
        <p:spPr>
          <a:xfrm rot="285809">
            <a:off x="1848379" y="1697996"/>
            <a:ext cx="1226827" cy="1117428"/>
          </a:xfrm>
          <a:prstGeom prst="rect">
            <a:avLst/>
          </a:prstGeom>
        </p:spPr>
      </p:pic>
    </p:spTree>
    <p:extLst>
      <p:ext uri="{BB962C8B-B14F-4D97-AF65-F5344CB8AC3E}">
        <p14:creationId xmlns:p14="http://schemas.microsoft.com/office/powerpoint/2010/main" val="24156703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3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90"/>
                                          </p:val>
                                        </p:tav>
                                        <p:tav tm="100000">
                                          <p:val>
                                            <p:fltVal val="0"/>
                                          </p:val>
                                        </p:tav>
                                      </p:tavLst>
                                    </p:anim>
                                    <p:animEffect transition="in" filter="fade">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3125" y="1906345"/>
            <a:ext cx="1489422" cy="1366038"/>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accent2">
                    <a:lumMod val="50000"/>
                  </a:schemeClr>
                </a:solidFill>
              </a:rPr>
              <a:t>Tội ác của kẻ thù</a:t>
            </a:r>
            <a:endParaRPr lang="en-US" sz="1800" b="1" dirty="0">
              <a:solidFill>
                <a:schemeClr val="accent2">
                  <a:lumMod val="50000"/>
                </a:schemeClr>
              </a:solidFill>
            </a:endParaRPr>
          </a:p>
        </p:txBody>
      </p:sp>
      <p:sp>
        <p:nvSpPr>
          <p:cNvPr id="7" name="Rounded Rectangle 6"/>
          <p:cNvSpPr/>
          <p:nvPr/>
        </p:nvSpPr>
        <p:spPr>
          <a:xfrm>
            <a:off x="2327563" y="460637"/>
            <a:ext cx="3823856" cy="526494"/>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dirty="0">
                <a:solidFill>
                  <a:srgbClr val="434343"/>
                </a:solidFill>
              </a:rPr>
              <a:t>Sứ giặc đi lại nghênh ngang</a:t>
            </a:r>
          </a:p>
        </p:txBody>
      </p:sp>
      <p:sp>
        <p:nvSpPr>
          <p:cNvPr id="8" name="Rounded Rectangle 7"/>
          <p:cNvSpPr/>
          <p:nvPr/>
        </p:nvSpPr>
        <p:spPr>
          <a:xfrm>
            <a:off x="2327562" y="2533774"/>
            <a:ext cx="3823857" cy="479683"/>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dirty="0">
                <a:solidFill>
                  <a:srgbClr val="434343"/>
                </a:solidFill>
              </a:rPr>
              <a:t>Đòi ngọc lụa, thỏa lòng tham</a:t>
            </a:r>
          </a:p>
        </p:txBody>
      </p:sp>
      <p:sp>
        <p:nvSpPr>
          <p:cNvPr id="9" name="Rounded Rectangle 8"/>
          <p:cNvSpPr/>
          <p:nvPr/>
        </p:nvSpPr>
        <p:spPr>
          <a:xfrm>
            <a:off x="2327563" y="1110231"/>
            <a:ext cx="3823856" cy="534604"/>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600" dirty="0">
                <a:solidFill>
                  <a:srgbClr val="434343"/>
                </a:solidFill>
              </a:rPr>
              <a:t>Uốn lưỡi cú diều mà sỉ mắng triều đình</a:t>
            </a:r>
            <a:endParaRPr lang="en-US" sz="1600" dirty="0">
              <a:solidFill>
                <a:srgbClr val="434343"/>
              </a:solidFill>
            </a:endParaRPr>
          </a:p>
        </p:txBody>
      </p:sp>
      <p:sp>
        <p:nvSpPr>
          <p:cNvPr id="10" name="Rounded Rectangle 9"/>
          <p:cNvSpPr/>
          <p:nvPr/>
        </p:nvSpPr>
        <p:spPr>
          <a:xfrm>
            <a:off x="2327562" y="1848171"/>
            <a:ext cx="3823857" cy="514552"/>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dirty="0">
                <a:solidFill>
                  <a:srgbClr val="434343"/>
                </a:solidFill>
              </a:rPr>
              <a:t>Đem thân dê chó bắt </a:t>
            </a:r>
            <a:r>
              <a:rPr lang="en-US" sz="1600" dirty="0" smtClean="0">
                <a:solidFill>
                  <a:srgbClr val="434343"/>
                </a:solidFill>
              </a:rPr>
              <a:t>nạt Tể phụ</a:t>
            </a:r>
            <a:endParaRPr lang="en-US" sz="1600" dirty="0">
              <a:solidFill>
                <a:srgbClr val="434343"/>
              </a:solidFill>
            </a:endParaRPr>
          </a:p>
        </p:txBody>
      </p:sp>
      <p:cxnSp>
        <p:nvCxnSpPr>
          <p:cNvPr id="14" name="Straight Arrow Connector 13"/>
          <p:cNvCxnSpPr>
            <a:stCxn id="6" idx="3"/>
            <a:endCxn id="7" idx="1"/>
          </p:cNvCxnSpPr>
          <p:nvPr/>
        </p:nvCxnSpPr>
        <p:spPr>
          <a:xfrm flipV="1">
            <a:off x="1662547" y="723884"/>
            <a:ext cx="665016" cy="18654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a:endCxn id="9" idx="1"/>
          </p:cNvCxnSpPr>
          <p:nvPr/>
        </p:nvCxnSpPr>
        <p:spPr>
          <a:xfrm flipV="1">
            <a:off x="1662547" y="1377533"/>
            <a:ext cx="665016" cy="121183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a:endCxn id="10" idx="1"/>
          </p:cNvCxnSpPr>
          <p:nvPr/>
        </p:nvCxnSpPr>
        <p:spPr>
          <a:xfrm flipV="1">
            <a:off x="1662547" y="2105447"/>
            <a:ext cx="665015" cy="48391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3"/>
            <a:endCxn id="8" idx="1"/>
          </p:cNvCxnSpPr>
          <p:nvPr/>
        </p:nvCxnSpPr>
        <p:spPr>
          <a:xfrm>
            <a:off x="1662547" y="2589364"/>
            <a:ext cx="665015" cy="18425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327564" y="3188999"/>
            <a:ext cx="3823855" cy="483918"/>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dirty="0">
                <a:solidFill>
                  <a:srgbClr val="434343"/>
                </a:solidFill>
              </a:rPr>
              <a:t>Thu bạc vàng, để vét của kho</a:t>
            </a:r>
          </a:p>
        </p:txBody>
      </p:sp>
      <p:sp>
        <p:nvSpPr>
          <p:cNvPr id="35" name="Rounded Rectangle 34"/>
          <p:cNvSpPr/>
          <p:nvPr/>
        </p:nvSpPr>
        <p:spPr>
          <a:xfrm>
            <a:off x="2327562" y="3964533"/>
            <a:ext cx="3823857" cy="493168"/>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dirty="0">
                <a:solidFill>
                  <a:srgbClr val="434343"/>
                </a:solidFill>
              </a:rPr>
              <a:t>Đem thịt mà nuôi hổ đói</a:t>
            </a:r>
          </a:p>
        </p:txBody>
      </p:sp>
      <p:cxnSp>
        <p:nvCxnSpPr>
          <p:cNvPr id="37" name="Straight Arrow Connector 36"/>
          <p:cNvCxnSpPr>
            <a:stCxn id="6" idx="3"/>
            <a:endCxn id="34" idx="1"/>
          </p:cNvCxnSpPr>
          <p:nvPr/>
        </p:nvCxnSpPr>
        <p:spPr>
          <a:xfrm>
            <a:off x="1662547" y="2589364"/>
            <a:ext cx="665017" cy="84159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6" idx="3"/>
            <a:endCxn id="35" idx="1"/>
          </p:cNvCxnSpPr>
          <p:nvPr/>
        </p:nvCxnSpPr>
        <p:spPr>
          <a:xfrm>
            <a:off x="1662547" y="2589364"/>
            <a:ext cx="665015" cy="162175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91" name="Right Arrow 90"/>
          <p:cNvSpPr/>
          <p:nvPr/>
        </p:nvSpPr>
        <p:spPr>
          <a:xfrm>
            <a:off x="6328056" y="2143756"/>
            <a:ext cx="602673"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6930729" y="1088953"/>
            <a:ext cx="2026227" cy="3000821"/>
          </a:xfrm>
          <a:prstGeom prst="rect">
            <a:avLst/>
          </a:prstGeom>
          <a:noFill/>
        </p:spPr>
        <p:txBody>
          <a:bodyPr wrap="square" rtlCol="0">
            <a:spAutoFit/>
          </a:bodyPr>
          <a:lstStyle/>
          <a:p>
            <a:pPr algn="just">
              <a:lnSpc>
                <a:spcPct val="150000"/>
              </a:lnSpc>
            </a:pPr>
            <a:r>
              <a:rPr lang="en-US" sz="1800" dirty="0" smtClean="0">
                <a:solidFill>
                  <a:srgbClr val="434343"/>
                </a:solidFill>
              </a:rPr>
              <a:t>Sử dụng biện </a:t>
            </a:r>
            <a:r>
              <a:rPr lang="en-US" sz="1800" dirty="0">
                <a:solidFill>
                  <a:srgbClr val="434343"/>
                </a:solidFill>
              </a:rPr>
              <a:t>pháp nghệ thuật ẩn dụ, nhân hóa </a:t>
            </a:r>
            <a:r>
              <a:rPr lang="en-US" sz="1800" dirty="0" smtClean="0">
                <a:solidFill>
                  <a:srgbClr val="434343"/>
                </a:solidFill>
              </a:rPr>
              <a:t>để vạch </a:t>
            </a:r>
            <a:r>
              <a:rPr lang="en-US" sz="1800" dirty="0">
                <a:solidFill>
                  <a:srgbClr val="434343"/>
                </a:solidFill>
              </a:rPr>
              <a:t>trần tội ác, bản chất tham lam, tàn bạo hống hách của </a:t>
            </a:r>
            <a:r>
              <a:rPr lang="en-US" sz="1800" dirty="0" smtClean="0">
                <a:solidFill>
                  <a:srgbClr val="434343"/>
                </a:solidFill>
              </a:rPr>
              <a:t>giặc</a:t>
            </a:r>
            <a:endParaRPr lang="en-US" sz="1800" dirty="0">
              <a:solidFill>
                <a:srgbClr val="434343"/>
              </a:solidFill>
            </a:endParaRPr>
          </a:p>
        </p:txBody>
      </p:sp>
    </p:spTree>
    <p:extLst>
      <p:ext uri="{BB962C8B-B14F-4D97-AF65-F5344CB8AC3E}">
        <p14:creationId xmlns:p14="http://schemas.microsoft.com/office/powerpoint/2010/main" val="14349760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arn(inVertical)">
                                      <p:cBhvr>
                                        <p:cTn id="44" dur="500"/>
                                        <p:tgtEl>
                                          <p:spTgt spid="37"/>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91"/>
                                        </p:tgtEl>
                                        <p:attrNameLst>
                                          <p:attrName>style.visibility</p:attrName>
                                        </p:attrNameLst>
                                      </p:cBhvr>
                                      <p:to>
                                        <p:strVal val="visible"/>
                                      </p:to>
                                    </p:set>
                                    <p:animEffect transition="in" filter="circle(in)">
                                      <p:cBhvr>
                                        <p:cTn id="60" dur="500"/>
                                        <p:tgtEl>
                                          <p:spTgt spid="91"/>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92"/>
                                        </p:tgtEl>
                                        <p:attrNameLst>
                                          <p:attrName>style.visibility</p:attrName>
                                        </p:attrNameLst>
                                      </p:cBhvr>
                                      <p:to>
                                        <p:strVal val="visible"/>
                                      </p:to>
                                    </p:set>
                                    <p:anim calcmode="lin" valueType="num">
                                      <p:cBhvr>
                                        <p:cTn id="63" dur="500" fill="hold"/>
                                        <p:tgtEl>
                                          <p:spTgt spid="92"/>
                                        </p:tgtEl>
                                        <p:attrNameLst>
                                          <p:attrName>ppt_w</p:attrName>
                                        </p:attrNameLst>
                                      </p:cBhvr>
                                      <p:tavLst>
                                        <p:tav tm="0">
                                          <p:val>
                                            <p:fltVal val="0"/>
                                          </p:val>
                                        </p:tav>
                                        <p:tav tm="100000">
                                          <p:val>
                                            <p:strVal val="#ppt_w"/>
                                          </p:val>
                                        </p:tav>
                                      </p:tavLst>
                                    </p:anim>
                                    <p:anim calcmode="lin" valueType="num">
                                      <p:cBhvr>
                                        <p:cTn id="64" dur="500" fill="hold"/>
                                        <p:tgtEl>
                                          <p:spTgt spid="92"/>
                                        </p:tgtEl>
                                        <p:attrNameLst>
                                          <p:attrName>ppt_h</p:attrName>
                                        </p:attrNameLst>
                                      </p:cBhvr>
                                      <p:tavLst>
                                        <p:tav tm="0">
                                          <p:val>
                                            <p:fltVal val="0"/>
                                          </p:val>
                                        </p:tav>
                                        <p:tav tm="100000">
                                          <p:val>
                                            <p:strVal val="#ppt_h"/>
                                          </p:val>
                                        </p:tav>
                                      </p:tavLst>
                                    </p:anim>
                                    <p:anim calcmode="lin" valueType="num">
                                      <p:cBhvr>
                                        <p:cTn id="65" dur="500" fill="hold"/>
                                        <p:tgtEl>
                                          <p:spTgt spid="92"/>
                                        </p:tgtEl>
                                        <p:attrNameLst>
                                          <p:attrName>style.rotation</p:attrName>
                                        </p:attrNameLst>
                                      </p:cBhvr>
                                      <p:tavLst>
                                        <p:tav tm="0">
                                          <p:val>
                                            <p:fltVal val="90"/>
                                          </p:val>
                                        </p:tav>
                                        <p:tav tm="100000">
                                          <p:val>
                                            <p:fltVal val="0"/>
                                          </p:val>
                                        </p:tav>
                                      </p:tavLst>
                                    </p:anim>
                                    <p:animEffect transition="in" filter="fade">
                                      <p:cBhvr>
                                        <p:cTn id="66"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34" grpId="0" animBg="1"/>
      <p:bldP spid="35" grpId="0" animBg="1"/>
      <p:bldP spid="91" grpId="0" animBg="1"/>
      <p:bldP spid="9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0000"/>
            </a:blip>
            <a:stretch>
              <a:fillRect t="-21412" b="-15476"/>
            </a:stretch>
          </a:blipFill>
        </p:spPr>
      </p:sp>
      <p:sp>
        <p:nvSpPr>
          <p:cNvPr id="3" name="Freeform 3"/>
          <p:cNvSpPr/>
          <p:nvPr/>
        </p:nvSpPr>
        <p:spPr>
          <a:xfrm>
            <a:off x="0" y="1537855"/>
            <a:ext cx="9144000" cy="1974272"/>
          </a:xfrm>
          <a:custGeom>
            <a:avLst/>
            <a:gdLst/>
            <a:ahLst/>
            <a:cxnLst/>
            <a:rect l="l" t="t" r="r" b="b"/>
            <a:pathLst>
              <a:path w="18288000" h="5357770">
                <a:moveTo>
                  <a:pt x="0" y="0"/>
                </a:moveTo>
                <a:lnTo>
                  <a:pt x="18288000" y="0"/>
                </a:lnTo>
                <a:lnTo>
                  <a:pt x="18288000" y="5357770"/>
                </a:lnTo>
                <a:lnTo>
                  <a:pt x="0" y="5357770"/>
                </a:lnTo>
                <a:lnTo>
                  <a:pt x="0" y="0"/>
                </a:lnTo>
                <a:close/>
              </a:path>
            </a:pathLst>
          </a:custGeom>
          <a:blipFill>
            <a:blip r:embed="rId3">
              <a:alphaModFix amt="90000"/>
            </a:blip>
            <a:stretch>
              <a:fillRect l="-46518" t="-64001" r="-46518" b="-32571"/>
            </a:stretch>
          </a:blipFill>
        </p:spPr>
      </p:sp>
      <p:sp>
        <p:nvSpPr>
          <p:cNvPr id="4" name="Right Arrow 3"/>
          <p:cNvSpPr/>
          <p:nvPr/>
        </p:nvSpPr>
        <p:spPr>
          <a:xfrm>
            <a:off x="602674" y="2179494"/>
            <a:ext cx="924791" cy="7845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2937" y="1902336"/>
            <a:ext cx="6525491" cy="1338828"/>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dirty="0" smtClean="0">
                <a:latin typeface="+mn-lt"/>
              </a:rPr>
              <a:t>Những </a:t>
            </a:r>
            <a:r>
              <a:rPr lang="vi-VN" sz="1800" dirty="0">
                <a:latin typeface="+mn-lt"/>
              </a:rPr>
              <a:t>tội ác man rợ </a:t>
            </a:r>
            <a:r>
              <a:rPr lang="en-US" sz="1800" dirty="0" smtClean="0">
                <a:latin typeface="+mn-lt"/>
              </a:rPr>
              <a:t>của lũ giặc ngoại xâm</a:t>
            </a:r>
            <a:r>
              <a:rPr lang="vi-VN" sz="1800" dirty="0" smtClean="0">
                <a:latin typeface="+mn-lt"/>
              </a:rPr>
              <a:t> </a:t>
            </a:r>
            <a:r>
              <a:rPr lang="vi-VN" sz="1800" dirty="0">
                <a:latin typeface="+mn-lt"/>
              </a:rPr>
              <a:t>càng nhen nhóm nên lòng quyết tâm của quân dân nhà Trần. </a:t>
            </a:r>
            <a:endParaRPr lang="en-US" sz="1800" dirty="0" smtClean="0">
              <a:latin typeface="+mn-lt"/>
            </a:endParaRPr>
          </a:p>
          <a:p>
            <a:pPr marL="285750" indent="-285750" algn="just">
              <a:lnSpc>
                <a:spcPct val="150000"/>
              </a:lnSpc>
              <a:buFont typeface="Arial" panose="020B0604020202020204" pitchFamily="34" charset="0"/>
              <a:buChar char="•"/>
            </a:pPr>
            <a:r>
              <a:rPr lang="vi-VN" sz="1800" dirty="0" smtClean="0">
                <a:latin typeface="+mn-lt"/>
              </a:rPr>
              <a:t>Khích </a:t>
            </a:r>
            <a:r>
              <a:rPr lang="vi-VN" sz="1800" dirty="0">
                <a:latin typeface="+mn-lt"/>
              </a:rPr>
              <a:t>lệ lòng căm thù giặc và khơi gợi nỗi nhục mất nước.</a:t>
            </a:r>
            <a:endParaRPr lang="en-US" sz="1800" dirty="0">
              <a:latin typeface="+mn-lt"/>
            </a:endParaRPr>
          </a:p>
        </p:txBody>
      </p:sp>
    </p:spTree>
    <p:extLst>
      <p:ext uri="{BB962C8B-B14F-4D97-AF65-F5344CB8AC3E}">
        <p14:creationId xmlns:p14="http://schemas.microsoft.com/office/powerpoint/2010/main" val="38541904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61409" y="477983"/>
            <a:ext cx="3013363" cy="748146"/>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ysClr val="windowText" lastClr="000000"/>
                </a:solidFill>
              </a:rPr>
              <a:t>Tâm sự của vị chủ tướng</a:t>
            </a:r>
            <a:endParaRPr lang="en-US" sz="1800" b="1" dirty="0">
              <a:solidFill>
                <a:sysClr val="windowText" lastClr="000000"/>
              </a:solidFill>
            </a:endParaRPr>
          </a:p>
        </p:txBody>
      </p:sp>
      <p:sp>
        <p:nvSpPr>
          <p:cNvPr id="4" name="Rounded Rectangle 3"/>
          <p:cNvSpPr/>
          <p:nvPr/>
        </p:nvSpPr>
        <p:spPr>
          <a:xfrm>
            <a:off x="1842476" y="3548496"/>
            <a:ext cx="6027200" cy="924791"/>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Trước những đau khổ lầm than cùng cực mà nhân dân phải gánh chịu </a:t>
            </a:r>
            <a:r>
              <a:rPr lang="vi-VN" sz="1800" dirty="0" smtClean="0">
                <a:solidFill>
                  <a:sysClr val="windowText" lastClr="000000"/>
                </a:solidFill>
              </a:rPr>
              <a:t>cảm </a:t>
            </a:r>
            <a:r>
              <a:rPr lang="vi-VN" sz="1800" dirty="0">
                <a:solidFill>
                  <a:sysClr val="windowText" lastClr="000000"/>
                </a:solidFill>
              </a:rPr>
              <a:t>thấy vô cùng day </a:t>
            </a:r>
            <a:r>
              <a:rPr lang="vi-VN" sz="1800" dirty="0" smtClean="0">
                <a:solidFill>
                  <a:sysClr val="windowText" lastClr="000000"/>
                </a:solidFill>
              </a:rPr>
              <a:t>dứt</a:t>
            </a:r>
            <a:r>
              <a:rPr lang="en-US" sz="1800" dirty="0" smtClean="0">
                <a:solidFill>
                  <a:sysClr val="windowText" lastClr="000000"/>
                </a:solidFill>
              </a:rPr>
              <a:t>, xót xa</a:t>
            </a:r>
            <a:endParaRPr lang="en-US" sz="1800" dirty="0">
              <a:solidFill>
                <a:sysClr val="windowText" lastClr="000000"/>
              </a:solidFill>
            </a:endParaRPr>
          </a:p>
        </p:txBody>
      </p:sp>
      <p:sp>
        <p:nvSpPr>
          <p:cNvPr id="5" name="Rounded Rectangle 4"/>
          <p:cNvSpPr/>
          <p:nvPr/>
        </p:nvSpPr>
        <p:spPr>
          <a:xfrm>
            <a:off x="325810" y="2135474"/>
            <a:ext cx="1926763" cy="790836"/>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smtClean="0">
                <a:solidFill>
                  <a:sysClr val="windowText" lastClr="000000"/>
                </a:solidFill>
              </a:rPr>
              <a:t>Ta </a:t>
            </a:r>
            <a:r>
              <a:rPr lang="vi-VN" sz="1800" dirty="0">
                <a:solidFill>
                  <a:sysClr val="windowText" lastClr="000000"/>
                </a:solidFill>
              </a:rPr>
              <a:t>thường tới bữa quên ăn</a:t>
            </a:r>
            <a:endParaRPr lang="en-US" sz="1800" dirty="0">
              <a:solidFill>
                <a:sysClr val="windowText" lastClr="000000"/>
              </a:solidFill>
            </a:endParaRPr>
          </a:p>
        </p:txBody>
      </p:sp>
      <p:sp>
        <p:nvSpPr>
          <p:cNvPr id="6" name="Rounded Rectangle 5"/>
          <p:cNvSpPr/>
          <p:nvPr/>
        </p:nvSpPr>
        <p:spPr>
          <a:xfrm>
            <a:off x="2440020" y="2146235"/>
            <a:ext cx="1926763" cy="780076"/>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Nửa </a:t>
            </a:r>
            <a:r>
              <a:rPr lang="en-US" sz="1800" dirty="0">
                <a:solidFill>
                  <a:sysClr val="windowText" lastClr="000000"/>
                </a:solidFill>
              </a:rPr>
              <a:t>đêm vỗ gối</a:t>
            </a:r>
          </a:p>
        </p:txBody>
      </p:sp>
      <p:sp>
        <p:nvSpPr>
          <p:cNvPr id="7" name="Rounded Rectangle 6"/>
          <p:cNvSpPr/>
          <p:nvPr/>
        </p:nvSpPr>
        <p:spPr>
          <a:xfrm>
            <a:off x="4548348" y="2149586"/>
            <a:ext cx="2100880" cy="776724"/>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smtClean="0">
                <a:solidFill>
                  <a:sysClr val="windowText" lastClr="000000"/>
                </a:solidFill>
              </a:rPr>
              <a:t>Ruột </a:t>
            </a:r>
            <a:r>
              <a:rPr lang="vi-VN" sz="1800" dirty="0">
                <a:solidFill>
                  <a:sysClr val="windowText" lastClr="000000"/>
                </a:solidFill>
              </a:rPr>
              <a:t>đau như cắt</a:t>
            </a:r>
            <a:endParaRPr lang="en-US" sz="1800" dirty="0">
              <a:solidFill>
                <a:sysClr val="windowText" lastClr="000000"/>
              </a:solidFill>
            </a:endParaRPr>
          </a:p>
        </p:txBody>
      </p:sp>
      <p:sp>
        <p:nvSpPr>
          <p:cNvPr id="8" name="Rounded Rectangle 7"/>
          <p:cNvSpPr/>
          <p:nvPr/>
        </p:nvSpPr>
        <p:spPr>
          <a:xfrm>
            <a:off x="6770209" y="2155626"/>
            <a:ext cx="2198935" cy="748146"/>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smtClean="0">
                <a:solidFill>
                  <a:sysClr val="windowText" lastClr="000000"/>
                </a:solidFill>
              </a:rPr>
              <a:t>Nước </a:t>
            </a:r>
            <a:r>
              <a:rPr lang="vi-VN" sz="1800" dirty="0">
                <a:solidFill>
                  <a:sysClr val="windowText" lastClr="000000"/>
                </a:solidFill>
              </a:rPr>
              <a:t>mắt đầm đìa</a:t>
            </a:r>
            <a:endParaRPr lang="en-US" sz="1800" dirty="0">
              <a:solidFill>
                <a:sysClr val="windowText" lastClr="000000"/>
              </a:solidFill>
            </a:endParaRPr>
          </a:p>
        </p:txBody>
      </p:sp>
      <p:sp>
        <p:nvSpPr>
          <p:cNvPr id="9" name="Right Arrow 8"/>
          <p:cNvSpPr/>
          <p:nvPr/>
        </p:nvSpPr>
        <p:spPr>
          <a:xfrm>
            <a:off x="615495" y="3688773"/>
            <a:ext cx="997527" cy="644236"/>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3" name="Group 22"/>
          <p:cNvGrpSpPr/>
          <p:nvPr/>
        </p:nvGrpSpPr>
        <p:grpSpPr>
          <a:xfrm>
            <a:off x="1386664" y="1226129"/>
            <a:ext cx="6328930" cy="944411"/>
            <a:chOff x="1116157" y="1329820"/>
            <a:chExt cx="6328930" cy="944411"/>
          </a:xfrm>
        </p:grpSpPr>
        <p:cxnSp>
          <p:nvCxnSpPr>
            <p:cNvPr id="11" name="Straight Connector 10"/>
            <p:cNvCxnSpPr/>
            <p:nvPr/>
          </p:nvCxnSpPr>
          <p:spPr>
            <a:xfrm flipV="1">
              <a:off x="1116157" y="1757496"/>
              <a:ext cx="6326334" cy="19350"/>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97927" y="1329820"/>
              <a:ext cx="0" cy="426244"/>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16157" y="1771943"/>
              <a:ext cx="0" cy="477982"/>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127663" y="1776845"/>
              <a:ext cx="0" cy="477982"/>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20030" y="1762550"/>
              <a:ext cx="8251" cy="496767"/>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442491" y="1756063"/>
              <a:ext cx="2596" cy="518168"/>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9422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par>
                                <p:cTn id="32" presetID="6"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5000"/>
            </a:blip>
            <a:stretch>
              <a:fillRect t="-2296" b="-2296"/>
            </a:stretch>
          </a:blipFill>
        </p:spPr>
      </p:sp>
      <p:sp>
        <p:nvSpPr>
          <p:cNvPr id="3" name="Freeform 3"/>
          <p:cNvSpPr/>
          <p:nvPr/>
        </p:nvSpPr>
        <p:spPr>
          <a:xfrm>
            <a:off x="0" y="417443"/>
            <a:ext cx="9144000" cy="1810053"/>
          </a:xfrm>
          <a:custGeom>
            <a:avLst/>
            <a:gdLst/>
            <a:ahLst/>
            <a:cxnLst/>
            <a:rect l="l" t="t" r="r" b="b"/>
            <a:pathLst>
              <a:path w="18288000" h="4959757">
                <a:moveTo>
                  <a:pt x="0" y="0"/>
                </a:moveTo>
                <a:lnTo>
                  <a:pt x="18288000" y="0"/>
                </a:lnTo>
                <a:lnTo>
                  <a:pt x="18288000" y="4959757"/>
                </a:lnTo>
                <a:lnTo>
                  <a:pt x="0" y="4959757"/>
                </a:lnTo>
                <a:lnTo>
                  <a:pt x="0" y="0"/>
                </a:lnTo>
                <a:close/>
              </a:path>
            </a:pathLst>
          </a:custGeom>
          <a:blipFill>
            <a:blip r:embed="rId3">
              <a:alphaModFix amt="85000"/>
            </a:blip>
            <a:stretch>
              <a:fillRect l="-46518" t="-112347" r="-46518"/>
            </a:stretch>
          </a:blipFill>
        </p:spPr>
      </p:sp>
      <p:sp>
        <p:nvSpPr>
          <p:cNvPr id="4" name="Freeform 3"/>
          <p:cNvSpPr/>
          <p:nvPr/>
        </p:nvSpPr>
        <p:spPr>
          <a:xfrm>
            <a:off x="0" y="2827050"/>
            <a:ext cx="9144000" cy="2009627"/>
          </a:xfrm>
          <a:custGeom>
            <a:avLst/>
            <a:gdLst/>
            <a:ahLst/>
            <a:cxnLst/>
            <a:rect l="l" t="t" r="r" b="b"/>
            <a:pathLst>
              <a:path w="18288000" h="4959757">
                <a:moveTo>
                  <a:pt x="0" y="0"/>
                </a:moveTo>
                <a:lnTo>
                  <a:pt x="18288000" y="0"/>
                </a:lnTo>
                <a:lnTo>
                  <a:pt x="18288000" y="4959757"/>
                </a:lnTo>
                <a:lnTo>
                  <a:pt x="0" y="4959757"/>
                </a:lnTo>
                <a:lnTo>
                  <a:pt x="0" y="0"/>
                </a:lnTo>
                <a:close/>
              </a:path>
            </a:pathLst>
          </a:custGeom>
          <a:blipFill>
            <a:blip r:embed="rId3">
              <a:alphaModFix amt="85000"/>
            </a:blip>
            <a:stretch>
              <a:fillRect l="-46518" t="-112347" r="-46518"/>
            </a:stretch>
          </a:blipFill>
        </p:spPr>
      </p:sp>
      <p:sp>
        <p:nvSpPr>
          <p:cNvPr id="5" name="TextBox 4"/>
          <p:cNvSpPr txBox="1"/>
          <p:nvPr/>
        </p:nvSpPr>
        <p:spPr>
          <a:xfrm>
            <a:off x="992517" y="653055"/>
            <a:ext cx="7179388" cy="1338828"/>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dirty="0" smtClean="0"/>
              <a:t>Nhịp </a:t>
            </a:r>
            <a:r>
              <a:rPr lang="vi-VN" sz="1800" dirty="0"/>
              <a:t>văn dồn dập, ngắn gọn, ngôn ngữ ước lệ giàu hình ảnh có giá trị biểu cảm lớn. </a:t>
            </a:r>
            <a:endParaRPr lang="en-US" sz="1800" dirty="0" smtClean="0"/>
          </a:p>
          <a:p>
            <a:pPr marL="285750" indent="-285750" algn="just">
              <a:lnSpc>
                <a:spcPct val="150000"/>
              </a:lnSpc>
              <a:buFont typeface="Arial" panose="020B0604020202020204" pitchFamily="34" charset="0"/>
              <a:buChar char="•"/>
            </a:pPr>
            <a:r>
              <a:rPr lang="vi-VN" sz="1800" dirty="0" smtClean="0"/>
              <a:t>Thể </a:t>
            </a:r>
            <a:r>
              <a:rPr lang="vi-VN" sz="1800" dirty="0"/>
              <a:t>hiện sự sôi sục của vị tướng lĩnh.</a:t>
            </a:r>
            <a:endParaRPr lang="en-US" sz="1800" dirty="0"/>
          </a:p>
        </p:txBody>
      </p:sp>
      <p:sp>
        <p:nvSpPr>
          <p:cNvPr id="6" name="TextBox 5"/>
          <p:cNvSpPr txBox="1"/>
          <p:nvPr/>
        </p:nvSpPr>
        <p:spPr>
          <a:xfrm>
            <a:off x="354473" y="2954700"/>
            <a:ext cx="8435054" cy="1754326"/>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dirty="0" smtClean="0"/>
              <a:t>Hàng </a:t>
            </a:r>
            <a:r>
              <a:rPr lang="vi-VN" sz="1800" dirty="0"/>
              <a:t>loạt các thành ngữ mạnh được sử dụng </a:t>
            </a:r>
            <a:r>
              <a:rPr lang="vi-VN" sz="1800" i="1" dirty="0" smtClean="0"/>
              <a:t>“Xả </a:t>
            </a:r>
            <a:r>
              <a:rPr lang="vi-VN" sz="1800" i="1" dirty="0"/>
              <a:t>thịt lột da”</a:t>
            </a:r>
            <a:r>
              <a:rPr lang="vi-VN" sz="1800" dirty="0"/>
              <a:t>, “</a:t>
            </a:r>
            <a:r>
              <a:rPr lang="vi-VN" sz="1800" i="1" dirty="0"/>
              <a:t>nuốt gan uống máu”</a:t>
            </a:r>
            <a:r>
              <a:rPr lang="vi-VN" sz="1800" dirty="0"/>
              <a:t>, </a:t>
            </a:r>
            <a:r>
              <a:rPr lang="vi-VN" sz="1800" i="1" dirty="0"/>
              <a:t>“trăm thân này phơi ngoài lội cỏ, nghìn xác này gói trong da ngựa</a:t>
            </a:r>
            <a:r>
              <a:rPr lang="vi-VN" sz="1800" i="1" dirty="0" smtClean="0"/>
              <a:t>”</a:t>
            </a:r>
            <a:r>
              <a:rPr lang="en-US" sz="1800" dirty="0" smtClean="0"/>
              <a:t>…</a:t>
            </a:r>
          </a:p>
          <a:p>
            <a:pPr marL="285750" indent="-285750" algn="just">
              <a:lnSpc>
                <a:spcPct val="150000"/>
              </a:lnSpc>
              <a:buFont typeface="Arial" panose="020B0604020202020204" pitchFamily="34" charset="0"/>
              <a:buChar char="•"/>
            </a:pPr>
            <a:r>
              <a:rPr lang="vi-VN" sz="1800" dirty="0" smtClean="0"/>
              <a:t>Nghệ </a:t>
            </a:r>
            <a:r>
              <a:rPr lang="vi-VN" sz="1800" dirty="0"/>
              <a:t>thuật phóng đại dùng điển cố thể hiện lòng yêu nước, sự căm thù giặc và tinh thần sẵn sàng hi sinh vì nghĩa </a:t>
            </a:r>
            <a:r>
              <a:rPr lang="vi-VN" sz="1800" dirty="0" smtClean="0"/>
              <a:t>lớn</a:t>
            </a:r>
            <a:r>
              <a:rPr lang="en-US" sz="1800" dirty="0" smtClean="0"/>
              <a:t>.</a:t>
            </a:r>
            <a:endParaRPr lang="en-US" sz="1800" dirty="0"/>
          </a:p>
        </p:txBody>
      </p:sp>
      <p:pic>
        <p:nvPicPr>
          <p:cNvPr id="10" name="Picture 9"/>
          <p:cNvPicPr>
            <a:picLocks noChangeAspect="1"/>
          </p:cNvPicPr>
          <p:nvPr/>
        </p:nvPicPr>
        <p:blipFill>
          <a:blip r:embed="rId4"/>
          <a:stretch>
            <a:fillRect/>
          </a:stretch>
        </p:blipFill>
        <p:spPr>
          <a:xfrm>
            <a:off x="354473" y="417443"/>
            <a:ext cx="638044" cy="1102176"/>
          </a:xfrm>
          <a:prstGeom prst="rect">
            <a:avLst/>
          </a:prstGeom>
        </p:spPr>
      </p:pic>
      <p:sp>
        <p:nvSpPr>
          <p:cNvPr id="12" name="Right Arrow 11"/>
          <p:cNvSpPr/>
          <p:nvPr/>
        </p:nvSpPr>
        <p:spPr>
          <a:xfrm rot="5400000">
            <a:off x="4186609" y="2091322"/>
            <a:ext cx="770781" cy="8578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7148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363348" y="392738"/>
            <a:ext cx="4922036" cy="809898"/>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chemeClr val="accent2">
                    <a:lumMod val="50000"/>
                  </a:schemeClr>
                </a:solidFill>
              </a:rPr>
              <a:t>3. Phân tích đúng sai, phải trái</a:t>
            </a:r>
            <a:endParaRPr lang="en-US" sz="2500" b="1" dirty="0">
              <a:solidFill>
                <a:schemeClr val="accent2">
                  <a:lumMod val="50000"/>
                </a:schemeClr>
              </a:solidFill>
            </a:endParaRPr>
          </a:p>
        </p:txBody>
      </p:sp>
      <p:sp>
        <p:nvSpPr>
          <p:cNvPr id="10" name="Rounded Rectangle 9"/>
          <p:cNvSpPr/>
          <p:nvPr/>
        </p:nvSpPr>
        <p:spPr>
          <a:xfrm>
            <a:off x="4021428" y="1315943"/>
            <a:ext cx="3030711" cy="7084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u="sng" dirty="0" smtClean="0">
                <a:solidFill>
                  <a:schemeClr val="accent2">
                    <a:lumMod val="50000"/>
                  </a:schemeClr>
                </a:solidFill>
              </a:rPr>
              <a:t>HOẠT ĐỘNG CẶP ĐÔI</a:t>
            </a:r>
            <a:endParaRPr lang="en-US" sz="2000" b="1" u="sng" dirty="0">
              <a:solidFill>
                <a:schemeClr val="accent2">
                  <a:lumMod val="50000"/>
                </a:schemeClr>
              </a:solidFill>
            </a:endParaRPr>
          </a:p>
        </p:txBody>
      </p:sp>
      <p:pic>
        <p:nvPicPr>
          <p:cNvPr id="11" name="Picture 10"/>
          <p:cNvPicPr>
            <a:picLocks noChangeAspect="1"/>
          </p:cNvPicPr>
          <p:nvPr/>
        </p:nvPicPr>
        <p:blipFill>
          <a:blip r:embed="rId2"/>
          <a:stretch>
            <a:fillRect/>
          </a:stretch>
        </p:blipFill>
        <p:spPr>
          <a:xfrm>
            <a:off x="101050" y="1096956"/>
            <a:ext cx="2955921" cy="3607225"/>
          </a:xfrm>
          <a:prstGeom prst="rect">
            <a:avLst/>
          </a:prstGeom>
        </p:spPr>
      </p:pic>
      <p:sp>
        <p:nvSpPr>
          <p:cNvPr id="12" name="TextBox 11"/>
          <p:cNvSpPr txBox="1"/>
          <p:nvPr/>
        </p:nvSpPr>
        <p:spPr>
          <a:xfrm>
            <a:off x="3056971" y="1930341"/>
            <a:ext cx="5441570" cy="3000821"/>
          </a:xfrm>
          <a:prstGeom prst="rect">
            <a:avLst/>
          </a:prstGeom>
          <a:noFill/>
        </p:spPr>
        <p:txBody>
          <a:bodyPr wrap="square" rtlCol="0">
            <a:spAutoFit/>
          </a:bodyPr>
          <a:lstStyle/>
          <a:p>
            <a:pPr algn="ctr">
              <a:lnSpc>
                <a:spcPct val="150000"/>
              </a:lnSpc>
            </a:pPr>
            <a:r>
              <a:rPr lang="en-US" sz="1800" b="1" dirty="0" smtClean="0">
                <a:solidFill>
                  <a:srgbClr val="C00000"/>
                </a:solidFill>
              </a:rPr>
              <a:t>Thảo luận và trả lời các câu hỏi sau: </a:t>
            </a:r>
            <a:endParaRPr lang="en-US" sz="1800" b="1" dirty="0">
              <a:solidFill>
                <a:srgbClr val="C00000"/>
              </a:solidFill>
            </a:endParaRPr>
          </a:p>
          <a:p>
            <a:pPr marL="285750" indent="-285750" algn="just">
              <a:lnSpc>
                <a:spcPct val="150000"/>
              </a:lnSpc>
              <a:buFont typeface="Arial" panose="020B0604020202020204" pitchFamily="34" charset="0"/>
              <a:buChar char="•"/>
            </a:pPr>
            <a:r>
              <a:rPr lang="vi-VN" sz="1800" dirty="0" smtClean="0"/>
              <a:t>Ở </a:t>
            </a:r>
            <a:r>
              <a:rPr lang="vi-VN" sz="1800" dirty="0"/>
              <a:t>phần này, tác giả đã thể hiện mối quan hệ thân tình chủ tướng ra sao?</a:t>
            </a:r>
          </a:p>
          <a:p>
            <a:pPr marL="285750" indent="-285750" algn="just">
              <a:lnSpc>
                <a:spcPct val="150000"/>
              </a:lnSpc>
              <a:buFont typeface="Arial" panose="020B0604020202020204" pitchFamily="34" charset="0"/>
              <a:buChar char="•"/>
            </a:pPr>
            <a:r>
              <a:rPr lang="vi-VN" sz="1800" dirty="0" smtClean="0"/>
              <a:t>Việc </a:t>
            </a:r>
            <a:r>
              <a:rPr lang="vi-VN" sz="1800" dirty="0"/>
              <a:t>sử dụng các vế song hành trong câu văn có tác dụng gì?</a:t>
            </a:r>
          </a:p>
          <a:p>
            <a:pPr marL="285750" indent="-285750" algn="just">
              <a:lnSpc>
                <a:spcPct val="150000"/>
              </a:lnSpc>
              <a:buFont typeface="Arial" panose="020B0604020202020204" pitchFamily="34" charset="0"/>
              <a:buChar char="•"/>
            </a:pPr>
            <a:r>
              <a:rPr lang="vi-VN" sz="1800" dirty="0" smtClean="0"/>
              <a:t>Để </a:t>
            </a:r>
            <a:r>
              <a:rPr lang="vi-VN" sz="1800" dirty="0"/>
              <a:t>thôi thúc khơi gợi lòng yêu nước của nhân dân Trần Quốc Tuấn đã sử dụng biện pháp gì?</a:t>
            </a:r>
          </a:p>
        </p:txBody>
      </p:sp>
    </p:spTree>
    <p:extLst>
      <p:ext uri="{BB962C8B-B14F-4D97-AF65-F5344CB8AC3E}">
        <p14:creationId xmlns:p14="http://schemas.microsoft.com/office/powerpoint/2010/main" val="2806521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81131" y="258575"/>
            <a:ext cx="3399182" cy="496996"/>
          </a:xfrm>
          <a:prstGeom prst="rect">
            <a:avLst/>
          </a:prstGeom>
          <a:noFill/>
        </p:spPr>
        <p:txBody>
          <a:bodyPr wrap="square" rtlCol="0">
            <a:spAutoFit/>
          </a:bodyPr>
          <a:lstStyle/>
          <a:p>
            <a:pPr algn="just">
              <a:lnSpc>
                <a:spcPct val="150000"/>
              </a:lnSpc>
            </a:pPr>
            <a:r>
              <a:rPr lang="en-US" sz="2000" b="1" dirty="0" smtClean="0">
                <a:solidFill>
                  <a:schemeClr val="accent2">
                    <a:lumMod val="50000"/>
                  </a:schemeClr>
                </a:solidFill>
                <a:latin typeface="+mn-lt"/>
              </a:rPr>
              <a:t>a. Mối quan hệ chủ tướng</a:t>
            </a:r>
            <a:endParaRPr lang="en-US" sz="2000" b="1" dirty="0">
              <a:solidFill>
                <a:schemeClr val="accent2">
                  <a:lumMod val="50000"/>
                </a:schemeClr>
              </a:solidFill>
              <a:latin typeface="+mn-lt"/>
            </a:endParaRPr>
          </a:p>
        </p:txBody>
      </p:sp>
      <p:sp>
        <p:nvSpPr>
          <p:cNvPr id="11" name="TextBox 10"/>
          <p:cNvSpPr txBox="1"/>
          <p:nvPr/>
        </p:nvSpPr>
        <p:spPr>
          <a:xfrm>
            <a:off x="613064" y="4030654"/>
            <a:ext cx="8369994" cy="92333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800" b="1" dirty="0">
                <a:solidFill>
                  <a:schemeClr val="accent2">
                    <a:lumMod val="50000"/>
                  </a:schemeClr>
                </a:solidFill>
              </a:rPr>
              <a:t>Thể hiện cách đối xử chu đáo, tạo mối quan hệ khăng khít gắn </a:t>
            </a:r>
            <a:r>
              <a:rPr lang="en-US" sz="1800" b="1" dirty="0" smtClean="0">
                <a:solidFill>
                  <a:schemeClr val="accent2">
                    <a:lumMod val="50000"/>
                  </a:schemeClr>
                </a:solidFill>
              </a:rPr>
              <a:t>bó</a:t>
            </a:r>
          </a:p>
          <a:p>
            <a:pPr marL="285750" indent="-285750" algn="just">
              <a:lnSpc>
                <a:spcPct val="150000"/>
              </a:lnSpc>
              <a:buFont typeface="Arial" panose="020B0604020202020204" pitchFamily="34" charset="0"/>
              <a:buChar char="•"/>
            </a:pPr>
            <a:r>
              <a:rPr lang="en-US" sz="1800" b="1" dirty="0" smtClean="0">
                <a:solidFill>
                  <a:schemeClr val="accent2">
                    <a:lumMod val="50000"/>
                  </a:schemeClr>
                </a:solidFill>
              </a:rPr>
              <a:t>Nhắc </a:t>
            </a:r>
            <a:r>
              <a:rPr lang="en-US" sz="1800" b="1" dirty="0">
                <a:solidFill>
                  <a:schemeClr val="accent2">
                    <a:lumMod val="50000"/>
                  </a:schemeClr>
                </a:solidFill>
              </a:rPr>
              <a:t>nhở khích lệ ý thức trách nhiệm và nghĩa vụ của bề tôi đối với </a:t>
            </a:r>
            <a:r>
              <a:rPr lang="en-US" sz="1800" b="1" dirty="0" smtClean="0">
                <a:solidFill>
                  <a:schemeClr val="accent2">
                    <a:lumMod val="50000"/>
                  </a:schemeClr>
                </a:solidFill>
              </a:rPr>
              <a:t>vua </a:t>
            </a:r>
            <a:endParaRPr lang="en-US" sz="1800" b="1" dirty="0">
              <a:solidFill>
                <a:schemeClr val="accent2">
                  <a:lumMod val="50000"/>
                </a:schemeClr>
              </a:solidFill>
            </a:endParaRPr>
          </a:p>
        </p:txBody>
      </p:sp>
      <p:grpSp>
        <p:nvGrpSpPr>
          <p:cNvPr id="17" name="Group 16"/>
          <p:cNvGrpSpPr/>
          <p:nvPr/>
        </p:nvGrpSpPr>
        <p:grpSpPr>
          <a:xfrm>
            <a:off x="613064" y="965653"/>
            <a:ext cx="4044246" cy="623454"/>
            <a:chOff x="573308" y="1833728"/>
            <a:chExt cx="4044246" cy="623454"/>
          </a:xfrm>
        </p:grpSpPr>
        <p:sp>
          <p:nvSpPr>
            <p:cNvPr id="12" name="Rounded Rectangle 11"/>
            <p:cNvSpPr/>
            <p:nvPr/>
          </p:nvSpPr>
          <p:spPr>
            <a:xfrm>
              <a:off x="573308" y="1833728"/>
              <a:ext cx="1854090" cy="623454"/>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Không có mặc </a:t>
              </a:r>
              <a:endParaRPr lang="en-US" sz="1800" dirty="0">
                <a:solidFill>
                  <a:sysClr val="windowText" lastClr="000000"/>
                </a:solidFill>
              </a:endParaRPr>
            </a:p>
          </p:txBody>
        </p:sp>
        <p:sp>
          <p:nvSpPr>
            <p:cNvPr id="13" name="Rounded Rectangle 12"/>
            <p:cNvSpPr/>
            <p:nvPr/>
          </p:nvSpPr>
          <p:spPr>
            <a:xfrm>
              <a:off x="2674220" y="1833728"/>
              <a:ext cx="1943334" cy="623454"/>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Ta cho áo</a:t>
              </a:r>
              <a:endParaRPr lang="en-US" sz="1800" dirty="0">
                <a:solidFill>
                  <a:sysClr val="windowText" lastClr="000000"/>
                </a:solidFill>
              </a:endParaRPr>
            </a:p>
          </p:txBody>
        </p:sp>
        <p:cxnSp>
          <p:nvCxnSpPr>
            <p:cNvPr id="15" name="Straight Arrow Connector 14"/>
            <p:cNvCxnSpPr>
              <a:stCxn id="12" idx="3"/>
              <a:endCxn id="13" idx="1"/>
            </p:cNvCxnSpPr>
            <p:nvPr/>
          </p:nvCxnSpPr>
          <p:spPr>
            <a:xfrm>
              <a:off x="2427398" y="2145455"/>
              <a:ext cx="24682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13064" y="1746231"/>
            <a:ext cx="4044246" cy="623454"/>
            <a:chOff x="573308" y="1833728"/>
            <a:chExt cx="4044246" cy="623454"/>
          </a:xfrm>
        </p:grpSpPr>
        <p:sp>
          <p:nvSpPr>
            <p:cNvPr id="19" name="Rounded Rectangle 18"/>
            <p:cNvSpPr/>
            <p:nvPr/>
          </p:nvSpPr>
          <p:spPr>
            <a:xfrm>
              <a:off x="573308" y="1833728"/>
              <a:ext cx="1854090" cy="623454"/>
            </a:xfrm>
            <a:prstGeom prst="roundRect">
              <a:avLst/>
            </a:prstGeom>
            <a:solidFill>
              <a:schemeClr val="bg1"/>
            </a:solidFill>
            <a:ln>
              <a:solidFill>
                <a:srgbClr val="B5A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Không có ăn </a:t>
              </a:r>
              <a:endParaRPr lang="en-US" sz="1800" dirty="0">
                <a:solidFill>
                  <a:sysClr val="windowText" lastClr="000000"/>
                </a:solidFill>
              </a:endParaRPr>
            </a:p>
          </p:txBody>
        </p:sp>
        <p:sp>
          <p:nvSpPr>
            <p:cNvPr id="20" name="Rounded Rectangle 19"/>
            <p:cNvSpPr/>
            <p:nvPr/>
          </p:nvSpPr>
          <p:spPr>
            <a:xfrm>
              <a:off x="2674220" y="1833728"/>
              <a:ext cx="1943334" cy="623454"/>
            </a:xfrm>
            <a:prstGeom prst="roundRect">
              <a:avLst/>
            </a:prstGeom>
            <a:solidFill>
              <a:schemeClr val="bg1"/>
            </a:solidFill>
            <a:ln>
              <a:solidFill>
                <a:srgbClr val="B5A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Ta cho cơm</a:t>
              </a:r>
              <a:endParaRPr lang="en-US" sz="1800" dirty="0">
                <a:solidFill>
                  <a:sysClr val="windowText" lastClr="000000"/>
                </a:solidFill>
              </a:endParaRPr>
            </a:p>
          </p:txBody>
        </p:sp>
        <p:cxnSp>
          <p:nvCxnSpPr>
            <p:cNvPr id="21" name="Straight Arrow Connector 20"/>
            <p:cNvCxnSpPr>
              <a:stCxn id="19" idx="3"/>
              <a:endCxn id="20" idx="1"/>
            </p:cNvCxnSpPr>
            <p:nvPr/>
          </p:nvCxnSpPr>
          <p:spPr>
            <a:xfrm>
              <a:off x="2427398" y="2145455"/>
              <a:ext cx="246822" cy="0"/>
            </a:xfrm>
            <a:prstGeom prst="straightConnector1">
              <a:avLst/>
            </a:prstGeom>
            <a:ln w="28575">
              <a:solidFill>
                <a:srgbClr val="B5A69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613064" y="2552572"/>
            <a:ext cx="4044246" cy="623454"/>
            <a:chOff x="573308" y="1833728"/>
            <a:chExt cx="4044246" cy="623454"/>
          </a:xfrm>
        </p:grpSpPr>
        <p:sp>
          <p:nvSpPr>
            <p:cNvPr id="23" name="Rounded Rectangle 22"/>
            <p:cNvSpPr/>
            <p:nvPr/>
          </p:nvSpPr>
          <p:spPr>
            <a:xfrm>
              <a:off x="573308" y="1833728"/>
              <a:ext cx="1854090" cy="623454"/>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Quan nhỏ</a:t>
              </a:r>
              <a:endParaRPr lang="en-US" sz="1800" dirty="0">
                <a:solidFill>
                  <a:sysClr val="windowText" lastClr="000000"/>
                </a:solidFill>
              </a:endParaRPr>
            </a:p>
          </p:txBody>
        </p:sp>
        <p:sp>
          <p:nvSpPr>
            <p:cNvPr id="24" name="Rounded Rectangle 23"/>
            <p:cNvSpPr/>
            <p:nvPr/>
          </p:nvSpPr>
          <p:spPr>
            <a:xfrm>
              <a:off x="2674219" y="1833728"/>
              <a:ext cx="1943335" cy="623454"/>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Ta thăng chức</a:t>
              </a:r>
              <a:endParaRPr lang="en-US" sz="1800" dirty="0">
                <a:solidFill>
                  <a:sysClr val="windowText" lastClr="000000"/>
                </a:solidFill>
              </a:endParaRPr>
            </a:p>
          </p:txBody>
        </p:sp>
        <p:cxnSp>
          <p:nvCxnSpPr>
            <p:cNvPr id="25" name="Straight Arrow Connector 24"/>
            <p:cNvCxnSpPr>
              <a:stCxn id="23" idx="3"/>
              <a:endCxn id="24" idx="1"/>
            </p:cNvCxnSpPr>
            <p:nvPr/>
          </p:nvCxnSpPr>
          <p:spPr>
            <a:xfrm>
              <a:off x="2427398" y="2145455"/>
              <a:ext cx="24682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904131" y="1746231"/>
            <a:ext cx="4011269" cy="623454"/>
            <a:chOff x="557419" y="1833728"/>
            <a:chExt cx="4011269" cy="623454"/>
          </a:xfrm>
        </p:grpSpPr>
        <p:sp>
          <p:nvSpPr>
            <p:cNvPr id="27" name="Rounded Rectangle 26"/>
            <p:cNvSpPr/>
            <p:nvPr/>
          </p:nvSpPr>
          <p:spPr>
            <a:xfrm>
              <a:off x="557419" y="1833728"/>
              <a:ext cx="1869979" cy="623454"/>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Đi đường thủy</a:t>
              </a:r>
              <a:endParaRPr lang="en-US" sz="1800" dirty="0">
                <a:solidFill>
                  <a:sysClr val="windowText" lastClr="000000"/>
                </a:solidFill>
              </a:endParaRPr>
            </a:p>
          </p:txBody>
        </p:sp>
        <p:sp>
          <p:nvSpPr>
            <p:cNvPr id="28" name="Rounded Rectangle 27"/>
            <p:cNvSpPr/>
            <p:nvPr/>
          </p:nvSpPr>
          <p:spPr>
            <a:xfrm>
              <a:off x="2674220" y="1833728"/>
              <a:ext cx="1894468" cy="623454"/>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Ta cho thuyền</a:t>
              </a:r>
              <a:endParaRPr lang="en-US" sz="1800" dirty="0">
                <a:solidFill>
                  <a:sysClr val="windowText" lastClr="000000"/>
                </a:solidFill>
              </a:endParaRPr>
            </a:p>
          </p:txBody>
        </p:sp>
        <p:cxnSp>
          <p:nvCxnSpPr>
            <p:cNvPr id="29" name="Straight Arrow Connector 28"/>
            <p:cNvCxnSpPr>
              <a:stCxn id="27" idx="3"/>
              <a:endCxn id="28" idx="1"/>
            </p:cNvCxnSpPr>
            <p:nvPr/>
          </p:nvCxnSpPr>
          <p:spPr>
            <a:xfrm>
              <a:off x="2427398" y="2145455"/>
              <a:ext cx="24682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4904131" y="965653"/>
            <a:ext cx="4011269" cy="623454"/>
            <a:chOff x="557419" y="1833728"/>
            <a:chExt cx="4011269" cy="623454"/>
          </a:xfrm>
        </p:grpSpPr>
        <p:sp>
          <p:nvSpPr>
            <p:cNvPr id="31" name="Rounded Rectangle 30"/>
            <p:cNvSpPr/>
            <p:nvPr/>
          </p:nvSpPr>
          <p:spPr>
            <a:xfrm>
              <a:off x="557419" y="1833728"/>
              <a:ext cx="1869979" cy="623454"/>
            </a:xfrm>
            <a:prstGeom prst="roundRect">
              <a:avLst/>
            </a:prstGeom>
            <a:solidFill>
              <a:schemeClr val="bg1"/>
            </a:solidFill>
            <a:ln>
              <a:solidFill>
                <a:srgbClr val="B5A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Lương ít </a:t>
              </a:r>
              <a:endParaRPr lang="en-US" sz="1800" dirty="0">
                <a:solidFill>
                  <a:sysClr val="windowText" lastClr="000000"/>
                </a:solidFill>
              </a:endParaRPr>
            </a:p>
          </p:txBody>
        </p:sp>
        <p:sp>
          <p:nvSpPr>
            <p:cNvPr id="32" name="Rounded Rectangle 31"/>
            <p:cNvSpPr/>
            <p:nvPr/>
          </p:nvSpPr>
          <p:spPr>
            <a:xfrm>
              <a:off x="2674220" y="1833728"/>
              <a:ext cx="1894468" cy="623454"/>
            </a:xfrm>
            <a:prstGeom prst="roundRect">
              <a:avLst/>
            </a:prstGeom>
            <a:solidFill>
              <a:schemeClr val="bg1"/>
            </a:solidFill>
            <a:ln>
              <a:solidFill>
                <a:srgbClr val="B5A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Ta cấp bổng lộc</a:t>
              </a:r>
              <a:endParaRPr lang="en-US" sz="1800" dirty="0">
                <a:solidFill>
                  <a:sysClr val="windowText" lastClr="000000"/>
                </a:solidFill>
              </a:endParaRPr>
            </a:p>
          </p:txBody>
        </p:sp>
        <p:cxnSp>
          <p:nvCxnSpPr>
            <p:cNvPr id="33" name="Straight Arrow Connector 32"/>
            <p:cNvCxnSpPr>
              <a:stCxn id="31" idx="3"/>
              <a:endCxn id="32" idx="1"/>
            </p:cNvCxnSpPr>
            <p:nvPr/>
          </p:nvCxnSpPr>
          <p:spPr>
            <a:xfrm>
              <a:off x="2427398" y="2145455"/>
              <a:ext cx="246822" cy="0"/>
            </a:xfrm>
            <a:prstGeom prst="straightConnector1">
              <a:avLst/>
            </a:prstGeom>
            <a:ln w="28575">
              <a:solidFill>
                <a:srgbClr val="B5A69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904131" y="2552572"/>
            <a:ext cx="4011269" cy="623454"/>
            <a:chOff x="557419" y="1833728"/>
            <a:chExt cx="4011269" cy="623454"/>
          </a:xfrm>
        </p:grpSpPr>
        <p:sp>
          <p:nvSpPr>
            <p:cNvPr id="35" name="Rounded Rectangle 34"/>
            <p:cNvSpPr/>
            <p:nvPr/>
          </p:nvSpPr>
          <p:spPr>
            <a:xfrm>
              <a:off x="557419" y="1833728"/>
              <a:ext cx="1869979" cy="623454"/>
            </a:xfrm>
            <a:prstGeom prst="roundRect">
              <a:avLst/>
            </a:prstGeom>
            <a:solidFill>
              <a:schemeClr val="bg1"/>
            </a:solidFill>
            <a:ln>
              <a:solidFill>
                <a:srgbClr val="B5A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Đi bộ</a:t>
              </a:r>
              <a:endParaRPr lang="en-US" sz="1800" dirty="0">
                <a:solidFill>
                  <a:sysClr val="windowText" lastClr="000000"/>
                </a:solidFill>
              </a:endParaRPr>
            </a:p>
          </p:txBody>
        </p:sp>
        <p:sp>
          <p:nvSpPr>
            <p:cNvPr id="36" name="Rounded Rectangle 35"/>
            <p:cNvSpPr/>
            <p:nvPr/>
          </p:nvSpPr>
          <p:spPr>
            <a:xfrm>
              <a:off x="2674220" y="1833728"/>
              <a:ext cx="1894468" cy="623454"/>
            </a:xfrm>
            <a:prstGeom prst="roundRect">
              <a:avLst/>
            </a:prstGeom>
            <a:solidFill>
              <a:schemeClr val="bg1"/>
            </a:solidFill>
            <a:ln>
              <a:solidFill>
                <a:srgbClr val="B5A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Ta cho ngựa</a:t>
              </a:r>
              <a:endParaRPr lang="en-US" sz="1800" dirty="0">
                <a:solidFill>
                  <a:sysClr val="windowText" lastClr="000000"/>
                </a:solidFill>
              </a:endParaRPr>
            </a:p>
          </p:txBody>
        </p:sp>
        <p:cxnSp>
          <p:nvCxnSpPr>
            <p:cNvPr id="37" name="Straight Arrow Connector 36"/>
            <p:cNvCxnSpPr>
              <a:stCxn id="35" idx="3"/>
              <a:endCxn id="36" idx="1"/>
            </p:cNvCxnSpPr>
            <p:nvPr/>
          </p:nvCxnSpPr>
          <p:spPr>
            <a:xfrm>
              <a:off x="2427398" y="2145455"/>
              <a:ext cx="246822" cy="0"/>
            </a:xfrm>
            <a:prstGeom prst="straightConnector1">
              <a:avLst/>
            </a:prstGeom>
            <a:ln w="28575">
              <a:solidFill>
                <a:srgbClr val="B5A69A"/>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713976" y="3311502"/>
            <a:ext cx="4060133" cy="623454"/>
            <a:chOff x="2645231" y="4267811"/>
            <a:chExt cx="4060133" cy="623454"/>
          </a:xfrm>
        </p:grpSpPr>
        <p:grpSp>
          <p:nvGrpSpPr>
            <p:cNvPr id="38" name="Group 37"/>
            <p:cNvGrpSpPr/>
            <p:nvPr/>
          </p:nvGrpSpPr>
          <p:grpSpPr>
            <a:xfrm>
              <a:off x="2645231" y="4267811"/>
              <a:ext cx="4060133" cy="623454"/>
              <a:chOff x="484063" y="1833728"/>
              <a:chExt cx="4060133" cy="623454"/>
            </a:xfrm>
          </p:grpSpPr>
          <p:sp>
            <p:nvSpPr>
              <p:cNvPr id="39" name="Rounded Rectangle 38"/>
              <p:cNvSpPr/>
              <p:nvPr/>
            </p:nvSpPr>
            <p:spPr>
              <a:xfrm>
                <a:off x="484063" y="1833728"/>
                <a:ext cx="1943335" cy="623454"/>
              </a:xfrm>
              <a:prstGeom prst="roundRect">
                <a:avLst/>
              </a:prstGeom>
              <a:solidFill>
                <a:schemeClr val="bg1"/>
              </a:solidFill>
              <a:ln>
                <a:solidFill>
                  <a:srgbClr val="D7D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Cùng sống chết</a:t>
                </a:r>
                <a:endParaRPr lang="en-US" sz="1800" dirty="0">
                  <a:solidFill>
                    <a:sysClr val="windowText" lastClr="000000"/>
                  </a:solidFill>
                </a:endParaRPr>
              </a:p>
            </p:txBody>
          </p:sp>
          <p:sp>
            <p:nvSpPr>
              <p:cNvPr id="40" name="Rounded Rectangle 39"/>
              <p:cNvSpPr/>
              <p:nvPr/>
            </p:nvSpPr>
            <p:spPr>
              <a:xfrm>
                <a:off x="2674219" y="1833728"/>
                <a:ext cx="1869977" cy="623454"/>
              </a:xfrm>
              <a:prstGeom prst="roundRect">
                <a:avLst/>
              </a:prstGeom>
              <a:solidFill>
                <a:schemeClr val="bg1"/>
              </a:solidFill>
              <a:ln>
                <a:solidFill>
                  <a:srgbClr val="D7D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Cùng vui cười</a:t>
                </a:r>
                <a:endParaRPr lang="en-US" sz="1800" dirty="0">
                  <a:solidFill>
                    <a:sysClr val="windowText" lastClr="000000"/>
                  </a:solidFill>
                </a:endParaRPr>
              </a:p>
            </p:txBody>
          </p:sp>
        </p:grpSp>
        <p:cxnSp>
          <p:nvCxnSpPr>
            <p:cNvPr id="43" name="Straight Connector 42"/>
            <p:cNvCxnSpPr>
              <a:stCxn id="39" idx="3"/>
              <a:endCxn id="40" idx="1"/>
            </p:cNvCxnSpPr>
            <p:nvPr/>
          </p:nvCxnSpPr>
          <p:spPr>
            <a:xfrm>
              <a:off x="4588566" y="4579538"/>
              <a:ext cx="246821" cy="0"/>
            </a:xfrm>
            <a:prstGeom prst="line">
              <a:avLst/>
            </a:prstGeom>
            <a:ln w="38100">
              <a:solidFill>
                <a:srgbClr val="D7DBC2"/>
              </a:solidFill>
            </a:ln>
          </p:spPr>
          <p:style>
            <a:lnRef idx="1">
              <a:schemeClr val="accent1"/>
            </a:lnRef>
            <a:fillRef idx="0">
              <a:schemeClr val="accent1"/>
            </a:fillRef>
            <a:effectRef idx="0">
              <a:schemeClr val="accent1"/>
            </a:effectRef>
            <a:fontRef idx="minor">
              <a:schemeClr val="tx1"/>
            </a:fontRef>
          </p:style>
        </p:cxnSp>
      </p:grpSp>
      <p:sp>
        <p:nvSpPr>
          <p:cNvPr id="45" name="Right Arrow 44"/>
          <p:cNvSpPr/>
          <p:nvPr/>
        </p:nvSpPr>
        <p:spPr>
          <a:xfrm>
            <a:off x="-153313" y="4270714"/>
            <a:ext cx="980661" cy="516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1019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arn(inVertic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down)">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heel(1)">
                                      <p:cBhvr>
                                        <p:cTn id="49" dur="500"/>
                                        <p:tgtEl>
                                          <p:spTgt spid="45"/>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47339" y="2073292"/>
            <a:ext cx="5574542" cy="18801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smtClean="0">
                <a:solidFill>
                  <a:schemeClr val="tx1"/>
                </a:solidFill>
              </a:rPr>
              <a:t>Em </a:t>
            </a:r>
            <a:r>
              <a:rPr lang="vi-VN" sz="1800" dirty="0">
                <a:solidFill>
                  <a:schemeClr val="tx1"/>
                </a:solidFill>
              </a:rPr>
              <a:t>đã từng đọc hay tìm hiểu về anh hùng dân tộc Trần Quốc Tuấn và chiến thắng 3 lần quân Nguyên Mông của quân dân nhà Trần chưa? Hãy chia sẻ một số điều em biết cho cả lớp cùng nghe?</a:t>
            </a:r>
            <a:endParaRPr lang="en-US" sz="1800" dirty="0">
              <a:solidFill>
                <a:schemeClr val="tx1"/>
              </a:solidFill>
            </a:endParaRPr>
          </a:p>
        </p:txBody>
      </p:sp>
      <p:pic>
        <p:nvPicPr>
          <p:cNvPr id="5" name="Picture 4"/>
          <p:cNvPicPr>
            <a:picLocks noChangeAspect="1"/>
          </p:cNvPicPr>
          <p:nvPr/>
        </p:nvPicPr>
        <p:blipFill>
          <a:blip r:embed="rId2"/>
          <a:stretch>
            <a:fillRect/>
          </a:stretch>
        </p:blipFill>
        <p:spPr>
          <a:xfrm>
            <a:off x="0" y="883227"/>
            <a:ext cx="3008438" cy="4260273"/>
          </a:xfrm>
          <a:prstGeom prst="rect">
            <a:avLst/>
          </a:prstGeom>
        </p:spPr>
      </p:pic>
      <p:pic>
        <p:nvPicPr>
          <p:cNvPr id="6" name="Picture 5"/>
          <p:cNvPicPr>
            <a:picLocks noChangeAspect="1"/>
          </p:cNvPicPr>
          <p:nvPr/>
        </p:nvPicPr>
        <p:blipFill>
          <a:blip r:embed="rId3"/>
          <a:stretch>
            <a:fillRect/>
          </a:stretch>
        </p:blipFill>
        <p:spPr>
          <a:xfrm rot="20699114">
            <a:off x="2612769" y="462099"/>
            <a:ext cx="1450800" cy="978807"/>
          </a:xfrm>
          <a:prstGeom prst="rect">
            <a:avLst/>
          </a:prstGeom>
        </p:spPr>
      </p:pic>
      <p:sp>
        <p:nvSpPr>
          <p:cNvPr id="7" name="TextBox 6"/>
          <p:cNvSpPr txBox="1"/>
          <p:nvPr/>
        </p:nvSpPr>
        <p:spPr>
          <a:xfrm>
            <a:off x="3338169" y="1235399"/>
            <a:ext cx="5392881" cy="553998"/>
          </a:xfrm>
          <a:prstGeom prst="rect">
            <a:avLst/>
          </a:prstGeom>
          <a:noFill/>
        </p:spPr>
        <p:txBody>
          <a:bodyPr wrap="square" rtlCol="0">
            <a:spAutoFit/>
          </a:bodyPr>
          <a:lstStyle/>
          <a:p>
            <a:pPr algn="ctr">
              <a:lnSpc>
                <a:spcPct val="150000"/>
              </a:lnSpc>
            </a:pPr>
            <a:r>
              <a:rPr lang="en-US" sz="2000" b="1" u="sng" dirty="0">
                <a:solidFill>
                  <a:srgbClr val="C00000"/>
                </a:solidFill>
                <a:latin typeface="+mn-lt"/>
              </a:rPr>
              <a:t>Sau khi xem video, hãy trả lời câu hỏi sau: </a:t>
            </a:r>
          </a:p>
        </p:txBody>
      </p:sp>
    </p:spTree>
    <p:extLst>
      <p:ext uri="{BB962C8B-B14F-4D97-AF65-F5344CB8AC3E}">
        <p14:creationId xmlns:p14="http://schemas.microsoft.com/office/powerpoint/2010/main" val="35690874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247" y="757147"/>
            <a:ext cx="1712958" cy="958660"/>
          </a:xfrm>
          <a:prstGeom prst="rect">
            <a:avLst/>
          </a:prstGeom>
          <a:noFill/>
        </p:spPr>
        <p:txBody>
          <a:bodyPr wrap="square" rtlCol="0">
            <a:spAutoFit/>
          </a:bodyPr>
          <a:lstStyle/>
          <a:p>
            <a:pPr algn="ctr">
              <a:lnSpc>
                <a:spcPct val="150000"/>
              </a:lnSpc>
            </a:pPr>
            <a:r>
              <a:rPr lang="en-US" sz="2000" b="1" dirty="0" smtClean="0">
                <a:solidFill>
                  <a:schemeClr val="accent2">
                    <a:lumMod val="50000"/>
                  </a:schemeClr>
                </a:solidFill>
                <a:latin typeface="+mn-lt"/>
              </a:rPr>
              <a:t>b. Biểu hiện sai trái</a:t>
            </a:r>
            <a:endParaRPr lang="en-US" sz="2000" b="1" dirty="0">
              <a:solidFill>
                <a:schemeClr val="accent2">
                  <a:lumMod val="50000"/>
                </a:schemeClr>
              </a:solidFill>
              <a:latin typeface="+mn-lt"/>
            </a:endParaRPr>
          </a:p>
        </p:txBody>
      </p:sp>
      <p:sp>
        <p:nvSpPr>
          <p:cNvPr id="22" name="Rounded Rectangle 21"/>
          <p:cNvSpPr/>
          <p:nvPr/>
        </p:nvSpPr>
        <p:spPr>
          <a:xfrm>
            <a:off x="2317701" y="121546"/>
            <a:ext cx="3939948" cy="819152"/>
          </a:xfrm>
          <a:prstGeom prst="roundRect">
            <a:avLst/>
          </a:prstGeom>
          <a:solidFill>
            <a:srgbClr val="FBF2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ysClr val="windowText" lastClr="000000"/>
                </a:solidFill>
              </a:rPr>
              <a:t>Tình cảnh đất nước thấy chủ nhục – mà không biết lo</a:t>
            </a:r>
          </a:p>
        </p:txBody>
      </p:sp>
      <p:sp>
        <p:nvSpPr>
          <p:cNvPr id="23" name="Rounded Rectangle 22"/>
          <p:cNvSpPr/>
          <p:nvPr/>
        </p:nvSpPr>
        <p:spPr>
          <a:xfrm>
            <a:off x="2317701" y="1016459"/>
            <a:ext cx="3939947" cy="710217"/>
          </a:xfrm>
          <a:prstGeom prst="roundRect">
            <a:avLst/>
          </a:prstGeom>
          <a:solidFill>
            <a:srgbClr val="FBF2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ysClr val="windowText" lastClr="000000"/>
                </a:solidFill>
              </a:rPr>
              <a:t>Hầu quân giặc – mà không biết tức</a:t>
            </a:r>
          </a:p>
        </p:txBody>
      </p:sp>
      <p:sp>
        <p:nvSpPr>
          <p:cNvPr id="24" name="Rounded Rectangle 23"/>
          <p:cNvSpPr/>
          <p:nvPr/>
        </p:nvSpPr>
        <p:spPr>
          <a:xfrm>
            <a:off x="2317704" y="1804504"/>
            <a:ext cx="3939947" cy="710217"/>
          </a:xfrm>
          <a:prstGeom prst="roundRect">
            <a:avLst/>
          </a:prstGeom>
          <a:solidFill>
            <a:srgbClr val="FBF2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ysClr val="windowText" lastClr="000000"/>
                </a:solidFill>
              </a:rPr>
              <a:t>Thấy nước nhục – mà không biết thẹn</a:t>
            </a:r>
          </a:p>
        </p:txBody>
      </p:sp>
      <p:sp>
        <p:nvSpPr>
          <p:cNvPr id="25" name="Rounded Rectangle 24"/>
          <p:cNvSpPr/>
          <p:nvPr/>
        </p:nvSpPr>
        <p:spPr>
          <a:xfrm>
            <a:off x="2317701" y="2577767"/>
            <a:ext cx="3939948" cy="820408"/>
          </a:xfrm>
          <a:prstGeom prst="roundRect">
            <a:avLst/>
          </a:prstGeom>
          <a:solidFill>
            <a:srgbClr val="FBF2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ysClr val="windowText" lastClr="000000"/>
                </a:solidFill>
              </a:rPr>
              <a:t>Nghe nhạc cung đình dùng để mua vui cho ngụy sứ  – không biết căm</a:t>
            </a:r>
          </a:p>
        </p:txBody>
      </p:sp>
      <p:sp>
        <p:nvSpPr>
          <p:cNvPr id="26" name="Rounded Rectangle 25"/>
          <p:cNvSpPr/>
          <p:nvPr/>
        </p:nvSpPr>
        <p:spPr>
          <a:xfrm>
            <a:off x="2317701" y="3461222"/>
            <a:ext cx="3939949" cy="701245"/>
          </a:xfrm>
          <a:prstGeom prst="roundRect">
            <a:avLst/>
          </a:prstGeom>
          <a:solidFill>
            <a:srgbClr val="FBF2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ysClr val="windowText" lastClr="000000"/>
                </a:solidFill>
              </a:rPr>
              <a:t>Chỉ đâm đầu vào trò chơi vô bổ</a:t>
            </a:r>
          </a:p>
        </p:txBody>
      </p:sp>
      <p:sp>
        <p:nvSpPr>
          <p:cNvPr id="27" name="Rounded Rectangle 26"/>
          <p:cNvSpPr/>
          <p:nvPr/>
        </p:nvSpPr>
        <p:spPr>
          <a:xfrm>
            <a:off x="2317701" y="4230278"/>
            <a:ext cx="3939949" cy="811436"/>
          </a:xfrm>
          <a:prstGeom prst="roundRect">
            <a:avLst/>
          </a:prstGeom>
          <a:solidFill>
            <a:srgbClr val="FBF2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ysClr val="windowText" lastClr="000000"/>
                </a:solidFill>
              </a:rPr>
              <a:t>Ham mê thú vui ruộng vườn, quyến luyến vợ con</a:t>
            </a:r>
          </a:p>
        </p:txBody>
      </p:sp>
      <p:sp>
        <p:nvSpPr>
          <p:cNvPr id="29" name="Right Arrow 28"/>
          <p:cNvSpPr/>
          <p:nvPr/>
        </p:nvSpPr>
        <p:spPr>
          <a:xfrm>
            <a:off x="6347012" y="2216057"/>
            <a:ext cx="753035" cy="732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189407" y="234187"/>
            <a:ext cx="1751903" cy="4611519"/>
          </a:xfrm>
          <a:prstGeom prst="rect">
            <a:avLst/>
          </a:prstGeom>
          <a:noFill/>
        </p:spPr>
        <p:txBody>
          <a:bodyPr wrap="square" rtlCol="0">
            <a:spAutoFit/>
          </a:bodyPr>
          <a:lstStyle/>
          <a:p>
            <a:pPr algn="just">
              <a:lnSpc>
                <a:spcPct val="150000"/>
              </a:lnSpc>
            </a:pPr>
            <a:r>
              <a:rPr lang="en-US" sz="1800" b="1" dirty="0" smtClean="0"/>
              <a:t>P</a:t>
            </a:r>
            <a:r>
              <a:rPr lang="vi-VN" sz="1800" b="1" dirty="0" smtClean="0"/>
              <a:t>hê </a:t>
            </a:r>
            <a:r>
              <a:rPr lang="vi-VN" sz="1800" b="1" dirty="0"/>
              <a:t>phán thái độ bàng quan thờ ơ, ăn chơi nhàn rồi chỉ lo vun vén cá nhân mà quên đi danh dự bổn phận, mất cảnh giác, lối sống an hưởng lạc </a:t>
            </a:r>
            <a:endParaRPr lang="en-US" sz="1800" b="1" dirty="0"/>
          </a:p>
        </p:txBody>
      </p:sp>
    </p:spTree>
    <p:extLst>
      <p:ext uri="{BB962C8B-B14F-4D97-AF65-F5344CB8AC3E}">
        <p14:creationId xmlns:p14="http://schemas.microsoft.com/office/powerpoint/2010/main" val="31847958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3" grpId="0" animBg="1"/>
      <p:bldP spid="24" grpId="0" animBg="1"/>
      <p:bldP spid="25" grpId="0" animBg="1"/>
      <p:bldP spid="26" grpId="0" animBg="1"/>
      <p:bldP spid="27" grpId="0" animBg="1"/>
      <p:bldP spid="29" grpId="0" animBg="1"/>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rot="5400000">
            <a:off x="4313816" y="86043"/>
            <a:ext cx="753035" cy="732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595535" y="1006117"/>
            <a:ext cx="4189596" cy="622370"/>
          </a:xfrm>
          <a:prstGeom prst="roundRect">
            <a:avLst/>
          </a:prstGeom>
          <a:solidFill>
            <a:srgbClr val="FBF2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smtClean="0">
                <a:solidFill>
                  <a:sysClr val="windowText" lastClr="000000"/>
                </a:solidFill>
              </a:rPr>
              <a:t>Thảm </a:t>
            </a:r>
            <a:r>
              <a:rPr lang="vi-VN" sz="1800" dirty="0">
                <a:solidFill>
                  <a:sysClr val="windowText" lastClr="000000"/>
                </a:solidFill>
              </a:rPr>
              <a:t>bại là tất yếu nếu không thay đổi</a:t>
            </a:r>
          </a:p>
        </p:txBody>
      </p:sp>
      <p:sp>
        <p:nvSpPr>
          <p:cNvPr id="6" name="Down Arrow 5"/>
          <p:cNvSpPr/>
          <p:nvPr/>
        </p:nvSpPr>
        <p:spPr>
          <a:xfrm>
            <a:off x="925551" y="1862379"/>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2342056" y="1862379"/>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3758561" y="1862379"/>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5175066" y="1862382"/>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591571" y="1862381"/>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8008076" y="1862378"/>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24112" y="2447880"/>
            <a:ext cx="1424844" cy="2394284"/>
          </a:xfrm>
          <a:prstGeom prst="roundRect">
            <a:avLst>
              <a:gd name="adj" fmla="val 115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Cựa gà trống không thể đâm thủng áo giáp của giặc</a:t>
            </a:r>
          </a:p>
        </p:txBody>
      </p:sp>
      <p:sp>
        <p:nvSpPr>
          <p:cNvPr id="14" name="Rounded Rectangle 13"/>
          <p:cNvSpPr/>
          <p:nvPr/>
        </p:nvSpPr>
        <p:spPr>
          <a:xfrm>
            <a:off x="3251370" y="2444872"/>
            <a:ext cx="1424844" cy="2397292"/>
          </a:xfrm>
          <a:prstGeom prst="roundRect">
            <a:avLst>
              <a:gd name="adj" fmla="val 1739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Ruộng vườn, vợ con không ích gì cho việc quân cơ</a:t>
            </a:r>
          </a:p>
        </p:txBody>
      </p:sp>
      <p:sp>
        <p:nvSpPr>
          <p:cNvPr id="15" name="Rounded Rectangle 14"/>
          <p:cNvSpPr/>
          <p:nvPr/>
        </p:nvSpPr>
        <p:spPr>
          <a:xfrm>
            <a:off x="6163518" y="2447881"/>
            <a:ext cx="1424844" cy="23942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Chén rượu ngon không thể say chết được giặc</a:t>
            </a:r>
          </a:p>
        </p:txBody>
      </p:sp>
      <p:sp>
        <p:nvSpPr>
          <p:cNvPr id="16" name="Rounded Rectangle 15"/>
          <p:cNvSpPr/>
          <p:nvPr/>
        </p:nvSpPr>
        <p:spPr>
          <a:xfrm>
            <a:off x="4707220" y="2444873"/>
            <a:ext cx="1424844" cy="23972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Tiền của nhiều không mua được đầu giặc</a:t>
            </a:r>
          </a:p>
        </p:txBody>
      </p:sp>
      <p:sp>
        <p:nvSpPr>
          <p:cNvPr id="17" name="Rounded Rectangle 16"/>
          <p:cNvSpPr/>
          <p:nvPr/>
        </p:nvSpPr>
        <p:spPr>
          <a:xfrm>
            <a:off x="7629591" y="2448565"/>
            <a:ext cx="1424844" cy="23935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Tiếng hát hay không thể khiến giặc điếc tai</a:t>
            </a:r>
          </a:p>
        </p:txBody>
      </p:sp>
      <p:sp>
        <p:nvSpPr>
          <p:cNvPr id="18" name="Rounded Rectangle 17"/>
          <p:cNvSpPr/>
          <p:nvPr/>
        </p:nvSpPr>
        <p:spPr>
          <a:xfrm>
            <a:off x="1785297" y="2448565"/>
            <a:ext cx="1424844" cy="23935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Mẹo cờ bạc không thể làm mưu lược nhà binh</a:t>
            </a:r>
          </a:p>
        </p:txBody>
      </p:sp>
    </p:spTree>
    <p:extLst>
      <p:ext uri="{BB962C8B-B14F-4D97-AF65-F5344CB8AC3E}">
        <p14:creationId xmlns:p14="http://schemas.microsoft.com/office/powerpoint/2010/main" val="21608792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anim calcmode="lin" valueType="num">
                                      <p:cBhvr>
                                        <p:cTn id="49" dur="500" fill="hold"/>
                                        <p:tgtEl>
                                          <p:spTgt spid="9"/>
                                        </p:tgtEl>
                                        <p:attrNameLst>
                                          <p:attrName>ppt_x</p:attrName>
                                        </p:attrNameLst>
                                      </p:cBhvr>
                                      <p:tavLst>
                                        <p:tav tm="0">
                                          <p:val>
                                            <p:strVal val="#ppt_x"/>
                                          </p:val>
                                        </p:tav>
                                        <p:tav tm="100000">
                                          <p:val>
                                            <p:strVal val="#ppt_x"/>
                                          </p:val>
                                        </p:tav>
                                      </p:tavLst>
                                    </p:anim>
                                    <p:anim calcmode="lin" valueType="num">
                                      <p:cBhvr>
                                        <p:cTn id="50" dur="500" fill="hold"/>
                                        <p:tgtEl>
                                          <p:spTgt spid="9"/>
                                        </p:tgtEl>
                                        <p:attrNameLst>
                                          <p:attrName>ppt_y</p:attrName>
                                        </p:attrNameLst>
                                      </p:cBhvr>
                                      <p:tavLst>
                                        <p:tav tm="0">
                                          <p:val>
                                            <p:strVal val="#ppt_y+.1"/>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anim calcmode="lin" valueType="num">
                                      <p:cBhvr>
                                        <p:cTn id="60" dur="500" fill="hold"/>
                                        <p:tgtEl>
                                          <p:spTgt spid="10"/>
                                        </p:tgtEl>
                                        <p:attrNameLst>
                                          <p:attrName>ppt_x</p:attrName>
                                        </p:attrNameLst>
                                      </p:cBhvr>
                                      <p:tavLst>
                                        <p:tav tm="0">
                                          <p:val>
                                            <p:strVal val="#ppt_x"/>
                                          </p:val>
                                        </p:tav>
                                        <p:tav tm="100000">
                                          <p:val>
                                            <p:strVal val="#ppt_x"/>
                                          </p:val>
                                        </p:tav>
                                      </p:tavLst>
                                    </p:anim>
                                    <p:anim calcmode="lin" valueType="num">
                                      <p:cBhvr>
                                        <p:cTn id="61" dur="500" fill="hold"/>
                                        <p:tgtEl>
                                          <p:spTgt spid="10"/>
                                        </p:tgtEl>
                                        <p:attrNameLst>
                                          <p:attrName>ppt_y</p:attrName>
                                        </p:attrNameLst>
                                      </p:cBhvr>
                                      <p:tavLst>
                                        <p:tav tm="0">
                                          <p:val>
                                            <p:strVal val="#ppt_y+.1"/>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anim calcmode="lin" valueType="num">
                                      <p:cBhvr>
                                        <p:cTn id="71" dur="500" fill="hold"/>
                                        <p:tgtEl>
                                          <p:spTgt spid="11"/>
                                        </p:tgtEl>
                                        <p:attrNameLst>
                                          <p:attrName>ppt_x</p:attrName>
                                        </p:attrNameLst>
                                      </p:cBhvr>
                                      <p:tavLst>
                                        <p:tav tm="0">
                                          <p:val>
                                            <p:strVal val="#ppt_x"/>
                                          </p:val>
                                        </p:tav>
                                        <p:tav tm="100000">
                                          <p:val>
                                            <p:strVal val="#ppt_x"/>
                                          </p:val>
                                        </p:tav>
                                      </p:tavLst>
                                    </p:anim>
                                    <p:anim calcmode="lin" valueType="num">
                                      <p:cBhvr>
                                        <p:cTn id="72" dur="500" fill="hold"/>
                                        <p:tgtEl>
                                          <p:spTgt spid="11"/>
                                        </p:tgtEl>
                                        <p:attrNameLst>
                                          <p:attrName>ppt_y</p:attrName>
                                        </p:attrNameLst>
                                      </p:cBhvr>
                                      <p:tavLst>
                                        <p:tav tm="0">
                                          <p:val>
                                            <p:strVal val="#ppt_y+.1"/>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5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51152" y="2207942"/>
            <a:ext cx="4503638" cy="2835100"/>
          </a:xfrm>
          <a:prstGeom prst="rect">
            <a:avLst/>
          </a:prstGeom>
          <a:ln>
            <a:noFill/>
          </a:ln>
          <a:effectLst>
            <a:softEdge rad="112500"/>
          </a:effectLst>
        </p:spPr>
      </p:pic>
      <p:sp>
        <p:nvSpPr>
          <p:cNvPr id="14" name="TextBox 13"/>
          <p:cNvSpPr txBox="1"/>
          <p:nvPr/>
        </p:nvSpPr>
        <p:spPr>
          <a:xfrm>
            <a:off x="1572322" y="575731"/>
            <a:ext cx="4092497" cy="872034"/>
          </a:xfrm>
          <a:prstGeom prst="rect">
            <a:avLst/>
          </a:prstGeom>
          <a:noFill/>
        </p:spPr>
        <p:txBody>
          <a:bodyPr wrap="square" rtlCol="0">
            <a:spAutoFit/>
          </a:bodyPr>
          <a:lstStyle/>
          <a:p>
            <a:pPr algn="just">
              <a:lnSpc>
                <a:spcPct val="150000"/>
              </a:lnSpc>
            </a:pPr>
            <a:r>
              <a:rPr lang="vi-VN" sz="1800" dirty="0" smtClean="0"/>
              <a:t>Nước </a:t>
            </a:r>
            <a:r>
              <a:rPr lang="vi-VN" sz="1800" dirty="0"/>
              <a:t>mất, nhà tan, bị bắt làm tù </a:t>
            </a:r>
            <a:r>
              <a:rPr lang="vi-VN" sz="1800" dirty="0" smtClean="0"/>
              <a:t>binh, </a:t>
            </a:r>
            <a:r>
              <a:rPr lang="vi-VN" sz="1800" dirty="0"/>
              <a:t>chịu nhục mang tiếng dơ muôn đời</a:t>
            </a:r>
            <a:endParaRPr lang="en-US" sz="1800" dirty="0"/>
          </a:p>
        </p:txBody>
      </p:sp>
      <p:sp>
        <p:nvSpPr>
          <p:cNvPr id="3" name="Right Arrow 2"/>
          <p:cNvSpPr/>
          <p:nvPr/>
        </p:nvSpPr>
        <p:spPr>
          <a:xfrm>
            <a:off x="747132" y="716241"/>
            <a:ext cx="825190" cy="591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2781512" y="1571308"/>
            <a:ext cx="691376" cy="7471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72322" y="2441983"/>
            <a:ext cx="2853278" cy="1754326"/>
          </a:xfrm>
          <a:prstGeom prst="rect">
            <a:avLst/>
          </a:prstGeom>
          <a:noFill/>
        </p:spPr>
        <p:txBody>
          <a:bodyPr wrap="square" rtlCol="0">
            <a:spAutoFit/>
          </a:bodyPr>
          <a:lstStyle/>
          <a:p>
            <a:pPr algn="just">
              <a:lnSpc>
                <a:spcPct val="150000"/>
              </a:lnSpc>
            </a:pPr>
            <a:r>
              <a:rPr lang="vi-VN" sz="1800" b="1" dirty="0" smtClean="0"/>
              <a:t>Cảnh </a:t>
            </a:r>
            <a:r>
              <a:rPr lang="vi-VN" sz="1800" b="1" dirty="0"/>
              <a:t>báo bức tranh thảm họa nỗi đau đớn nhục nhã của mất nước thân làm nô lệ</a:t>
            </a:r>
            <a:endParaRPr lang="en-US" sz="1800" b="1" dirty="0"/>
          </a:p>
        </p:txBody>
      </p:sp>
      <p:pic>
        <p:nvPicPr>
          <p:cNvPr id="6" name="Picture 5"/>
          <p:cNvPicPr>
            <a:picLocks noChangeAspect="1"/>
          </p:cNvPicPr>
          <p:nvPr/>
        </p:nvPicPr>
        <p:blipFill>
          <a:blip r:embed="rId4"/>
          <a:stretch>
            <a:fillRect/>
          </a:stretch>
        </p:blipFill>
        <p:spPr>
          <a:xfrm rot="20921726">
            <a:off x="573761" y="2136892"/>
            <a:ext cx="878248" cy="900114"/>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3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 calcmode="lin" valueType="num">
                                      <p:cBhvr>
                                        <p:cTn id="22" dur="500" fill="hold"/>
                                        <p:tgtEl>
                                          <p:spTgt spid="6"/>
                                        </p:tgtEl>
                                        <p:attrNameLst>
                                          <p:attrName>style.rotation</p:attrName>
                                        </p:attrNameLst>
                                      </p:cBhvr>
                                      <p:tavLst>
                                        <p:tav tm="0">
                                          <p:val>
                                            <p:fltVal val="90"/>
                                          </p:val>
                                        </p:tav>
                                        <p:tav tm="100000">
                                          <p:val>
                                            <p:fltVal val="0"/>
                                          </p:val>
                                        </p:tav>
                                      </p:tavLst>
                                    </p:anim>
                                    <p:animEffect transition="in" filter="fade">
                                      <p:cBhvr>
                                        <p:cTn id="23" dur="500"/>
                                        <p:tgtEl>
                                          <p:spTgt spid="6"/>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par>
                                <p:cTn id="29" presetID="6"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P spid="4"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876304" y="381586"/>
            <a:ext cx="3524496" cy="809898"/>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chemeClr val="accent2">
                    <a:lumMod val="50000"/>
                  </a:schemeClr>
                </a:solidFill>
              </a:rPr>
              <a:t>4. Lời kêu gọi </a:t>
            </a:r>
            <a:endParaRPr lang="en-US" sz="2500" b="1" dirty="0">
              <a:solidFill>
                <a:schemeClr val="accent2">
                  <a:lumMod val="50000"/>
                </a:schemeClr>
              </a:solidFill>
            </a:endParaRPr>
          </a:p>
        </p:txBody>
      </p:sp>
      <p:sp>
        <p:nvSpPr>
          <p:cNvPr id="7" name="Rounded Rectangle 6"/>
          <p:cNvSpPr/>
          <p:nvPr/>
        </p:nvSpPr>
        <p:spPr>
          <a:xfrm>
            <a:off x="1959584" y="1427086"/>
            <a:ext cx="3030711" cy="7084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u="sng" dirty="0" smtClean="0">
                <a:solidFill>
                  <a:schemeClr val="accent2">
                    <a:lumMod val="50000"/>
                  </a:schemeClr>
                </a:solidFill>
              </a:rPr>
              <a:t>HOẠT ĐỘNG CẶP ĐÔI</a:t>
            </a:r>
            <a:endParaRPr lang="en-US" sz="2000" b="1" u="sng" dirty="0">
              <a:solidFill>
                <a:schemeClr val="accent2">
                  <a:lumMod val="50000"/>
                </a:schemeClr>
              </a:solidFill>
            </a:endParaRPr>
          </a:p>
        </p:txBody>
      </p:sp>
      <p:sp>
        <p:nvSpPr>
          <p:cNvPr id="8" name="TextBox 7"/>
          <p:cNvSpPr txBox="1"/>
          <p:nvPr/>
        </p:nvSpPr>
        <p:spPr>
          <a:xfrm>
            <a:off x="995126" y="2371155"/>
            <a:ext cx="4959626" cy="2118529"/>
          </a:xfrm>
          <a:prstGeom prst="rect">
            <a:avLst/>
          </a:prstGeom>
          <a:noFill/>
        </p:spPr>
        <p:txBody>
          <a:bodyPr wrap="square" rtlCol="0">
            <a:spAutoFit/>
          </a:bodyPr>
          <a:lstStyle/>
          <a:p>
            <a:pPr algn="ctr">
              <a:lnSpc>
                <a:spcPct val="150000"/>
              </a:lnSpc>
            </a:pPr>
            <a:r>
              <a:rPr lang="en-US" sz="1800" b="1" dirty="0" smtClean="0">
                <a:solidFill>
                  <a:srgbClr val="C00000"/>
                </a:solidFill>
              </a:rPr>
              <a:t>Thảo luận và trả lời các câu hỏi sau: </a:t>
            </a:r>
            <a:endParaRPr lang="en-US" sz="1800" b="1" dirty="0">
              <a:solidFill>
                <a:srgbClr val="C00000"/>
              </a:solidFill>
            </a:endParaRPr>
          </a:p>
          <a:p>
            <a:pPr marL="285750" indent="-285750" algn="just">
              <a:lnSpc>
                <a:spcPct val="150000"/>
              </a:lnSpc>
              <a:buFont typeface="Arial" panose="020B0604020202020204" pitchFamily="34" charset="0"/>
              <a:buChar char="•"/>
            </a:pPr>
            <a:r>
              <a:rPr lang="vi-VN" sz="1800" dirty="0" smtClean="0"/>
              <a:t>Tác </a:t>
            </a:r>
            <a:r>
              <a:rPr lang="vi-VN" sz="1800" dirty="0"/>
              <a:t>giả đã dùng lời kêu gọi nhân dân đứng lên chống giặc ra sao?</a:t>
            </a:r>
          </a:p>
          <a:p>
            <a:pPr marL="285750" indent="-285750" algn="just">
              <a:lnSpc>
                <a:spcPct val="150000"/>
              </a:lnSpc>
              <a:buFont typeface="Arial" panose="020B0604020202020204" pitchFamily="34" charset="0"/>
              <a:buChar char="•"/>
            </a:pPr>
            <a:r>
              <a:rPr lang="vi-VN" sz="1800" dirty="0" smtClean="0"/>
              <a:t>Việc </a:t>
            </a:r>
            <a:r>
              <a:rPr lang="vi-VN" sz="1800" dirty="0"/>
              <a:t>nhất tề chiến đấu sẽ mang đến cho ta những điều gì?</a:t>
            </a:r>
          </a:p>
        </p:txBody>
      </p:sp>
      <p:pic>
        <p:nvPicPr>
          <p:cNvPr id="11" name="Picture 10"/>
          <p:cNvPicPr>
            <a:picLocks noChangeAspect="1"/>
          </p:cNvPicPr>
          <p:nvPr/>
        </p:nvPicPr>
        <p:blipFill>
          <a:blip r:embed="rId2"/>
          <a:stretch>
            <a:fillRect/>
          </a:stretch>
        </p:blipFill>
        <p:spPr>
          <a:xfrm>
            <a:off x="6032811" y="381586"/>
            <a:ext cx="3008438" cy="4620554"/>
          </a:xfrm>
          <a:prstGeom prst="rect">
            <a:avLst/>
          </a:prstGeom>
        </p:spPr>
      </p:pic>
      <p:pic>
        <p:nvPicPr>
          <p:cNvPr id="12" name="Picture 11"/>
          <p:cNvPicPr>
            <a:picLocks noChangeAspect="1"/>
          </p:cNvPicPr>
          <p:nvPr/>
        </p:nvPicPr>
        <p:blipFill>
          <a:blip r:embed="rId3"/>
          <a:stretch>
            <a:fillRect/>
          </a:stretch>
        </p:blipFill>
        <p:spPr>
          <a:xfrm rot="20943749">
            <a:off x="1426331" y="1181607"/>
            <a:ext cx="671574" cy="1136156"/>
          </a:xfrm>
          <a:prstGeom prst="rect">
            <a:avLst/>
          </a:prstGeom>
        </p:spPr>
      </p:pic>
    </p:spTree>
    <p:extLst>
      <p:ext uri="{BB962C8B-B14F-4D97-AF65-F5344CB8AC3E}">
        <p14:creationId xmlns:p14="http://schemas.microsoft.com/office/powerpoint/2010/main" val="16025694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340404" y="275219"/>
            <a:ext cx="4342640" cy="748146"/>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ysClr val="windowText" lastClr="000000"/>
                </a:solidFill>
              </a:rPr>
              <a:t>Lời kêu gọi cũng chính là mệnh lệnh </a:t>
            </a:r>
            <a:endParaRPr lang="en-US" sz="1800" b="1" dirty="0">
              <a:solidFill>
                <a:sysClr val="windowText" lastClr="000000"/>
              </a:solidFill>
            </a:endParaRPr>
          </a:p>
        </p:txBody>
      </p:sp>
      <p:sp>
        <p:nvSpPr>
          <p:cNvPr id="4" name="Rounded Rectangle 3"/>
          <p:cNvSpPr/>
          <p:nvPr/>
        </p:nvSpPr>
        <p:spPr>
          <a:xfrm>
            <a:off x="1883978" y="3900996"/>
            <a:ext cx="5447819" cy="924791"/>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dirty="0" smtClean="0">
                <a:solidFill>
                  <a:sysClr val="windowText" lastClr="000000"/>
                </a:solidFill>
              </a:rPr>
              <a:t>Lập </a:t>
            </a:r>
            <a:r>
              <a:rPr lang="vi-VN" sz="1800" dirty="0">
                <a:solidFill>
                  <a:sysClr val="windowText" lastClr="000000"/>
                </a:solidFill>
              </a:rPr>
              <a:t>luận sắc bén, rõ ràng, thái độ cương quyết. </a:t>
            </a:r>
            <a:endParaRPr lang="en-US" sz="1800" dirty="0" smtClean="0">
              <a:solidFill>
                <a:sysClr val="windowText" lastClr="000000"/>
              </a:solidFill>
            </a:endParaRPr>
          </a:p>
          <a:p>
            <a:pPr marL="285750" indent="-285750" algn="just">
              <a:lnSpc>
                <a:spcPct val="150000"/>
              </a:lnSpc>
              <a:buFont typeface="Arial" panose="020B0604020202020204" pitchFamily="34" charset="0"/>
              <a:buChar char="•"/>
            </a:pPr>
            <a:r>
              <a:rPr lang="vi-VN" sz="1800" dirty="0" smtClean="0">
                <a:solidFill>
                  <a:sysClr val="windowText" lastClr="000000"/>
                </a:solidFill>
              </a:rPr>
              <a:t>Bày </a:t>
            </a:r>
            <a:r>
              <a:rPr lang="vi-VN" sz="1800" dirty="0">
                <a:solidFill>
                  <a:sysClr val="windowText" lastClr="000000"/>
                </a:solidFill>
              </a:rPr>
              <a:t>tỏ gan ruột của một chủ tướng yêu nước.</a:t>
            </a:r>
            <a:endParaRPr lang="en-US" sz="1800" dirty="0">
              <a:solidFill>
                <a:sysClr val="windowText" lastClr="000000"/>
              </a:solidFill>
            </a:endParaRPr>
          </a:p>
        </p:txBody>
      </p:sp>
      <p:sp>
        <p:nvSpPr>
          <p:cNvPr id="5" name="Rounded Rectangle 4"/>
          <p:cNvSpPr/>
          <p:nvPr/>
        </p:nvSpPr>
        <p:spPr>
          <a:xfrm>
            <a:off x="501484" y="1755532"/>
            <a:ext cx="1926763" cy="880432"/>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Học tập binh thư yếu lược</a:t>
            </a:r>
            <a:endParaRPr lang="en-US" sz="1800" dirty="0">
              <a:solidFill>
                <a:sysClr val="windowText" lastClr="000000"/>
              </a:solidFill>
            </a:endParaRPr>
          </a:p>
        </p:txBody>
      </p:sp>
      <p:sp>
        <p:nvSpPr>
          <p:cNvPr id="7" name="Rounded Rectangle 6"/>
          <p:cNvSpPr/>
          <p:nvPr/>
        </p:nvSpPr>
        <p:spPr>
          <a:xfrm>
            <a:off x="3219299" y="1790817"/>
            <a:ext cx="2654673" cy="776724"/>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Vạch ra hai con </a:t>
            </a:r>
            <a:r>
              <a:rPr lang="vi-VN" sz="1800" dirty="0" smtClean="0">
                <a:solidFill>
                  <a:sysClr val="windowText" lastClr="000000"/>
                </a:solidFill>
              </a:rPr>
              <a:t>đường</a:t>
            </a:r>
            <a:endParaRPr lang="en-US" sz="1800" dirty="0">
              <a:solidFill>
                <a:sysClr val="windowText" lastClr="000000"/>
              </a:solidFill>
            </a:endParaRPr>
          </a:p>
        </p:txBody>
      </p:sp>
      <p:sp>
        <p:nvSpPr>
          <p:cNvPr id="8" name="Rounded Rectangle 7"/>
          <p:cNvSpPr/>
          <p:nvPr/>
        </p:nvSpPr>
        <p:spPr>
          <a:xfrm>
            <a:off x="6691732" y="1790817"/>
            <a:ext cx="2198935" cy="871374"/>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Tướng sĩ phải chọn </a:t>
            </a:r>
            <a:r>
              <a:rPr lang="vi-VN" sz="1800" dirty="0" smtClean="0">
                <a:solidFill>
                  <a:sysClr val="windowText" lastClr="000000"/>
                </a:solidFill>
              </a:rPr>
              <a:t>địch </a:t>
            </a:r>
            <a:r>
              <a:rPr lang="vi-VN" sz="1800" dirty="0">
                <a:solidFill>
                  <a:sysClr val="windowText" lastClr="000000"/>
                </a:solidFill>
              </a:rPr>
              <a:t>hoặc ta</a:t>
            </a:r>
            <a:endParaRPr lang="en-US" sz="1800" dirty="0">
              <a:solidFill>
                <a:sysClr val="windowText" lastClr="000000"/>
              </a:solidFill>
            </a:endParaRPr>
          </a:p>
        </p:txBody>
      </p:sp>
      <p:sp>
        <p:nvSpPr>
          <p:cNvPr id="9" name="Right Arrow 8"/>
          <p:cNvSpPr/>
          <p:nvPr/>
        </p:nvSpPr>
        <p:spPr>
          <a:xfrm>
            <a:off x="673552" y="4041273"/>
            <a:ext cx="997527" cy="644236"/>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3" name="Group 22"/>
          <p:cNvGrpSpPr/>
          <p:nvPr/>
        </p:nvGrpSpPr>
        <p:grpSpPr>
          <a:xfrm>
            <a:off x="1464866" y="1040903"/>
            <a:ext cx="6328930" cy="752646"/>
            <a:chOff x="1116157" y="1329820"/>
            <a:chExt cx="6328930" cy="944411"/>
          </a:xfrm>
        </p:grpSpPr>
        <p:cxnSp>
          <p:nvCxnSpPr>
            <p:cNvPr id="11" name="Straight Connector 10"/>
            <p:cNvCxnSpPr/>
            <p:nvPr/>
          </p:nvCxnSpPr>
          <p:spPr>
            <a:xfrm flipV="1">
              <a:off x="1116157" y="1757496"/>
              <a:ext cx="6326334" cy="19350"/>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97927" y="1329820"/>
              <a:ext cx="0" cy="426244"/>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16157" y="1771943"/>
              <a:ext cx="0" cy="477982"/>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97927" y="1710322"/>
              <a:ext cx="0" cy="548995"/>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442491" y="1756063"/>
              <a:ext cx="2596" cy="518168"/>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grpSp>
      <p:sp>
        <p:nvSpPr>
          <p:cNvPr id="17" name="Rounded Rectangle 16"/>
          <p:cNvSpPr/>
          <p:nvPr/>
        </p:nvSpPr>
        <p:spPr>
          <a:xfrm>
            <a:off x="4629331" y="3099261"/>
            <a:ext cx="2198935" cy="663198"/>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Vinh – Nhục</a:t>
            </a:r>
            <a:endParaRPr lang="en-US" sz="1800" dirty="0">
              <a:solidFill>
                <a:sysClr val="windowText" lastClr="000000"/>
              </a:solidFill>
            </a:endParaRPr>
          </a:p>
        </p:txBody>
      </p:sp>
      <p:sp>
        <p:nvSpPr>
          <p:cNvPr id="19" name="Rounded Rectangle 18"/>
          <p:cNvSpPr/>
          <p:nvPr/>
        </p:nvSpPr>
        <p:spPr>
          <a:xfrm>
            <a:off x="2230094" y="3099261"/>
            <a:ext cx="2198935" cy="663815"/>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Sống – Chết</a:t>
            </a:r>
            <a:endParaRPr lang="en-US" sz="1800" dirty="0">
              <a:solidFill>
                <a:sysClr val="windowText" lastClr="000000"/>
              </a:solidFill>
            </a:endParaRPr>
          </a:p>
        </p:txBody>
      </p:sp>
      <p:grpSp>
        <p:nvGrpSpPr>
          <p:cNvPr id="43" name="Group 42"/>
          <p:cNvGrpSpPr/>
          <p:nvPr/>
        </p:nvGrpSpPr>
        <p:grpSpPr>
          <a:xfrm>
            <a:off x="3329562" y="2554573"/>
            <a:ext cx="2434145" cy="578126"/>
            <a:chOff x="-1027338" y="2857882"/>
            <a:chExt cx="2434145" cy="578126"/>
          </a:xfrm>
        </p:grpSpPr>
        <p:cxnSp>
          <p:nvCxnSpPr>
            <p:cNvPr id="24" name="Straight Connector 23"/>
            <p:cNvCxnSpPr/>
            <p:nvPr/>
          </p:nvCxnSpPr>
          <p:spPr>
            <a:xfrm flipH="1">
              <a:off x="183984" y="2857882"/>
              <a:ext cx="2875" cy="347978"/>
            </a:xfrm>
            <a:prstGeom prst="line">
              <a:avLst/>
            </a:prstGeom>
            <a:ln w="28575">
              <a:solidFill>
                <a:srgbClr val="B4A59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027338" y="3196706"/>
              <a:ext cx="2434145" cy="9154"/>
            </a:xfrm>
            <a:prstGeom prst="line">
              <a:avLst/>
            </a:prstGeom>
            <a:ln w="28575">
              <a:solidFill>
                <a:srgbClr val="B4A59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06807" y="3185147"/>
              <a:ext cx="0" cy="223166"/>
            </a:xfrm>
            <a:prstGeom prst="line">
              <a:avLst/>
            </a:prstGeom>
            <a:ln w="28575">
              <a:solidFill>
                <a:srgbClr val="B4A59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025211" y="3196706"/>
              <a:ext cx="0" cy="239302"/>
            </a:xfrm>
            <a:prstGeom prst="line">
              <a:avLst/>
            </a:prstGeom>
            <a:ln w="28575">
              <a:solidFill>
                <a:srgbClr val="B4A59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77101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75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circle(in)">
                                      <p:cBhvr>
                                        <p:cTn id="29" dur="500"/>
                                        <p:tgtEl>
                                          <p:spTgt spid="4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500"/>
                                        <p:tgtEl>
                                          <p:spTgt spid="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7"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3125" y="1906345"/>
            <a:ext cx="1489422" cy="1366038"/>
          </a:xfrm>
          <a:prstGeom prst="roundRect">
            <a:avLst/>
          </a:prstGeom>
          <a:solidFill>
            <a:schemeClr val="bg1"/>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chemeClr val="accent2">
                    <a:lumMod val="50000"/>
                  </a:schemeClr>
                </a:solidFill>
              </a:rPr>
              <a:t>Nhất </a:t>
            </a:r>
            <a:r>
              <a:rPr lang="en-US" sz="1800" b="1" dirty="0">
                <a:solidFill>
                  <a:schemeClr val="accent2">
                    <a:lumMod val="50000"/>
                  </a:schemeClr>
                </a:solidFill>
              </a:rPr>
              <a:t>tề đồng lòng chiến đấu</a:t>
            </a:r>
          </a:p>
        </p:txBody>
      </p:sp>
      <p:sp>
        <p:nvSpPr>
          <p:cNvPr id="8" name="Rounded Rectangle 7"/>
          <p:cNvSpPr/>
          <p:nvPr/>
        </p:nvSpPr>
        <p:spPr>
          <a:xfrm>
            <a:off x="2326711" y="2927105"/>
            <a:ext cx="3823857" cy="618355"/>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434343"/>
                </a:solidFill>
              </a:rPr>
              <a:t>Tổ tiên được tế lễ, thờ cúng</a:t>
            </a:r>
            <a:endParaRPr lang="en-US" sz="1800" dirty="0">
              <a:solidFill>
                <a:srgbClr val="434343"/>
              </a:solidFill>
            </a:endParaRPr>
          </a:p>
        </p:txBody>
      </p:sp>
      <p:sp>
        <p:nvSpPr>
          <p:cNvPr id="9" name="Rounded Rectangle 8"/>
          <p:cNvSpPr/>
          <p:nvPr/>
        </p:nvSpPr>
        <p:spPr>
          <a:xfrm>
            <a:off x="2326711" y="473424"/>
            <a:ext cx="3823856" cy="924644"/>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434343"/>
                </a:solidFill>
              </a:rPr>
              <a:t>Thái ấp vững bền, bổng lộc được hưởng thụ</a:t>
            </a:r>
            <a:endParaRPr lang="en-US" sz="1800" dirty="0">
              <a:solidFill>
                <a:srgbClr val="434343"/>
              </a:solidFill>
            </a:endParaRPr>
          </a:p>
        </p:txBody>
      </p:sp>
      <p:sp>
        <p:nvSpPr>
          <p:cNvPr id="10" name="Rounded Rectangle 9"/>
          <p:cNvSpPr/>
          <p:nvPr/>
        </p:nvSpPr>
        <p:spPr>
          <a:xfrm>
            <a:off x="2327560" y="1725493"/>
            <a:ext cx="3823857" cy="914618"/>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a:solidFill>
                  <a:srgbClr val="434343"/>
                </a:solidFill>
              </a:rPr>
              <a:t>Gia quyến ấm êm, vợ con bách niên giai lão</a:t>
            </a:r>
          </a:p>
        </p:txBody>
      </p:sp>
      <p:cxnSp>
        <p:nvCxnSpPr>
          <p:cNvPr id="15" name="Straight Arrow Connector 14"/>
          <p:cNvCxnSpPr>
            <a:stCxn id="6" idx="3"/>
            <a:endCxn id="9" idx="1"/>
          </p:cNvCxnSpPr>
          <p:nvPr/>
        </p:nvCxnSpPr>
        <p:spPr>
          <a:xfrm flipV="1">
            <a:off x="1662547" y="935746"/>
            <a:ext cx="664164" cy="16536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6" idx="3"/>
            <a:endCxn id="10" idx="1"/>
          </p:cNvCxnSpPr>
          <p:nvPr/>
        </p:nvCxnSpPr>
        <p:spPr>
          <a:xfrm flipV="1">
            <a:off x="1662547" y="2182802"/>
            <a:ext cx="665013" cy="40656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3"/>
            <a:endCxn id="8" idx="1"/>
          </p:cNvCxnSpPr>
          <p:nvPr/>
        </p:nvCxnSpPr>
        <p:spPr>
          <a:xfrm>
            <a:off x="1662547" y="2589364"/>
            <a:ext cx="664164" cy="64691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2326712" y="3813342"/>
            <a:ext cx="3823855" cy="723773"/>
          </a:xfrm>
          <a:prstGeom prst="roundRect">
            <a:avLst/>
          </a:prstGeom>
          <a:solidFill>
            <a:srgbClr val="FBF2EB"/>
          </a:solidFill>
          <a:ln>
            <a:solidFill>
              <a:srgbClr val="F5E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434343"/>
                </a:solidFill>
              </a:rPr>
              <a:t>Trăm năm sau còn lưu tiếng thơm</a:t>
            </a:r>
            <a:endParaRPr lang="en-US" sz="1800" dirty="0">
              <a:solidFill>
                <a:srgbClr val="434343"/>
              </a:solidFill>
            </a:endParaRPr>
          </a:p>
        </p:txBody>
      </p:sp>
      <p:cxnSp>
        <p:nvCxnSpPr>
          <p:cNvPr id="37" name="Straight Arrow Connector 36"/>
          <p:cNvCxnSpPr>
            <a:stCxn id="6" idx="3"/>
            <a:endCxn id="34" idx="1"/>
          </p:cNvCxnSpPr>
          <p:nvPr/>
        </p:nvCxnSpPr>
        <p:spPr>
          <a:xfrm>
            <a:off x="1662547" y="2589364"/>
            <a:ext cx="664165" cy="158586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91" name="Right Arrow 90"/>
          <p:cNvSpPr/>
          <p:nvPr/>
        </p:nvSpPr>
        <p:spPr>
          <a:xfrm>
            <a:off x="6328056" y="2143756"/>
            <a:ext cx="602673"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2" name="TextBox 91"/>
          <p:cNvSpPr txBox="1"/>
          <p:nvPr/>
        </p:nvSpPr>
        <p:spPr>
          <a:xfrm>
            <a:off x="7029881" y="1296702"/>
            <a:ext cx="1706495" cy="2585323"/>
          </a:xfrm>
          <a:prstGeom prst="rect">
            <a:avLst/>
          </a:prstGeom>
          <a:noFill/>
        </p:spPr>
        <p:txBody>
          <a:bodyPr wrap="square" rtlCol="0">
            <a:spAutoFit/>
          </a:bodyPr>
          <a:lstStyle/>
          <a:p>
            <a:pPr algn="just">
              <a:lnSpc>
                <a:spcPct val="150000"/>
              </a:lnSpc>
            </a:pPr>
            <a:r>
              <a:rPr lang="vi-VN" sz="1800" dirty="0" smtClean="0">
                <a:solidFill>
                  <a:srgbClr val="434343"/>
                </a:solidFill>
                <a:latin typeface="+mn-lt"/>
              </a:rPr>
              <a:t>Khích </a:t>
            </a:r>
            <a:r>
              <a:rPr lang="vi-VN" sz="1800" dirty="0">
                <a:solidFill>
                  <a:srgbClr val="434343"/>
                </a:solidFill>
                <a:latin typeface="+mn-lt"/>
              </a:rPr>
              <a:t>lệ động viên đến mức cao nhất ý chí và quyết tâm chiến đấu của tướng sĩ.</a:t>
            </a:r>
            <a:endParaRPr lang="en-US" sz="1800" dirty="0">
              <a:solidFill>
                <a:srgbClr val="434343"/>
              </a:solidFill>
              <a:latin typeface="+mn-lt"/>
            </a:endParaRPr>
          </a:p>
        </p:txBody>
      </p:sp>
    </p:spTree>
    <p:extLst>
      <p:ext uri="{BB962C8B-B14F-4D97-AF65-F5344CB8AC3E}">
        <p14:creationId xmlns:p14="http://schemas.microsoft.com/office/powerpoint/2010/main" val="6981758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91"/>
                                        </p:tgtEl>
                                        <p:attrNameLst>
                                          <p:attrName>style.visibility</p:attrName>
                                        </p:attrNameLst>
                                      </p:cBhvr>
                                      <p:to>
                                        <p:strVal val="visible"/>
                                      </p:to>
                                    </p:set>
                                    <p:animEffect transition="in" filter="circle(in)">
                                      <p:cBhvr>
                                        <p:cTn id="44" dur="500"/>
                                        <p:tgtEl>
                                          <p:spTgt spid="91"/>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92"/>
                                        </p:tgtEl>
                                        <p:attrNameLst>
                                          <p:attrName>style.visibility</p:attrName>
                                        </p:attrNameLst>
                                      </p:cBhvr>
                                      <p:to>
                                        <p:strVal val="visible"/>
                                      </p:to>
                                    </p:set>
                                    <p:animEffect transition="in" filter="fade">
                                      <p:cBhvr>
                                        <p:cTn id="47" dur="500"/>
                                        <p:tgtEl>
                                          <p:spTgt spid="92"/>
                                        </p:tgtEl>
                                      </p:cBhvr>
                                    </p:animEffect>
                                    <p:anim calcmode="lin" valueType="num">
                                      <p:cBhvr>
                                        <p:cTn id="48" dur="500" fill="hold"/>
                                        <p:tgtEl>
                                          <p:spTgt spid="92"/>
                                        </p:tgtEl>
                                        <p:attrNameLst>
                                          <p:attrName>ppt_x</p:attrName>
                                        </p:attrNameLst>
                                      </p:cBhvr>
                                      <p:tavLst>
                                        <p:tav tm="0">
                                          <p:val>
                                            <p:strVal val="#ppt_x"/>
                                          </p:val>
                                        </p:tav>
                                        <p:tav tm="100000">
                                          <p:val>
                                            <p:strVal val="#ppt_x"/>
                                          </p:val>
                                        </p:tav>
                                      </p:tavLst>
                                    </p:anim>
                                    <p:anim calcmode="lin" valueType="num">
                                      <p:cBhvr>
                                        <p:cTn id="49" dur="500" fill="hold"/>
                                        <p:tgtEl>
                                          <p:spTgt spid="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34" grpId="0" animBg="1"/>
      <p:bldP spid="91" grpId="0" animBg="1"/>
      <p:bldP spid="9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41"/>
          <p:cNvSpPr/>
          <p:nvPr/>
        </p:nvSpPr>
        <p:spPr>
          <a:xfrm>
            <a:off x="4903728" y="1125434"/>
            <a:ext cx="1231507" cy="1164551"/>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1"/>
          <p:cNvSpPr txBox="1">
            <a:spLocks noGrp="1"/>
          </p:cNvSpPr>
          <p:nvPr>
            <p:ph type="title" idx="2"/>
          </p:nvPr>
        </p:nvSpPr>
        <p:spPr>
          <a:xfrm>
            <a:off x="4618282" y="1289284"/>
            <a:ext cx="1802400" cy="82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mj-lt"/>
              </a:rPr>
              <a:t>IV</a:t>
            </a:r>
            <a:endParaRPr dirty="0">
              <a:latin typeface="+mj-lt"/>
            </a:endParaRPr>
          </a:p>
        </p:txBody>
      </p:sp>
      <p:grpSp>
        <p:nvGrpSpPr>
          <p:cNvPr id="1654" name="Google Shape;1654;p41"/>
          <p:cNvGrpSpPr/>
          <p:nvPr/>
        </p:nvGrpSpPr>
        <p:grpSpPr>
          <a:xfrm rot="-1070798">
            <a:off x="7378879" y="618935"/>
            <a:ext cx="957553" cy="766846"/>
            <a:chOff x="4365025" y="1539800"/>
            <a:chExt cx="121025" cy="96925"/>
          </a:xfrm>
        </p:grpSpPr>
        <p:sp>
          <p:nvSpPr>
            <p:cNvPr id="1655" name="Google Shape;1655;p41"/>
            <p:cNvSpPr/>
            <p:nvPr/>
          </p:nvSpPr>
          <p:spPr>
            <a:xfrm>
              <a:off x="4365025" y="1587950"/>
              <a:ext cx="30125" cy="19500"/>
            </a:xfrm>
            <a:custGeom>
              <a:avLst/>
              <a:gdLst/>
              <a:ahLst/>
              <a:cxnLst/>
              <a:rect l="l" t="t" r="r" b="b"/>
              <a:pathLst>
                <a:path w="1205" h="780" extrusionOk="0">
                  <a:moveTo>
                    <a:pt x="786" y="0"/>
                  </a:moveTo>
                  <a:cubicBezTo>
                    <a:pt x="525" y="3"/>
                    <a:pt x="1" y="135"/>
                    <a:pt x="70" y="487"/>
                  </a:cubicBezTo>
                  <a:cubicBezTo>
                    <a:pt x="112" y="700"/>
                    <a:pt x="344" y="779"/>
                    <a:pt x="555" y="779"/>
                  </a:cubicBezTo>
                  <a:cubicBezTo>
                    <a:pt x="632" y="779"/>
                    <a:pt x="705" y="769"/>
                    <a:pt x="766" y="751"/>
                  </a:cubicBezTo>
                  <a:cubicBezTo>
                    <a:pt x="949" y="699"/>
                    <a:pt x="1204" y="525"/>
                    <a:pt x="1147" y="307"/>
                  </a:cubicBezTo>
                  <a:cubicBezTo>
                    <a:pt x="1115" y="184"/>
                    <a:pt x="929" y="49"/>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1"/>
            <p:cNvSpPr/>
            <p:nvPr/>
          </p:nvSpPr>
          <p:spPr>
            <a:xfrm>
              <a:off x="4407850" y="1579225"/>
              <a:ext cx="22750" cy="14925"/>
            </a:xfrm>
            <a:custGeom>
              <a:avLst/>
              <a:gdLst/>
              <a:ahLst/>
              <a:cxnLst/>
              <a:rect l="l" t="t" r="r" b="b"/>
              <a:pathLst>
                <a:path w="910" h="597" extrusionOk="0">
                  <a:moveTo>
                    <a:pt x="581" y="0"/>
                  </a:moveTo>
                  <a:cubicBezTo>
                    <a:pt x="571" y="0"/>
                    <a:pt x="561" y="1"/>
                    <a:pt x="551" y="3"/>
                  </a:cubicBezTo>
                  <a:lnTo>
                    <a:pt x="594" y="8"/>
                  </a:lnTo>
                  <a:cubicBezTo>
                    <a:pt x="1" y="8"/>
                    <a:pt x="140" y="596"/>
                    <a:pt x="475" y="596"/>
                  </a:cubicBezTo>
                  <a:cubicBezTo>
                    <a:pt x="531" y="596"/>
                    <a:pt x="593" y="580"/>
                    <a:pt x="657" y="541"/>
                  </a:cubicBezTo>
                  <a:cubicBezTo>
                    <a:pt x="801" y="455"/>
                    <a:pt x="909" y="343"/>
                    <a:pt x="832" y="180"/>
                  </a:cubicBezTo>
                  <a:cubicBezTo>
                    <a:pt x="788" y="81"/>
                    <a:pt x="686" y="0"/>
                    <a:pt x="5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1"/>
            <p:cNvSpPr/>
            <p:nvPr/>
          </p:nvSpPr>
          <p:spPr>
            <a:xfrm>
              <a:off x="4403900" y="1617025"/>
              <a:ext cx="28200" cy="19700"/>
            </a:xfrm>
            <a:custGeom>
              <a:avLst/>
              <a:gdLst/>
              <a:ahLst/>
              <a:cxnLst/>
              <a:rect l="l" t="t" r="r" b="b"/>
              <a:pathLst>
                <a:path w="1128" h="788" extrusionOk="0">
                  <a:moveTo>
                    <a:pt x="649" y="0"/>
                  </a:moveTo>
                  <a:cubicBezTo>
                    <a:pt x="0" y="101"/>
                    <a:pt x="230" y="788"/>
                    <a:pt x="599" y="788"/>
                  </a:cubicBezTo>
                  <a:cubicBezTo>
                    <a:pt x="681" y="788"/>
                    <a:pt x="770" y="754"/>
                    <a:pt x="858" y="671"/>
                  </a:cubicBezTo>
                  <a:cubicBezTo>
                    <a:pt x="1128" y="416"/>
                    <a:pt x="921" y="141"/>
                    <a:pt x="6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1"/>
            <p:cNvSpPr/>
            <p:nvPr/>
          </p:nvSpPr>
          <p:spPr>
            <a:xfrm>
              <a:off x="4449625" y="1610200"/>
              <a:ext cx="13700" cy="15800"/>
            </a:xfrm>
            <a:custGeom>
              <a:avLst/>
              <a:gdLst/>
              <a:ahLst/>
              <a:cxnLst/>
              <a:rect l="l" t="t" r="r" b="b"/>
              <a:pathLst>
                <a:path w="548" h="632" extrusionOk="0">
                  <a:moveTo>
                    <a:pt x="299" y="0"/>
                  </a:moveTo>
                  <a:cubicBezTo>
                    <a:pt x="274" y="0"/>
                    <a:pt x="251" y="8"/>
                    <a:pt x="230" y="27"/>
                  </a:cubicBezTo>
                  <a:lnTo>
                    <a:pt x="207" y="59"/>
                  </a:lnTo>
                  <a:cubicBezTo>
                    <a:pt x="78" y="248"/>
                    <a:pt x="1" y="468"/>
                    <a:pt x="213" y="632"/>
                  </a:cubicBezTo>
                  <a:cubicBezTo>
                    <a:pt x="359" y="563"/>
                    <a:pt x="548" y="408"/>
                    <a:pt x="519" y="225"/>
                  </a:cubicBezTo>
                  <a:cubicBezTo>
                    <a:pt x="505" y="131"/>
                    <a:pt x="396" y="0"/>
                    <a:pt x="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1"/>
            <p:cNvSpPr/>
            <p:nvPr/>
          </p:nvSpPr>
          <p:spPr>
            <a:xfrm>
              <a:off x="4388575" y="1553100"/>
              <a:ext cx="24300" cy="10400"/>
            </a:xfrm>
            <a:custGeom>
              <a:avLst/>
              <a:gdLst/>
              <a:ahLst/>
              <a:cxnLst/>
              <a:rect l="l" t="t" r="r" b="b"/>
              <a:pathLst>
                <a:path w="972" h="416" extrusionOk="0">
                  <a:moveTo>
                    <a:pt x="577" y="1"/>
                  </a:moveTo>
                  <a:cubicBezTo>
                    <a:pt x="297" y="1"/>
                    <a:pt x="1" y="289"/>
                    <a:pt x="403" y="400"/>
                  </a:cubicBezTo>
                  <a:cubicBezTo>
                    <a:pt x="440" y="410"/>
                    <a:pt x="477" y="415"/>
                    <a:pt x="514" y="415"/>
                  </a:cubicBezTo>
                  <a:cubicBezTo>
                    <a:pt x="764" y="415"/>
                    <a:pt x="972" y="196"/>
                    <a:pt x="692" y="19"/>
                  </a:cubicBezTo>
                  <a:cubicBezTo>
                    <a:pt x="655" y="6"/>
                    <a:pt x="616"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1"/>
            <p:cNvSpPr/>
            <p:nvPr/>
          </p:nvSpPr>
          <p:spPr>
            <a:xfrm>
              <a:off x="4457500" y="1582775"/>
              <a:ext cx="13600" cy="7825"/>
            </a:xfrm>
            <a:custGeom>
              <a:avLst/>
              <a:gdLst/>
              <a:ahLst/>
              <a:cxnLst/>
              <a:rect l="l" t="t" r="r" b="b"/>
              <a:pathLst>
                <a:path w="544" h="313" extrusionOk="0">
                  <a:moveTo>
                    <a:pt x="362" y="1"/>
                  </a:moveTo>
                  <a:cubicBezTo>
                    <a:pt x="264" y="27"/>
                    <a:pt x="1" y="67"/>
                    <a:pt x="35" y="216"/>
                  </a:cubicBezTo>
                  <a:cubicBezTo>
                    <a:pt x="51" y="296"/>
                    <a:pt x="119" y="313"/>
                    <a:pt x="186" y="313"/>
                  </a:cubicBezTo>
                  <a:cubicBezTo>
                    <a:pt x="212" y="313"/>
                    <a:pt x="239" y="310"/>
                    <a:pt x="261" y="307"/>
                  </a:cubicBezTo>
                  <a:cubicBezTo>
                    <a:pt x="345" y="299"/>
                    <a:pt x="516" y="262"/>
                    <a:pt x="534" y="153"/>
                  </a:cubicBezTo>
                  <a:cubicBezTo>
                    <a:pt x="543" y="91"/>
                    <a:pt x="467" y="11"/>
                    <a:pt x="400" y="11"/>
                  </a:cubicBezTo>
                  <a:cubicBezTo>
                    <a:pt x="389" y="11"/>
                    <a:pt x="378" y="13"/>
                    <a:pt x="367" y="18"/>
                  </a:cubicBezTo>
                  <a:lnTo>
                    <a:pt x="3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1"/>
            <p:cNvSpPr/>
            <p:nvPr/>
          </p:nvSpPr>
          <p:spPr>
            <a:xfrm>
              <a:off x="4436600" y="1539800"/>
              <a:ext cx="15925" cy="12850"/>
            </a:xfrm>
            <a:custGeom>
              <a:avLst/>
              <a:gdLst/>
              <a:ahLst/>
              <a:cxnLst/>
              <a:rect l="l" t="t" r="r" b="b"/>
              <a:pathLst>
                <a:path w="637" h="514" extrusionOk="0">
                  <a:moveTo>
                    <a:pt x="473" y="1"/>
                  </a:moveTo>
                  <a:lnTo>
                    <a:pt x="473" y="1"/>
                  </a:lnTo>
                  <a:cubicBezTo>
                    <a:pt x="307" y="21"/>
                    <a:pt x="0" y="196"/>
                    <a:pt x="83" y="405"/>
                  </a:cubicBezTo>
                  <a:cubicBezTo>
                    <a:pt x="115" y="484"/>
                    <a:pt x="170" y="514"/>
                    <a:pt x="230" y="514"/>
                  </a:cubicBezTo>
                  <a:cubicBezTo>
                    <a:pt x="297" y="514"/>
                    <a:pt x="370" y="478"/>
                    <a:pt x="427" y="433"/>
                  </a:cubicBezTo>
                  <a:cubicBezTo>
                    <a:pt x="570" y="319"/>
                    <a:pt x="636" y="113"/>
                    <a:pt x="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1"/>
            <p:cNvSpPr/>
            <p:nvPr/>
          </p:nvSpPr>
          <p:spPr>
            <a:xfrm>
              <a:off x="4472250" y="1549775"/>
              <a:ext cx="13800" cy="12175"/>
            </a:xfrm>
            <a:custGeom>
              <a:avLst/>
              <a:gdLst/>
              <a:ahLst/>
              <a:cxnLst/>
              <a:rect l="l" t="t" r="r" b="b"/>
              <a:pathLst>
                <a:path w="552" h="487" extrusionOk="0">
                  <a:moveTo>
                    <a:pt x="359" y="0"/>
                  </a:moveTo>
                  <a:lnTo>
                    <a:pt x="359" y="0"/>
                  </a:lnTo>
                  <a:cubicBezTo>
                    <a:pt x="239" y="37"/>
                    <a:pt x="1" y="161"/>
                    <a:pt x="18" y="315"/>
                  </a:cubicBezTo>
                  <a:cubicBezTo>
                    <a:pt x="28" y="414"/>
                    <a:pt x="123" y="487"/>
                    <a:pt x="221" y="487"/>
                  </a:cubicBezTo>
                  <a:cubicBezTo>
                    <a:pt x="239" y="487"/>
                    <a:pt x="258" y="484"/>
                    <a:pt x="276" y="479"/>
                  </a:cubicBezTo>
                  <a:cubicBezTo>
                    <a:pt x="442" y="433"/>
                    <a:pt x="551" y="118"/>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4107093" y="2167176"/>
            <a:ext cx="2849294" cy="1015663"/>
          </a:xfrm>
          <a:prstGeom prst="rect">
            <a:avLst/>
          </a:prstGeom>
          <a:noFill/>
        </p:spPr>
        <p:txBody>
          <a:bodyPr wrap="square" rtlCol="0">
            <a:spAutoFit/>
          </a:bodyPr>
          <a:lstStyle/>
          <a:p>
            <a:pPr algn="just">
              <a:lnSpc>
                <a:spcPct val="150000"/>
              </a:lnSpc>
            </a:pPr>
            <a:r>
              <a:rPr lang="en-US" sz="4000" b="1" dirty="0" smtClean="0">
                <a:solidFill>
                  <a:srgbClr val="434343"/>
                </a:solidFill>
              </a:rPr>
              <a:t>TỔNG KẾT</a:t>
            </a:r>
            <a:endParaRPr lang="en-US" sz="4000" b="1" dirty="0">
              <a:solidFill>
                <a:srgbClr val="434343"/>
              </a:solidFill>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839" t="3048" r="15486" b="3844"/>
          <a:stretch/>
        </p:blipFill>
        <p:spPr>
          <a:xfrm>
            <a:off x="175291" y="206517"/>
            <a:ext cx="3249803" cy="4936983"/>
          </a:xfrm>
          <a:prstGeom prst="rect">
            <a:avLst/>
          </a:prstGeom>
        </p:spPr>
      </p:pic>
    </p:spTree>
    <p:extLst>
      <p:ext uri="{BB962C8B-B14F-4D97-AF65-F5344CB8AC3E}">
        <p14:creationId xmlns:p14="http://schemas.microsoft.com/office/powerpoint/2010/main" val="40349100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94"/>
                                        </p:tgtEl>
                                        <p:attrNameLst>
                                          <p:attrName>style.visibility</p:attrName>
                                        </p:attrNameLst>
                                      </p:cBhvr>
                                      <p:to>
                                        <p:strVal val="visible"/>
                                      </p:to>
                                    </p:set>
                                    <p:animEffect transition="in" filter="barn(inVertical)">
                                      <p:cBhvr>
                                        <p:cTn id="7" dur="500"/>
                                        <p:tgtEl>
                                          <p:spTgt spid="15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97"/>
                                        </p:tgtEl>
                                        <p:attrNameLst>
                                          <p:attrName>style.visibility</p:attrName>
                                        </p:attrNameLst>
                                      </p:cBhvr>
                                      <p:to>
                                        <p:strVal val="visible"/>
                                      </p:to>
                                    </p:set>
                                    <p:animEffect transition="in" filter="barn(inVertical)">
                                      <p:cBhvr>
                                        <p:cTn id="10" dur="500"/>
                                        <p:tgtEl>
                                          <p:spTgt spid="159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 grpId="0" animBg="1"/>
      <p:bldP spid="1597"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9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8303" y="936530"/>
            <a:ext cx="2655065" cy="4206970"/>
          </a:xfrm>
          <a:prstGeom prst="rect">
            <a:avLst/>
          </a:prstGeom>
        </p:spPr>
      </p:pic>
      <p:sp>
        <p:nvSpPr>
          <p:cNvPr id="8" name="Rounded Rectangle 7"/>
          <p:cNvSpPr/>
          <p:nvPr/>
        </p:nvSpPr>
        <p:spPr>
          <a:xfrm>
            <a:off x="3029894" y="1774506"/>
            <a:ext cx="5376231" cy="1784732"/>
          </a:xfrm>
          <a:prstGeom prst="roundRect">
            <a:avLst/>
          </a:prstGeom>
          <a:solidFill>
            <a:schemeClr val="bg1"/>
          </a:solidFill>
          <a:ln>
            <a:solidFill>
              <a:srgbClr val="B5A6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rPr>
              <a:t>Em h</a:t>
            </a:r>
            <a:r>
              <a:rPr lang="vi-VN" sz="2000" b="1" dirty="0" smtClean="0">
                <a:solidFill>
                  <a:srgbClr val="C00000"/>
                </a:solidFill>
              </a:rPr>
              <a:t>ãy </a:t>
            </a:r>
            <a:r>
              <a:rPr lang="vi-VN" sz="2000" b="1" dirty="0">
                <a:solidFill>
                  <a:srgbClr val="C00000"/>
                </a:solidFill>
              </a:rPr>
              <a:t>trả lời câu hỏi sau: </a:t>
            </a:r>
          </a:p>
          <a:p>
            <a:pPr algn="ctr">
              <a:lnSpc>
                <a:spcPct val="150000"/>
              </a:lnSpc>
            </a:pPr>
            <a:r>
              <a:rPr lang="vi-VN" sz="2000" dirty="0">
                <a:solidFill>
                  <a:sysClr val="windowText" lastClr="000000"/>
                </a:solidFill>
              </a:rPr>
              <a:t>Trình bày những đặc sắc về nội dung và nghệ thuật của văn bản </a:t>
            </a:r>
            <a:r>
              <a:rPr lang="vi-VN" sz="2000" i="1" dirty="0">
                <a:solidFill>
                  <a:sysClr val="windowText" lastClr="000000"/>
                </a:solidFill>
              </a:rPr>
              <a:t>Hịch tướng sĩ</a:t>
            </a:r>
          </a:p>
        </p:txBody>
      </p:sp>
      <p:pic>
        <p:nvPicPr>
          <p:cNvPr id="11" name="Picture 10"/>
          <p:cNvPicPr>
            <a:picLocks noChangeAspect="1"/>
          </p:cNvPicPr>
          <p:nvPr/>
        </p:nvPicPr>
        <p:blipFill>
          <a:blip r:embed="rId3"/>
          <a:stretch>
            <a:fillRect/>
          </a:stretch>
        </p:blipFill>
        <p:spPr>
          <a:xfrm>
            <a:off x="7198836" y="760164"/>
            <a:ext cx="1529437" cy="1852318"/>
          </a:xfrm>
          <a:prstGeom prst="rect">
            <a:avLst/>
          </a:prstGeom>
        </p:spPr>
      </p:pic>
    </p:spTree>
    <p:extLst>
      <p:ext uri="{BB962C8B-B14F-4D97-AF65-F5344CB8AC3E}">
        <p14:creationId xmlns:p14="http://schemas.microsoft.com/office/powerpoint/2010/main" val="12039497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82197" y="616443"/>
            <a:ext cx="7859012" cy="622370"/>
          </a:xfrm>
          <a:prstGeom prst="roundRect">
            <a:avLst/>
          </a:prstGeom>
          <a:solidFill>
            <a:srgbClr val="FBF2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ysClr val="windowText" lastClr="000000"/>
                </a:solidFill>
              </a:rPr>
              <a:t>1. Nội </a:t>
            </a:r>
            <a:r>
              <a:rPr lang="en-US" sz="2500" b="1" dirty="0" smtClean="0">
                <a:solidFill>
                  <a:sysClr val="windowText" lastClr="000000"/>
                </a:solidFill>
              </a:rPr>
              <a:t>dung </a:t>
            </a:r>
            <a:endParaRPr lang="vi-VN" sz="2500" b="1" dirty="0">
              <a:solidFill>
                <a:sysClr val="windowText" lastClr="000000"/>
              </a:solidFill>
            </a:endParaRPr>
          </a:p>
        </p:txBody>
      </p:sp>
      <p:sp>
        <p:nvSpPr>
          <p:cNvPr id="6" name="Down Arrow 5"/>
          <p:cNvSpPr/>
          <p:nvPr/>
        </p:nvSpPr>
        <p:spPr>
          <a:xfrm>
            <a:off x="1467523" y="1626626"/>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4467126" y="1626627"/>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7466729" y="1626627"/>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15358" y="2155293"/>
            <a:ext cx="2593950" cy="29154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ysClr val="windowText" lastClr="000000"/>
                </a:solidFill>
              </a:rPr>
              <a:t>Đ</a:t>
            </a:r>
            <a:r>
              <a:rPr lang="vi-VN" sz="1800" dirty="0" smtClean="0">
                <a:solidFill>
                  <a:sysClr val="windowText" lastClr="000000"/>
                </a:solidFill>
              </a:rPr>
              <a:t>ược </a:t>
            </a:r>
            <a:r>
              <a:rPr lang="vi-VN" sz="1800" dirty="0">
                <a:solidFill>
                  <a:sysClr val="windowText" lastClr="000000"/>
                </a:solidFill>
              </a:rPr>
              <a:t>xem là một "thiên cổ hùng văn" bất hủ của dân </a:t>
            </a:r>
            <a:r>
              <a:rPr lang="vi-VN" sz="1800" dirty="0" smtClean="0">
                <a:solidFill>
                  <a:sysClr val="windowText" lastClr="000000"/>
                </a:solidFill>
              </a:rPr>
              <a:t>tộc</a:t>
            </a:r>
            <a:r>
              <a:rPr lang="en-US" sz="1800" dirty="0" smtClean="0">
                <a:solidFill>
                  <a:sysClr val="windowText" lastClr="000000"/>
                </a:solidFill>
              </a:rPr>
              <a:t>.</a:t>
            </a:r>
            <a:endParaRPr lang="vi-VN" sz="1800" dirty="0">
              <a:solidFill>
                <a:sysClr val="windowText" lastClr="000000"/>
              </a:solidFill>
            </a:endParaRPr>
          </a:p>
        </p:txBody>
      </p:sp>
      <p:sp>
        <p:nvSpPr>
          <p:cNvPr id="15" name="Rounded Rectangle 14"/>
          <p:cNvSpPr/>
          <p:nvPr/>
        </p:nvSpPr>
        <p:spPr>
          <a:xfrm>
            <a:off x="6500114" y="2179651"/>
            <a:ext cx="2522699" cy="2882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Trần Quốc Tuấn đã thể hiện mạnh mẽ lòng yêu nước thiết tha và căm thù giặc sâu sắc của vị chủ tướng một lòng vì nước vì dân.</a:t>
            </a:r>
          </a:p>
        </p:txBody>
      </p:sp>
      <p:sp>
        <p:nvSpPr>
          <p:cNvPr id="18" name="Rounded Rectangle 17"/>
          <p:cNvSpPr/>
          <p:nvPr/>
        </p:nvSpPr>
        <p:spPr>
          <a:xfrm>
            <a:off x="3023608" y="2179651"/>
            <a:ext cx="3362207" cy="28820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Là </a:t>
            </a:r>
            <a:r>
              <a:rPr lang="vi-VN" sz="1800" dirty="0" smtClean="0">
                <a:solidFill>
                  <a:sysClr val="windowText" lastClr="000000"/>
                </a:solidFill>
              </a:rPr>
              <a:t>sự </a:t>
            </a:r>
            <a:r>
              <a:rPr lang="vi-VN" sz="1800" dirty="0">
                <a:solidFill>
                  <a:sysClr val="windowText" lastClr="000000"/>
                </a:solidFill>
              </a:rPr>
              <a:t>kết tinh sâu sắc của truyền thống đấu tranh chống giặc ngoại xâm, là kết tinh của ý chí và sức mạnh quật cường của dân tộc qua mấy trăm năm lịch sử</a:t>
            </a:r>
          </a:p>
        </p:txBody>
      </p:sp>
    </p:spTree>
    <p:extLst>
      <p:ext uri="{BB962C8B-B14F-4D97-AF65-F5344CB8AC3E}">
        <p14:creationId xmlns:p14="http://schemas.microsoft.com/office/powerpoint/2010/main" val="29185840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3" grpId="0" animBg="1"/>
      <p:bldP spid="15"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57756" y="579858"/>
            <a:ext cx="6906918" cy="622370"/>
          </a:xfrm>
          <a:prstGeom prst="roundRect">
            <a:avLst/>
          </a:prstGeom>
          <a:solidFill>
            <a:srgbClr val="FBF2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ysClr val="windowText" lastClr="000000"/>
                </a:solidFill>
              </a:rPr>
              <a:t>2. Nghệ </a:t>
            </a:r>
            <a:r>
              <a:rPr lang="en-US" sz="2500" b="1" dirty="0" smtClean="0">
                <a:solidFill>
                  <a:sysClr val="windowText" lastClr="000000"/>
                </a:solidFill>
              </a:rPr>
              <a:t>thuật</a:t>
            </a:r>
            <a:endParaRPr lang="vi-VN" sz="2500" b="1" dirty="0">
              <a:solidFill>
                <a:sysClr val="windowText" lastClr="000000"/>
              </a:solidFill>
            </a:endParaRPr>
          </a:p>
        </p:txBody>
      </p:sp>
      <p:sp>
        <p:nvSpPr>
          <p:cNvPr id="6" name="Down Arrow 5"/>
          <p:cNvSpPr/>
          <p:nvPr/>
        </p:nvSpPr>
        <p:spPr>
          <a:xfrm>
            <a:off x="1584658" y="1657981"/>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3379862" y="1657982"/>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5175066" y="1657982"/>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970270" y="1657981"/>
            <a:ext cx="489153" cy="4087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091745" y="2233967"/>
            <a:ext cx="1542956" cy="27848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Là một áng văn chính luận xuất sắc</a:t>
            </a:r>
          </a:p>
        </p:txBody>
      </p:sp>
      <p:sp>
        <p:nvSpPr>
          <p:cNvPr id="14" name="Rounded Rectangle 13"/>
          <p:cNvSpPr/>
          <p:nvPr/>
        </p:nvSpPr>
        <p:spPr>
          <a:xfrm>
            <a:off x="4665803" y="2233967"/>
            <a:ext cx="1565212" cy="27848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Kết hợp hài hoà giữa lí trí và tình cảm</a:t>
            </a:r>
          </a:p>
        </p:txBody>
      </p:sp>
      <p:sp>
        <p:nvSpPr>
          <p:cNvPr id="17" name="Rounded Rectangle 16"/>
          <p:cNvSpPr/>
          <p:nvPr/>
        </p:nvSpPr>
        <p:spPr>
          <a:xfrm>
            <a:off x="6499007" y="2233967"/>
            <a:ext cx="1499656" cy="27848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Lời văn giàu hình ảnh nhạc điệu</a:t>
            </a:r>
          </a:p>
        </p:txBody>
      </p:sp>
      <p:sp>
        <p:nvSpPr>
          <p:cNvPr id="18" name="Rounded Rectangle 17"/>
          <p:cNvSpPr/>
          <p:nvPr/>
        </p:nvSpPr>
        <p:spPr>
          <a:xfrm>
            <a:off x="2870696" y="2233967"/>
            <a:ext cx="1575461" cy="27848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ysClr val="windowText" lastClr="000000"/>
                </a:solidFill>
              </a:rPr>
              <a:t>Lập luận chặt chẽ, lĩ lẽ rõ ràng, giàu hình ảnh, có sức thuyết phục cao</a:t>
            </a:r>
          </a:p>
        </p:txBody>
      </p:sp>
    </p:spTree>
    <p:extLst>
      <p:ext uri="{BB962C8B-B14F-4D97-AF65-F5344CB8AC3E}">
        <p14:creationId xmlns:p14="http://schemas.microsoft.com/office/powerpoint/2010/main" val="20214390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3" grpId="0" animBg="1"/>
      <p:bldP spid="14"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grpSp>
        <p:nvGrpSpPr>
          <p:cNvPr id="2371" name="Google Shape;2371;p55"/>
          <p:cNvGrpSpPr/>
          <p:nvPr/>
        </p:nvGrpSpPr>
        <p:grpSpPr>
          <a:xfrm rot="1796183">
            <a:off x="7853093" y="221827"/>
            <a:ext cx="957552" cy="766847"/>
            <a:chOff x="4365025" y="1539800"/>
            <a:chExt cx="121025" cy="96925"/>
          </a:xfrm>
        </p:grpSpPr>
        <p:sp>
          <p:nvSpPr>
            <p:cNvPr id="2372" name="Google Shape;2372;p55"/>
            <p:cNvSpPr/>
            <p:nvPr/>
          </p:nvSpPr>
          <p:spPr>
            <a:xfrm>
              <a:off x="4365025" y="1587950"/>
              <a:ext cx="30125" cy="19500"/>
            </a:xfrm>
            <a:custGeom>
              <a:avLst/>
              <a:gdLst/>
              <a:ahLst/>
              <a:cxnLst/>
              <a:rect l="l" t="t" r="r" b="b"/>
              <a:pathLst>
                <a:path w="1205" h="780" extrusionOk="0">
                  <a:moveTo>
                    <a:pt x="786" y="0"/>
                  </a:moveTo>
                  <a:cubicBezTo>
                    <a:pt x="525" y="3"/>
                    <a:pt x="1" y="135"/>
                    <a:pt x="70" y="487"/>
                  </a:cubicBezTo>
                  <a:cubicBezTo>
                    <a:pt x="112" y="700"/>
                    <a:pt x="344" y="779"/>
                    <a:pt x="555" y="779"/>
                  </a:cubicBezTo>
                  <a:cubicBezTo>
                    <a:pt x="632" y="779"/>
                    <a:pt x="705" y="769"/>
                    <a:pt x="766" y="751"/>
                  </a:cubicBezTo>
                  <a:cubicBezTo>
                    <a:pt x="949" y="699"/>
                    <a:pt x="1204" y="525"/>
                    <a:pt x="1147" y="307"/>
                  </a:cubicBezTo>
                  <a:cubicBezTo>
                    <a:pt x="1115" y="184"/>
                    <a:pt x="929" y="49"/>
                    <a:pt x="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5"/>
            <p:cNvSpPr/>
            <p:nvPr/>
          </p:nvSpPr>
          <p:spPr>
            <a:xfrm>
              <a:off x="4407850" y="1579225"/>
              <a:ext cx="22750" cy="14925"/>
            </a:xfrm>
            <a:custGeom>
              <a:avLst/>
              <a:gdLst/>
              <a:ahLst/>
              <a:cxnLst/>
              <a:rect l="l" t="t" r="r" b="b"/>
              <a:pathLst>
                <a:path w="910" h="597" extrusionOk="0">
                  <a:moveTo>
                    <a:pt x="581" y="0"/>
                  </a:moveTo>
                  <a:cubicBezTo>
                    <a:pt x="571" y="0"/>
                    <a:pt x="561" y="1"/>
                    <a:pt x="551" y="3"/>
                  </a:cubicBezTo>
                  <a:lnTo>
                    <a:pt x="594" y="8"/>
                  </a:lnTo>
                  <a:cubicBezTo>
                    <a:pt x="1" y="8"/>
                    <a:pt x="140" y="596"/>
                    <a:pt x="475" y="596"/>
                  </a:cubicBezTo>
                  <a:cubicBezTo>
                    <a:pt x="531" y="596"/>
                    <a:pt x="593" y="580"/>
                    <a:pt x="657" y="541"/>
                  </a:cubicBezTo>
                  <a:cubicBezTo>
                    <a:pt x="801" y="455"/>
                    <a:pt x="909" y="343"/>
                    <a:pt x="832" y="180"/>
                  </a:cubicBezTo>
                  <a:cubicBezTo>
                    <a:pt x="788" y="81"/>
                    <a:pt x="686" y="0"/>
                    <a:pt x="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5"/>
            <p:cNvSpPr/>
            <p:nvPr/>
          </p:nvSpPr>
          <p:spPr>
            <a:xfrm>
              <a:off x="4403900" y="1617025"/>
              <a:ext cx="28200" cy="19700"/>
            </a:xfrm>
            <a:custGeom>
              <a:avLst/>
              <a:gdLst/>
              <a:ahLst/>
              <a:cxnLst/>
              <a:rect l="l" t="t" r="r" b="b"/>
              <a:pathLst>
                <a:path w="1128" h="788" extrusionOk="0">
                  <a:moveTo>
                    <a:pt x="649" y="0"/>
                  </a:moveTo>
                  <a:cubicBezTo>
                    <a:pt x="0" y="101"/>
                    <a:pt x="230" y="788"/>
                    <a:pt x="599" y="788"/>
                  </a:cubicBezTo>
                  <a:cubicBezTo>
                    <a:pt x="681" y="788"/>
                    <a:pt x="770" y="754"/>
                    <a:pt x="858" y="671"/>
                  </a:cubicBezTo>
                  <a:cubicBezTo>
                    <a:pt x="1128" y="416"/>
                    <a:pt x="921" y="141"/>
                    <a:pt x="6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5"/>
            <p:cNvSpPr/>
            <p:nvPr/>
          </p:nvSpPr>
          <p:spPr>
            <a:xfrm>
              <a:off x="4449625" y="1610200"/>
              <a:ext cx="13700" cy="15800"/>
            </a:xfrm>
            <a:custGeom>
              <a:avLst/>
              <a:gdLst/>
              <a:ahLst/>
              <a:cxnLst/>
              <a:rect l="l" t="t" r="r" b="b"/>
              <a:pathLst>
                <a:path w="548" h="632" extrusionOk="0">
                  <a:moveTo>
                    <a:pt x="299" y="0"/>
                  </a:moveTo>
                  <a:cubicBezTo>
                    <a:pt x="274" y="0"/>
                    <a:pt x="251" y="8"/>
                    <a:pt x="230" y="27"/>
                  </a:cubicBezTo>
                  <a:lnTo>
                    <a:pt x="207" y="59"/>
                  </a:lnTo>
                  <a:cubicBezTo>
                    <a:pt x="78" y="248"/>
                    <a:pt x="1" y="468"/>
                    <a:pt x="213" y="632"/>
                  </a:cubicBezTo>
                  <a:cubicBezTo>
                    <a:pt x="359" y="563"/>
                    <a:pt x="548" y="408"/>
                    <a:pt x="519" y="225"/>
                  </a:cubicBezTo>
                  <a:cubicBezTo>
                    <a:pt x="505" y="131"/>
                    <a:pt x="396"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5"/>
            <p:cNvSpPr/>
            <p:nvPr/>
          </p:nvSpPr>
          <p:spPr>
            <a:xfrm>
              <a:off x="4388575" y="1553100"/>
              <a:ext cx="24300" cy="10400"/>
            </a:xfrm>
            <a:custGeom>
              <a:avLst/>
              <a:gdLst/>
              <a:ahLst/>
              <a:cxnLst/>
              <a:rect l="l" t="t" r="r" b="b"/>
              <a:pathLst>
                <a:path w="972" h="416" extrusionOk="0">
                  <a:moveTo>
                    <a:pt x="577" y="1"/>
                  </a:moveTo>
                  <a:cubicBezTo>
                    <a:pt x="297" y="1"/>
                    <a:pt x="1" y="289"/>
                    <a:pt x="403" y="400"/>
                  </a:cubicBezTo>
                  <a:cubicBezTo>
                    <a:pt x="440" y="410"/>
                    <a:pt x="477" y="415"/>
                    <a:pt x="514" y="415"/>
                  </a:cubicBezTo>
                  <a:cubicBezTo>
                    <a:pt x="764" y="415"/>
                    <a:pt x="972" y="196"/>
                    <a:pt x="692" y="19"/>
                  </a:cubicBezTo>
                  <a:cubicBezTo>
                    <a:pt x="655" y="6"/>
                    <a:pt x="616"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5"/>
            <p:cNvSpPr/>
            <p:nvPr/>
          </p:nvSpPr>
          <p:spPr>
            <a:xfrm>
              <a:off x="4457500" y="1582775"/>
              <a:ext cx="13600" cy="7825"/>
            </a:xfrm>
            <a:custGeom>
              <a:avLst/>
              <a:gdLst/>
              <a:ahLst/>
              <a:cxnLst/>
              <a:rect l="l" t="t" r="r" b="b"/>
              <a:pathLst>
                <a:path w="544" h="313" extrusionOk="0">
                  <a:moveTo>
                    <a:pt x="362" y="1"/>
                  </a:moveTo>
                  <a:cubicBezTo>
                    <a:pt x="264" y="27"/>
                    <a:pt x="1" y="67"/>
                    <a:pt x="35" y="216"/>
                  </a:cubicBezTo>
                  <a:cubicBezTo>
                    <a:pt x="51" y="296"/>
                    <a:pt x="119" y="313"/>
                    <a:pt x="186" y="313"/>
                  </a:cubicBezTo>
                  <a:cubicBezTo>
                    <a:pt x="212" y="313"/>
                    <a:pt x="239" y="310"/>
                    <a:pt x="261" y="307"/>
                  </a:cubicBezTo>
                  <a:cubicBezTo>
                    <a:pt x="345" y="299"/>
                    <a:pt x="516" y="262"/>
                    <a:pt x="534" y="153"/>
                  </a:cubicBezTo>
                  <a:cubicBezTo>
                    <a:pt x="543" y="91"/>
                    <a:pt x="467" y="11"/>
                    <a:pt x="400" y="11"/>
                  </a:cubicBezTo>
                  <a:cubicBezTo>
                    <a:pt x="389" y="11"/>
                    <a:pt x="378" y="13"/>
                    <a:pt x="367" y="18"/>
                  </a:cubicBezTo>
                  <a:lnTo>
                    <a:pt x="3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5"/>
            <p:cNvSpPr/>
            <p:nvPr/>
          </p:nvSpPr>
          <p:spPr>
            <a:xfrm>
              <a:off x="4436600" y="1539800"/>
              <a:ext cx="15925" cy="12850"/>
            </a:xfrm>
            <a:custGeom>
              <a:avLst/>
              <a:gdLst/>
              <a:ahLst/>
              <a:cxnLst/>
              <a:rect l="l" t="t" r="r" b="b"/>
              <a:pathLst>
                <a:path w="637" h="514" extrusionOk="0">
                  <a:moveTo>
                    <a:pt x="473" y="1"/>
                  </a:moveTo>
                  <a:lnTo>
                    <a:pt x="473" y="1"/>
                  </a:lnTo>
                  <a:cubicBezTo>
                    <a:pt x="307" y="21"/>
                    <a:pt x="0" y="196"/>
                    <a:pt x="83" y="405"/>
                  </a:cubicBezTo>
                  <a:cubicBezTo>
                    <a:pt x="115" y="484"/>
                    <a:pt x="170" y="514"/>
                    <a:pt x="230" y="514"/>
                  </a:cubicBezTo>
                  <a:cubicBezTo>
                    <a:pt x="297" y="514"/>
                    <a:pt x="370" y="478"/>
                    <a:pt x="427" y="433"/>
                  </a:cubicBezTo>
                  <a:cubicBezTo>
                    <a:pt x="570" y="319"/>
                    <a:pt x="636" y="113"/>
                    <a:pt x="4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5"/>
            <p:cNvSpPr/>
            <p:nvPr/>
          </p:nvSpPr>
          <p:spPr>
            <a:xfrm>
              <a:off x="4472250" y="1549775"/>
              <a:ext cx="13800" cy="12175"/>
            </a:xfrm>
            <a:custGeom>
              <a:avLst/>
              <a:gdLst/>
              <a:ahLst/>
              <a:cxnLst/>
              <a:rect l="l" t="t" r="r" b="b"/>
              <a:pathLst>
                <a:path w="552" h="487" extrusionOk="0">
                  <a:moveTo>
                    <a:pt x="359" y="0"/>
                  </a:moveTo>
                  <a:lnTo>
                    <a:pt x="359" y="0"/>
                  </a:lnTo>
                  <a:cubicBezTo>
                    <a:pt x="239" y="37"/>
                    <a:pt x="1" y="161"/>
                    <a:pt x="18" y="315"/>
                  </a:cubicBezTo>
                  <a:cubicBezTo>
                    <a:pt x="28" y="414"/>
                    <a:pt x="123" y="487"/>
                    <a:pt x="221" y="487"/>
                  </a:cubicBezTo>
                  <a:cubicBezTo>
                    <a:pt x="239" y="487"/>
                    <a:pt x="258" y="484"/>
                    <a:pt x="276" y="479"/>
                  </a:cubicBezTo>
                  <a:cubicBezTo>
                    <a:pt x="442" y="433"/>
                    <a:pt x="551" y="118"/>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p:cNvSpPr txBox="1"/>
          <p:nvPr/>
        </p:nvSpPr>
        <p:spPr>
          <a:xfrm>
            <a:off x="2565428" y="380022"/>
            <a:ext cx="4243898" cy="800412"/>
          </a:xfrm>
          <a:prstGeom prst="rect">
            <a:avLst/>
          </a:prstGeom>
          <a:noFill/>
        </p:spPr>
        <p:txBody>
          <a:bodyPr wrap="square" rtlCol="0">
            <a:spAutoFit/>
          </a:bodyPr>
          <a:lstStyle/>
          <a:p>
            <a:pPr algn="just">
              <a:lnSpc>
                <a:spcPct val="150000"/>
              </a:lnSpc>
            </a:pPr>
            <a:r>
              <a:rPr lang="en-US" sz="3500" b="1" dirty="0" smtClean="0">
                <a:solidFill>
                  <a:srgbClr val="C00000"/>
                </a:solidFill>
              </a:rPr>
              <a:t>Bài 3: Lời sông núi</a:t>
            </a:r>
            <a:endParaRPr lang="en-US" sz="3500" b="1" dirty="0">
              <a:solidFill>
                <a:srgbClr val="C00000"/>
              </a:solidFill>
            </a:endParaRPr>
          </a:p>
        </p:txBody>
      </p:sp>
      <p:sp>
        <p:nvSpPr>
          <p:cNvPr id="10" name="TextBox 9"/>
          <p:cNvSpPr txBox="1"/>
          <p:nvPr/>
        </p:nvSpPr>
        <p:spPr>
          <a:xfrm>
            <a:off x="870415" y="1255310"/>
            <a:ext cx="7633925" cy="2746906"/>
          </a:xfrm>
          <a:prstGeom prst="rect">
            <a:avLst/>
          </a:prstGeom>
          <a:noFill/>
        </p:spPr>
        <p:txBody>
          <a:bodyPr wrap="square" rtlCol="0">
            <a:spAutoFit/>
          </a:bodyPr>
          <a:lstStyle/>
          <a:p>
            <a:pPr algn="ctr">
              <a:lnSpc>
                <a:spcPct val="150000"/>
              </a:lnSpc>
            </a:pPr>
            <a:r>
              <a:rPr lang="en-US" sz="5000" dirty="0" smtClean="0">
                <a:solidFill>
                  <a:schemeClr val="accent1">
                    <a:lumMod val="75000"/>
                  </a:schemeClr>
                </a:solidFill>
              </a:rPr>
              <a:t>Văn bản</a:t>
            </a:r>
          </a:p>
          <a:p>
            <a:pPr algn="ctr">
              <a:lnSpc>
                <a:spcPct val="150000"/>
              </a:lnSpc>
            </a:pPr>
            <a:r>
              <a:rPr lang="en-US" sz="6500" b="1" dirty="0" smtClean="0">
                <a:solidFill>
                  <a:schemeClr val="accent2">
                    <a:lumMod val="75000"/>
                  </a:schemeClr>
                </a:solidFill>
                <a:effectLst>
                  <a:outerShdw blurRad="38100" dist="38100" dir="2700000" algn="tl">
                    <a:srgbClr val="000000">
                      <a:alpha val="43137"/>
                    </a:srgbClr>
                  </a:outerShdw>
                </a:effectLst>
              </a:rPr>
              <a:t>HỊCH TƯỚNG SĨ</a:t>
            </a:r>
            <a:endParaRPr lang="en-US" sz="6500" b="1" dirty="0">
              <a:solidFill>
                <a:schemeClr val="accent2">
                  <a:lumMod val="75000"/>
                </a:schemeClr>
              </a:solidFill>
              <a:effectLst>
                <a:outerShdw blurRad="38100" dist="38100" dir="2700000" algn="tl">
                  <a:srgbClr val="000000">
                    <a:alpha val="43137"/>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39"/>
        <p:cNvGrpSpPr/>
        <p:nvPr/>
      </p:nvGrpSpPr>
      <p:grpSpPr>
        <a:xfrm>
          <a:off x="0" y="0"/>
          <a:ext cx="0" cy="0"/>
          <a:chOff x="0" y="0"/>
          <a:chExt cx="0" cy="0"/>
        </a:xfrm>
      </p:grpSpPr>
      <p:grpSp>
        <p:nvGrpSpPr>
          <p:cNvPr id="3941" name="Google Shape;3941;p81"/>
          <p:cNvGrpSpPr/>
          <p:nvPr/>
        </p:nvGrpSpPr>
        <p:grpSpPr>
          <a:xfrm>
            <a:off x="4093922" y="4108615"/>
            <a:ext cx="1585643" cy="1486706"/>
            <a:chOff x="2226075" y="2138349"/>
            <a:chExt cx="1639755" cy="1537441"/>
          </a:xfrm>
        </p:grpSpPr>
        <p:sp>
          <p:nvSpPr>
            <p:cNvPr id="3942" name="Google Shape;3942;p81"/>
            <p:cNvSpPr/>
            <p:nvPr/>
          </p:nvSpPr>
          <p:spPr>
            <a:xfrm>
              <a:off x="2226075" y="2138349"/>
              <a:ext cx="1639755" cy="1537441"/>
            </a:xfrm>
            <a:custGeom>
              <a:avLst/>
              <a:gdLst/>
              <a:ahLst/>
              <a:cxnLst/>
              <a:rect l="l" t="t" r="r" b="b"/>
              <a:pathLst>
                <a:path w="40195" h="37687" extrusionOk="0">
                  <a:moveTo>
                    <a:pt x="12086" y="1132"/>
                  </a:moveTo>
                  <a:cubicBezTo>
                    <a:pt x="12108" y="1132"/>
                    <a:pt x="12108" y="1154"/>
                    <a:pt x="12108" y="1177"/>
                  </a:cubicBezTo>
                  <a:lnTo>
                    <a:pt x="12086" y="1177"/>
                  </a:lnTo>
                  <a:lnTo>
                    <a:pt x="12063" y="1132"/>
                  </a:lnTo>
                  <a:close/>
                  <a:moveTo>
                    <a:pt x="12086" y="1200"/>
                  </a:moveTo>
                  <a:cubicBezTo>
                    <a:pt x="12131" y="1200"/>
                    <a:pt x="12154" y="1268"/>
                    <a:pt x="12154" y="1313"/>
                  </a:cubicBezTo>
                  <a:cubicBezTo>
                    <a:pt x="12312" y="1720"/>
                    <a:pt x="12493" y="2128"/>
                    <a:pt x="12697" y="2535"/>
                  </a:cubicBezTo>
                  <a:cubicBezTo>
                    <a:pt x="13217" y="3576"/>
                    <a:pt x="13783" y="4617"/>
                    <a:pt x="14349" y="5636"/>
                  </a:cubicBezTo>
                  <a:cubicBezTo>
                    <a:pt x="14372" y="5658"/>
                    <a:pt x="14372" y="5681"/>
                    <a:pt x="14349" y="5703"/>
                  </a:cubicBezTo>
                  <a:cubicBezTo>
                    <a:pt x="14055" y="5568"/>
                    <a:pt x="13783" y="5387"/>
                    <a:pt x="13466" y="5273"/>
                  </a:cubicBezTo>
                  <a:cubicBezTo>
                    <a:pt x="13398" y="5251"/>
                    <a:pt x="13330" y="5228"/>
                    <a:pt x="13240" y="5228"/>
                  </a:cubicBezTo>
                  <a:cubicBezTo>
                    <a:pt x="13228" y="5222"/>
                    <a:pt x="13217" y="5219"/>
                    <a:pt x="13208" y="5219"/>
                  </a:cubicBezTo>
                  <a:cubicBezTo>
                    <a:pt x="13183" y="5219"/>
                    <a:pt x="13166" y="5240"/>
                    <a:pt x="13149" y="5273"/>
                  </a:cubicBezTo>
                  <a:cubicBezTo>
                    <a:pt x="13149" y="5341"/>
                    <a:pt x="13195" y="5341"/>
                    <a:pt x="13217" y="5364"/>
                  </a:cubicBezTo>
                  <a:cubicBezTo>
                    <a:pt x="13602" y="5432"/>
                    <a:pt x="13896" y="5681"/>
                    <a:pt x="14236" y="5817"/>
                  </a:cubicBezTo>
                  <a:cubicBezTo>
                    <a:pt x="14530" y="5930"/>
                    <a:pt x="14620" y="6156"/>
                    <a:pt x="14734" y="6360"/>
                  </a:cubicBezTo>
                  <a:cubicBezTo>
                    <a:pt x="14915" y="6745"/>
                    <a:pt x="15096" y="7107"/>
                    <a:pt x="15299" y="7469"/>
                  </a:cubicBezTo>
                  <a:cubicBezTo>
                    <a:pt x="15322" y="7559"/>
                    <a:pt x="15345" y="7650"/>
                    <a:pt x="15299" y="7740"/>
                  </a:cubicBezTo>
                  <a:cubicBezTo>
                    <a:pt x="14688" y="7401"/>
                    <a:pt x="14032" y="7084"/>
                    <a:pt x="13353" y="6880"/>
                  </a:cubicBezTo>
                  <a:cubicBezTo>
                    <a:pt x="13285" y="6858"/>
                    <a:pt x="13217" y="6812"/>
                    <a:pt x="13149" y="6790"/>
                  </a:cubicBezTo>
                  <a:cubicBezTo>
                    <a:pt x="13121" y="6776"/>
                    <a:pt x="13093" y="6744"/>
                    <a:pt x="13065" y="6744"/>
                  </a:cubicBezTo>
                  <a:cubicBezTo>
                    <a:pt x="13048" y="6744"/>
                    <a:pt x="13031" y="6756"/>
                    <a:pt x="13014" y="6790"/>
                  </a:cubicBezTo>
                  <a:cubicBezTo>
                    <a:pt x="12968" y="6858"/>
                    <a:pt x="13036" y="6903"/>
                    <a:pt x="13081" y="6926"/>
                  </a:cubicBezTo>
                  <a:cubicBezTo>
                    <a:pt x="13217" y="6971"/>
                    <a:pt x="13376" y="7039"/>
                    <a:pt x="13511" y="7084"/>
                  </a:cubicBezTo>
                  <a:cubicBezTo>
                    <a:pt x="14123" y="7288"/>
                    <a:pt x="14688" y="7559"/>
                    <a:pt x="15232" y="7876"/>
                  </a:cubicBezTo>
                  <a:cubicBezTo>
                    <a:pt x="15265" y="7909"/>
                    <a:pt x="15310" y="7930"/>
                    <a:pt x="15341" y="7930"/>
                  </a:cubicBezTo>
                  <a:cubicBezTo>
                    <a:pt x="15352" y="7930"/>
                    <a:pt x="15361" y="7927"/>
                    <a:pt x="15367" y="7921"/>
                  </a:cubicBezTo>
                  <a:cubicBezTo>
                    <a:pt x="15409" y="7886"/>
                    <a:pt x="15438" y="7872"/>
                    <a:pt x="15459" y="7872"/>
                  </a:cubicBezTo>
                  <a:cubicBezTo>
                    <a:pt x="15519" y="7872"/>
                    <a:pt x="15515" y="7984"/>
                    <a:pt x="15548" y="8035"/>
                  </a:cubicBezTo>
                  <a:cubicBezTo>
                    <a:pt x="16001" y="9053"/>
                    <a:pt x="16431" y="10094"/>
                    <a:pt x="16770" y="11158"/>
                  </a:cubicBezTo>
                  <a:cubicBezTo>
                    <a:pt x="16793" y="11203"/>
                    <a:pt x="16816" y="11248"/>
                    <a:pt x="16793" y="11294"/>
                  </a:cubicBezTo>
                  <a:cubicBezTo>
                    <a:pt x="15797" y="10773"/>
                    <a:pt x="14711" y="10456"/>
                    <a:pt x="13693" y="10004"/>
                  </a:cubicBezTo>
                  <a:cubicBezTo>
                    <a:pt x="13059" y="9732"/>
                    <a:pt x="12403" y="9506"/>
                    <a:pt x="11791" y="9211"/>
                  </a:cubicBezTo>
                  <a:cubicBezTo>
                    <a:pt x="11656" y="9144"/>
                    <a:pt x="11543" y="9053"/>
                    <a:pt x="11407" y="9008"/>
                  </a:cubicBezTo>
                  <a:cubicBezTo>
                    <a:pt x="11339" y="8962"/>
                    <a:pt x="11361" y="8872"/>
                    <a:pt x="11384" y="8827"/>
                  </a:cubicBezTo>
                  <a:cubicBezTo>
                    <a:pt x="11429" y="8351"/>
                    <a:pt x="11543" y="7876"/>
                    <a:pt x="11656" y="7423"/>
                  </a:cubicBezTo>
                  <a:cubicBezTo>
                    <a:pt x="11950" y="6360"/>
                    <a:pt x="12267" y="5296"/>
                    <a:pt x="12312" y="4164"/>
                  </a:cubicBezTo>
                  <a:cubicBezTo>
                    <a:pt x="12357" y="3304"/>
                    <a:pt x="12312" y="2422"/>
                    <a:pt x="12131" y="1562"/>
                  </a:cubicBezTo>
                  <a:cubicBezTo>
                    <a:pt x="12108" y="1471"/>
                    <a:pt x="12108" y="1381"/>
                    <a:pt x="12086" y="1290"/>
                  </a:cubicBezTo>
                  <a:cubicBezTo>
                    <a:pt x="12086" y="1268"/>
                    <a:pt x="12063" y="1200"/>
                    <a:pt x="12086" y="1200"/>
                  </a:cubicBezTo>
                  <a:close/>
                  <a:moveTo>
                    <a:pt x="11361" y="9121"/>
                  </a:moveTo>
                  <a:cubicBezTo>
                    <a:pt x="11746" y="9392"/>
                    <a:pt x="12199" y="9551"/>
                    <a:pt x="12606" y="9709"/>
                  </a:cubicBezTo>
                  <a:cubicBezTo>
                    <a:pt x="13693" y="10162"/>
                    <a:pt x="14779" y="10592"/>
                    <a:pt x="15843" y="11022"/>
                  </a:cubicBezTo>
                  <a:cubicBezTo>
                    <a:pt x="16182" y="11158"/>
                    <a:pt x="16499" y="11316"/>
                    <a:pt x="16816" y="11497"/>
                  </a:cubicBezTo>
                  <a:cubicBezTo>
                    <a:pt x="16861" y="11520"/>
                    <a:pt x="16906" y="11543"/>
                    <a:pt x="16906" y="11588"/>
                  </a:cubicBezTo>
                  <a:cubicBezTo>
                    <a:pt x="17065" y="12040"/>
                    <a:pt x="17201" y="12493"/>
                    <a:pt x="17336" y="12991"/>
                  </a:cubicBezTo>
                  <a:cubicBezTo>
                    <a:pt x="17065" y="12900"/>
                    <a:pt x="16838" y="12810"/>
                    <a:pt x="16612" y="12719"/>
                  </a:cubicBezTo>
                  <a:cubicBezTo>
                    <a:pt x="15548" y="12335"/>
                    <a:pt x="14485" y="11927"/>
                    <a:pt x="13421" y="11633"/>
                  </a:cubicBezTo>
                  <a:cubicBezTo>
                    <a:pt x="13285" y="11588"/>
                    <a:pt x="13149" y="11543"/>
                    <a:pt x="13036" y="11497"/>
                  </a:cubicBezTo>
                  <a:cubicBezTo>
                    <a:pt x="13014" y="11486"/>
                    <a:pt x="12985" y="11475"/>
                    <a:pt x="12960" y="11475"/>
                  </a:cubicBezTo>
                  <a:cubicBezTo>
                    <a:pt x="12934" y="11475"/>
                    <a:pt x="12912" y="11486"/>
                    <a:pt x="12900" y="11520"/>
                  </a:cubicBezTo>
                  <a:cubicBezTo>
                    <a:pt x="12878" y="11588"/>
                    <a:pt x="12946" y="11588"/>
                    <a:pt x="12991" y="11610"/>
                  </a:cubicBezTo>
                  <a:cubicBezTo>
                    <a:pt x="13353" y="11769"/>
                    <a:pt x="13760" y="11837"/>
                    <a:pt x="14123" y="11973"/>
                  </a:cubicBezTo>
                  <a:cubicBezTo>
                    <a:pt x="15164" y="12380"/>
                    <a:pt x="16250" y="12697"/>
                    <a:pt x="17268" y="13127"/>
                  </a:cubicBezTo>
                  <a:cubicBezTo>
                    <a:pt x="17336" y="13172"/>
                    <a:pt x="17382" y="13195"/>
                    <a:pt x="17404" y="13285"/>
                  </a:cubicBezTo>
                  <a:cubicBezTo>
                    <a:pt x="17449" y="13534"/>
                    <a:pt x="17517" y="13783"/>
                    <a:pt x="17585" y="14055"/>
                  </a:cubicBezTo>
                  <a:cubicBezTo>
                    <a:pt x="17336" y="13942"/>
                    <a:pt x="17110" y="13806"/>
                    <a:pt x="16884" y="13715"/>
                  </a:cubicBezTo>
                  <a:cubicBezTo>
                    <a:pt x="16046" y="13330"/>
                    <a:pt x="15141" y="13172"/>
                    <a:pt x="14213" y="13081"/>
                  </a:cubicBezTo>
                  <a:cubicBezTo>
                    <a:pt x="13807" y="13045"/>
                    <a:pt x="13385" y="13008"/>
                    <a:pt x="12961" y="13008"/>
                  </a:cubicBezTo>
                  <a:cubicBezTo>
                    <a:pt x="12865" y="13008"/>
                    <a:pt x="12770" y="13009"/>
                    <a:pt x="12674" y="13014"/>
                  </a:cubicBezTo>
                  <a:cubicBezTo>
                    <a:pt x="12658" y="13018"/>
                    <a:pt x="12643" y="13019"/>
                    <a:pt x="12630" y="13019"/>
                  </a:cubicBezTo>
                  <a:cubicBezTo>
                    <a:pt x="12568" y="13019"/>
                    <a:pt x="12530" y="12979"/>
                    <a:pt x="12493" y="12923"/>
                  </a:cubicBezTo>
                  <a:cubicBezTo>
                    <a:pt x="11814" y="11927"/>
                    <a:pt x="11361" y="10864"/>
                    <a:pt x="11339" y="9641"/>
                  </a:cubicBezTo>
                  <a:cubicBezTo>
                    <a:pt x="11339" y="9483"/>
                    <a:pt x="11339" y="9302"/>
                    <a:pt x="11361" y="9121"/>
                  </a:cubicBezTo>
                  <a:close/>
                  <a:moveTo>
                    <a:pt x="12086" y="430"/>
                  </a:moveTo>
                  <a:lnTo>
                    <a:pt x="12086" y="430"/>
                  </a:lnTo>
                  <a:cubicBezTo>
                    <a:pt x="12312" y="634"/>
                    <a:pt x="12493" y="815"/>
                    <a:pt x="12674" y="996"/>
                  </a:cubicBezTo>
                  <a:cubicBezTo>
                    <a:pt x="13104" y="1381"/>
                    <a:pt x="13557" y="1765"/>
                    <a:pt x="14032" y="2082"/>
                  </a:cubicBezTo>
                  <a:cubicBezTo>
                    <a:pt x="14258" y="2263"/>
                    <a:pt x="14507" y="2422"/>
                    <a:pt x="14734" y="2580"/>
                  </a:cubicBezTo>
                  <a:cubicBezTo>
                    <a:pt x="15322" y="3010"/>
                    <a:pt x="15910" y="3418"/>
                    <a:pt x="16476" y="3870"/>
                  </a:cubicBezTo>
                  <a:cubicBezTo>
                    <a:pt x="17812" y="4934"/>
                    <a:pt x="18898" y="6201"/>
                    <a:pt x="19667" y="7740"/>
                  </a:cubicBezTo>
                  <a:cubicBezTo>
                    <a:pt x="19781" y="7967"/>
                    <a:pt x="19848" y="8238"/>
                    <a:pt x="20029" y="8419"/>
                  </a:cubicBezTo>
                  <a:cubicBezTo>
                    <a:pt x="20075" y="8442"/>
                    <a:pt x="20029" y="8465"/>
                    <a:pt x="20007" y="8487"/>
                  </a:cubicBezTo>
                  <a:cubicBezTo>
                    <a:pt x="19554" y="9166"/>
                    <a:pt x="19215" y="9890"/>
                    <a:pt x="19034" y="10682"/>
                  </a:cubicBezTo>
                  <a:cubicBezTo>
                    <a:pt x="18785" y="11724"/>
                    <a:pt x="18853" y="12742"/>
                    <a:pt x="19237" y="13738"/>
                  </a:cubicBezTo>
                  <a:cubicBezTo>
                    <a:pt x="19509" y="14485"/>
                    <a:pt x="19826" y="15209"/>
                    <a:pt x="20075" y="15956"/>
                  </a:cubicBezTo>
                  <a:cubicBezTo>
                    <a:pt x="20097" y="16001"/>
                    <a:pt x="20120" y="16069"/>
                    <a:pt x="20143" y="16159"/>
                  </a:cubicBezTo>
                  <a:cubicBezTo>
                    <a:pt x="19916" y="15933"/>
                    <a:pt x="19713" y="15752"/>
                    <a:pt x="19509" y="15571"/>
                  </a:cubicBezTo>
                  <a:cubicBezTo>
                    <a:pt x="19034" y="15096"/>
                    <a:pt x="18491" y="14711"/>
                    <a:pt x="17947" y="14326"/>
                  </a:cubicBezTo>
                  <a:cubicBezTo>
                    <a:pt x="17834" y="14236"/>
                    <a:pt x="17721" y="14168"/>
                    <a:pt x="17698" y="13964"/>
                  </a:cubicBezTo>
                  <a:cubicBezTo>
                    <a:pt x="17676" y="13738"/>
                    <a:pt x="17608" y="13489"/>
                    <a:pt x="17540" y="13263"/>
                  </a:cubicBezTo>
                  <a:cubicBezTo>
                    <a:pt x="17472" y="13081"/>
                    <a:pt x="17563" y="12946"/>
                    <a:pt x="17653" y="12787"/>
                  </a:cubicBezTo>
                  <a:cubicBezTo>
                    <a:pt x="17902" y="12221"/>
                    <a:pt x="18196" y="11656"/>
                    <a:pt x="18445" y="11067"/>
                  </a:cubicBezTo>
                  <a:cubicBezTo>
                    <a:pt x="18491" y="10977"/>
                    <a:pt x="18536" y="10886"/>
                    <a:pt x="18513" y="10773"/>
                  </a:cubicBezTo>
                  <a:cubicBezTo>
                    <a:pt x="18491" y="10750"/>
                    <a:pt x="18491" y="10705"/>
                    <a:pt x="18445" y="10705"/>
                  </a:cubicBezTo>
                  <a:cubicBezTo>
                    <a:pt x="18400" y="10705"/>
                    <a:pt x="18377" y="10728"/>
                    <a:pt x="18355" y="10773"/>
                  </a:cubicBezTo>
                  <a:cubicBezTo>
                    <a:pt x="18309" y="11226"/>
                    <a:pt x="18015" y="11588"/>
                    <a:pt x="17857" y="11973"/>
                  </a:cubicBezTo>
                  <a:cubicBezTo>
                    <a:pt x="17721" y="12267"/>
                    <a:pt x="17585" y="12538"/>
                    <a:pt x="17449" y="12833"/>
                  </a:cubicBezTo>
                  <a:cubicBezTo>
                    <a:pt x="17291" y="12357"/>
                    <a:pt x="17155" y="11905"/>
                    <a:pt x="17042" y="11452"/>
                  </a:cubicBezTo>
                  <a:cubicBezTo>
                    <a:pt x="16974" y="11271"/>
                    <a:pt x="17110" y="11045"/>
                    <a:pt x="17155" y="10818"/>
                  </a:cubicBezTo>
                  <a:cubicBezTo>
                    <a:pt x="17382" y="9981"/>
                    <a:pt x="17744" y="9189"/>
                    <a:pt x="18038" y="8374"/>
                  </a:cubicBezTo>
                  <a:cubicBezTo>
                    <a:pt x="18083" y="8283"/>
                    <a:pt x="18174" y="8148"/>
                    <a:pt x="18061" y="8102"/>
                  </a:cubicBezTo>
                  <a:cubicBezTo>
                    <a:pt x="18046" y="8098"/>
                    <a:pt x="18033" y="8095"/>
                    <a:pt x="18022" y="8095"/>
                  </a:cubicBezTo>
                  <a:cubicBezTo>
                    <a:pt x="17929" y="8095"/>
                    <a:pt x="17945" y="8246"/>
                    <a:pt x="17925" y="8306"/>
                  </a:cubicBezTo>
                  <a:cubicBezTo>
                    <a:pt x="17563" y="9211"/>
                    <a:pt x="17178" y="10117"/>
                    <a:pt x="16906" y="11045"/>
                  </a:cubicBezTo>
                  <a:cubicBezTo>
                    <a:pt x="16838" y="10864"/>
                    <a:pt x="16748" y="10660"/>
                    <a:pt x="16680" y="10456"/>
                  </a:cubicBezTo>
                  <a:cubicBezTo>
                    <a:pt x="16363" y="9528"/>
                    <a:pt x="15978" y="8600"/>
                    <a:pt x="15548" y="7695"/>
                  </a:cubicBezTo>
                  <a:cubicBezTo>
                    <a:pt x="15526" y="7605"/>
                    <a:pt x="15503" y="7537"/>
                    <a:pt x="15526" y="7446"/>
                  </a:cubicBezTo>
                  <a:cubicBezTo>
                    <a:pt x="15662" y="6835"/>
                    <a:pt x="15820" y="6247"/>
                    <a:pt x="15956" y="5636"/>
                  </a:cubicBezTo>
                  <a:cubicBezTo>
                    <a:pt x="15978" y="5522"/>
                    <a:pt x="16024" y="5387"/>
                    <a:pt x="15978" y="5251"/>
                  </a:cubicBezTo>
                  <a:cubicBezTo>
                    <a:pt x="15960" y="5195"/>
                    <a:pt x="15941" y="5154"/>
                    <a:pt x="15885" y="5154"/>
                  </a:cubicBezTo>
                  <a:cubicBezTo>
                    <a:pt x="15873" y="5154"/>
                    <a:pt x="15859" y="5156"/>
                    <a:pt x="15843" y="5160"/>
                  </a:cubicBezTo>
                  <a:cubicBezTo>
                    <a:pt x="15775" y="5183"/>
                    <a:pt x="15820" y="5228"/>
                    <a:pt x="15820" y="5273"/>
                  </a:cubicBezTo>
                  <a:cubicBezTo>
                    <a:pt x="15865" y="5387"/>
                    <a:pt x="15820" y="5500"/>
                    <a:pt x="15797" y="5613"/>
                  </a:cubicBezTo>
                  <a:cubicBezTo>
                    <a:pt x="15662" y="6156"/>
                    <a:pt x="15526" y="6722"/>
                    <a:pt x="15390" y="7265"/>
                  </a:cubicBezTo>
                  <a:cubicBezTo>
                    <a:pt x="15390" y="7288"/>
                    <a:pt x="15413" y="7310"/>
                    <a:pt x="15390" y="7310"/>
                  </a:cubicBezTo>
                  <a:cubicBezTo>
                    <a:pt x="15390" y="7310"/>
                    <a:pt x="15367" y="7288"/>
                    <a:pt x="15367" y="7288"/>
                  </a:cubicBezTo>
                  <a:cubicBezTo>
                    <a:pt x="15118" y="6835"/>
                    <a:pt x="14892" y="6360"/>
                    <a:pt x="14643" y="5907"/>
                  </a:cubicBezTo>
                  <a:cubicBezTo>
                    <a:pt x="14575" y="5771"/>
                    <a:pt x="14575" y="5658"/>
                    <a:pt x="14598" y="5522"/>
                  </a:cubicBezTo>
                  <a:cubicBezTo>
                    <a:pt x="14666" y="5183"/>
                    <a:pt x="14756" y="4843"/>
                    <a:pt x="14847" y="4504"/>
                  </a:cubicBezTo>
                  <a:cubicBezTo>
                    <a:pt x="14847" y="4459"/>
                    <a:pt x="14869" y="4436"/>
                    <a:pt x="14869" y="4391"/>
                  </a:cubicBezTo>
                  <a:cubicBezTo>
                    <a:pt x="14869" y="4346"/>
                    <a:pt x="14892" y="4278"/>
                    <a:pt x="14802" y="4255"/>
                  </a:cubicBezTo>
                  <a:cubicBezTo>
                    <a:pt x="14756" y="4255"/>
                    <a:pt x="14734" y="4300"/>
                    <a:pt x="14711" y="4368"/>
                  </a:cubicBezTo>
                  <a:cubicBezTo>
                    <a:pt x="14643" y="4685"/>
                    <a:pt x="14553" y="4979"/>
                    <a:pt x="14485" y="5296"/>
                  </a:cubicBezTo>
                  <a:cubicBezTo>
                    <a:pt x="14462" y="5364"/>
                    <a:pt x="14462" y="5409"/>
                    <a:pt x="14439" y="5500"/>
                  </a:cubicBezTo>
                  <a:cubicBezTo>
                    <a:pt x="14213" y="5092"/>
                    <a:pt x="14009" y="4708"/>
                    <a:pt x="13783" y="4323"/>
                  </a:cubicBezTo>
                  <a:cubicBezTo>
                    <a:pt x="13330" y="3463"/>
                    <a:pt x="12878" y="2603"/>
                    <a:pt x="12493" y="1720"/>
                  </a:cubicBezTo>
                  <a:cubicBezTo>
                    <a:pt x="12312" y="1335"/>
                    <a:pt x="12154" y="928"/>
                    <a:pt x="12086" y="430"/>
                  </a:cubicBezTo>
                  <a:close/>
                  <a:moveTo>
                    <a:pt x="4623" y="13512"/>
                  </a:moveTo>
                  <a:cubicBezTo>
                    <a:pt x="5165" y="13512"/>
                    <a:pt x="5698" y="13601"/>
                    <a:pt x="6224" y="13851"/>
                  </a:cubicBezTo>
                  <a:cubicBezTo>
                    <a:pt x="6609" y="14032"/>
                    <a:pt x="6971" y="14258"/>
                    <a:pt x="7310" y="14530"/>
                  </a:cubicBezTo>
                  <a:cubicBezTo>
                    <a:pt x="7401" y="14598"/>
                    <a:pt x="7356" y="14734"/>
                    <a:pt x="7469" y="14779"/>
                  </a:cubicBezTo>
                  <a:cubicBezTo>
                    <a:pt x="7491" y="14802"/>
                    <a:pt x="7446" y="14824"/>
                    <a:pt x="7423" y="14847"/>
                  </a:cubicBezTo>
                  <a:cubicBezTo>
                    <a:pt x="7356" y="14892"/>
                    <a:pt x="7310" y="14960"/>
                    <a:pt x="7265" y="15005"/>
                  </a:cubicBezTo>
                  <a:cubicBezTo>
                    <a:pt x="7061" y="15322"/>
                    <a:pt x="7107" y="15594"/>
                    <a:pt x="7333" y="15888"/>
                  </a:cubicBezTo>
                  <a:cubicBezTo>
                    <a:pt x="7446" y="16024"/>
                    <a:pt x="7514" y="16205"/>
                    <a:pt x="7605" y="16386"/>
                  </a:cubicBezTo>
                  <a:cubicBezTo>
                    <a:pt x="7511" y="16395"/>
                    <a:pt x="7417" y="16401"/>
                    <a:pt x="7323" y="16401"/>
                  </a:cubicBezTo>
                  <a:cubicBezTo>
                    <a:pt x="7191" y="16401"/>
                    <a:pt x="7058" y="16390"/>
                    <a:pt x="6926" y="16363"/>
                  </a:cubicBezTo>
                  <a:cubicBezTo>
                    <a:pt x="6812" y="16318"/>
                    <a:pt x="6745" y="16137"/>
                    <a:pt x="6654" y="16024"/>
                  </a:cubicBezTo>
                  <a:cubicBezTo>
                    <a:pt x="6428" y="15662"/>
                    <a:pt x="6179" y="15299"/>
                    <a:pt x="5930" y="14937"/>
                  </a:cubicBezTo>
                  <a:cubicBezTo>
                    <a:pt x="5885" y="14847"/>
                    <a:pt x="5794" y="14802"/>
                    <a:pt x="5726" y="14734"/>
                  </a:cubicBezTo>
                  <a:cubicBezTo>
                    <a:pt x="5719" y="14727"/>
                    <a:pt x="5711" y="14724"/>
                    <a:pt x="5702" y="14724"/>
                  </a:cubicBezTo>
                  <a:cubicBezTo>
                    <a:pt x="5679" y="14724"/>
                    <a:pt x="5652" y="14740"/>
                    <a:pt x="5636" y="14756"/>
                  </a:cubicBezTo>
                  <a:cubicBezTo>
                    <a:pt x="5613" y="14779"/>
                    <a:pt x="5613" y="14824"/>
                    <a:pt x="5636" y="14847"/>
                  </a:cubicBezTo>
                  <a:cubicBezTo>
                    <a:pt x="5998" y="15209"/>
                    <a:pt x="6201" y="15684"/>
                    <a:pt x="6496" y="16092"/>
                  </a:cubicBezTo>
                  <a:cubicBezTo>
                    <a:pt x="6563" y="16159"/>
                    <a:pt x="6609" y="16250"/>
                    <a:pt x="6722" y="16341"/>
                  </a:cubicBezTo>
                  <a:cubicBezTo>
                    <a:pt x="6315" y="16341"/>
                    <a:pt x="5952" y="16295"/>
                    <a:pt x="5590" y="16205"/>
                  </a:cubicBezTo>
                  <a:cubicBezTo>
                    <a:pt x="5432" y="16159"/>
                    <a:pt x="5319" y="15978"/>
                    <a:pt x="5206" y="15843"/>
                  </a:cubicBezTo>
                  <a:cubicBezTo>
                    <a:pt x="4957" y="15571"/>
                    <a:pt x="4753" y="15299"/>
                    <a:pt x="4527" y="15028"/>
                  </a:cubicBezTo>
                  <a:cubicBezTo>
                    <a:pt x="4495" y="14997"/>
                    <a:pt x="4464" y="14944"/>
                    <a:pt x="4418" y="14944"/>
                  </a:cubicBezTo>
                  <a:cubicBezTo>
                    <a:pt x="4397" y="14944"/>
                    <a:pt x="4374" y="14955"/>
                    <a:pt x="4346" y="14983"/>
                  </a:cubicBezTo>
                  <a:cubicBezTo>
                    <a:pt x="4278" y="15050"/>
                    <a:pt x="4368" y="15073"/>
                    <a:pt x="4413" y="15118"/>
                  </a:cubicBezTo>
                  <a:cubicBezTo>
                    <a:pt x="4685" y="15435"/>
                    <a:pt x="4934" y="15797"/>
                    <a:pt x="5228" y="16069"/>
                  </a:cubicBezTo>
                  <a:cubicBezTo>
                    <a:pt x="5251" y="16092"/>
                    <a:pt x="5251" y="16114"/>
                    <a:pt x="5296" y="16159"/>
                  </a:cubicBezTo>
                  <a:cubicBezTo>
                    <a:pt x="4866" y="16069"/>
                    <a:pt x="4481" y="15956"/>
                    <a:pt x="4097" y="15820"/>
                  </a:cubicBezTo>
                  <a:cubicBezTo>
                    <a:pt x="3282" y="15526"/>
                    <a:pt x="2490" y="15164"/>
                    <a:pt x="1630" y="14915"/>
                  </a:cubicBezTo>
                  <a:cubicBezTo>
                    <a:pt x="1335" y="14824"/>
                    <a:pt x="1019" y="14756"/>
                    <a:pt x="702" y="14666"/>
                  </a:cubicBezTo>
                  <a:cubicBezTo>
                    <a:pt x="657" y="14643"/>
                    <a:pt x="589" y="14666"/>
                    <a:pt x="543" y="14598"/>
                  </a:cubicBezTo>
                  <a:cubicBezTo>
                    <a:pt x="1494" y="14213"/>
                    <a:pt x="2422" y="13806"/>
                    <a:pt x="3440" y="13625"/>
                  </a:cubicBezTo>
                  <a:cubicBezTo>
                    <a:pt x="3839" y="13558"/>
                    <a:pt x="4233" y="13512"/>
                    <a:pt x="4623" y="13512"/>
                  </a:cubicBezTo>
                  <a:close/>
                  <a:moveTo>
                    <a:pt x="21218" y="17446"/>
                  </a:moveTo>
                  <a:cubicBezTo>
                    <a:pt x="21444" y="17446"/>
                    <a:pt x="21655" y="17518"/>
                    <a:pt x="21840" y="17653"/>
                  </a:cubicBezTo>
                  <a:cubicBezTo>
                    <a:pt x="22044" y="17766"/>
                    <a:pt x="22089" y="17993"/>
                    <a:pt x="21976" y="18264"/>
                  </a:cubicBezTo>
                  <a:cubicBezTo>
                    <a:pt x="21795" y="17947"/>
                    <a:pt x="21478" y="17947"/>
                    <a:pt x="21184" y="17925"/>
                  </a:cubicBezTo>
                  <a:cubicBezTo>
                    <a:pt x="21071" y="17925"/>
                    <a:pt x="20957" y="17902"/>
                    <a:pt x="20912" y="17766"/>
                  </a:cubicBezTo>
                  <a:cubicBezTo>
                    <a:pt x="20912" y="17744"/>
                    <a:pt x="20890" y="17721"/>
                    <a:pt x="20890" y="17721"/>
                  </a:cubicBezTo>
                  <a:cubicBezTo>
                    <a:pt x="20844" y="17653"/>
                    <a:pt x="20708" y="17631"/>
                    <a:pt x="20754" y="17563"/>
                  </a:cubicBezTo>
                  <a:cubicBezTo>
                    <a:pt x="20799" y="17495"/>
                    <a:pt x="20912" y="17472"/>
                    <a:pt x="20980" y="17472"/>
                  </a:cubicBezTo>
                  <a:cubicBezTo>
                    <a:pt x="21061" y="17455"/>
                    <a:pt x="21140" y="17446"/>
                    <a:pt x="21218" y="17446"/>
                  </a:cubicBezTo>
                  <a:close/>
                  <a:moveTo>
                    <a:pt x="20196" y="17530"/>
                  </a:moveTo>
                  <a:cubicBezTo>
                    <a:pt x="20231" y="17530"/>
                    <a:pt x="20266" y="17533"/>
                    <a:pt x="20301" y="17540"/>
                  </a:cubicBezTo>
                  <a:cubicBezTo>
                    <a:pt x="20686" y="17585"/>
                    <a:pt x="21003" y="18083"/>
                    <a:pt x="20912" y="18445"/>
                  </a:cubicBezTo>
                  <a:cubicBezTo>
                    <a:pt x="20895" y="18462"/>
                    <a:pt x="20891" y="18506"/>
                    <a:pt x="20860" y="18506"/>
                  </a:cubicBezTo>
                  <a:cubicBezTo>
                    <a:pt x="20850" y="18506"/>
                    <a:pt x="20838" y="18501"/>
                    <a:pt x="20822" y="18491"/>
                  </a:cubicBezTo>
                  <a:cubicBezTo>
                    <a:pt x="20734" y="18441"/>
                    <a:pt x="20646" y="18425"/>
                    <a:pt x="20555" y="18425"/>
                  </a:cubicBezTo>
                  <a:cubicBezTo>
                    <a:pt x="20481" y="18425"/>
                    <a:pt x="20405" y="18435"/>
                    <a:pt x="20324" y="18445"/>
                  </a:cubicBezTo>
                  <a:cubicBezTo>
                    <a:pt x="20299" y="18454"/>
                    <a:pt x="20277" y="18459"/>
                    <a:pt x="20257" y="18459"/>
                  </a:cubicBezTo>
                  <a:cubicBezTo>
                    <a:pt x="20223" y="18459"/>
                    <a:pt x="20194" y="18443"/>
                    <a:pt x="20165" y="18400"/>
                  </a:cubicBezTo>
                  <a:cubicBezTo>
                    <a:pt x="20026" y="18243"/>
                    <a:pt x="19860" y="18180"/>
                    <a:pt x="19667" y="18180"/>
                  </a:cubicBezTo>
                  <a:cubicBezTo>
                    <a:pt x="19609" y="18180"/>
                    <a:pt x="19549" y="18186"/>
                    <a:pt x="19486" y="18196"/>
                  </a:cubicBezTo>
                  <a:cubicBezTo>
                    <a:pt x="19568" y="17808"/>
                    <a:pt x="19871" y="17530"/>
                    <a:pt x="20196" y="17530"/>
                  </a:cubicBezTo>
                  <a:close/>
                  <a:moveTo>
                    <a:pt x="19175" y="17834"/>
                  </a:moveTo>
                  <a:cubicBezTo>
                    <a:pt x="19257" y="17834"/>
                    <a:pt x="19343" y="17864"/>
                    <a:pt x="19418" y="17925"/>
                  </a:cubicBezTo>
                  <a:cubicBezTo>
                    <a:pt x="19441" y="17947"/>
                    <a:pt x="19351" y="18061"/>
                    <a:pt x="19351" y="18151"/>
                  </a:cubicBezTo>
                  <a:cubicBezTo>
                    <a:pt x="19351" y="18242"/>
                    <a:pt x="19283" y="18264"/>
                    <a:pt x="19237" y="18287"/>
                  </a:cubicBezTo>
                  <a:cubicBezTo>
                    <a:pt x="19102" y="18377"/>
                    <a:pt x="18988" y="18468"/>
                    <a:pt x="18921" y="18626"/>
                  </a:cubicBezTo>
                  <a:cubicBezTo>
                    <a:pt x="18908" y="18664"/>
                    <a:pt x="18896" y="18681"/>
                    <a:pt x="18876" y="18681"/>
                  </a:cubicBezTo>
                  <a:cubicBezTo>
                    <a:pt x="18859" y="18681"/>
                    <a:pt x="18838" y="18669"/>
                    <a:pt x="18807" y="18649"/>
                  </a:cubicBezTo>
                  <a:cubicBezTo>
                    <a:pt x="18649" y="18558"/>
                    <a:pt x="18581" y="18219"/>
                    <a:pt x="18785" y="18038"/>
                  </a:cubicBezTo>
                  <a:cubicBezTo>
                    <a:pt x="18830" y="17925"/>
                    <a:pt x="18943" y="17879"/>
                    <a:pt x="19056" y="17857"/>
                  </a:cubicBezTo>
                  <a:cubicBezTo>
                    <a:pt x="19094" y="17842"/>
                    <a:pt x="19134" y="17834"/>
                    <a:pt x="19175" y="17834"/>
                  </a:cubicBezTo>
                  <a:close/>
                  <a:moveTo>
                    <a:pt x="272" y="14734"/>
                  </a:moveTo>
                  <a:lnTo>
                    <a:pt x="272" y="14734"/>
                  </a:lnTo>
                  <a:cubicBezTo>
                    <a:pt x="1992" y="15028"/>
                    <a:pt x="3531" y="15865"/>
                    <a:pt x="5228" y="16318"/>
                  </a:cubicBezTo>
                  <a:cubicBezTo>
                    <a:pt x="4866" y="16476"/>
                    <a:pt x="4617" y="16725"/>
                    <a:pt x="4278" y="16861"/>
                  </a:cubicBezTo>
                  <a:cubicBezTo>
                    <a:pt x="4232" y="16884"/>
                    <a:pt x="4187" y="16906"/>
                    <a:pt x="4232" y="16952"/>
                  </a:cubicBezTo>
                  <a:cubicBezTo>
                    <a:pt x="4247" y="16995"/>
                    <a:pt x="4280" y="17020"/>
                    <a:pt x="4315" y="17020"/>
                  </a:cubicBezTo>
                  <a:cubicBezTo>
                    <a:pt x="4333" y="17020"/>
                    <a:pt x="4352" y="17013"/>
                    <a:pt x="4368" y="16997"/>
                  </a:cubicBezTo>
                  <a:cubicBezTo>
                    <a:pt x="4549" y="16884"/>
                    <a:pt x="4730" y="16793"/>
                    <a:pt x="4911" y="16680"/>
                  </a:cubicBezTo>
                  <a:cubicBezTo>
                    <a:pt x="5070" y="16589"/>
                    <a:pt x="5228" y="16499"/>
                    <a:pt x="5387" y="16408"/>
                  </a:cubicBezTo>
                  <a:cubicBezTo>
                    <a:pt x="5420" y="16375"/>
                    <a:pt x="5465" y="16354"/>
                    <a:pt x="5514" y="16354"/>
                  </a:cubicBezTo>
                  <a:cubicBezTo>
                    <a:pt x="5531" y="16354"/>
                    <a:pt x="5549" y="16357"/>
                    <a:pt x="5568" y="16363"/>
                  </a:cubicBezTo>
                  <a:cubicBezTo>
                    <a:pt x="5907" y="16431"/>
                    <a:pt x="6247" y="16454"/>
                    <a:pt x="6609" y="16499"/>
                  </a:cubicBezTo>
                  <a:cubicBezTo>
                    <a:pt x="6360" y="16680"/>
                    <a:pt x="6133" y="16861"/>
                    <a:pt x="5885" y="17042"/>
                  </a:cubicBezTo>
                  <a:cubicBezTo>
                    <a:pt x="5658" y="17223"/>
                    <a:pt x="5409" y="17404"/>
                    <a:pt x="5160" y="17585"/>
                  </a:cubicBezTo>
                  <a:cubicBezTo>
                    <a:pt x="5138" y="17608"/>
                    <a:pt x="5092" y="17631"/>
                    <a:pt x="5115" y="17698"/>
                  </a:cubicBezTo>
                  <a:cubicBezTo>
                    <a:pt x="5133" y="17725"/>
                    <a:pt x="5151" y="17734"/>
                    <a:pt x="5168" y="17734"/>
                  </a:cubicBezTo>
                  <a:cubicBezTo>
                    <a:pt x="5196" y="17734"/>
                    <a:pt x="5223" y="17712"/>
                    <a:pt x="5251" y="17698"/>
                  </a:cubicBezTo>
                  <a:cubicBezTo>
                    <a:pt x="5432" y="17585"/>
                    <a:pt x="5590" y="17449"/>
                    <a:pt x="5771" y="17314"/>
                  </a:cubicBezTo>
                  <a:cubicBezTo>
                    <a:pt x="6111" y="17065"/>
                    <a:pt x="6450" y="16816"/>
                    <a:pt x="6812" y="16567"/>
                  </a:cubicBezTo>
                  <a:cubicBezTo>
                    <a:pt x="6858" y="16522"/>
                    <a:pt x="6926" y="16522"/>
                    <a:pt x="6993" y="16522"/>
                  </a:cubicBezTo>
                  <a:cubicBezTo>
                    <a:pt x="7129" y="16522"/>
                    <a:pt x="7265" y="16532"/>
                    <a:pt x="7408" y="16532"/>
                  </a:cubicBezTo>
                  <a:cubicBezTo>
                    <a:pt x="7479" y="16532"/>
                    <a:pt x="7552" y="16529"/>
                    <a:pt x="7627" y="16522"/>
                  </a:cubicBezTo>
                  <a:cubicBezTo>
                    <a:pt x="7672" y="16522"/>
                    <a:pt x="7695" y="16544"/>
                    <a:pt x="7740" y="16612"/>
                  </a:cubicBezTo>
                  <a:cubicBezTo>
                    <a:pt x="7989" y="17110"/>
                    <a:pt x="8284" y="17608"/>
                    <a:pt x="8646" y="18061"/>
                  </a:cubicBezTo>
                  <a:cubicBezTo>
                    <a:pt x="8714" y="18151"/>
                    <a:pt x="8623" y="18151"/>
                    <a:pt x="8578" y="18174"/>
                  </a:cubicBezTo>
                  <a:cubicBezTo>
                    <a:pt x="8261" y="18355"/>
                    <a:pt x="7921" y="18513"/>
                    <a:pt x="7559" y="18604"/>
                  </a:cubicBezTo>
                  <a:cubicBezTo>
                    <a:pt x="7109" y="18731"/>
                    <a:pt x="6666" y="18795"/>
                    <a:pt x="6229" y="18795"/>
                  </a:cubicBezTo>
                  <a:cubicBezTo>
                    <a:pt x="5500" y="18795"/>
                    <a:pt x="4790" y="18618"/>
                    <a:pt x="4097" y="18264"/>
                  </a:cubicBezTo>
                  <a:cubicBezTo>
                    <a:pt x="3553" y="17993"/>
                    <a:pt x="3078" y="17608"/>
                    <a:pt x="2671" y="17155"/>
                  </a:cubicBezTo>
                  <a:cubicBezTo>
                    <a:pt x="2331" y="16771"/>
                    <a:pt x="1947" y="16408"/>
                    <a:pt x="1607" y="16024"/>
                  </a:cubicBezTo>
                  <a:cubicBezTo>
                    <a:pt x="1177" y="15571"/>
                    <a:pt x="702" y="15186"/>
                    <a:pt x="272" y="14734"/>
                  </a:cubicBezTo>
                  <a:close/>
                  <a:moveTo>
                    <a:pt x="21048" y="18061"/>
                  </a:moveTo>
                  <a:cubicBezTo>
                    <a:pt x="21206" y="18061"/>
                    <a:pt x="21320" y="18083"/>
                    <a:pt x="21455" y="18106"/>
                  </a:cubicBezTo>
                  <a:cubicBezTo>
                    <a:pt x="21817" y="18151"/>
                    <a:pt x="21998" y="18558"/>
                    <a:pt x="21795" y="18875"/>
                  </a:cubicBezTo>
                  <a:cubicBezTo>
                    <a:pt x="21727" y="18966"/>
                    <a:pt x="21659" y="19056"/>
                    <a:pt x="21523" y="19102"/>
                  </a:cubicBezTo>
                  <a:cubicBezTo>
                    <a:pt x="21480" y="19109"/>
                    <a:pt x="21440" y="19116"/>
                    <a:pt x="21403" y="19116"/>
                  </a:cubicBezTo>
                  <a:cubicBezTo>
                    <a:pt x="21323" y="19116"/>
                    <a:pt x="21260" y="19082"/>
                    <a:pt x="21229" y="18943"/>
                  </a:cubicBezTo>
                  <a:cubicBezTo>
                    <a:pt x="21206" y="18853"/>
                    <a:pt x="21161" y="18785"/>
                    <a:pt x="21093" y="18694"/>
                  </a:cubicBezTo>
                  <a:cubicBezTo>
                    <a:pt x="21048" y="18649"/>
                    <a:pt x="21025" y="18581"/>
                    <a:pt x="21048" y="18491"/>
                  </a:cubicBezTo>
                  <a:cubicBezTo>
                    <a:pt x="21071" y="18355"/>
                    <a:pt x="21071" y="18196"/>
                    <a:pt x="21048" y="18061"/>
                  </a:cubicBezTo>
                  <a:close/>
                  <a:moveTo>
                    <a:pt x="22365" y="17871"/>
                  </a:moveTo>
                  <a:cubicBezTo>
                    <a:pt x="22405" y="17871"/>
                    <a:pt x="22455" y="17875"/>
                    <a:pt x="22519" y="17879"/>
                  </a:cubicBezTo>
                  <a:cubicBezTo>
                    <a:pt x="22858" y="17879"/>
                    <a:pt x="23107" y="18038"/>
                    <a:pt x="23153" y="18309"/>
                  </a:cubicBezTo>
                  <a:cubicBezTo>
                    <a:pt x="23198" y="18626"/>
                    <a:pt x="22994" y="19011"/>
                    <a:pt x="22723" y="19124"/>
                  </a:cubicBezTo>
                  <a:cubicBezTo>
                    <a:pt x="22745" y="18875"/>
                    <a:pt x="22768" y="18604"/>
                    <a:pt x="22564" y="18400"/>
                  </a:cubicBezTo>
                  <a:cubicBezTo>
                    <a:pt x="22474" y="18332"/>
                    <a:pt x="22361" y="18309"/>
                    <a:pt x="22270" y="18309"/>
                  </a:cubicBezTo>
                  <a:cubicBezTo>
                    <a:pt x="22134" y="18309"/>
                    <a:pt x="22157" y="18242"/>
                    <a:pt x="22157" y="18151"/>
                  </a:cubicBezTo>
                  <a:cubicBezTo>
                    <a:pt x="22210" y="17921"/>
                    <a:pt x="22222" y="17871"/>
                    <a:pt x="22365" y="17871"/>
                  </a:cubicBezTo>
                  <a:close/>
                  <a:moveTo>
                    <a:pt x="19666" y="18323"/>
                  </a:moveTo>
                  <a:cubicBezTo>
                    <a:pt x="19795" y="18323"/>
                    <a:pt x="19919" y="18364"/>
                    <a:pt x="20007" y="18468"/>
                  </a:cubicBezTo>
                  <a:cubicBezTo>
                    <a:pt x="20233" y="18649"/>
                    <a:pt x="20324" y="18943"/>
                    <a:pt x="20211" y="19215"/>
                  </a:cubicBezTo>
                  <a:cubicBezTo>
                    <a:pt x="20180" y="19275"/>
                    <a:pt x="20160" y="19315"/>
                    <a:pt x="20110" y="19315"/>
                  </a:cubicBezTo>
                  <a:cubicBezTo>
                    <a:pt x="20085" y="19315"/>
                    <a:pt x="20052" y="19305"/>
                    <a:pt x="20007" y="19283"/>
                  </a:cubicBezTo>
                  <a:cubicBezTo>
                    <a:pt x="19803" y="19170"/>
                    <a:pt x="19577" y="19124"/>
                    <a:pt x="19351" y="19124"/>
                  </a:cubicBezTo>
                  <a:cubicBezTo>
                    <a:pt x="19324" y="19131"/>
                    <a:pt x="19296" y="19135"/>
                    <a:pt x="19268" y="19135"/>
                  </a:cubicBezTo>
                  <a:cubicBezTo>
                    <a:pt x="19198" y="19135"/>
                    <a:pt x="19127" y="19108"/>
                    <a:pt x="19079" y="19011"/>
                  </a:cubicBezTo>
                  <a:cubicBezTo>
                    <a:pt x="19034" y="18898"/>
                    <a:pt x="19011" y="18762"/>
                    <a:pt x="19079" y="18626"/>
                  </a:cubicBezTo>
                  <a:cubicBezTo>
                    <a:pt x="19167" y="18465"/>
                    <a:pt x="19426" y="18323"/>
                    <a:pt x="19666" y="18323"/>
                  </a:cubicBezTo>
                  <a:close/>
                  <a:moveTo>
                    <a:pt x="23289" y="18219"/>
                  </a:moveTo>
                  <a:lnTo>
                    <a:pt x="23289" y="18219"/>
                  </a:lnTo>
                  <a:cubicBezTo>
                    <a:pt x="23424" y="18309"/>
                    <a:pt x="23560" y="18242"/>
                    <a:pt x="23651" y="18355"/>
                  </a:cubicBezTo>
                  <a:cubicBezTo>
                    <a:pt x="23764" y="18468"/>
                    <a:pt x="23809" y="18604"/>
                    <a:pt x="23764" y="18739"/>
                  </a:cubicBezTo>
                  <a:cubicBezTo>
                    <a:pt x="23696" y="18875"/>
                    <a:pt x="23696" y="19011"/>
                    <a:pt x="23673" y="19147"/>
                  </a:cubicBezTo>
                  <a:cubicBezTo>
                    <a:pt x="23673" y="19328"/>
                    <a:pt x="23560" y="19486"/>
                    <a:pt x="23424" y="19509"/>
                  </a:cubicBezTo>
                  <a:cubicBezTo>
                    <a:pt x="23397" y="19516"/>
                    <a:pt x="23367" y="19519"/>
                    <a:pt x="23337" y="19519"/>
                  </a:cubicBezTo>
                  <a:cubicBezTo>
                    <a:pt x="23171" y="19519"/>
                    <a:pt x="22984" y="19420"/>
                    <a:pt x="22926" y="19305"/>
                  </a:cubicBezTo>
                  <a:cubicBezTo>
                    <a:pt x="22904" y="19260"/>
                    <a:pt x="22881" y="19215"/>
                    <a:pt x="22949" y="19170"/>
                  </a:cubicBezTo>
                  <a:cubicBezTo>
                    <a:pt x="23085" y="19056"/>
                    <a:pt x="23198" y="18898"/>
                    <a:pt x="23221" y="18717"/>
                  </a:cubicBezTo>
                  <a:cubicBezTo>
                    <a:pt x="23221" y="18558"/>
                    <a:pt x="23334" y="18423"/>
                    <a:pt x="23289" y="18219"/>
                  </a:cubicBezTo>
                  <a:close/>
                  <a:moveTo>
                    <a:pt x="18756" y="18897"/>
                  </a:moveTo>
                  <a:cubicBezTo>
                    <a:pt x="18790" y="18897"/>
                    <a:pt x="18822" y="18898"/>
                    <a:pt x="18853" y="18898"/>
                  </a:cubicBezTo>
                  <a:cubicBezTo>
                    <a:pt x="18921" y="18898"/>
                    <a:pt x="18988" y="19056"/>
                    <a:pt x="19011" y="19147"/>
                  </a:cubicBezTo>
                  <a:cubicBezTo>
                    <a:pt x="19034" y="19192"/>
                    <a:pt x="18921" y="19192"/>
                    <a:pt x="18875" y="19215"/>
                  </a:cubicBezTo>
                  <a:cubicBezTo>
                    <a:pt x="18739" y="19283"/>
                    <a:pt x="18604" y="19328"/>
                    <a:pt x="18513" y="19464"/>
                  </a:cubicBezTo>
                  <a:cubicBezTo>
                    <a:pt x="18488" y="19506"/>
                    <a:pt x="18466" y="19523"/>
                    <a:pt x="18445" y="19523"/>
                  </a:cubicBezTo>
                  <a:cubicBezTo>
                    <a:pt x="18411" y="19523"/>
                    <a:pt x="18383" y="19475"/>
                    <a:pt x="18355" y="19418"/>
                  </a:cubicBezTo>
                  <a:cubicBezTo>
                    <a:pt x="18309" y="19283"/>
                    <a:pt x="18332" y="19147"/>
                    <a:pt x="18400" y="19034"/>
                  </a:cubicBezTo>
                  <a:cubicBezTo>
                    <a:pt x="18506" y="18910"/>
                    <a:pt x="18639" y="18897"/>
                    <a:pt x="18756" y="18897"/>
                  </a:cubicBezTo>
                  <a:close/>
                  <a:moveTo>
                    <a:pt x="22089" y="18445"/>
                  </a:moveTo>
                  <a:cubicBezTo>
                    <a:pt x="22202" y="18445"/>
                    <a:pt x="22338" y="18445"/>
                    <a:pt x="22474" y="18513"/>
                  </a:cubicBezTo>
                  <a:cubicBezTo>
                    <a:pt x="22587" y="18649"/>
                    <a:pt x="22587" y="18807"/>
                    <a:pt x="22587" y="18966"/>
                  </a:cubicBezTo>
                  <a:cubicBezTo>
                    <a:pt x="22542" y="19305"/>
                    <a:pt x="22338" y="19577"/>
                    <a:pt x="21998" y="19577"/>
                  </a:cubicBezTo>
                  <a:cubicBezTo>
                    <a:pt x="21885" y="19577"/>
                    <a:pt x="21885" y="19532"/>
                    <a:pt x="21908" y="19464"/>
                  </a:cubicBezTo>
                  <a:cubicBezTo>
                    <a:pt x="21976" y="19328"/>
                    <a:pt x="21998" y="19215"/>
                    <a:pt x="21885" y="19079"/>
                  </a:cubicBezTo>
                  <a:cubicBezTo>
                    <a:pt x="21840" y="19056"/>
                    <a:pt x="21885" y="18988"/>
                    <a:pt x="21908" y="18966"/>
                  </a:cubicBezTo>
                  <a:cubicBezTo>
                    <a:pt x="21998" y="18830"/>
                    <a:pt x="22021" y="18694"/>
                    <a:pt x="22021" y="18558"/>
                  </a:cubicBezTo>
                  <a:cubicBezTo>
                    <a:pt x="22021" y="18491"/>
                    <a:pt x="22021" y="18445"/>
                    <a:pt x="22089" y="18445"/>
                  </a:cubicBezTo>
                  <a:close/>
                  <a:moveTo>
                    <a:pt x="21730" y="19170"/>
                  </a:moveTo>
                  <a:cubicBezTo>
                    <a:pt x="21753" y="19170"/>
                    <a:pt x="21775" y="19181"/>
                    <a:pt x="21795" y="19215"/>
                  </a:cubicBezTo>
                  <a:cubicBezTo>
                    <a:pt x="21840" y="19305"/>
                    <a:pt x="21795" y="19418"/>
                    <a:pt x="21727" y="19509"/>
                  </a:cubicBezTo>
                  <a:cubicBezTo>
                    <a:pt x="21704" y="19532"/>
                    <a:pt x="21682" y="19577"/>
                    <a:pt x="21659" y="19600"/>
                  </a:cubicBezTo>
                  <a:cubicBezTo>
                    <a:pt x="21601" y="19700"/>
                    <a:pt x="21507" y="19719"/>
                    <a:pt x="21411" y="19719"/>
                  </a:cubicBezTo>
                  <a:cubicBezTo>
                    <a:pt x="21356" y="19719"/>
                    <a:pt x="21301" y="19713"/>
                    <a:pt x="21252" y="19713"/>
                  </a:cubicBezTo>
                  <a:cubicBezTo>
                    <a:pt x="21206" y="19713"/>
                    <a:pt x="21138" y="19667"/>
                    <a:pt x="21184" y="19554"/>
                  </a:cubicBezTo>
                  <a:cubicBezTo>
                    <a:pt x="21244" y="19374"/>
                    <a:pt x="21304" y="19230"/>
                    <a:pt x="21489" y="19230"/>
                  </a:cubicBezTo>
                  <a:cubicBezTo>
                    <a:pt x="21513" y="19230"/>
                    <a:pt x="21539" y="19232"/>
                    <a:pt x="21568" y="19237"/>
                  </a:cubicBezTo>
                  <a:cubicBezTo>
                    <a:pt x="21616" y="19237"/>
                    <a:pt x="21676" y="19170"/>
                    <a:pt x="21730" y="19170"/>
                  </a:cubicBezTo>
                  <a:close/>
                  <a:moveTo>
                    <a:pt x="20491" y="18583"/>
                  </a:moveTo>
                  <a:cubicBezTo>
                    <a:pt x="20877" y="18583"/>
                    <a:pt x="21138" y="18914"/>
                    <a:pt x="21138" y="19192"/>
                  </a:cubicBezTo>
                  <a:cubicBezTo>
                    <a:pt x="21138" y="19475"/>
                    <a:pt x="20867" y="19737"/>
                    <a:pt x="20605" y="19737"/>
                  </a:cubicBezTo>
                  <a:cubicBezTo>
                    <a:pt x="20594" y="19737"/>
                    <a:pt x="20583" y="19736"/>
                    <a:pt x="20573" y="19735"/>
                  </a:cubicBezTo>
                  <a:cubicBezTo>
                    <a:pt x="20482" y="19735"/>
                    <a:pt x="20482" y="19667"/>
                    <a:pt x="20437" y="19645"/>
                  </a:cubicBezTo>
                  <a:cubicBezTo>
                    <a:pt x="20324" y="19532"/>
                    <a:pt x="20233" y="19418"/>
                    <a:pt x="20346" y="19215"/>
                  </a:cubicBezTo>
                  <a:cubicBezTo>
                    <a:pt x="20482" y="19034"/>
                    <a:pt x="20414" y="18807"/>
                    <a:pt x="20324" y="18604"/>
                  </a:cubicBezTo>
                  <a:cubicBezTo>
                    <a:pt x="20382" y="18590"/>
                    <a:pt x="20438" y="18583"/>
                    <a:pt x="20491" y="18583"/>
                  </a:cubicBezTo>
                  <a:close/>
                  <a:moveTo>
                    <a:pt x="23933" y="19139"/>
                  </a:moveTo>
                  <a:cubicBezTo>
                    <a:pt x="23950" y="19139"/>
                    <a:pt x="23969" y="19142"/>
                    <a:pt x="23990" y="19147"/>
                  </a:cubicBezTo>
                  <a:cubicBezTo>
                    <a:pt x="24149" y="19147"/>
                    <a:pt x="24307" y="19192"/>
                    <a:pt x="24443" y="19328"/>
                  </a:cubicBezTo>
                  <a:cubicBezTo>
                    <a:pt x="24646" y="19418"/>
                    <a:pt x="24579" y="19600"/>
                    <a:pt x="24624" y="19781"/>
                  </a:cubicBezTo>
                  <a:cubicBezTo>
                    <a:pt x="24624" y="19820"/>
                    <a:pt x="24616" y="19844"/>
                    <a:pt x="24592" y="19844"/>
                  </a:cubicBezTo>
                  <a:cubicBezTo>
                    <a:pt x="24575" y="19844"/>
                    <a:pt x="24549" y="19832"/>
                    <a:pt x="24511" y="19803"/>
                  </a:cubicBezTo>
                  <a:cubicBezTo>
                    <a:pt x="24465" y="19781"/>
                    <a:pt x="24420" y="19735"/>
                    <a:pt x="24352" y="19690"/>
                  </a:cubicBezTo>
                  <a:cubicBezTo>
                    <a:pt x="24228" y="19600"/>
                    <a:pt x="24109" y="19554"/>
                    <a:pt x="23990" y="19554"/>
                  </a:cubicBezTo>
                  <a:cubicBezTo>
                    <a:pt x="23871" y="19554"/>
                    <a:pt x="23752" y="19600"/>
                    <a:pt x="23628" y="19690"/>
                  </a:cubicBezTo>
                  <a:cubicBezTo>
                    <a:pt x="23609" y="19709"/>
                    <a:pt x="23590" y="19716"/>
                    <a:pt x="23572" y="19716"/>
                  </a:cubicBezTo>
                  <a:cubicBezTo>
                    <a:pt x="23548" y="19716"/>
                    <a:pt x="23528" y="19703"/>
                    <a:pt x="23515" y="19690"/>
                  </a:cubicBezTo>
                  <a:cubicBezTo>
                    <a:pt x="23470" y="19622"/>
                    <a:pt x="23537" y="19622"/>
                    <a:pt x="23560" y="19622"/>
                  </a:cubicBezTo>
                  <a:cubicBezTo>
                    <a:pt x="23719" y="19532"/>
                    <a:pt x="23809" y="19396"/>
                    <a:pt x="23832" y="19237"/>
                  </a:cubicBezTo>
                  <a:cubicBezTo>
                    <a:pt x="23849" y="19168"/>
                    <a:pt x="23879" y="19139"/>
                    <a:pt x="23933" y="19139"/>
                  </a:cubicBezTo>
                  <a:close/>
                  <a:moveTo>
                    <a:pt x="22723" y="19260"/>
                  </a:moveTo>
                  <a:cubicBezTo>
                    <a:pt x="22791" y="19260"/>
                    <a:pt x="22768" y="19305"/>
                    <a:pt x="22791" y="19351"/>
                  </a:cubicBezTo>
                  <a:cubicBezTo>
                    <a:pt x="22836" y="19441"/>
                    <a:pt x="22881" y="19532"/>
                    <a:pt x="23017" y="19577"/>
                  </a:cubicBezTo>
                  <a:cubicBezTo>
                    <a:pt x="23130" y="19622"/>
                    <a:pt x="23107" y="19758"/>
                    <a:pt x="23085" y="19826"/>
                  </a:cubicBezTo>
                  <a:cubicBezTo>
                    <a:pt x="23062" y="19939"/>
                    <a:pt x="22972" y="19962"/>
                    <a:pt x="22858" y="19962"/>
                  </a:cubicBezTo>
                  <a:cubicBezTo>
                    <a:pt x="22700" y="19939"/>
                    <a:pt x="22587" y="19826"/>
                    <a:pt x="22496" y="19713"/>
                  </a:cubicBezTo>
                  <a:cubicBezTo>
                    <a:pt x="22451" y="19690"/>
                    <a:pt x="22428" y="19645"/>
                    <a:pt x="22383" y="19600"/>
                  </a:cubicBezTo>
                  <a:cubicBezTo>
                    <a:pt x="22496" y="19532"/>
                    <a:pt x="22564" y="19441"/>
                    <a:pt x="22610" y="19351"/>
                  </a:cubicBezTo>
                  <a:cubicBezTo>
                    <a:pt x="22632" y="19283"/>
                    <a:pt x="22655" y="19283"/>
                    <a:pt x="22723" y="19260"/>
                  </a:cubicBezTo>
                  <a:close/>
                  <a:moveTo>
                    <a:pt x="21817" y="19690"/>
                  </a:moveTo>
                  <a:cubicBezTo>
                    <a:pt x="21870" y="19717"/>
                    <a:pt x="21931" y="19728"/>
                    <a:pt x="21995" y="19728"/>
                  </a:cubicBezTo>
                  <a:cubicBezTo>
                    <a:pt x="22041" y="19728"/>
                    <a:pt x="22087" y="19722"/>
                    <a:pt x="22134" y="19713"/>
                  </a:cubicBezTo>
                  <a:cubicBezTo>
                    <a:pt x="22177" y="19704"/>
                    <a:pt x="22217" y="19696"/>
                    <a:pt x="22250" y="19696"/>
                  </a:cubicBezTo>
                  <a:cubicBezTo>
                    <a:pt x="22306" y="19696"/>
                    <a:pt x="22347" y="19719"/>
                    <a:pt x="22361" y="19803"/>
                  </a:cubicBezTo>
                  <a:cubicBezTo>
                    <a:pt x="22383" y="19962"/>
                    <a:pt x="22293" y="20097"/>
                    <a:pt x="22157" y="20120"/>
                  </a:cubicBezTo>
                  <a:cubicBezTo>
                    <a:pt x="22144" y="20121"/>
                    <a:pt x="22132" y="20122"/>
                    <a:pt x="22119" y="20122"/>
                  </a:cubicBezTo>
                  <a:cubicBezTo>
                    <a:pt x="21916" y="20122"/>
                    <a:pt x="21796" y="19946"/>
                    <a:pt x="21817" y="19690"/>
                  </a:cubicBezTo>
                  <a:close/>
                  <a:moveTo>
                    <a:pt x="21029" y="19732"/>
                  </a:moveTo>
                  <a:cubicBezTo>
                    <a:pt x="21048" y="19732"/>
                    <a:pt x="21067" y="19745"/>
                    <a:pt x="21093" y="19758"/>
                  </a:cubicBezTo>
                  <a:cubicBezTo>
                    <a:pt x="21138" y="19803"/>
                    <a:pt x="21184" y="19848"/>
                    <a:pt x="21252" y="19871"/>
                  </a:cubicBezTo>
                  <a:cubicBezTo>
                    <a:pt x="21387" y="19871"/>
                    <a:pt x="21387" y="19962"/>
                    <a:pt x="21365" y="20052"/>
                  </a:cubicBezTo>
                  <a:cubicBezTo>
                    <a:pt x="21327" y="20239"/>
                    <a:pt x="21182" y="20364"/>
                    <a:pt x="21006" y="20364"/>
                  </a:cubicBezTo>
                  <a:cubicBezTo>
                    <a:pt x="20968" y="20364"/>
                    <a:pt x="20929" y="20358"/>
                    <a:pt x="20890" y="20346"/>
                  </a:cubicBezTo>
                  <a:cubicBezTo>
                    <a:pt x="20844" y="20324"/>
                    <a:pt x="20799" y="20324"/>
                    <a:pt x="20754" y="20301"/>
                  </a:cubicBezTo>
                  <a:cubicBezTo>
                    <a:pt x="20663" y="20278"/>
                    <a:pt x="20573" y="20256"/>
                    <a:pt x="20618" y="20097"/>
                  </a:cubicBezTo>
                  <a:cubicBezTo>
                    <a:pt x="20618" y="20052"/>
                    <a:pt x="20573" y="19962"/>
                    <a:pt x="20573" y="19894"/>
                  </a:cubicBezTo>
                  <a:cubicBezTo>
                    <a:pt x="20731" y="19871"/>
                    <a:pt x="20867" y="19848"/>
                    <a:pt x="20980" y="19758"/>
                  </a:cubicBezTo>
                  <a:cubicBezTo>
                    <a:pt x="20999" y="19739"/>
                    <a:pt x="21014" y="19732"/>
                    <a:pt x="21029" y="19732"/>
                  </a:cubicBezTo>
                  <a:close/>
                  <a:moveTo>
                    <a:pt x="21602" y="19839"/>
                  </a:moveTo>
                  <a:cubicBezTo>
                    <a:pt x="21625" y="19839"/>
                    <a:pt x="21636" y="19855"/>
                    <a:pt x="21636" y="19871"/>
                  </a:cubicBezTo>
                  <a:cubicBezTo>
                    <a:pt x="21704" y="20030"/>
                    <a:pt x="21795" y="20143"/>
                    <a:pt x="21976" y="20256"/>
                  </a:cubicBezTo>
                  <a:cubicBezTo>
                    <a:pt x="21750" y="20256"/>
                    <a:pt x="21591" y="20301"/>
                    <a:pt x="21410" y="20369"/>
                  </a:cubicBezTo>
                  <a:cubicBezTo>
                    <a:pt x="21455" y="20188"/>
                    <a:pt x="21568" y="20075"/>
                    <a:pt x="21523" y="19894"/>
                  </a:cubicBezTo>
                  <a:cubicBezTo>
                    <a:pt x="21501" y="19871"/>
                    <a:pt x="21546" y="19848"/>
                    <a:pt x="21568" y="19848"/>
                  </a:cubicBezTo>
                  <a:cubicBezTo>
                    <a:pt x="21582" y="19842"/>
                    <a:pt x="21593" y="19839"/>
                    <a:pt x="21602" y="19839"/>
                  </a:cubicBezTo>
                  <a:close/>
                  <a:moveTo>
                    <a:pt x="23198" y="19645"/>
                  </a:moveTo>
                  <a:lnTo>
                    <a:pt x="23198" y="19645"/>
                  </a:lnTo>
                  <a:cubicBezTo>
                    <a:pt x="23266" y="19690"/>
                    <a:pt x="23311" y="19713"/>
                    <a:pt x="23356" y="19758"/>
                  </a:cubicBezTo>
                  <a:cubicBezTo>
                    <a:pt x="23470" y="19803"/>
                    <a:pt x="23515" y="19894"/>
                    <a:pt x="23470" y="20007"/>
                  </a:cubicBezTo>
                  <a:cubicBezTo>
                    <a:pt x="23447" y="20075"/>
                    <a:pt x="23447" y="20120"/>
                    <a:pt x="23447" y="20188"/>
                  </a:cubicBezTo>
                  <a:cubicBezTo>
                    <a:pt x="23470" y="20369"/>
                    <a:pt x="23424" y="20505"/>
                    <a:pt x="23198" y="20505"/>
                  </a:cubicBezTo>
                  <a:cubicBezTo>
                    <a:pt x="23221" y="20369"/>
                    <a:pt x="23175" y="20233"/>
                    <a:pt x="23085" y="20143"/>
                  </a:cubicBezTo>
                  <a:cubicBezTo>
                    <a:pt x="23017" y="20075"/>
                    <a:pt x="23040" y="20075"/>
                    <a:pt x="23107" y="20030"/>
                  </a:cubicBezTo>
                  <a:cubicBezTo>
                    <a:pt x="23243" y="19939"/>
                    <a:pt x="23289" y="19803"/>
                    <a:pt x="23198" y="19645"/>
                  </a:cubicBezTo>
                  <a:close/>
                  <a:moveTo>
                    <a:pt x="23971" y="19707"/>
                  </a:moveTo>
                  <a:cubicBezTo>
                    <a:pt x="24089" y="19707"/>
                    <a:pt x="24217" y="19751"/>
                    <a:pt x="24330" y="19826"/>
                  </a:cubicBezTo>
                  <a:cubicBezTo>
                    <a:pt x="24330" y="19826"/>
                    <a:pt x="24330" y="19848"/>
                    <a:pt x="24352" y="19848"/>
                  </a:cubicBezTo>
                  <a:cubicBezTo>
                    <a:pt x="24488" y="19962"/>
                    <a:pt x="24511" y="20097"/>
                    <a:pt x="24465" y="20256"/>
                  </a:cubicBezTo>
                  <a:cubicBezTo>
                    <a:pt x="24443" y="20437"/>
                    <a:pt x="24284" y="20573"/>
                    <a:pt x="24126" y="20595"/>
                  </a:cubicBezTo>
                  <a:cubicBezTo>
                    <a:pt x="24058" y="20595"/>
                    <a:pt x="24035" y="20595"/>
                    <a:pt x="23990" y="20550"/>
                  </a:cubicBezTo>
                  <a:cubicBezTo>
                    <a:pt x="23922" y="20505"/>
                    <a:pt x="23854" y="20505"/>
                    <a:pt x="23786" y="20460"/>
                  </a:cubicBezTo>
                  <a:cubicBezTo>
                    <a:pt x="23764" y="20444"/>
                    <a:pt x="23739" y="20442"/>
                    <a:pt x="23714" y="20442"/>
                  </a:cubicBezTo>
                  <a:cubicBezTo>
                    <a:pt x="23702" y="20442"/>
                    <a:pt x="23690" y="20443"/>
                    <a:pt x="23679" y="20443"/>
                  </a:cubicBezTo>
                  <a:cubicBezTo>
                    <a:pt x="23645" y="20443"/>
                    <a:pt x="23617" y="20437"/>
                    <a:pt x="23605" y="20392"/>
                  </a:cubicBezTo>
                  <a:cubicBezTo>
                    <a:pt x="23583" y="20278"/>
                    <a:pt x="23583" y="20165"/>
                    <a:pt x="23628" y="20052"/>
                  </a:cubicBezTo>
                  <a:cubicBezTo>
                    <a:pt x="23628" y="20030"/>
                    <a:pt x="23673" y="20007"/>
                    <a:pt x="23673" y="20007"/>
                  </a:cubicBezTo>
                  <a:cubicBezTo>
                    <a:pt x="23651" y="19826"/>
                    <a:pt x="23741" y="19758"/>
                    <a:pt x="23900" y="19713"/>
                  </a:cubicBezTo>
                  <a:cubicBezTo>
                    <a:pt x="23923" y="19709"/>
                    <a:pt x="23947" y="19707"/>
                    <a:pt x="23971" y="19707"/>
                  </a:cubicBezTo>
                  <a:close/>
                  <a:moveTo>
                    <a:pt x="22555" y="19987"/>
                  </a:moveTo>
                  <a:cubicBezTo>
                    <a:pt x="22594" y="19987"/>
                    <a:pt x="22631" y="20016"/>
                    <a:pt x="22655" y="20052"/>
                  </a:cubicBezTo>
                  <a:cubicBezTo>
                    <a:pt x="22677" y="20120"/>
                    <a:pt x="22723" y="20143"/>
                    <a:pt x="22768" y="20165"/>
                  </a:cubicBezTo>
                  <a:cubicBezTo>
                    <a:pt x="23085" y="20256"/>
                    <a:pt x="23130" y="20460"/>
                    <a:pt x="22926" y="20708"/>
                  </a:cubicBezTo>
                  <a:cubicBezTo>
                    <a:pt x="22904" y="20754"/>
                    <a:pt x="22881" y="20776"/>
                    <a:pt x="22836" y="20822"/>
                  </a:cubicBezTo>
                  <a:cubicBezTo>
                    <a:pt x="22745" y="20482"/>
                    <a:pt x="22474" y="20369"/>
                    <a:pt x="22157" y="20278"/>
                  </a:cubicBezTo>
                  <a:cubicBezTo>
                    <a:pt x="22315" y="20233"/>
                    <a:pt x="22406" y="20165"/>
                    <a:pt x="22451" y="20075"/>
                  </a:cubicBezTo>
                  <a:cubicBezTo>
                    <a:pt x="22483" y="20011"/>
                    <a:pt x="22520" y="19987"/>
                    <a:pt x="22555" y="19987"/>
                  </a:cubicBezTo>
                  <a:close/>
                  <a:moveTo>
                    <a:pt x="19347" y="19282"/>
                  </a:moveTo>
                  <a:cubicBezTo>
                    <a:pt x="19551" y="19282"/>
                    <a:pt x="19759" y="19329"/>
                    <a:pt x="19939" y="19418"/>
                  </a:cubicBezTo>
                  <a:cubicBezTo>
                    <a:pt x="20188" y="19532"/>
                    <a:pt x="20392" y="19735"/>
                    <a:pt x="20437" y="20030"/>
                  </a:cubicBezTo>
                  <a:cubicBezTo>
                    <a:pt x="20482" y="20188"/>
                    <a:pt x="20460" y="20278"/>
                    <a:pt x="20301" y="20324"/>
                  </a:cubicBezTo>
                  <a:cubicBezTo>
                    <a:pt x="20029" y="20414"/>
                    <a:pt x="19803" y="20573"/>
                    <a:pt x="19667" y="20822"/>
                  </a:cubicBezTo>
                  <a:cubicBezTo>
                    <a:pt x="19648" y="20861"/>
                    <a:pt x="19624" y="20870"/>
                    <a:pt x="19598" y="20870"/>
                  </a:cubicBezTo>
                  <a:cubicBezTo>
                    <a:pt x="19573" y="20870"/>
                    <a:pt x="19546" y="20862"/>
                    <a:pt x="19519" y="20862"/>
                  </a:cubicBezTo>
                  <a:cubicBezTo>
                    <a:pt x="19508" y="20862"/>
                    <a:pt x="19497" y="20863"/>
                    <a:pt x="19486" y="20867"/>
                  </a:cubicBezTo>
                  <a:cubicBezTo>
                    <a:pt x="19358" y="20955"/>
                    <a:pt x="19222" y="20997"/>
                    <a:pt x="19088" y="20997"/>
                  </a:cubicBezTo>
                  <a:cubicBezTo>
                    <a:pt x="18914" y="20997"/>
                    <a:pt x="18744" y="20927"/>
                    <a:pt x="18604" y="20799"/>
                  </a:cubicBezTo>
                  <a:cubicBezTo>
                    <a:pt x="18355" y="20573"/>
                    <a:pt x="18287" y="20165"/>
                    <a:pt x="18423" y="19871"/>
                  </a:cubicBezTo>
                  <a:cubicBezTo>
                    <a:pt x="18445" y="19781"/>
                    <a:pt x="18491" y="19690"/>
                    <a:pt x="18558" y="19622"/>
                  </a:cubicBezTo>
                  <a:cubicBezTo>
                    <a:pt x="18736" y="19390"/>
                    <a:pt x="19037" y="19282"/>
                    <a:pt x="19347" y="19282"/>
                  </a:cubicBezTo>
                  <a:close/>
                  <a:moveTo>
                    <a:pt x="39584" y="20980"/>
                  </a:moveTo>
                  <a:cubicBezTo>
                    <a:pt x="39584" y="21003"/>
                    <a:pt x="39584" y="21025"/>
                    <a:pt x="39584" y="21025"/>
                  </a:cubicBezTo>
                  <a:lnTo>
                    <a:pt x="39538" y="21025"/>
                  </a:lnTo>
                  <a:cubicBezTo>
                    <a:pt x="39538" y="21025"/>
                    <a:pt x="39538" y="21003"/>
                    <a:pt x="39538" y="21003"/>
                  </a:cubicBezTo>
                  <a:cubicBezTo>
                    <a:pt x="39561" y="21003"/>
                    <a:pt x="39561" y="21003"/>
                    <a:pt x="39584" y="20980"/>
                  </a:cubicBezTo>
                  <a:close/>
                  <a:moveTo>
                    <a:pt x="21951" y="20404"/>
                  </a:moveTo>
                  <a:cubicBezTo>
                    <a:pt x="22172" y="20404"/>
                    <a:pt x="22387" y="20468"/>
                    <a:pt x="22587" y="20641"/>
                  </a:cubicBezTo>
                  <a:cubicBezTo>
                    <a:pt x="22745" y="20754"/>
                    <a:pt x="22813" y="21093"/>
                    <a:pt x="22723" y="21274"/>
                  </a:cubicBezTo>
                  <a:cubicBezTo>
                    <a:pt x="22709" y="21315"/>
                    <a:pt x="22696" y="21323"/>
                    <a:pt x="22677" y="21323"/>
                  </a:cubicBezTo>
                  <a:cubicBezTo>
                    <a:pt x="22665" y="21323"/>
                    <a:pt x="22650" y="21320"/>
                    <a:pt x="22632" y="21320"/>
                  </a:cubicBezTo>
                  <a:cubicBezTo>
                    <a:pt x="22586" y="21313"/>
                    <a:pt x="22542" y="21310"/>
                    <a:pt x="22499" y="21310"/>
                  </a:cubicBezTo>
                  <a:cubicBezTo>
                    <a:pt x="22245" y="21310"/>
                    <a:pt x="22040" y="21423"/>
                    <a:pt x="21885" y="21636"/>
                  </a:cubicBezTo>
                  <a:cubicBezTo>
                    <a:pt x="21856" y="21680"/>
                    <a:pt x="21827" y="21705"/>
                    <a:pt x="21785" y="21705"/>
                  </a:cubicBezTo>
                  <a:cubicBezTo>
                    <a:pt x="21763" y="21705"/>
                    <a:pt x="21736" y="21698"/>
                    <a:pt x="21704" y="21682"/>
                  </a:cubicBezTo>
                  <a:cubicBezTo>
                    <a:pt x="21636" y="21659"/>
                    <a:pt x="21568" y="21636"/>
                    <a:pt x="21501" y="21614"/>
                  </a:cubicBezTo>
                  <a:cubicBezTo>
                    <a:pt x="21568" y="21365"/>
                    <a:pt x="21659" y="21116"/>
                    <a:pt x="21523" y="20867"/>
                  </a:cubicBezTo>
                  <a:cubicBezTo>
                    <a:pt x="21478" y="20822"/>
                    <a:pt x="21455" y="20776"/>
                    <a:pt x="21433" y="20731"/>
                  </a:cubicBezTo>
                  <a:cubicBezTo>
                    <a:pt x="21274" y="20550"/>
                    <a:pt x="21274" y="20527"/>
                    <a:pt x="21478" y="20482"/>
                  </a:cubicBezTo>
                  <a:cubicBezTo>
                    <a:pt x="21637" y="20435"/>
                    <a:pt x="21795" y="20404"/>
                    <a:pt x="21951" y="20404"/>
                  </a:cubicBezTo>
                  <a:close/>
                  <a:moveTo>
                    <a:pt x="23537" y="20595"/>
                  </a:moveTo>
                  <a:cubicBezTo>
                    <a:pt x="23786" y="20595"/>
                    <a:pt x="23922" y="20708"/>
                    <a:pt x="24103" y="20822"/>
                  </a:cubicBezTo>
                  <a:cubicBezTo>
                    <a:pt x="24239" y="20935"/>
                    <a:pt x="24307" y="21206"/>
                    <a:pt x="24194" y="21433"/>
                  </a:cubicBezTo>
                  <a:cubicBezTo>
                    <a:pt x="24171" y="21501"/>
                    <a:pt x="24103" y="21523"/>
                    <a:pt x="24035" y="21523"/>
                  </a:cubicBezTo>
                  <a:cubicBezTo>
                    <a:pt x="23809" y="21523"/>
                    <a:pt x="23628" y="21569"/>
                    <a:pt x="23424" y="21682"/>
                  </a:cubicBezTo>
                  <a:cubicBezTo>
                    <a:pt x="23395" y="21701"/>
                    <a:pt x="23371" y="21709"/>
                    <a:pt x="23350" y="21709"/>
                  </a:cubicBezTo>
                  <a:cubicBezTo>
                    <a:pt x="23276" y="21709"/>
                    <a:pt x="23246" y="21604"/>
                    <a:pt x="23175" y="21569"/>
                  </a:cubicBezTo>
                  <a:cubicBezTo>
                    <a:pt x="23130" y="21546"/>
                    <a:pt x="23085" y="21523"/>
                    <a:pt x="23062" y="21501"/>
                  </a:cubicBezTo>
                  <a:cubicBezTo>
                    <a:pt x="23017" y="21410"/>
                    <a:pt x="22858" y="21433"/>
                    <a:pt x="22881" y="21342"/>
                  </a:cubicBezTo>
                  <a:cubicBezTo>
                    <a:pt x="22904" y="21206"/>
                    <a:pt x="22904" y="21025"/>
                    <a:pt x="22994" y="20912"/>
                  </a:cubicBezTo>
                  <a:cubicBezTo>
                    <a:pt x="23130" y="20731"/>
                    <a:pt x="23266" y="20595"/>
                    <a:pt x="23537" y="20595"/>
                  </a:cubicBezTo>
                  <a:close/>
                  <a:moveTo>
                    <a:pt x="24640" y="20250"/>
                  </a:moveTo>
                  <a:cubicBezTo>
                    <a:pt x="24647" y="20250"/>
                    <a:pt x="24657" y="20252"/>
                    <a:pt x="24669" y="20256"/>
                  </a:cubicBezTo>
                  <a:cubicBezTo>
                    <a:pt x="24827" y="20346"/>
                    <a:pt x="25031" y="20369"/>
                    <a:pt x="25144" y="20527"/>
                  </a:cubicBezTo>
                  <a:cubicBezTo>
                    <a:pt x="25325" y="20754"/>
                    <a:pt x="25280" y="21161"/>
                    <a:pt x="25076" y="21410"/>
                  </a:cubicBezTo>
                  <a:cubicBezTo>
                    <a:pt x="25054" y="21455"/>
                    <a:pt x="25031" y="21478"/>
                    <a:pt x="25009" y="21501"/>
                  </a:cubicBezTo>
                  <a:cubicBezTo>
                    <a:pt x="24963" y="21546"/>
                    <a:pt x="24918" y="21614"/>
                    <a:pt x="24850" y="21659"/>
                  </a:cubicBezTo>
                  <a:cubicBezTo>
                    <a:pt x="24787" y="21684"/>
                    <a:pt x="24724" y="21717"/>
                    <a:pt x="24665" y="21717"/>
                  </a:cubicBezTo>
                  <a:cubicBezTo>
                    <a:pt x="24618" y="21717"/>
                    <a:pt x="24573" y="21696"/>
                    <a:pt x="24533" y="21636"/>
                  </a:cubicBezTo>
                  <a:cubicBezTo>
                    <a:pt x="24488" y="21614"/>
                    <a:pt x="24443" y="21591"/>
                    <a:pt x="24375" y="21591"/>
                  </a:cubicBezTo>
                  <a:cubicBezTo>
                    <a:pt x="24307" y="21569"/>
                    <a:pt x="24307" y="21569"/>
                    <a:pt x="24330" y="21478"/>
                  </a:cubicBezTo>
                  <a:cubicBezTo>
                    <a:pt x="24443" y="21229"/>
                    <a:pt x="24420" y="20980"/>
                    <a:pt x="24239" y="20754"/>
                  </a:cubicBezTo>
                  <a:cubicBezTo>
                    <a:pt x="24171" y="20708"/>
                    <a:pt x="24239" y="20708"/>
                    <a:pt x="24262" y="20708"/>
                  </a:cubicBezTo>
                  <a:cubicBezTo>
                    <a:pt x="24443" y="20641"/>
                    <a:pt x="24556" y="20482"/>
                    <a:pt x="24601" y="20324"/>
                  </a:cubicBezTo>
                  <a:cubicBezTo>
                    <a:pt x="24620" y="20287"/>
                    <a:pt x="24608" y="20250"/>
                    <a:pt x="24640" y="20250"/>
                  </a:cubicBezTo>
                  <a:close/>
                  <a:moveTo>
                    <a:pt x="20515" y="20442"/>
                  </a:moveTo>
                  <a:cubicBezTo>
                    <a:pt x="20595" y="20442"/>
                    <a:pt x="20682" y="20455"/>
                    <a:pt x="20776" y="20482"/>
                  </a:cubicBezTo>
                  <a:cubicBezTo>
                    <a:pt x="21025" y="20573"/>
                    <a:pt x="21229" y="20686"/>
                    <a:pt x="21365" y="20912"/>
                  </a:cubicBezTo>
                  <a:cubicBezTo>
                    <a:pt x="21501" y="21138"/>
                    <a:pt x="21410" y="21365"/>
                    <a:pt x="21342" y="21591"/>
                  </a:cubicBezTo>
                  <a:cubicBezTo>
                    <a:pt x="21329" y="21632"/>
                    <a:pt x="21299" y="21640"/>
                    <a:pt x="21267" y="21640"/>
                  </a:cubicBezTo>
                  <a:cubicBezTo>
                    <a:pt x="21246" y="21640"/>
                    <a:pt x="21224" y="21636"/>
                    <a:pt x="21206" y="21636"/>
                  </a:cubicBezTo>
                  <a:cubicBezTo>
                    <a:pt x="21025" y="21682"/>
                    <a:pt x="20867" y="21750"/>
                    <a:pt x="20731" y="21885"/>
                  </a:cubicBezTo>
                  <a:cubicBezTo>
                    <a:pt x="20663" y="21931"/>
                    <a:pt x="20618" y="21953"/>
                    <a:pt x="20527" y="21953"/>
                  </a:cubicBezTo>
                  <a:cubicBezTo>
                    <a:pt x="20278" y="21953"/>
                    <a:pt x="20029" y="21885"/>
                    <a:pt x="19803" y="21727"/>
                  </a:cubicBezTo>
                  <a:cubicBezTo>
                    <a:pt x="19690" y="21614"/>
                    <a:pt x="19645" y="21501"/>
                    <a:pt x="19622" y="21342"/>
                  </a:cubicBezTo>
                  <a:cubicBezTo>
                    <a:pt x="19622" y="21274"/>
                    <a:pt x="19622" y="21229"/>
                    <a:pt x="19690" y="21206"/>
                  </a:cubicBezTo>
                  <a:cubicBezTo>
                    <a:pt x="19735" y="21206"/>
                    <a:pt x="19758" y="21184"/>
                    <a:pt x="19758" y="21138"/>
                  </a:cubicBezTo>
                  <a:cubicBezTo>
                    <a:pt x="19667" y="20890"/>
                    <a:pt x="19894" y="20754"/>
                    <a:pt x="20029" y="20641"/>
                  </a:cubicBezTo>
                  <a:cubicBezTo>
                    <a:pt x="20172" y="20514"/>
                    <a:pt x="20326" y="20442"/>
                    <a:pt x="20515" y="20442"/>
                  </a:cubicBezTo>
                  <a:close/>
                  <a:moveTo>
                    <a:pt x="19486" y="21252"/>
                  </a:moveTo>
                  <a:cubicBezTo>
                    <a:pt x="19441" y="21727"/>
                    <a:pt x="19781" y="21908"/>
                    <a:pt x="20211" y="22066"/>
                  </a:cubicBezTo>
                  <a:cubicBezTo>
                    <a:pt x="19871" y="22180"/>
                    <a:pt x="19690" y="22474"/>
                    <a:pt x="19351" y="22542"/>
                  </a:cubicBezTo>
                  <a:cubicBezTo>
                    <a:pt x="19296" y="22551"/>
                    <a:pt x="19242" y="22555"/>
                    <a:pt x="19188" y="22555"/>
                  </a:cubicBezTo>
                  <a:cubicBezTo>
                    <a:pt x="18973" y="22555"/>
                    <a:pt x="18767" y="22483"/>
                    <a:pt x="18604" y="22338"/>
                  </a:cubicBezTo>
                  <a:cubicBezTo>
                    <a:pt x="18377" y="22134"/>
                    <a:pt x="18445" y="21727"/>
                    <a:pt x="18694" y="21501"/>
                  </a:cubicBezTo>
                  <a:cubicBezTo>
                    <a:pt x="18921" y="21320"/>
                    <a:pt x="19192" y="21252"/>
                    <a:pt x="19486" y="21252"/>
                  </a:cubicBezTo>
                  <a:close/>
                  <a:moveTo>
                    <a:pt x="6885" y="20150"/>
                  </a:moveTo>
                  <a:cubicBezTo>
                    <a:pt x="7045" y="20150"/>
                    <a:pt x="7189" y="20214"/>
                    <a:pt x="7333" y="20278"/>
                  </a:cubicBezTo>
                  <a:cubicBezTo>
                    <a:pt x="8465" y="20799"/>
                    <a:pt x="9619" y="21206"/>
                    <a:pt x="10773" y="21636"/>
                  </a:cubicBezTo>
                  <a:cubicBezTo>
                    <a:pt x="10841" y="21659"/>
                    <a:pt x="10909" y="21659"/>
                    <a:pt x="10977" y="21727"/>
                  </a:cubicBezTo>
                  <a:cubicBezTo>
                    <a:pt x="10773" y="21885"/>
                    <a:pt x="10547" y="21953"/>
                    <a:pt x="10320" y="22066"/>
                  </a:cubicBezTo>
                  <a:cubicBezTo>
                    <a:pt x="10298" y="22089"/>
                    <a:pt x="10252" y="22112"/>
                    <a:pt x="10207" y="22112"/>
                  </a:cubicBezTo>
                  <a:cubicBezTo>
                    <a:pt x="10119" y="22141"/>
                    <a:pt x="10050" y="22199"/>
                    <a:pt x="9969" y="22199"/>
                  </a:cubicBezTo>
                  <a:cubicBezTo>
                    <a:pt x="9925" y="22199"/>
                    <a:pt x="9878" y="22182"/>
                    <a:pt x="9822" y="22134"/>
                  </a:cubicBezTo>
                  <a:cubicBezTo>
                    <a:pt x="9641" y="21976"/>
                    <a:pt x="9370" y="21931"/>
                    <a:pt x="9144" y="21817"/>
                  </a:cubicBezTo>
                  <a:cubicBezTo>
                    <a:pt x="8849" y="21682"/>
                    <a:pt x="8555" y="21546"/>
                    <a:pt x="8261" y="21410"/>
                  </a:cubicBezTo>
                  <a:cubicBezTo>
                    <a:pt x="8233" y="21396"/>
                    <a:pt x="8198" y="21374"/>
                    <a:pt x="8163" y="21374"/>
                  </a:cubicBezTo>
                  <a:cubicBezTo>
                    <a:pt x="8141" y="21374"/>
                    <a:pt x="8120" y="21383"/>
                    <a:pt x="8102" y="21410"/>
                  </a:cubicBezTo>
                  <a:cubicBezTo>
                    <a:pt x="8080" y="21478"/>
                    <a:pt x="8125" y="21523"/>
                    <a:pt x="8193" y="21546"/>
                  </a:cubicBezTo>
                  <a:cubicBezTo>
                    <a:pt x="8714" y="21795"/>
                    <a:pt x="9211" y="22044"/>
                    <a:pt x="9732" y="22247"/>
                  </a:cubicBezTo>
                  <a:cubicBezTo>
                    <a:pt x="9755" y="22247"/>
                    <a:pt x="9800" y="22270"/>
                    <a:pt x="9845" y="22293"/>
                  </a:cubicBezTo>
                  <a:cubicBezTo>
                    <a:pt x="9370" y="22474"/>
                    <a:pt x="8917" y="22632"/>
                    <a:pt x="8419" y="22745"/>
                  </a:cubicBezTo>
                  <a:cubicBezTo>
                    <a:pt x="8407" y="22748"/>
                    <a:pt x="8395" y="22749"/>
                    <a:pt x="8383" y="22749"/>
                  </a:cubicBezTo>
                  <a:cubicBezTo>
                    <a:pt x="8282" y="22749"/>
                    <a:pt x="8183" y="22673"/>
                    <a:pt x="8102" y="22632"/>
                  </a:cubicBezTo>
                  <a:cubicBezTo>
                    <a:pt x="7310" y="22247"/>
                    <a:pt x="6496" y="21863"/>
                    <a:pt x="5703" y="21478"/>
                  </a:cubicBezTo>
                  <a:cubicBezTo>
                    <a:pt x="5455" y="21342"/>
                    <a:pt x="5206" y="21206"/>
                    <a:pt x="4934" y="21048"/>
                  </a:cubicBezTo>
                  <a:cubicBezTo>
                    <a:pt x="5522" y="20708"/>
                    <a:pt x="6088" y="20437"/>
                    <a:pt x="6677" y="20188"/>
                  </a:cubicBezTo>
                  <a:cubicBezTo>
                    <a:pt x="6750" y="20161"/>
                    <a:pt x="6819" y="20150"/>
                    <a:pt x="6885" y="20150"/>
                  </a:cubicBezTo>
                  <a:close/>
                  <a:moveTo>
                    <a:pt x="22551" y="21453"/>
                  </a:moveTo>
                  <a:cubicBezTo>
                    <a:pt x="22781" y="21453"/>
                    <a:pt x="23006" y="21585"/>
                    <a:pt x="23153" y="21795"/>
                  </a:cubicBezTo>
                  <a:cubicBezTo>
                    <a:pt x="23198" y="21840"/>
                    <a:pt x="23175" y="21840"/>
                    <a:pt x="23153" y="21885"/>
                  </a:cubicBezTo>
                  <a:cubicBezTo>
                    <a:pt x="22881" y="22225"/>
                    <a:pt x="22836" y="22451"/>
                    <a:pt x="22836" y="22791"/>
                  </a:cubicBezTo>
                  <a:cubicBezTo>
                    <a:pt x="22700" y="22768"/>
                    <a:pt x="22587" y="22745"/>
                    <a:pt x="22451" y="22745"/>
                  </a:cubicBezTo>
                  <a:cubicBezTo>
                    <a:pt x="21998" y="22677"/>
                    <a:pt x="21795" y="22338"/>
                    <a:pt x="21931" y="21885"/>
                  </a:cubicBezTo>
                  <a:cubicBezTo>
                    <a:pt x="22044" y="21569"/>
                    <a:pt x="22247" y="21478"/>
                    <a:pt x="22496" y="21455"/>
                  </a:cubicBezTo>
                  <a:cubicBezTo>
                    <a:pt x="22514" y="21454"/>
                    <a:pt x="22533" y="21453"/>
                    <a:pt x="22551" y="21453"/>
                  </a:cubicBezTo>
                  <a:close/>
                  <a:moveTo>
                    <a:pt x="4787" y="21167"/>
                  </a:moveTo>
                  <a:cubicBezTo>
                    <a:pt x="4804" y="21167"/>
                    <a:pt x="4821" y="21172"/>
                    <a:pt x="4843" y="21184"/>
                  </a:cubicBezTo>
                  <a:cubicBezTo>
                    <a:pt x="5590" y="21591"/>
                    <a:pt x="6360" y="21976"/>
                    <a:pt x="7129" y="22338"/>
                  </a:cubicBezTo>
                  <a:cubicBezTo>
                    <a:pt x="7401" y="22474"/>
                    <a:pt x="7695" y="22610"/>
                    <a:pt x="7989" y="22745"/>
                  </a:cubicBezTo>
                  <a:cubicBezTo>
                    <a:pt x="8012" y="22745"/>
                    <a:pt x="8035" y="22768"/>
                    <a:pt x="8080" y="22813"/>
                  </a:cubicBezTo>
                  <a:cubicBezTo>
                    <a:pt x="7921" y="22836"/>
                    <a:pt x="7786" y="22836"/>
                    <a:pt x="7672" y="22881"/>
                  </a:cubicBezTo>
                  <a:cubicBezTo>
                    <a:pt x="7611" y="22900"/>
                    <a:pt x="7554" y="22908"/>
                    <a:pt x="7500" y="22908"/>
                  </a:cubicBezTo>
                  <a:cubicBezTo>
                    <a:pt x="7293" y="22908"/>
                    <a:pt x="7128" y="22790"/>
                    <a:pt x="6948" y="22700"/>
                  </a:cubicBezTo>
                  <a:cubicBezTo>
                    <a:pt x="6541" y="22474"/>
                    <a:pt x="6111" y="22247"/>
                    <a:pt x="5726" y="21953"/>
                  </a:cubicBezTo>
                  <a:cubicBezTo>
                    <a:pt x="5700" y="21940"/>
                    <a:pt x="5674" y="21927"/>
                    <a:pt x="5648" y="21927"/>
                  </a:cubicBezTo>
                  <a:cubicBezTo>
                    <a:pt x="5629" y="21927"/>
                    <a:pt x="5609" y="21934"/>
                    <a:pt x="5590" y="21953"/>
                  </a:cubicBezTo>
                  <a:cubicBezTo>
                    <a:pt x="5522" y="22021"/>
                    <a:pt x="5613" y="22044"/>
                    <a:pt x="5636" y="22066"/>
                  </a:cubicBezTo>
                  <a:cubicBezTo>
                    <a:pt x="5862" y="22247"/>
                    <a:pt x="6133" y="22361"/>
                    <a:pt x="6360" y="22519"/>
                  </a:cubicBezTo>
                  <a:cubicBezTo>
                    <a:pt x="6586" y="22655"/>
                    <a:pt x="6812" y="22768"/>
                    <a:pt x="7039" y="22904"/>
                  </a:cubicBezTo>
                  <a:cubicBezTo>
                    <a:pt x="7045" y="22897"/>
                    <a:pt x="7054" y="22894"/>
                    <a:pt x="7063" y="22894"/>
                  </a:cubicBezTo>
                  <a:cubicBezTo>
                    <a:pt x="7084" y="22894"/>
                    <a:pt x="7107" y="22910"/>
                    <a:pt x="7107" y="22926"/>
                  </a:cubicBezTo>
                  <a:cubicBezTo>
                    <a:pt x="7107" y="22949"/>
                    <a:pt x="7061" y="22949"/>
                    <a:pt x="7039" y="22949"/>
                  </a:cubicBezTo>
                  <a:cubicBezTo>
                    <a:pt x="6923" y="22982"/>
                    <a:pt x="6783" y="23003"/>
                    <a:pt x="6654" y="23003"/>
                  </a:cubicBezTo>
                  <a:cubicBezTo>
                    <a:pt x="6606" y="23003"/>
                    <a:pt x="6561" y="23000"/>
                    <a:pt x="6518" y="22994"/>
                  </a:cubicBezTo>
                  <a:cubicBezTo>
                    <a:pt x="6315" y="22994"/>
                    <a:pt x="6156" y="22859"/>
                    <a:pt x="5975" y="22768"/>
                  </a:cubicBezTo>
                  <a:cubicBezTo>
                    <a:pt x="5364" y="22451"/>
                    <a:pt x="4753" y="22134"/>
                    <a:pt x="4142" y="21817"/>
                  </a:cubicBezTo>
                  <a:cubicBezTo>
                    <a:pt x="4097" y="21795"/>
                    <a:pt x="4074" y="21750"/>
                    <a:pt x="4029" y="21750"/>
                  </a:cubicBezTo>
                  <a:cubicBezTo>
                    <a:pt x="3938" y="21727"/>
                    <a:pt x="3961" y="21682"/>
                    <a:pt x="4006" y="21659"/>
                  </a:cubicBezTo>
                  <a:cubicBezTo>
                    <a:pt x="4255" y="21501"/>
                    <a:pt x="4481" y="21342"/>
                    <a:pt x="4730" y="21184"/>
                  </a:cubicBezTo>
                  <a:cubicBezTo>
                    <a:pt x="4753" y="21172"/>
                    <a:pt x="4770" y="21167"/>
                    <a:pt x="4787" y="21167"/>
                  </a:cubicBezTo>
                  <a:close/>
                  <a:moveTo>
                    <a:pt x="21228" y="21811"/>
                  </a:moveTo>
                  <a:cubicBezTo>
                    <a:pt x="21257" y="21811"/>
                    <a:pt x="21287" y="21813"/>
                    <a:pt x="21320" y="21817"/>
                  </a:cubicBezTo>
                  <a:cubicBezTo>
                    <a:pt x="21433" y="21817"/>
                    <a:pt x="21568" y="21817"/>
                    <a:pt x="21682" y="21840"/>
                  </a:cubicBezTo>
                  <a:cubicBezTo>
                    <a:pt x="21750" y="21863"/>
                    <a:pt x="21772" y="21885"/>
                    <a:pt x="21750" y="21931"/>
                  </a:cubicBezTo>
                  <a:cubicBezTo>
                    <a:pt x="21682" y="22315"/>
                    <a:pt x="21795" y="22610"/>
                    <a:pt x="22134" y="22813"/>
                  </a:cubicBezTo>
                  <a:cubicBezTo>
                    <a:pt x="22061" y="22901"/>
                    <a:pt x="21988" y="22951"/>
                    <a:pt x="21897" y="22951"/>
                  </a:cubicBezTo>
                  <a:cubicBezTo>
                    <a:pt x="21847" y="22951"/>
                    <a:pt x="21791" y="22936"/>
                    <a:pt x="21727" y="22904"/>
                  </a:cubicBezTo>
                  <a:cubicBezTo>
                    <a:pt x="21689" y="22881"/>
                    <a:pt x="21649" y="22871"/>
                    <a:pt x="21609" y="22871"/>
                  </a:cubicBezTo>
                  <a:cubicBezTo>
                    <a:pt x="21528" y="22871"/>
                    <a:pt x="21448" y="22911"/>
                    <a:pt x="21387" y="22972"/>
                  </a:cubicBezTo>
                  <a:cubicBezTo>
                    <a:pt x="21326" y="23043"/>
                    <a:pt x="21269" y="23069"/>
                    <a:pt x="21213" y="23069"/>
                  </a:cubicBezTo>
                  <a:cubicBezTo>
                    <a:pt x="21145" y="23069"/>
                    <a:pt x="21077" y="23032"/>
                    <a:pt x="21003" y="22994"/>
                  </a:cubicBezTo>
                  <a:cubicBezTo>
                    <a:pt x="20641" y="22836"/>
                    <a:pt x="20482" y="22474"/>
                    <a:pt x="20663" y="22202"/>
                  </a:cubicBezTo>
                  <a:cubicBezTo>
                    <a:pt x="20807" y="21997"/>
                    <a:pt x="20950" y="21811"/>
                    <a:pt x="21228" y="21811"/>
                  </a:cubicBezTo>
                  <a:close/>
                  <a:moveTo>
                    <a:pt x="24007" y="21675"/>
                  </a:moveTo>
                  <a:cubicBezTo>
                    <a:pt x="24132" y="21675"/>
                    <a:pt x="24257" y="21699"/>
                    <a:pt x="24375" y="21750"/>
                  </a:cubicBezTo>
                  <a:cubicBezTo>
                    <a:pt x="24420" y="21750"/>
                    <a:pt x="24465" y="21795"/>
                    <a:pt x="24511" y="21817"/>
                  </a:cubicBezTo>
                  <a:cubicBezTo>
                    <a:pt x="24692" y="21953"/>
                    <a:pt x="24714" y="22225"/>
                    <a:pt x="24579" y="22519"/>
                  </a:cubicBezTo>
                  <a:cubicBezTo>
                    <a:pt x="24415" y="22907"/>
                    <a:pt x="24030" y="23185"/>
                    <a:pt x="23657" y="23185"/>
                  </a:cubicBezTo>
                  <a:cubicBezTo>
                    <a:pt x="23617" y="23185"/>
                    <a:pt x="23577" y="23182"/>
                    <a:pt x="23537" y="23175"/>
                  </a:cubicBezTo>
                  <a:cubicBezTo>
                    <a:pt x="23311" y="23153"/>
                    <a:pt x="23130" y="23040"/>
                    <a:pt x="23017" y="22859"/>
                  </a:cubicBezTo>
                  <a:cubicBezTo>
                    <a:pt x="22926" y="22677"/>
                    <a:pt x="22972" y="22451"/>
                    <a:pt x="23062" y="22270"/>
                  </a:cubicBezTo>
                  <a:cubicBezTo>
                    <a:pt x="23249" y="21896"/>
                    <a:pt x="23628" y="21675"/>
                    <a:pt x="24007" y="21675"/>
                  </a:cubicBezTo>
                  <a:close/>
                  <a:moveTo>
                    <a:pt x="20527" y="22157"/>
                  </a:moveTo>
                  <a:lnTo>
                    <a:pt x="20527" y="22157"/>
                  </a:lnTo>
                  <a:cubicBezTo>
                    <a:pt x="20414" y="22406"/>
                    <a:pt x="20414" y="22632"/>
                    <a:pt x="20595" y="22836"/>
                  </a:cubicBezTo>
                  <a:cubicBezTo>
                    <a:pt x="20663" y="22949"/>
                    <a:pt x="20595" y="23289"/>
                    <a:pt x="20482" y="23379"/>
                  </a:cubicBezTo>
                  <a:cubicBezTo>
                    <a:pt x="20428" y="23418"/>
                    <a:pt x="20358" y="23435"/>
                    <a:pt x="20285" y="23435"/>
                  </a:cubicBezTo>
                  <a:cubicBezTo>
                    <a:pt x="20144" y="23435"/>
                    <a:pt x="19991" y="23370"/>
                    <a:pt x="19916" y="23266"/>
                  </a:cubicBezTo>
                  <a:cubicBezTo>
                    <a:pt x="19690" y="22926"/>
                    <a:pt x="19713" y="22700"/>
                    <a:pt x="19984" y="22383"/>
                  </a:cubicBezTo>
                  <a:cubicBezTo>
                    <a:pt x="20120" y="22225"/>
                    <a:pt x="20301" y="22180"/>
                    <a:pt x="20527" y="22157"/>
                  </a:cubicBezTo>
                  <a:close/>
                  <a:moveTo>
                    <a:pt x="21683" y="23042"/>
                  </a:moveTo>
                  <a:cubicBezTo>
                    <a:pt x="21790" y="23042"/>
                    <a:pt x="21900" y="23088"/>
                    <a:pt x="21998" y="23175"/>
                  </a:cubicBezTo>
                  <a:cubicBezTo>
                    <a:pt x="22089" y="23266"/>
                    <a:pt x="22112" y="23515"/>
                    <a:pt x="21998" y="23583"/>
                  </a:cubicBezTo>
                  <a:cubicBezTo>
                    <a:pt x="21908" y="23628"/>
                    <a:pt x="21931" y="23786"/>
                    <a:pt x="21772" y="23786"/>
                  </a:cubicBezTo>
                  <a:cubicBezTo>
                    <a:pt x="21614" y="23786"/>
                    <a:pt x="21478" y="23719"/>
                    <a:pt x="21365" y="23628"/>
                  </a:cubicBezTo>
                  <a:cubicBezTo>
                    <a:pt x="21252" y="23537"/>
                    <a:pt x="21252" y="23334"/>
                    <a:pt x="21365" y="23198"/>
                  </a:cubicBezTo>
                  <a:cubicBezTo>
                    <a:pt x="21458" y="23093"/>
                    <a:pt x="21569" y="23042"/>
                    <a:pt x="21683" y="23042"/>
                  </a:cubicBezTo>
                  <a:close/>
                  <a:moveTo>
                    <a:pt x="20776" y="23040"/>
                  </a:moveTo>
                  <a:cubicBezTo>
                    <a:pt x="20822" y="23062"/>
                    <a:pt x="20844" y="23085"/>
                    <a:pt x="20890" y="23107"/>
                  </a:cubicBezTo>
                  <a:cubicBezTo>
                    <a:pt x="21048" y="23153"/>
                    <a:pt x="21206" y="23198"/>
                    <a:pt x="21138" y="23424"/>
                  </a:cubicBezTo>
                  <a:cubicBezTo>
                    <a:pt x="21116" y="23515"/>
                    <a:pt x="21161" y="23605"/>
                    <a:pt x="21229" y="23651"/>
                  </a:cubicBezTo>
                  <a:cubicBezTo>
                    <a:pt x="21342" y="23764"/>
                    <a:pt x="21229" y="23832"/>
                    <a:pt x="21184" y="23854"/>
                  </a:cubicBezTo>
                  <a:cubicBezTo>
                    <a:pt x="21084" y="23892"/>
                    <a:pt x="20984" y="23909"/>
                    <a:pt x="20888" y="23909"/>
                  </a:cubicBezTo>
                  <a:cubicBezTo>
                    <a:pt x="20810" y="23909"/>
                    <a:pt x="20734" y="23897"/>
                    <a:pt x="20663" y="23877"/>
                  </a:cubicBezTo>
                  <a:cubicBezTo>
                    <a:pt x="20573" y="23832"/>
                    <a:pt x="20527" y="23764"/>
                    <a:pt x="20505" y="23651"/>
                  </a:cubicBezTo>
                  <a:cubicBezTo>
                    <a:pt x="20482" y="23560"/>
                    <a:pt x="20550" y="23515"/>
                    <a:pt x="20618" y="23470"/>
                  </a:cubicBezTo>
                  <a:cubicBezTo>
                    <a:pt x="20731" y="23424"/>
                    <a:pt x="20754" y="23311"/>
                    <a:pt x="20754" y="23198"/>
                  </a:cubicBezTo>
                  <a:cubicBezTo>
                    <a:pt x="20754" y="23153"/>
                    <a:pt x="20754" y="23085"/>
                    <a:pt x="20776" y="23040"/>
                  </a:cubicBezTo>
                  <a:close/>
                  <a:moveTo>
                    <a:pt x="22519" y="22902"/>
                  </a:moveTo>
                  <a:cubicBezTo>
                    <a:pt x="22711" y="22902"/>
                    <a:pt x="22906" y="22978"/>
                    <a:pt x="23017" y="23130"/>
                  </a:cubicBezTo>
                  <a:cubicBezTo>
                    <a:pt x="23153" y="23334"/>
                    <a:pt x="23062" y="23515"/>
                    <a:pt x="22972" y="23696"/>
                  </a:cubicBezTo>
                  <a:cubicBezTo>
                    <a:pt x="22886" y="23839"/>
                    <a:pt x="22664" y="23928"/>
                    <a:pt x="22455" y="23928"/>
                  </a:cubicBezTo>
                  <a:cubicBezTo>
                    <a:pt x="22334" y="23928"/>
                    <a:pt x="22217" y="23898"/>
                    <a:pt x="22134" y="23832"/>
                  </a:cubicBezTo>
                  <a:cubicBezTo>
                    <a:pt x="22089" y="23786"/>
                    <a:pt x="22066" y="23741"/>
                    <a:pt x="22112" y="23673"/>
                  </a:cubicBezTo>
                  <a:cubicBezTo>
                    <a:pt x="22270" y="23492"/>
                    <a:pt x="22270" y="23379"/>
                    <a:pt x="22134" y="23175"/>
                  </a:cubicBezTo>
                  <a:cubicBezTo>
                    <a:pt x="22066" y="23085"/>
                    <a:pt x="22066" y="23062"/>
                    <a:pt x="22180" y="22994"/>
                  </a:cubicBezTo>
                  <a:cubicBezTo>
                    <a:pt x="22276" y="22933"/>
                    <a:pt x="22397" y="22902"/>
                    <a:pt x="22519" y="22902"/>
                  </a:cubicBezTo>
                  <a:close/>
                  <a:moveTo>
                    <a:pt x="3815" y="21855"/>
                  </a:moveTo>
                  <a:cubicBezTo>
                    <a:pt x="3921" y="21855"/>
                    <a:pt x="4036" y="21916"/>
                    <a:pt x="4142" y="21976"/>
                  </a:cubicBezTo>
                  <a:cubicBezTo>
                    <a:pt x="4753" y="22315"/>
                    <a:pt x="5409" y="22632"/>
                    <a:pt x="6043" y="22972"/>
                  </a:cubicBezTo>
                  <a:cubicBezTo>
                    <a:pt x="6088" y="22972"/>
                    <a:pt x="6111" y="23017"/>
                    <a:pt x="6156" y="23040"/>
                  </a:cubicBezTo>
                  <a:cubicBezTo>
                    <a:pt x="5703" y="23107"/>
                    <a:pt x="5273" y="23130"/>
                    <a:pt x="4866" y="23198"/>
                  </a:cubicBezTo>
                  <a:cubicBezTo>
                    <a:pt x="3689" y="23402"/>
                    <a:pt x="2512" y="23583"/>
                    <a:pt x="1403" y="24103"/>
                  </a:cubicBezTo>
                  <a:cubicBezTo>
                    <a:pt x="1290" y="24149"/>
                    <a:pt x="1154" y="24194"/>
                    <a:pt x="1019" y="24239"/>
                  </a:cubicBezTo>
                  <a:cubicBezTo>
                    <a:pt x="1001" y="24239"/>
                    <a:pt x="968" y="24268"/>
                    <a:pt x="956" y="24268"/>
                  </a:cubicBezTo>
                  <a:cubicBezTo>
                    <a:pt x="953" y="24268"/>
                    <a:pt x="951" y="24266"/>
                    <a:pt x="951" y="24262"/>
                  </a:cubicBezTo>
                  <a:cubicBezTo>
                    <a:pt x="951" y="24216"/>
                    <a:pt x="973" y="24216"/>
                    <a:pt x="996" y="24216"/>
                  </a:cubicBezTo>
                  <a:cubicBezTo>
                    <a:pt x="1268" y="24035"/>
                    <a:pt x="1562" y="23832"/>
                    <a:pt x="1811" y="23605"/>
                  </a:cubicBezTo>
                  <a:cubicBezTo>
                    <a:pt x="2060" y="23356"/>
                    <a:pt x="2309" y="23130"/>
                    <a:pt x="2558" y="22881"/>
                  </a:cubicBezTo>
                  <a:cubicBezTo>
                    <a:pt x="2920" y="22542"/>
                    <a:pt x="3282" y="22202"/>
                    <a:pt x="3667" y="21908"/>
                  </a:cubicBezTo>
                  <a:cubicBezTo>
                    <a:pt x="3712" y="21870"/>
                    <a:pt x="3762" y="21855"/>
                    <a:pt x="3815" y="21855"/>
                  </a:cubicBezTo>
                  <a:close/>
                  <a:moveTo>
                    <a:pt x="6315" y="23175"/>
                  </a:moveTo>
                  <a:cubicBezTo>
                    <a:pt x="6382" y="23175"/>
                    <a:pt x="6450" y="23175"/>
                    <a:pt x="6496" y="23221"/>
                  </a:cubicBezTo>
                  <a:cubicBezTo>
                    <a:pt x="6541" y="23266"/>
                    <a:pt x="6473" y="23311"/>
                    <a:pt x="6450" y="23334"/>
                  </a:cubicBezTo>
                  <a:cubicBezTo>
                    <a:pt x="6179" y="23786"/>
                    <a:pt x="5907" y="24216"/>
                    <a:pt x="5636" y="24669"/>
                  </a:cubicBezTo>
                  <a:lnTo>
                    <a:pt x="5613" y="24669"/>
                  </a:lnTo>
                  <a:cubicBezTo>
                    <a:pt x="5545" y="24782"/>
                    <a:pt x="5522" y="24986"/>
                    <a:pt x="5409" y="25009"/>
                  </a:cubicBezTo>
                  <a:cubicBezTo>
                    <a:pt x="5395" y="25011"/>
                    <a:pt x="5380" y="25012"/>
                    <a:pt x="5365" y="25012"/>
                  </a:cubicBezTo>
                  <a:cubicBezTo>
                    <a:pt x="5244" y="25012"/>
                    <a:pt x="5123" y="24936"/>
                    <a:pt x="5002" y="24895"/>
                  </a:cubicBezTo>
                  <a:cubicBezTo>
                    <a:pt x="4798" y="24828"/>
                    <a:pt x="4572" y="24760"/>
                    <a:pt x="4368" y="24714"/>
                  </a:cubicBezTo>
                  <a:cubicBezTo>
                    <a:pt x="4459" y="24624"/>
                    <a:pt x="4527" y="24533"/>
                    <a:pt x="4617" y="24443"/>
                  </a:cubicBezTo>
                  <a:cubicBezTo>
                    <a:pt x="4640" y="24398"/>
                    <a:pt x="4662" y="24352"/>
                    <a:pt x="4617" y="24307"/>
                  </a:cubicBezTo>
                  <a:cubicBezTo>
                    <a:pt x="4606" y="24296"/>
                    <a:pt x="4597" y="24292"/>
                    <a:pt x="4588" y="24292"/>
                  </a:cubicBezTo>
                  <a:cubicBezTo>
                    <a:pt x="4560" y="24292"/>
                    <a:pt x="4538" y="24335"/>
                    <a:pt x="4504" y="24352"/>
                  </a:cubicBezTo>
                  <a:cubicBezTo>
                    <a:pt x="4481" y="24398"/>
                    <a:pt x="4436" y="24443"/>
                    <a:pt x="4413" y="24465"/>
                  </a:cubicBezTo>
                  <a:cubicBezTo>
                    <a:pt x="4328" y="24585"/>
                    <a:pt x="4229" y="24640"/>
                    <a:pt x="4108" y="24640"/>
                  </a:cubicBezTo>
                  <a:cubicBezTo>
                    <a:pt x="4069" y="24640"/>
                    <a:pt x="4027" y="24635"/>
                    <a:pt x="3983" y="24624"/>
                  </a:cubicBezTo>
                  <a:cubicBezTo>
                    <a:pt x="3191" y="24443"/>
                    <a:pt x="2399" y="24307"/>
                    <a:pt x="1584" y="24307"/>
                  </a:cubicBezTo>
                  <a:cubicBezTo>
                    <a:pt x="1539" y="24307"/>
                    <a:pt x="1517" y="24284"/>
                    <a:pt x="1471" y="24284"/>
                  </a:cubicBezTo>
                  <a:cubicBezTo>
                    <a:pt x="1456" y="24284"/>
                    <a:pt x="1441" y="24304"/>
                    <a:pt x="1433" y="24304"/>
                  </a:cubicBezTo>
                  <a:cubicBezTo>
                    <a:pt x="1429" y="24304"/>
                    <a:pt x="1426" y="24299"/>
                    <a:pt x="1426" y="24284"/>
                  </a:cubicBezTo>
                  <a:cubicBezTo>
                    <a:pt x="1403" y="24262"/>
                    <a:pt x="1449" y="24239"/>
                    <a:pt x="1471" y="24239"/>
                  </a:cubicBezTo>
                  <a:cubicBezTo>
                    <a:pt x="2037" y="23945"/>
                    <a:pt x="2626" y="23786"/>
                    <a:pt x="3214" y="23651"/>
                  </a:cubicBezTo>
                  <a:cubicBezTo>
                    <a:pt x="3848" y="23515"/>
                    <a:pt x="4481" y="23379"/>
                    <a:pt x="5115" y="23311"/>
                  </a:cubicBezTo>
                  <a:cubicBezTo>
                    <a:pt x="5206" y="23289"/>
                    <a:pt x="5296" y="23289"/>
                    <a:pt x="5387" y="23289"/>
                  </a:cubicBezTo>
                  <a:cubicBezTo>
                    <a:pt x="5183" y="23470"/>
                    <a:pt x="5070" y="23786"/>
                    <a:pt x="4798" y="23900"/>
                  </a:cubicBezTo>
                  <a:cubicBezTo>
                    <a:pt x="4753" y="23922"/>
                    <a:pt x="4730" y="23967"/>
                    <a:pt x="4776" y="23990"/>
                  </a:cubicBezTo>
                  <a:cubicBezTo>
                    <a:pt x="4792" y="24023"/>
                    <a:pt x="4821" y="24044"/>
                    <a:pt x="4853" y="24044"/>
                  </a:cubicBezTo>
                  <a:cubicBezTo>
                    <a:pt x="4864" y="24044"/>
                    <a:pt x="4877" y="24041"/>
                    <a:pt x="4889" y="24035"/>
                  </a:cubicBezTo>
                  <a:cubicBezTo>
                    <a:pt x="4957" y="24013"/>
                    <a:pt x="5002" y="23967"/>
                    <a:pt x="5047" y="23922"/>
                  </a:cubicBezTo>
                  <a:cubicBezTo>
                    <a:pt x="5228" y="23719"/>
                    <a:pt x="5387" y="23537"/>
                    <a:pt x="5545" y="23334"/>
                  </a:cubicBezTo>
                  <a:cubicBezTo>
                    <a:pt x="5590" y="23289"/>
                    <a:pt x="5613" y="23243"/>
                    <a:pt x="5681" y="23243"/>
                  </a:cubicBezTo>
                  <a:cubicBezTo>
                    <a:pt x="5907" y="23221"/>
                    <a:pt x="6111" y="23198"/>
                    <a:pt x="6315" y="23175"/>
                  </a:cubicBezTo>
                  <a:close/>
                  <a:moveTo>
                    <a:pt x="9715" y="19563"/>
                  </a:moveTo>
                  <a:cubicBezTo>
                    <a:pt x="9894" y="19563"/>
                    <a:pt x="10035" y="19636"/>
                    <a:pt x="10162" y="19781"/>
                  </a:cubicBezTo>
                  <a:cubicBezTo>
                    <a:pt x="10524" y="20165"/>
                    <a:pt x="10977" y="20460"/>
                    <a:pt x="11429" y="20731"/>
                  </a:cubicBezTo>
                  <a:cubicBezTo>
                    <a:pt x="12470" y="21320"/>
                    <a:pt x="13557" y="21750"/>
                    <a:pt x="14756" y="21795"/>
                  </a:cubicBezTo>
                  <a:lnTo>
                    <a:pt x="15050" y="21795"/>
                  </a:lnTo>
                  <a:cubicBezTo>
                    <a:pt x="15081" y="21795"/>
                    <a:pt x="15111" y="21785"/>
                    <a:pt x="15134" y="21785"/>
                  </a:cubicBezTo>
                  <a:cubicBezTo>
                    <a:pt x="15146" y="21785"/>
                    <a:pt x="15156" y="21787"/>
                    <a:pt x="15164" y="21795"/>
                  </a:cubicBezTo>
                  <a:cubicBezTo>
                    <a:pt x="15209" y="21863"/>
                    <a:pt x="15141" y="21908"/>
                    <a:pt x="15096" y="21931"/>
                  </a:cubicBezTo>
                  <a:cubicBezTo>
                    <a:pt x="14869" y="22180"/>
                    <a:pt x="14620" y="22406"/>
                    <a:pt x="14349" y="22632"/>
                  </a:cubicBezTo>
                  <a:cubicBezTo>
                    <a:pt x="13715" y="23130"/>
                    <a:pt x="13104" y="23628"/>
                    <a:pt x="12403" y="24035"/>
                  </a:cubicBezTo>
                  <a:cubicBezTo>
                    <a:pt x="11633" y="24488"/>
                    <a:pt x="10524" y="24963"/>
                    <a:pt x="9890" y="25099"/>
                  </a:cubicBezTo>
                  <a:cubicBezTo>
                    <a:pt x="10343" y="24013"/>
                    <a:pt x="10818" y="22926"/>
                    <a:pt x="11339" y="21863"/>
                  </a:cubicBezTo>
                  <a:cubicBezTo>
                    <a:pt x="11497" y="21569"/>
                    <a:pt x="11769" y="21546"/>
                    <a:pt x="11973" y="21365"/>
                  </a:cubicBezTo>
                  <a:lnTo>
                    <a:pt x="11973" y="21365"/>
                  </a:lnTo>
                  <a:cubicBezTo>
                    <a:pt x="11882" y="21682"/>
                    <a:pt x="11791" y="21999"/>
                    <a:pt x="11701" y="22338"/>
                  </a:cubicBezTo>
                  <a:cubicBezTo>
                    <a:pt x="11701" y="22406"/>
                    <a:pt x="11678" y="22451"/>
                    <a:pt x="11656" y="22519"/>
                  </a:cubicBezTo>
                  <a:cubicBezTo>
                    <a:pt x="11633" y="22564"/>
                    <a:pt x="11633" y="22610"/>
                    <a:pt x="11678" y="22632"/>
                  </a:cubicBezTo>
                  <a:cubicBezTo>
                    <a:pt x="11691" y="22636"/>
                    <a:pt x="11702" y="22638"/>
                    <a:pt x="11711" y="22638"/>
                  </a:cubicBezTo>
                  <a:cubicBezTo>
                    <a:pt x="11755" y="22638"/>
                    <a:pt x="11773" y="22601"/>
                    <a:pt x="11791" y="22564"/>
                  </a:cubicBezTo>
                  <a:cubicBezTo>
                    <a:pt x="11837" y="22451"/>
                    <a:pt x="11859" y="22315"/>
                    <a:pt x="11882" y="22180"/>
                  </a:cubicBezTo>
                  <a:cubicBezTo>
                    <a:pt x="11973" y="21908"/>
                    <a:pt x="12040" y="21614"/>
                    <a:pt x="12131" y="21342"/>
                  </a:cubicBezTo>
                  <a:cubicBezTo>
                    <a:pt x="12131" y="21274"/>
                    <a:pt x="12176" y="21206"/>
                    <a:pt x="12108" y="21161"/>
                  </a:cubicBezTo>
                  <a:cubicBezTo>
                    <a:pt x="12088" y="21148"/>
                    <a:pt x="12069" y="21142"/>
                    <a:pt x="12049" y="21142"/>
                  </a:cubicBezTo>
                  <a:cubicBezTo>
                    <a:pt x="12003" y="21142"/>
                    <a:pt x="11959" y="21174"/>
                    <a:pt x="11927" y="21206"/>
                  </a:cubicBezTo>
                  <a:cubicBezTo>
                    <a:pt x="11724" y="21342"/>
                    <a:pt x="11497" y="21455"/>
                    <a:pt x="11294" y="21591"/>
                  </a:cubicBezTo>
                  <a:cubicBezTo>
                    <a:pt x="11260" y="21602"/>
                    <a:pt x="11226" y="21608"/>
                    <a:pt x="11192" y="21608"/>
                  </a:cubicBezTo>
                  <a:cubicBezTo>
                    <a:pt x="11158" y="21608"/>
                    <a:pt x="11124" y="21602"/>
                    <a:pt x="11090" y="21591"/>
                  </a:cubicBezTo>
                  <a:cubicBezTo>
                    <a:pt x="10004" y="21184"/>
                    <a:pt x="8895" y="20822"/>
                    <a:pt x="7831" y="20346"/>
                  </a:cubicBezTo>
                  <a:cubicBezTo>
                    <a:pt x="7627" y="20233"/>
                    <a:pt x="7401" y="20143"/>
                    <a:pt x="7129" y="20030"/>
                  </a:cubicBezTo>
                  <a:cubicBezTo>
                    <a:pt x="7491" y="19894"/>
                    <a:pt x="7831" y="19826"/>
                    <a:pt x="8170" y="19758"/>
                  </a:cubicBezTo>
                  <a:cubicBezTo>
                    <a:pt x="8646" y="19667"/>
                    <a:pt x="9121" y="19667"/>
                    <a:pt x="9574" y="19577"/>
                  </a:cubicBezTo>
                  <a:cubicBezTo>
                    <a:pt x="9623" y="19568"/>
                    <a:pt x="9670" y="19563"/>
                    <a:pt x="9715" y="19563"/>
                  </a:cubicBezTo>
                  <a:close/>
                  <a:moveTo>
                    <a:pt x="8397" y="22904"/>
                  </a:moveTo>
                  <a:lnTo>
                    <a:pt x="8397" y="22904"/>
                  </a:lnTo>
                  <a:cubicBezTo>
                    <a:pt x="7967" y="23696"/>
                    <a:pt x="7559" y="24465"/>
                    <a:pt x="7242" y="25280"/>
                  </a:cubicBezTo>
                  <a:cubicBezTo>
                    <a:pt x="7197" y="25371"/>
                    <a:pt x="7152" y="25393"/>
                    <a:pt x="7061" y="25393"/>
                  </a:cubicBezTo>
                  <a:cubicBezTo>
                    <a:pt x="6586" y="25325"/>
                    <a:pt x="6111" y="25212"/>
                    <a:pt x="5658" y="25099"/>
                  </a:cubicBezTo>
                  <a:cubicBezTo>
                    <a:pt x="5545" y="25076"/>
                    <a:pt x="5590" y="25009"/>
                    <a:pt x="5613" y="24963"/>
                  </a:cubicBezTo>
                  <a:cubicBezTo>
                    <a:pt x="5749" y="24737"/>
                    <a:pt x="5885" y="24511"/>
                    <a:pt x="6020" y="24284"/>
                  </a:cubicBezTo>
                  <a:cubicBezTo>
                    <a:pt x="6224" y="23967"/>
                    <a:pt x="6473" y="23651"/>
                    <a:pt x="6631" y="23311"/>
                  </a:cubicBezTo>
                  <a:cubicBezTo>
                    <a:pt x="6722" y="23107"/>
                    <a:pt x="6835" y="23107"/>
                    <a:pt x="6993" y="23107"/>
                  </a:cubicBezTo>
                  <a:cubicBezTo>
                    <a:pt x="7446" y="23062"/>
                    <a:pt x="7899" y="22994"/>
                    <a:pt x="8397" y="22904"/>
                  </a:cubicBezTo>
                  <a:close/>
                  <a:moveTo>
                    <a:pt x="11226" y="21795"/>
                  </a:moveTo>
                  <a:cubicBezTo>
                    <a:pt x="11022" y="22202"/>
                    <a:pt x="10818" y="22610"/>
                    <a:pt x="10637" y="22994"/>
                  </a:cubicBezTo>
                  <a:cubicBezTo>
                    <a:pt x="10343" y="23673"/>
                    <a:pt x="10049" y="24352"/>
                    <a:pt x="9777" y="25031"/>
                  </a:cubicBezTo>
                  <a:cubicBezTo>
                    <a:pt x="9732" y="25122"/>
                    <a:pt x="9664" y="25167"/>
                    <a:pt x="9574" y="25190"/>
                  </a:cubicBezTo>
                  <a:cubicBezTo>
                    <a:pt x="8964" y="25332"/>
                    <a:pt x="8354" y="25419"/>
                    <a:pt x="7745" y="25419"/>
                  </a:cubicBezTo>
                  <a:cubicBezTo>
                    <a:pt x="7675" y="25419"/>
                    <a:pt x="7606" y="25418"/>
                    <a:pt x="7537" y="25416"/>
                  </a:cubicBezTo>
                  <a:cubicBezTo>
                    <a:pt x="7333" y="25416"/>
                    <a:pt x="7310" y="25416"/>
                    <a:pt x="7401" y="25235"/>
                  </a:cubicBezTo>
                  <a:cubicBezTo>
                    <a:pt x="7740" y="24465"/>
                    <a:pt x="8125" y="23741"/>
                    <a:pt x="8510" y="22994"/>
                  </a:cubicBezTo>
                  <a:cubicBezTo>
                    <a:pt x="8578" y="22859"/>
                    <a:pt x="8646" y="22836"/>
                    <a:pt x="8781" y="22791"/>
                  </a:cubicBezTo>
                  <a:cubicBezTo>
                    <a:pt x="9574" y="22587"/>
                    <a:pt x="10320" y="22247"/>
                    <a:pt x="11045" y="21863"/>
                  </a:cubicBezTo>
                  <a:cubicBezTo>
                    <a:pt x="11090" y="21840"/>
                    <a:pt x="11135" y="21817"/>
                    <a:pt x="11180" y="21795"/>
                  </a:cubicBezTo>
                  <a:close/>
                  <a:moveTo>
                    <a:pt x="25115" y="4222"/>
                  </a:moveTo>
                  <a:cubicBezTo>
                    <a:pt x="25215" y="4222"/>
                    <a:pt x="25316" y="4253"/>
                    <a:pt x="25416" y="4323"/>
                  </a:cubicBezTo>
                  <a:cubicBezTo>
                    <a:pt x="25506" y="4368"/>
                    <a:pt x="25506" y="4391"/>
                    <a:pt x="25506" y="4481"/>
                  </a:cubicBezTo>
                  <a:cubicBezTo>
                    <a:pt x="25484" y="4708"/>
                    <a:pt x="25484" y="4934"/>
                    <a:pt x="25484" y="5183"/>
                  </a:cubicBezTo>
                  <a:cubicBezTo>
                    <a:pt x="25506" y="5703"/>
                    <a:pt x="25484" y="6247"/>
                    <a:pt x="25439" y="6767"/>
                  </a:cubicBezTo>
                  <a:cubicBezTo>
                    <a:pt x="25416" y="7039"/>
                    <a:pt x="25416" y="7288"/>
                    <a:pt x="25348" y="7559"/>
                  </a:cubicBezTo>
                  <a:cubicBezTo>
                    <a:pt x="25461" y="7559"/>
                    <a:pt x="25439" y="7446"/>
                    <a:pt x="25461" y="7401"/>
                  </a:cubicBezTo>
                  <a:cubicBezTo>
                    <a:pt x="25529" y="6903"/>
                    <a:pt x="25574" y="6382"/>
                    <a:pt x="25574" y="5862"/>
                  </a:cubicBezTo>
                  <a:cubicBezTo>
                    <a:pt x="25597" y="5409"/>
                    <a:pt x="25597" y="4957"/>
                    <a:pt x="25574" y="4481"/>
                  </a:cubicBezTo>
                  <a:lnTo>
                    <a:pt x="25574" y="4481"/>
                  </a:lnTo>
                  <a:cubicBezTo>
                    <a:pt x="25936" y="4662"/>
                    <a:pt x="25891" y="4979"/>
                    <a:pt x="25914" y="5273"/>
                  </a:cubicBezTo>
                  <a:cubicBezTo>
                    <a:pt x="25959" y="6541"/>
                    <a:pt x="25891" y="7808"/>
                    <a:pt x="25665" y="9076"/>
                  </a:cubicBezTo>
                  <a:cubicBezTo>
                    <a:pt x="25665" y="9121"/>
                    <a:pt x="25620" y="9211"/>
                    <a:pt x="25710" y="9234"/>
                  </a:cubicBezTo>
                  <a:cubicBezTo>
                    <a:pt x="25801" y="9234"/>
                    <a:pt x="25778" y="9144"/>
                    <a:pt x="25801" y="9076"/>
                  </a:cubicBezTo>
                  <a:cubicBezTo>
                    <a:pt x="25982" y="7899"/>
                    <a:pt x="26072" y="6722"/>
                    <a:pt x="26050" y="5545"/>
                  </a:cubicBezTo>
                  <a:cubicBezTo>
                    <a:pt x="26027" y="5387"/>
                    <a:pt x="26027" y="5206"/>
                    <a:pt x="26027" y="5002"/>
                  </a:cubicBezTo>
                  <a:lnTo>
                    <a:pt x="26027" y="5002"/>
                  </a:lnTo>
                  <a:cubicBezTo>
                    <a:pt x="26185" y="5160"/>
                    <a:pt x="26253" y="5319"/>
                    <a:pt x="26344" y="5454"/>
                  </a:cubicBezTo>
                  <a:cubicBezTo>
                    <a:pt x="26887" y="6382"/>
                    <a:pt x="27362" y="7333"/>
                    <a:pt x="27611" y="8374"/>
                  </a:cubicBezTo>
                  <a:cubicBezTo>
                    <a:pt x="27792" y="9053"/>
                    <a:pt x="27860" y="9755"/>
                    <a:pt x="27905" y="10456"/>
                  </a:cubicBezTo>
                  <a:cubicBezTo>
                    <a:pt x="28064" y="12063"/>
                    <a:pt x="27679" y="13534"/>
                    <a:pt x="27000" y="14960"/>
                  </a:cubicBezTo>
                  <a:cubicBezTo>
                    <a:pt x="26683" y="15571"/>
                    <a:pt x="26344" y="16159"/>
                    <a:pt x="25982" y="16748"/>
                  </a:cubicBezTo>
                  <a:cubicBezTo>
                    <a:pt x="25687" y="17223"/>
                    <a:pt x="25393" y="17698"/>
                    <a:pt x="25076" y="18174"/>
                  </a:cubicBezTo>
                  <a:cubicBezTo>
                    <a:pt x="25031" y="18242"/>
                    <a:pt x="24895" y="18355"/>
                    <a:pt x="25009" y="18423"/>
                  </a:cubicBezTo>
                  <a:cubicBezTo>
                    <a:pt x="25036" y="18444"/>
                    <a:pt x="25060" y="18453"/>
                    <a:pt x="25083" y="18453"/>
                  </a:cubicBezTo>
                  <a:cubicBezTo>
                    <a:pt x="25154" y="18453"/>
                    <a:pt x="25206" y="18367"/>
                    <a:pt x="25257" y="18332"/>
                  </a:cubicBezTo>
                  <a:cubicBezTo>
                    <a:pt x="26299" y="17472"/>
                    <a:pt x="27385" y="16703"/>
                    <a:pt x="28698" y="16386"/>
                  </a:cubicBezTo>
                  <a:cubicBezTo>
                    <a:pt x="29221" y="16247"/>
                    <a:pt x="29740" y="16179"/>
                    <a:pt x="30256" y="16179"/>
                  </a:cubicBezTo>
                  <a:cubicBezTo>
                    <a:pt x="30833" y="16179"/>
                    <a:pt x="31406" y="16264"/>
                    <a:pt x="31979" y="16431"/>
                  </a:cubicBezTo>
                  <a:cubicBezTo>
                    <a:pt x="32884" y="16680"/>
                    <a:pt x="33744" y="17065"/>
                    <a:pt x="34559" y="17517"/>
                  </a:cubicBezTo>
                  <a:cubicBezTo>
                    <a:pt x="35193" y="17857"/>
                    <a:pt x="35804" y="18219"/>
                    <a:pt x="36415" y="18626"/>
                  </a:cubicBezTo>
                  <a:cubicBezTo>
                    <a:pt x="36958" y="19011"/>
                    <a:pt x="37524" y="19373"/>
                    <a:pt x="38090" y="19735"/>
                  </a:cubicBezTo>
                  <a:cubicBezTo>
                    <a:pt x="38361" y="19916"/>
                    <a:pt x="38633" y="20075"/>
                    <a:pt x="38905" y="20256"/>
                  </a:cubicBezTo>
                  <a:cubicBezTo>
                    <a:pt x="38203" y="20030"/>
                    <a:pt x="37501" y="19826"/>
                    <a:pt x="36777" y="19667"/>
                  </a:cubicBezTo>
                  <a:cubicBezTo>
                    <a:pt x="35940" y="19486"/>
                    <a:pt x="35125" y="19328"/>
                    <a:pt x="34265" y="19328"/>
                  </a:cubicBezTo>
                  <a:cubicBezTo>
                    <a:pt x="34129" y="19328"/>
                    <a:pt x="33971" y="19351"/>
                    <a:pt x="33812" y="19351"/>
                  </a:cubicBezTo>
                  <a:cubicBezTo>
                    <a:pt x="33767" y="19351"/>
                    <a:pt x="33722" y="19373"/>
                    <a:pt x="33722" y="19418"/>
                  </a:cubicBezTo>
                  <a:cubicBezTo>
                    <a:pt x="33722" y="19486"/>
                    <a:pt x="33790" y="19486"/>
                    <a:pt x="33835" y="19486"/>
                  </a:cubicBezTo>
                  <a:cubicBezTo>
                    <a:pt x="33951" y="19482"/>
                    <a:pt x="34067" y="19480"/>
                    <a:pt x="34182" y="19480"/>
                  </a:cubicBezTo>
                  <a:cubicBezTo>
                    <a:pt x="35864" y="19480"/>
                    <a:pt x="37452" y="19930"/>
                    <a:pt x="39040" y="20460"/>
                  </a:cubicBezTo>
                  <a:cubicBezTo>
                    <a:pt x="39086" y="20482"/>
                    <a:pt x="39108" y="20482"/>
                    <a:pt x="39154" y="20527"/>
                  </a:cubicBezTo>
                  <a:cubicBezTo>
                    <a:pt x="38475" y="20460"/>
                    <a:pt x="37796" y="20392"/>
                    <a:pt x="37117" y="20346"/>
                  </a:cubicBezTo>
                  <a:cubicBezTo>
                    <a:pt x="36143" y="20256"/>
                    <a:pt x="35170" y="20165"/>
                    <a:pt x="34197" y="20165"/>
                  </a:cubicBezTo>
                  <a:cubicBezTo>
                    <a:pt x="34016" y="20165"/>
                    <a:pt x="33835" y="20211"/>
                    <a:pt x="33654" y="20211"/>
                  </a:cubicBezTo>
                  <a:cubicBezTo>
                    <a:pt x="33609" y="20233"/>
                    <a:pt x="33541" y="20256"/>
                    <a:pt x="33563" y="20324"/>
                  </a:cubicBezTo>
                  <a:cubicBezTo>
                    <a:pt x="33563" y="20364"/>
                    <a:pt x="33588" y="20373"/>
                    <a:pt x="33617" y="20373"/>
                  </a:cubicBezTo>
                  <a:cubicBezTo>
                    <a:pt x="33637" y="20373"/>
                    <a:pt x="33658" y="20369"/>
                    <a:pt x="33677" y="20369"/>
                  </a:cubicBezTo>
                  <a:cubicBezTo>
                    <a:pt x="33975" y="20335"/>
                    <a:pt x="34271" y="20322"/>
                    <a:pt x="34565" y="20322"/>
                  </a:cubicBezTo>
                  <a:cubicBezTo>
                    <a:pt x="35255" y="20322"/>
                    <a:pt x="35937" y="20396"/>
                    <a:pt x="36619" y="20460"/>
                  </a:cubicBezTo>
                  <a:cubicBezTo>
                    <a:pt x="37660" y="20527"/>
                    <a:pt x="38678" y="20641"/>
                    <a:pt x="39697" y="20754"/>
                  </a:cubicBezTo>
                  <a:cubicBezTo>
                    <a:pt x="39712" y="20758"/>
                    <a:pt x="39728" y="20759"/>
                    <a:pt x="39742" y="20759"/>
                  </a:cubicBezTo>
                  <a:cubicBezTo>
                    <a:pt x="39765" y="20759"/>
                    <a:pt x="39786" y="20756"/>
                    <a:pt x="39807" y="20756"/>
                  </a:cubicBezTo>
                  <a:cubicBezTo>
                    <a:pt x="39851" y="20756"/>
                    <a:pt x="39895" y="20768"/>
                    <a:pt x="39946" y="20844"/>
                  </a:cubicBezTo>
                  <a:cubicBezTo>
                    <a:pt x="39719" y="20867"/>
                    <a:pt x="39516" y="20867"/>
                    <a:pt x="39312" y="20890"/>
                  </a:cubicBezTo>
                  <a:cubicBezTo>
                    <a:pt x="38450" y="20943"/>
                    <a:pt x="37588" y="20965"/>
                    <a:pt x="36722" y="20965"/>
                  </a:cubicBezTo>
                  <a:cubicBezTo>
                    <a:pt x="36110" y="20965"/>
                    <a:pt x="35495" y="20954"/>
                    <a:pt x="34876" y="20935"/>
                  </a:cubicBezTo>
                  <a:cubicBezTo>
                    <a:pt x="34836" y="20935"/>
                    <a:pt x="34782" y="20926"/>
                    <a:pt x="34735" y="20926"/>
                  </a:cubicBezTo>
                  <a:cubicBezTo>
                    <a:pt x="34676" y="20926"/>
                    <a:pt x="34627" y="20940"/>
                    <a:pt x="34627" y="21003"/>
                  </a:cubicBezTo>
                  <a:cubicBezTo>
                    <a:pt x="34627" y="21071"/>
                    <a:pt x="34667" y="21088"/>
                    <a:pt x="34718" y="21088"/>
                  </a:cubicBezTo>
                  <a:cubicBezTo>
                    <a:pt x="34769" y="21088"/>
                    <a:pt x="34831" y="21071"/>
                    <a:pt x="34876" y="21071"/>
                  </a:cubicBezTo>
                  <a:cubicBezTo>
                    <a:pt x="35486" y="21080"/>
                    <a:pt x="36099" y="21089"/>
                    <a:pt x="36714" y="21089"/>
                  </a:cubicBezTo>
                  <a:cubicBezTo>
                    <a:pt x="37604" y="21089"/>
                    <a:pt x="38496" y="21070"/>
                    <a:pt x="39380" y="21003"/>
                  </a:cubicBezTo>
                  <a:cubicBezTo>
                    <a:pt x="39402" y="21003"/>
                    <a:pt x="39425" y="20997"/>
                    <a:pt x="39445" y="20997"/>
                  </a:cubicBezTo>
                  <a:cubicBezTo>
                    <a:pt x="39465" y="20997"/>
                    <a:pt x="39482" y="21003"/>
                    <a:pt x="39493" y="21025"/>
                  </a:cubicBezTo>
                  <a:cubicBezTo>
                    <a:pt x="39221" y="21138"/>
                    <a:pt x="38950" y="21252"/>
                    <a:pt x="38678" y="21365"/>
                  </a:cubicBezTo>
                  <a:cubicBezTo>
                    <a:pt x="37841" y="21727"/>
                    <a:pt x="37071" y="22202"/>
                    <a:pt x="36302" y="22655"/>
                  </a:cubicBezTo>
                  <a:cubicBezTo>
                    <a:pt x="35261" y="23266"/>
                    <a:pt x="34197" y="23832"/>
                    <a:pt x="33066" y="24262"/>
                  </a:cubicBezTo>
                  <a:cubicBezTo>
                    <a:pt x="32141" y="24618"/>
                    <a:pt x="31216" y="24790"/>
                    <a:pt x="30277" y="24790"/>
                  </a:cubicBezTo>
                  <a:cubicBezTo>
                    <a:pt x="29608" y="24790"/>
                    <a:pt x="28933" y="24703"/>
                    <a:pt x="28245" y="24533"/>
                  </a:cubicBezTo>
                  <a:cubicBezTo>
                    <a:pt x="27408" y="24330"/>
                    <a:pt x="26593" y="24013"/>
                    <a:pt x="25755" y="23764"/>
                  </a:cubicBezTo>
                  <a:cubicBezTo>
                    <a:pt x="25687" y="23741"/>
                    <a:pt x="25620" y="23719"/>
                    <a:pt x="25552" y="23696"/>
                  </a:cubicBezTo>
                  <a:cubicBezTo>
                    <a:pt x="25534" y="23690"/>
                    <a:pt x="25517" y="23687"/>
                    <a:pt x="25502" y="23687"/>
                  </a:cubicBezTo>
                  <a:cubicBezTo>
                    <a:pt x="25460" y="23687"/>
                    <a:pt x="25426" y="23708"/>
                    <a:pt x="25393" y="23741"/>
                  </a:cubicBezTo>
                  <a:cubicBezTo>
                    <a:pt x="25348" y="23809"/>
                    <a:pt x="25393" y="23854"/>
                    <a:pt x="25416" y="23900"/>
                  </a:cubicBezTo>
                  <a:cubicBezTo>
                    <a:pt x="25529" y="24103"/>
                    <a:pt x="25733" y="24171"/>
                    <a:pt x="25914" y="24284"/>
                  </a:cubicBezTo>
                  <a:cubicBezTo>
                    <a:pt x="26570" y="24669"/>
                    <a:pt x="27204" y="25054"/>
                    <a:pt x="27747" y="25597"/>
                  </a:cubicBezTo>
                  <a:cubicBezTo>
                    <a:pt x="28516" y="26344"/>
                    <a:pt x="29014" y="27249"/>
                    <a:pt x="29263" y="28290"/>
                  </a:cubicBezTo>
                  <a:cubicBezTo>
                    <a:pt x="29625" y="29852"/>
                    <a:pt x="29399" y="31323"/>
                    <a:pt x="28788" y="32794"/>
                  </a:cubicBezTo>
                  <a:cubicBezTo>
                    <a:pt x="28539" y="33405"/>
                    <a:pt x="28245" y="33993"/>
                    <a:pt x="27905" y="34537"/>
                  </a:cubicBezTo>
                  <a:cubicBezTo>
                    <a:pt x="27521" y="35148"/>
                    <a:pt x="27113" y="35736"/>
                    <a:pt x="26774" y="36347"/>
                  </a:cubicBezTo>
                  <a:cubicBezTo>
                    <a:pt x="26661" y="36551"/>
                    <a:pt x="26548" y="36777"/>
                    <a:pt x="26434" y="37004"/>
                  </a:cubicBezTo>
                  <a:cubicBezTo>
                    <a:pt x="26434" y="37026"/>
                    <a:pt x="26412" y="37071"/>
                    <a:pt x="26389" y="37071"/>
                  </a:cubicBezTo>
                  <a:lnTo>
                    <a:pt x="26412" y="37004"/>
                  </a:lnTo>
                  <a:cubicBezTo>
                    <a:pt x="26457" y="36641"/>
                    <a:pt x="26502" y="36302"/>
                    <a:pt x="26548" y="35940"/>
                  </a:cubicBezTo>
                  <a:cubicBezTo>
                    <a:pt x="26683" y="35148"/>
                    <a:pt x="26796" y="34356"/>
                    <a:pt x="26842" y="33541"/>
                  </a:cubicBezTo>
                  <a:cubicBezTo>
                    <a:pt x="26842" y="33428"/>
                    <a:pt x="26842" y="33292"/>
                    <a:pt x="26842" y="33156"/>
                  </a:cubicBezTo>
                  <a:cubicBezTo>
                    <a:pt x="26819" y="33111"/>
                    <a:pt x="26842" y="33043"/>
                    <a:pt x="26751" y="33043"/>
                  </a:cubicBezTo>
                  <a:cubicBezTo>
                    <a:pt x="26683" y="33043"/>
                    <a:pt x="26683" y="33111"/>
                    <a:pt x="26683" y="33156"/>
                  </a:cubicBezTo>
                  <a:cubicBezTo>
                    <a:pt x="26706" y="33677"/>
                    <a:pt x="26638" y="34197"/>
                    <a:pt x="26570" y="34718"/>
                  </a:cubicBezTo>
                  <a:cubicBezTo>
                    <a:pt x="26480" y="35351"/>
                    <a:pt x="26412" y="36030"/>
                    <a:pt x="26276" y="36664"/>
                  </a:cubicBezTo>
                  <a:cubicBezTo>
                    <a:pt x="26299" y="36687"/>
                    <a:pt x="26299" y="36709"/>
                    <a:pt x="26253" y="36732"/>
                  </a:cubicBezTo>
                  <a:cubicBezTo>
                    <a:pt x="26253" y="36709"/>
                    <a:pt x="26253" y="36687"/>
                    <a:pt x="26231" y="36664"/>
                  </a:cubicBezTo>
                  <a:cubicBezTo>
                    <a:pt x="26231" y="36189"/>
                    <a:pt x="26208" y="35714"/>
                    <a:pt x="26208" y="35216"/>
                  </a:cubicBezTo>
                  <a:cubicBezTo>
                    <a:pt x="26208" y="34559"/>
                    <a:pt x="26208" y="33903"/>
                    <a:pt x="26208" y="33247"/>
                  </a:cubicBezTo>
                  <a:cubicBezTo>
                    <a:pt x="26208" y="32862"/>
                    <a:pt x="26208" y="32477"/>
                    <a:pt x="26208" y="32115"/>
                  </a:cubicBezTo>
                  <a:cubicBezTo>
                    <a:pt x="26208" y="32047"/>
                    <a:pt x="26231" y="31957"/>
                    <a:pt x="26140" y="31957"/>
                  </a:cubicBezTo>
                  <a:cubicBezTo>
                    <a:pt x="26050" y="31957"/>
                    <a:pt x="26050" y="32047"/>
                    <a:pt x="26050" y="32115"/>
                  </a:cubicBezTo>
                  <a:cubicBezTo>
                    <a:pt x="26095" y="32794"/>
                    <a:pt x="26050" y="33450"/>
                    <a:pt x="26050" y="34107"/>
                  </a:cubicBezTo>
                  <a:cubicBezTo>
                    <a:pt x="26072" y="34831"/>
                    <a:pt x="26072" y="35532"/>
                    <a:pt x="26072" y="36234"/>
                  </a:cubicBezTo>
                  <a:cubicBezTo>
                    <a:pt x="26072" y="36596"/>
                    <a:pt x="26095" y="36958"/>
                    <a:pt x="26095" y="37320"/>
                  </a:cubicBezTo>
                  <a:cubicBezTo>
                    <a:pt x="26095" y="37411"/>
                    <a:pt x="26185" y="37434"/>
                    <a:pt x="26185" y="37501"/>
                  </a:cubicBezTo>
                  <a:cubicBezTo>
                    <a:pt x="26072" y="37501"/>
                    <a:pt x="26027" y="37434"/>
                    <a:pt x="25982" y="37343"/>
                  </a:cubicBezTo>
                  <a:cubicBezTo>
                    <a:pt x="25597" y="36800"/>
                    <a:pt x="25303" y="36189"/>
                    <a:pt x="24986" y="35600"/>
                  </a:cubicBezTo>
                  <a:cubicBezTo>
                    <a:pt x="24352" y="34446"/>
                    <a:pt x="23651" y="33337"/>
                    <a:pt x="22949" y="32228"/>
                  </a:cubicBezTo>
                  <a:cubicBezTo>
                    <a:pt x="22202" y="31074"/>
                    <a:pt x="21704" y="29807"/>
                    <a:pt x="21478" y="28449"/>
                  </a:cubicBezTo>
                  <a:cubicBezTo>
                    <a:pt x="21410" y="28109"/>
                    <a:pt x="21387" y="27770"/>
                    <a:pt x="21365" y="27430"/>
                  </a:cubicBezTo>
                  <a:cubicBezTo>
                    <a:pt x="21365" y="27317"/>
                    <a:pt x="21455" y="27227"/>
                    <a:pt x="21523" y="27113"/>
                  </a:cubicBezTo>
                  <a:cubicBezTo>
                    <a:pt x="21885" y="26412"/>
                    <a:pt x="22157" y="25665"/>
                    <a:pt x="22202" y="24850"/>
                  </a:cubicBezTo>
                  <a:cubicBezTo>
                    <a:pt x="22225" y="24579"/>
                    <a:pt x="22180" y="24307"/>
                    <a:pt x="22134" y="24013"/>
                  </a:cubicBezTo>
                  <a:lnTo>
                    <a:pt x="22134" y="24013"/>
                  </a:lnTo>
                  <a:cubicBezTo>
                    <a:pt x="22266" y="24049"/>
                    <a:pt x="22390" y="24078"/>
                    <a:pt x="22512" y="24078"/>
                  </a:cubicBezTo>
                  <a:cubicBezTo>
                    <a:pt x="22622" y="24078"/>
                    <a:pt x="22729" y="24054"/>
                    <a:pt x="22836" y="23990"/>
                  </a:cubicBezTo>
                  <a:lnTo>
                    <a:pt x="22836" y="23990"/>
                  </a:lnTo>
                  <a:cubicBezTo>
                    <a:pt x="22768" y="24714"/>
                    <a:pt x="22813" y="25416"/>
                    <a:pt x="22881" y="26118"/>
                  </a:cubicBezTo>
                  <a:cubicBezTo>
                    <a:pt x="22994" y="26932"/>
                    <a:pt x="23130" y="27747"/>
                    <a:pt x="23289" y="28562"/>
                  </a:cubicBezTo>
                  <a:cubicBezTo>
                    <a:pt x="23334" y="28720"/>
                    <a:pt x="23334" y="28901"/>
                    <a:pt x="23356" y="29060"/>
                  </a:cubicBezTo>
                  <a:cubicBezTo>
                    <a:pt x="23379" y="29105"/>
                    <a:pt x="23402" y="29173"/>
                    <a:pt x="23311" y="29195"/>
                  </a:cubicBezTo>
                  <a:cubicBezTo>
                    <a:pt x="23266" y="29218"/>
                    <a:pt x="23289" y="29286"/>
                    <a:pt x="23311" y="29309"/>
                  </a:cubicBezTo>
                  <a:cubicBezTo>
                    <a:pt x="23322" y="29320"/>
                    <a:pt x="23334" y="29326"/>
                    <a:pt x="23348" y="29326"/>
                  </a:cubicBezTo>
                  <a:cubicBezTo>
                    <a:pt x="23362" y="29326"/>
                    <a:pt x="23379" y="29320"/>
                    <a:pt x="23402" y="29309"/>
                  </a:cubicBezTo>
                  <a:cubicBezTo>
                    <a:pt x="23515" y="29286"/>
                    <a:pt x="23537" y="29173"/>
                    <a:pt x="23515" y="29082"/>
                  </a:cubicBezTo>
                  <a:cubicBezTo>
                    <a:pt x="23447" y="28720"/>
                    <a:pt x="23402" y="28358"/>
                    <a:pt x="23334" y="28019"/>
                  </a:cubicBezTo>
                  <a:cubicBezTo>
                    <a:pt x="23153" y="27023"/>
                    <a:pt x="22994" y="26027"/>
                    <a:pt x="22949" y="25009"/>
                  </a:cubicBezTo>
                  <a:cubicBezTo>
                    <a:pt x="22949" y="24669"/>
                    <a:pt x="22926" y="24330"/>
                    <a:pt x="22972" y="24013"/>
                  </a:cubicBezTo>
                  <a:cubicBezTo>
                    <a:pt x="22994" y="23945"/>
                    <a:pt x="22994" y="23900"/>
                    <a:pt x="23017" y="23854"/>
                  </a:cubicBezTo>
                  <a:cubicBezTo>
                    <a:pt x="23175" y="23696"/>
                    <a:pt x="23221" y="23492"/>
                    <a:pt x="23221" y="23243"/>
                  </a:cubicBezTo>
                  <a:cubicBezTo>
                    <a:pt x="23371" y="23311"/>
                    <a:pt x="23515" y="23341"/>
                    <a:pt x="23652" y="23341"/>
                  </a:cubicBezTo>
                  <a:cubicBezTo>
                    <a:pt x="23927" y="23341"/>
                    <a:pt x="24179" y="23221"/>
                    <a:pt x="24420" y="23040"/>
                  </a:cubicBezTo>
                  <a:cubicBezTo>
                    <a:pt x="24669" y="22813"/>
                    <a:pt x="24895" y="22361"/>
                    <a:pt x="24782" y="21953"/>
                  </a:cubicBezTo>
                  <a:cubicBezTo>
                    <a:pt x="24760" y="21908"/>
                    <a:pt x="24714" y="21863"/>
                    <a:pt x="24782" y="21840"/>
                  </a:cubicBezTo>
                  <a:cubicBezTo>
                    <a:pt x="24813" y="21824"/>
                    <a:pt x="24845" y="21798"/>
                    <a:pt x="24891" y="21798"/>
                  </a:cubicBezTo>
                  <a:cubicBezTo>
                    <a:pt x="24911" y="21798"/>
                    <a:pt x="24935" y="21803"/>
                    <a:pt x="24963" y="21817"/>
                  </a:cubicBezTo>
                  <a:cubicBezTo>
                    <a:pt x="26231" y="22406"/>
                    <a:pt x="27521" y="22836"/>
                    <a:pt x="28924" y="22904"/>
                  </a:cubicBezTo>
                  <a:cubicBezTo>
                    <a:pt x="29215" y="22904"/>
                    <a:pt x="29489" y="22954"/>
                    <a:pt x="29761" y="22954"/>
                  </a:cubicBezTo>
                  <a:cubicBezTo>
                    <a:pt x="29807" y="22954"/>
                    <a:pt x="29852" y="22952"/>
                    <a:pt x="29897" y="22949"/>
                  </a:cubicBezTo>
                  <a:cubicBezTo>
                    <a:pt x="29988" y="22949"/>
                    <a:pt x="30055" y="22904"/>
                    <a:pt x="30123" y="22859"/>
                  </a:cubicBezTo>
                  <a:cubicBezTo>
                    <a:pt x="30191" y="22836"/>
                    <a:pt x="30191" y="22791"/>
                    <a:pt x="30169" y="22745"/>
                  </a:cubicBezTo>
                  <a:cubicBezTo>
                    <a:pt x="30155" y="22719"/>
                    <a:pt x="30127" y="22708"/>
                    <a:pt x="30100" y="22708"/>
                  </a:cubicBezTo>
                  <a:cubicBezTo>
                    <a:pt x="30082" y="22708"/>
                    <a:pt x="30065" y="22713"/>
                    <a:pt x="30055" y="22723"/>
                  </a:cubicBezTo>
                  <a:cubicBezTo>
                    <a:pt x="29988" y="22790"/>
                    <a:pt x="29914" y="22809"/>
                    <a:pt x="29840" y="22809"/>
                  </a:cubicBezTo>
                  <a:cubicBezTo>
                    <a:pt x="29790" y="22809"/>
                    <a:pt x="29740" y="22800"/>
                    <a:pt x="29693" y="22791"/>
                  </a:cubicBezTo>
                  <a:cubicBezTo>
                    <a:pt x="28879" y="22723"/>
                    <a:pt x="28064" y="22700"/>
                    <a:pt x="27272" y="22519"/>
                  </a:cubicBezTo>
                  <a:cubicBezTo>
                    <a:pt x="26570" y="22361"/>
                    <a:pt x="25936" y="22044"/>
                    <a:pt x="25257" y="21795"/>
                  </a:cubicBezTo>
                  <a:cubicBezTo>
                    <a:pt x="25190" y="21772"/>
                    <a:pt x="25122" y="21750"/>
                    <a:pt x="25054" y="21704"/>
                  </a:cubicBezTo>
                  <a:cubicBezTo>
                    <a:pt x="25054" y="21659"/>
                    <a:pt x="25076" y="21659"/>
                    <a:pt x="25099" y="21659"/>
                  </a:cubicBezTo>
                  <a:cubicBezTo>
                    <a:pt x="25471" y="21681"/>
                    <a:pt x="25841" y="21691"/>
                    <a:pt x="26210" y="21691"/>
                  </a:cubicBezTo>
                  <a:cubicBezTo>
                    <a:pt x="27392" y="21691"/>
                    <a:pt x="28560" y="21588"/>
                    <a:pt x="29716" y="21433"/>
                  </a:cubicBezTo>
                  <a:cubicBezTo>
                    <a:pt x="29942" y="21387"/>
                    <a:pt x="30169" y="21365"/>
                    <a:pt x="30395" y="21342"/>
                  </a:cubicBezTo>
                  <a:cubicBezTo>
                    <a:pt x="30463" y="21342"/>
                    <a:pt x="30553" y="21342"/>
                    <a:pt x="30553" y="21252"/>
                  </a:cubicBezTo>
                  <a:cubicBezTo>
                    <a:pt x="30542" y="21195"/>
                    <a:pt x="30514" y="21178"/>
                    <a:pt x="30480" y="21178"/>
                  </a:cubicBezTo>
                  <a:cubicBezTo>
                    <a:pt x="30446" y="21178"/>
                    <a:pt x="30406" y="21195"/>
                    <a:pt x="30372" y="21206"/>
                  </a:cubicBezTo>
                  <a:cubicBezTo>
                    <a:pt x="29286" y="21320"/>
                    <a:pt x="28222" y="21478"/>
                    <a:pt x="27113" y="21523"/>
                  </a:cubicBezTo>
                  <a:cubicBezTo>
                    <a:pt x="26819" y="21535"/>
                    <a:pt x="26525" y="21540"/>
                    <a:pt x="26231" y="21540"/>
                  </a:cubicBezTo>
                  <a:cubicBezTo>
                    <a:pt x="25936" y="21540"/>
                    <a:pt x="25642" y="21535"/>
                    <a:pt x="25348" y="21523"/>
                  </a:cubicBezTo>
                  <a:lnTo>
                    <a:pt x="25212" y="21523"/>
                  </a:lnTo>
                  <a:cubicBezTo>
                    <a:pt x="25257" y="21433"/>
                    <a:pt x="25303" y="21342"/>
                    <a:pt x="25325" y="21252"/>
                  </a:cubicBezTo>
                  <a:cubicBezTo>
                    <a:pt x="25529" y="20754"/>
                    <a:pt x="25393" y="20414"/>
                    <a:pt x="24918" y="20188"/>
                  </a:cubicBezTo>
                  <a:cubicBezTo>
                    <a:pt x="24850" y="20165"/>
                    <a:pt x="24805" y="20165"/>
                    <a:pt x="24760" y="20143"/>
                  </a:cubicBezTo>
                  <a:cubicBezTo>
                    <a:pt x="24669" y="20097"/>
                    <a:pt x="24579" y="20052"/>
                    <a:pt x="24714" y="19939"/>
                  </a:cubicBezTo>
                  <a:cubicBezTo>
                    <a:pt x="24737" y="19894"/>
                    <a:pt x="24760" y="19848"/>
                    <a:pt x="24760" y="19803"/>
                  </a:cubicBezTo>
                  <a:cubicBezTo>
                    <a:pt x="24737" y="19622"/>
                    <a:pt x="24873" y="19577"/>
                    <a:pt x="24986" y="19509"/>
                  </a:cubicBezTo>
                  <a:cubicBezTo>
                    <a:pt x="25823" y="19079"/>
                    <a:pt x="26706" y="18853"/>
                    <a:pt x="27611" y="18672"/>
                  </a:cubicBezTo>
                  <a:cubicBezTo>
                    <a:pt x="28426" y="18491"/>
                    <a:pt x="29263" y="18468"/>
                    <a:pt x="30078" y="18377"/>
                  </a:cubicBezTo>
                  <a:lnTo>
                    <a:pt x="30146" y="18377"/>
                  </a:lnTo>
                  <a:cubicBezTo>
                    <a:pt x="30176" y="18377"/>
                    <a:pt x="30215" y="18386"/>
                    <a:pt x="30249" y="18386"/>
                  </a:cubicBezTo>
                  <a:cubicBezTo>
                    <a:pt x="30292" y="18386"/>
                    <a:pt x="30327" y="18372"/>
                    <a:pt x="30327" y="18309"/>
                  </a:cubicBezTo>
                  <a:cubicBezTo>
                    <a:pt x="30311" y="18229"/>
                    <a:pt x="30260" y="18217"/>
                    <a:pt x="30208" y="18217"/>
                  </a:cubicBezTo>
                  <a:cubicBezTo>
                    <a:pt x="30187" y="18217"/>
                    <a:pt x="30165" y="18219"/>
                    <a:pt x="30146" y="18219"/>
                  </a:cubicBezTo>
                  <a:cubicBezTo>
                    <a:pt x="28833" y="18309"/>
                    <a:pt x="27521" y="18423"/>
                    <a:pt x="26253" y="18853"/>
                  </a:cubicBezTo>
                  <a:cubicBezTo>
                    <a:pt x="25778" y="18988"/>
                    <a:pt x="25303" y="19170"/>
                    <a:pt x="24873" y="19418"/>
                  </a:cubicBezTo>
                  <a:cubicBezTo>
                    <a:pt x="24839" y="19430"/>
                    <a:pt x="24811" y="19447"/>
                    <a:pt x="24782" y="19447"/>
                  </a:cubicBezTo>
                  <a:cubicBezTo>
                    <a:pt x="24754" y="19447"/>
                    <a:pt x="24726" y="19430"/>
                    <a:pt x="24692" y="19373"/>
                  </a:cubicBezTo>
                  <a:cubicBezTo>
                    <a:pt x="24505" y="19103"/>
                    <a:pt x="24222" y="18986"/>
                    <a:pt x="23897" y="18986"/>
                  </a:cubicBezTo>
                  <a:cubicBezTo>
                    <a:pt x="23868" y="18986"/>
                    <a:pt x="23839" y="18987"/>
                    <a:pt x="23809" y="18988"/>
                  </a:cubicBezTo>
                  <a:cubicBezTo>
                    <a:pt x="23786" y="18898"/>
                    <a:pt x="23877" y="18853"/>
                    <a:pt x="23900" y="18785"/>
                  </a:cubicBezTo>
                  <a:cubicBezTo>
                    <a:pt x="23967" y="18581"/>
                    <a:pt x="23900" y="18309"/>
                    <a:pt x="23673" y="18174"/>
                  </a:cubicBezTo>
                  <a:cubicBezTo>
                    <a:pt x="23605" y="18151"/>
                    <a:pt x="23605" y="18128"/>
                    <a:pt x="23651" y="18061"/>
                  </a:cubicBezTo>
                  <a:cubicBezTo>
                    <a:pt x="24035" y="17472"/>
                    <a:pt x="24375" y="16838"/>
                    <a:pt x="24692" y="16205"/>
                  </a:cubicBezTo>
                  <a:cubicBezTo>
                    <a:pt x="25009" y="15571"/>
                    <a:pt x="25325" y="14937"/>
                    <a:pt x="25552" y="14258"/>
                  </a:cubicBezTo>
                  <a:cubicBezTo>
                    <a:pt x="25574" y="14213"/>
                    <a:pt x="25620" y="14145"/>
                    <a:pt x="25620" y="14077"/>
                  </a:cubicBezTo>
                  <a:cubicBezTo>
                    <a:pt x="25620" y="14009"/>
                    <a:pt x="25687" y="13896"/>
                    <a:pt x="25597" y="13874"/>
                  </a:cubicBezTo>
                  <a:cubicBezTo>
                    <a:pt x="25581" y="13867"/>
                    <a:pt x="25568" y="13865"/>
                    <a:pt x="25557" y="13865"/>
                  </a:cubicBezTo>
                  <a:cubicBezTo>
                    <a:pt x="25489" y="13865"/>
                    <a:pt x="25503" y="13974"/>
                    <a:pt x="25484" y="14032"/>
                  </a:cubicBezTo>
                  <a:cubicBezTo>
                    <a:pt x="25325" y="14553"/>
                    <a:pt x="25076" y="15050"/>
                    <a:pt x="24850" y="15571"/>
                  </a:cubicBezTo>
                  <a:cubicBezTo>
                    <a:pt x="24533" y="16227"/>
                    <a:pt x="24194" y="16861"/>
                    <a:pt x="23832" y="17495"/>
                  </a:cubicBezTo>
                  <a:cubicBezTo>
                    <a:pt x="23741" y="17653"/>
                    <a:pt x="23628" y="17812"/>
                    <a:pt x="23537" y="17970"/>
                  </a:cubicBezTo>
                  <a:cubicBezTo>
                    <a:pt x="23500" y="18045"/>
                    <a:pt x="23431" y="18089"/>
                    <a:pt x="23358" y="18089"/>
                  </a:cubicBezTo>
                  <a:cubicBezTo>
                    <a:pt x="23342" y="18089"/>
                    <a:pt x="23327" y="18087"/>
                    <a:pt x="23311" y="18083"/>
                  </a:cubicBezTo>
                  <a:cubicBezTo>
                    <a:pt x="23221" y="18061"/>
                    <a:pt x="23153" y="18061"/>
                    <a:pt x="23243" y="17947"/>
                  </a:cubicBezTo>
                  <a:cubicBezTo>
                    <a:pt x="23356" y="17766"/>
                    <a:pt x="23379" y="17563"/>
                    <a:pt x="23447" y="17359"/>
                  </a:cubicBezTo>
                  <a:cubicBezTo>
                    <a:pt x="23651" y="16657"/>
                    <a:pt x="23854" y="15956"/>
                    <a:pt x="24013" y="15232"/>
                  </a:cubicBezTo>
                  <a:cubicBezTo>
                    <a:pt x="24035" y="15118"/>
                    <a:pt x="24058" y="15028"/>
                    <a:pt x="24081" y="14937"/>
                  </a:cubicBezTo>
                  <a:cubicBezTo>
                    <a:pt x="24081" y="14892"/>
                    <a:pt x="24103" y="14824"/>
                    <a:pt x="24013" y="14802"/>
                  </a:cubicBezTo>
                  <a:cubicBezTo>
                    <a:pt x="23945" y="14802"/>
                    <a:pt x="23945" y="14869"/>
                    <a:pt x="23922" y="14915"/>
                  </a:cubicBezTo>
                  <a:cubicBezTo>
                    <a:pt x="23764" y="15888"/>
                    <a:pt x="23424" y="16793"/>
                    <a:pt x="23175" y="17744"/>
                  </a:cubicBezTo>
                  <a:cubicBezTo>
                    <a:pt x="23146" y="17831"/>
                    <a:pt x="23117" y="17871"/>
                    <a:pt x="23070" y="17871"/>
                  </a:cubicBezTo>
                  <a:cubicBezTo>
                    <a:pt x="23044" y="17871"/>
                    <a:pt x="23012" y="17859"/>
                    <a:pt x="22972" y="17834"/>
                  </a:cubicBezTo>
                  <a:cubicBezTo>
                    <a:pt x="22828" y="17733"/>
                    <a:pt x="22665" y="17715"/>
                    <a:pt x="22502" y="17715"/>
                  </a:cubicBezTo>
                  <a:cubicBezTo>
                    <a:pt x="22409" y="17715"/>
                    <a:pt x="22315" y="17721"/>
                    <a:pt x="22225" y="17721"/>
                  </a:cubicBezTo>
                  <a:cubicBezTo>
                    <a:pt x="22361" y="17019"/>
                    <a:pt x="22496" y="16341"/>
                    <a:pt x="22632" y="15639"/>
                  </a:cubicBezTo>
                  <a:cubicBezTo>
                    <a:pt x="22768" y="14915"/>
                    <a:pt x="22904" y="14190"/>
                    <a:pt x="22972" y="13444"/>
                  </a:cubicBezTo>
                  <a:cubicBezTo>
                    <a:pt x="22972" y="13330"/>
                    <a:pt x="22972" y="13240"/>
                    <a:pt x="22972" y="13127"/>
                  </a:cubicBezTo>
                  <a:cubicBezTo>
                    <a:pt x="22972" y="13081"/>
                    <a:pt x="22972" y="13036"/>
                    <a:pt x="22926" y="13036"/>
                  </a:cubicBezTo>
                  <a:cubicBezTo>
                    <a:pt x="22858" y="13036"/>
                    <a:pt x="22836" y="13059"/>
                    <a:pt x="22836" y="13127"/>
                  </a:cubicBezTo>
                  <a:cubicBezTo>
                    <a:pt x="22768" y="14643"/>
                    <a:pt x="22361" y="16114"/>
                    <a:pt x="22089" y="17585"/>
                  </a:cubicBezTo>
                  <a:cubicBezTo>
                    <a:pt x="22089" y="17608"/>
                    <a:pt x="22089" y="17631"/>
                    <a:pt x="22066" y="17653"/>
                  </a:cubicBezTo>
                  <a:cubicBezTo>
                    <a:pt x="21885" y="17472"/>
                    <a:pt x="21682" y="17359"/>
                    <a:pt x="21433" y="17314"/>
                  </a:cubicBezTo>
                  <a:cubicBezTo>
                    <a:pt x="21342" y="17314"/>
                    <a:pt x="21365" y="17246"/>
                    <a:pt x="21365" y="17201"/>
                  </a:cubicBezTo>
                  <a:cubicBezTo>
                    <a:pt x="21365" y="16635"/>
                    <a:pt x="21387" y="16046"/>
                    <a:pt x="21387" y="15480"/>
                  </a:cubicBezTo>
                  <a:cubicBezTo>
                    <a:pt x="21387" y="14869"/>
                    <a:pt x="21410" y="14281"/>
                    <a:pt x="21365" y="13693"/>
                  </a:cubicBezTo>
                  <a:cubicBezTo>
                    <a:pt x="21365" y="13625"/>
                    <a:pt x="21365" y="13557"/>
                    <a:pt x="21297" y="13557"/>
                  </a:cubicBezTo>
                  <a:cubicBezTo>
                    <a:pt x="21206" y="13557"/>
                    <a:pt x="21229" y="13647"/>
                    <a:pt x="21229" y="13693"/>
                  </a:cubicBezTo>
                  <a:cubicBezTo>
                    <a:pt x="21274" y="14485"/>
                    <a:pt x="21252" y="15299"/>
                    <a:pt x="21252" y="16092"/>
                  </a:cubicBezTo>
                  <a:cubicBezTo>
                    <a:pt x="21229" y="16431"/>
                    <a:pt x="21229" y="16771"/>
                    <a:pt x="21229" y="17133"/>
                  </a:cubicBezTo>
                  <a:cubicBezTo>
                    <a:pt x="21229" y="17246"/>
                    <a:pt x="21206" y="17291"/>
                    <a:pt x="21071" y="17314"/>
                  </a:cubicBezTo>
                  <a:cubicBezTo>
                    <a:pt x="20835" y="17347"/>
                    <a:pt x="20612" y="17406"/>
                    <a:pt x="20383" y="17406"/>
                  </a:cubicBezTo>
                  <a:cubicBezTo>
                    <a:pt x="20304" y="17406"/>
                    <a:pt x="20224" y="17399"/>
                    <a:pt x="20143" y="17382"/>
                  </a:cubicBezTo>
                  <a:cubicBezTo>
                    <a:pt x="20128" y="17380"/>
                    <a:pt x="20113" y="17379"/>
                    <a:pt x="20098" y="17379"/>
                  </a:cubicBezTo>
                  <a:cubicBezTo>
                    <a:pt x="19913" y="17379"/>
                    <a:pt x="19748" y="17506"/>
                    <a:pt x="19622" y="17653"/>
                  </a:cubicBezTo>
                  <a:cubicBezTo>
                    <a:pt x="19562" y="17714"/>
                    <a:pt x="19511" y="17744"/>
                    <a:pt x="19444" y="17744"/>
                  </a:cubicBezTo>
                  <a:cubicBezTo>
                    <a:pt x="19411" y="17744"/>
                    <a:pt x="19373" y="17736"/>
                    <a:pt x="19328" y="17721"/>
                  </a:cubicBezTo>
                  <a:cubicBezTo>
                    <a:pt x="19274" y="17701"/>
                    <a:pt x="19217" y="17692"/>
                    <a:pt x="19159" y="17692"/>
                  </a:cubicBezTo>
                  <a:cubicBezTo>
                    <a:pt x="18950" y="17692"/>
                    <a:pt x="18733" y="17810"/>
                    <a:pt x="18626" y="17970"/>
                  </a:cubicBezTo>
                  <a:cubicBezTo>
                    <a:pt x="18445" y="18264"/>
                    <a:pt x="18468" y="18513"/>
                    <a:pt x="18694" y="18762"/>
                  </a:cubicBezTo>
                  <a:cubicBezTo>
                    <a:pt x="18377" y="18762"/>
                    <a:pt x="18219" y="18921"/>
                    <a:pt x="18196" y="19215"/>
                  </a:cubicBezTo>
                  <a:cubicBezTo>
                    <a:pt x="18174" y="19328"/>
                    <a:pt x="18174" y="19441"/>
                    <a:pt x="18242" y="19509"/>
                  </a:cubicBezTo>
                  <a:cubicBezTo>
                    <a:pt x="18332" y="19622"/>
                    <a:pt x="18332" y="19713"/>
                    <a:pt x="18264" y="19826"/>
                  </a:cubicBezTo>
                  <a:cubicBezTo>
                    <a:pt x="18083" y="20324"/>
                    <a:pt x="18309" y="20935"/>
                    <a:pt x="18875" y="21116"/>
                  </a:cubicBezTo>
                  <a:cubicBezTo>
                    <a:pt x="18921" y="21116"/>
                    <a:pt x="18966" y="21138"/>
                    <a:pt x="19011" y="21138"/>
                  </a:cubicBezTo>
                  <a:cubicBezTo>
                    <a:pt x="18581" y="21365"/>
                    <a:pt x="18242" y="21636"/>
                    <a:pt x="18332" y="22180"/>
                  </a:cubicBezTo>
                  <a:cubicBezTo>
                    <a:pt x="18377" y="22406"/>
                    <a:pt x="18581" y="22655"/>
                    <a:pt x="19237" y="22723"/>
                  </a:cubicBezTo>
                  <a:cubicBezTo>
                    <a:pt x="19034" y="22859"/>
                    <a:pt x="18830" y="23017"/>
                    <a:pt x="18626" y="23175"/>
                  </a:cubicBezTo>
                  <a:cubicBezTo>
                    <a:pt x="18332" y="23402"/>
                    <a:pt x="18038" y="23673"/>
                    <a:pt x="17766" y="23967"/>
                  </a:cubicBezTo>
                  <a:cubicBezTo>
                    <a:pt x="17472" y="24262"/>
                    <a:pt x="17155" y="24556"/>
                    <a:pt x="16838" y="24828"/>
                  </a:cubicBezTo>
                  <a:cubicBezTo>
                    <a:pt x="16793" y="24873"/>
                    <a:pt x="16748" y="24895"/>
                    <a:pt x="16793" y="24941"/>
                  </a:cubicBezTo>
                  <a:cubicBezTo>
                    <a:pt x="16814" y="24971"/>
                    <a:pt x="16839" y="24984"/>
                    <a:pt x="16864" y="24984"/>
                  </a:cubicBezTo>
                  <a:cubicBezTo>
                    <a:pt x="16895" y="24984"/>
                    <a:pt x="16927" y="24966"/>
                    <a:pt x="16952" y="24941"/>
                  </a:cubicBezTo>
                  <a:cubicBezTo>
                    <a:pt x="17178" y="24737"/>
                    <a:pt x="17404" y="24511"/>
                    <a:pt x="17631" y="24284"/>
                  </a:cubicBezTo>
                  <a:cubicBezTo>
                    <a:pt x="18196" y="23764"/>
                    <a:pt x="18717" y="23198"/>
                    <a:pt x="19396" y="22813"/>
                  </a:cubicBezTo>
                  <a:cubicBezTo>
                    <a:pt x="19418" y="22813"/>
                    <a:pt x="19464" y="22768"/>
                    <a:pt x="19486" y="22768"/>
                  </a:cubicBezTo>
                  <a:cubicBezTo>
                    <a:pt x="19513" y="22768"/>
                    <a:pt x="19549" y="22744"/>
                    <a:pt x="19578" y="22744"/>
                  </a:cubicBezTo>
                  <a:cubicBezTo>
                    <a:pt x="19597" y="22744"/>
                    <a:pt x="19613" y="22754"/>
                    <a:pt x="19622" y="22791"/>
                  </a:cubicBezTo>
                  <a:cubicBezTo>
                    <a:pt x="19645" y="22859"/>
                    <a:pt x="19599" y="22859"/>
                    <a:pt x="19532" y="22881"/>
                  </a:cubicBezTo>
                  <a:cubicBezTo>
                    <a:pt x="19464" y="22904"/>
                    <a:pt x="19418" y="22994"/>
                    <a:pt x="19373" y="23085"/>
                  </a:cubicBezTo>
                  <a:cubicBezTo>
                    <a:pt x="19102" y="23537"/>
                    <a:pt x="18785" y="23990"/>
                    <a:pt x="18445" y="24420"/>
                  </a:cubicBezTo>
                  <a:cubicBezTo>
                    <a:pt x="18242" y="24714"/>
                    <a:pt x="18015" y="24986"/>
                    <a:pt x="17812" y="25280"/>
                  </a:cubicBezTo>
                  <a:cubicBezTo>
                    <a:pt x="17789" y="25325"/>
                    <a:pt x="17744" y="25348"/>
                    <a:pt x="17789" y="25393"/>
                  </a:cubicBezTo>
                  <a:cubicBezTo>
                    <a:pt x="17798" y="25412"/>
                    <a:pt x="17816" y="25419"/>
                    <a:pt x="17835" y="25419"/>
                  </a:cubicBezTo>
                  <a:cubicBezTo>
                    <a:pt x="17861" y="25419"/>
                    <a:pt x="17889" y="25406"/>
                    <a:pt x="17902" y="25393"/>
                  </a:cubicBezTo>
                  <a:cubicBezTo>
                    <a:pt x="17947" y="25325"/>
                    <a:pt x="18015" y="25280"/>
                    <a:pt x="18061" y="25212"/>
                  </a:cubicBezTo>
                  <a:cubicBezTo>
                    <a:pt x="18219" y="24918"/>
                    <a:pt x="18423" y="24692"/>
                    <a:pt x="18604" y="24443"/>
                  </a:cubicBezTo>
                  <a:cubicBezTo>
                    <a:pt x="18921" y="24035"/>
                    <a:pt x="19215" y="23605"/>
                    <a:pt x="19486" y="23175"/>
                  </a:cubicBezTo>
                  <a:cubicBezTo>
                    <a:pt x="19509" y="23107"/>
                    <a:pt x="19577" y="23062"/>
                    <a:pt x="19622" y="22994"/>
                  </a:cubicBezTo>
                  <a:lnTo>
                    <a:pt x="19622" y="22994"/>
                  </a:lnTo>
                  <a:cubicBezTo>
                    <a:pt x="19871" y="23311"/>
                    <a:pt x="19622" y="23605"/>
                    <a:pt x="19532" y="23900"/>
                  </a:cubicBezTo>
                  <a:cubicBezTo>
                    <a:pt x="19328" y="24533"/>
                    <a:pt x="19034" y="25099"/>
                    <a:pt x="18694" y="25665"/>
                  </a:cubicBezTo>
                  <a:cubicBezTo>
                    <a:pt x="18445" y="26072"/>
                    <a:pt x="18196" y="26480"/>
                    <a:pt x="17970" y="26887"/>
                  </a:cubicBezTo>
                  <a:cubicBezTo>
                    <a:pt x="17947" y="26932"/>
                    <a:pt x="17879" y="27000"/>
                    <a:pt x="17947" y="27045"/>
                  </a:cubicBezTo>
                  <a:cubicBezTo>
                    <a:pt x="17968" y="27056"/>
                    <a:pt x="17987" y="27060"/>
                    <a:pt x="18003" y="27060"/>
                  </a:cubicBezTo>
                  <a:cubicBezTo>
                    <a:pt x="18058" y="27060"/>
                    <a:pt x="18088" y="27012"/>
                    <a:pt x="18106" y="26978"/>
                  </a:cubicBezTo>
                  <a:cubicBezTo>
                    <a:pt x="18355" y="26525"/>
                    <a:pt x="18649" y="26072"/>
                    <a:pt x="18898" y="25620"/>
                  </a:cubicBezTo>
                  <a:cubicBezTo>
                    <a:pt x="19283" y="24941"/>
                    <a:pt x="19622" y="24239"/>
                    <a:pt x="19826" y="23470"/>
                  </a:cubicBezTo>
                  <a:cubicBezTo>
                    <a:pt x="19848" y="23447"/>
                    <a:pt x="19848" y="23447"/>
                    <a:pt x="19871" y="23424"/>
                  </a:cubicBezTo>
                  <a:cubicBezTo>
                    <a:pt x="19970" y="23523"/>
                    <a:pt x="20085" y="23587"/>
                    <a:pt x="20233" y="23587"/>
                  </a:cubicBezTo>
                  <a:cubicBezTo>
                    <a:pt x="20255" y="23587"/>
                    <a:pt x="20278" y="23586"/>
                    <a:pt x="20301" y="23583"/>
                  </a:cubicBezTo>
                  <a:cubicBezTo>
                    <a:pt x="20392" y="23583"/>
                    <a:pt x="20369" y="23628"/>
                    <a:pt x="20369" y="23673"/>
                  </a:cubicBezTo>
                  <a:cubicBezTo>
                    <a:pt x="20392" y="23900"/>
                    <a:pt x="20527" y="24013"/>
                    <a:pt x="20754" y="24035"/>
                  </a:cubicBezTo>
                  <a:cubicBezTo>
                    <a:pt x="20810" y="24042"/>
                    <a:pt x="20867" y="24046"/>
                    <a:pt x="20925" y="24046"/>
                  </a:cubicBezTo>
                  <a:cubicBezTo>
                    <a:pt x="21076" y="24046"/>
                    <a:pt x="21227" y="24015"/>
                    <a:pt x="21342" y="23900"/>
                  </a:cubicBezTo>
                  <a:cubicBezTo>
                    <a:pt x="21382" y="23873"/>
                    <a:pt x="21414" y="23862"/>
                    <a:pt x="21447" y="23862"/>
                  </a:cubicBezTo>
                  <a:cubicBezTo>
                    <a:pt x="21471" y="23862"/>
                    <a:pt x="21495" y="23868"/>
                    <a:pt x="21523" y="23877"/>
                  </a:cubicBezTo>
                  <a:cubicBezTo>
                    <a:pt x="21592" y="23891"/>
                    <a:pt x="21661" y="23913"/>
                    <a:pt x="21735" y="23913"/>
                  </a:cubicBezTo>
                  <a:cubicBezTo>
                    <a:pt x="21782" y="23913"/>
                    <a:pt x="21832" y="23904"/>
                    <a:pt x="21885" y="23877"/>
                  </a:cubicBezTo>
                  <a:cubicBezTo>
                    <a:pt x="21898" y="23874"/>
                    <a:pt x="21908" y="23872"/>
                    <a:pt x="21918" y="23872"/>
                  </a:cubicBezTo>
                  <a:cubicBezTo>
                    <a:pt x="21976" y="23872"/>
                    <a:pt x="21976" y="23928"/>
                    <a:pt x="21976" y="23967"/>
                  </a:cubicBezTo>
                  <a:cubicBezTo>
                    <a:pt x="22134" y="24601"/>
                    <a:pt x="22066" y="25212"/>
                    <a:pt x="21885" y="25823"/>
                  </a:cubicBezTo>
                  <a:cubicBezTo>
                    <a:pt x="21682" y="26525"/>
                    <a:pt x="21342" y="27159"/>
                    <a:pt x="20957" y="27792"/>
                  </a:cubicBezTo>
                  <a:cubicBezTo>
                    <a:pt x="20708" y="28200"/>
                    <a:pt x="20437" y="28584"/>
                    <a:pt x="20120" y="28969"/>
                  </a:cubicBezTo>
                  <a:cubicBezTo>
                    <a:pt x="19418" y="29807"/>
                    <a:pt x="18558" y="30486"/>
                    <a:pt x="17608" y="31006"/>
                  </a:cubicBezTo>
                  <a:cubicBezTo>
                    <a:pt x="16861" y="31391"/>
                    <a:pt x="16114" y="31685"/>
                    <a:pt x="15299" y="31866"/>
                  </a:cubicBezTo>
                  <a:cubicBezTo>
                    <a:pt x="14802" y="31957"/>
                    <a:pt x="14304" y="31957"/>
                    <a:pt x="13806" y="31957"/>
                  </a:cubicBezTo>
                  <a:cubicBezTo>
                    <a:pt x="12946" y="31934"/>
                    <a:pt x="12063" y="31911"/>
                    <a:pt x="11203" y="31889"/>
                  </a:cubicBezTo>
                  <a:lnTo>
                    <a:pt x="11158" y="31889"/>
                  </a:lnTo>
                  <a:cubicBezTo>
                    <a:pt x="10705" y="31866"/>
                    <a:pt x="10547" y="31753"/>
                    <a:pt x="10547" y="31232"/>
                  </a:cubicBezTo>
                  <a:cubicBezTo>
                    <a:pt x="10547" y="29920"/>
                    <a:pt x="10931" y="28675"/>
                    <a:pt x="11407" y="27475"/>
                  </a:cubicBezTo>
                  <a:cubicBezTo>
                    <a:pt x="11678" y="26751"/>
                    <a:pt x="12063" y="26072"/>
                    <a:pt x="12448" y="25393"/>
                  </a:cubicBezTo>
                  <a:cubicBezTo>
                    <a:pt x="12810" y="24782"/>
                    <a:pt x="13240" y="24239"/>
                    <a:pt x="13738" y="23719"/>
                  </a:cubicBezTo>
                  <a:cubicBezTo>
                    <a:pt x="14394" y="22994"/>
                    <a:pt x="15186" y="22406"/>
                    <a:pt x="16069" y="21999"/>
                  </a:cubicBezTo>
                  <a:cubicBezTo>
                    <a:pt x="16770" y="21659"/>
                    <a:pt x="17472" y="21297"/>
                    <a:pt x="18151" y="20957"/>
                  </a:cubicBezTo>
                  <a:cubicBezTo>
                    <a:pt x="18196" y="20935"/>
                    <a:pt x="18219" y="20912"/>
                    <a:pt x="18242" y="20912"/>
                  </a:cubicBezTo>
                  <a:cubicBezTo>
                    <a:pt x="18309" y="20890"/>
                    <a:pt x="18355" y="20844"/>
                    <a:pt x="18332" y="20776"/>
                  </a:cubicBezTo>
                  <a:cubicBezTo>
                    <a:pt x="18309" y="20742"/>
                    <a:pt x="18287" y="20731"/>
                    <a:pt x="18261" y="20731"/>
                  </a:cubicBezTo>
                  <a:cubicBezTo>
                    <a:pt x="18236" y="20731"/>
                    <a:pt x="18208" y="20742"/>
                    <a:pt x="18174" y="20754"/>
                  </a:cubicBezTo>
                  <a:cubicBezTo>
                    <a:pt x="17902" y="20867"/>
                    <a:pt x="17608" y="20957"/>
                    <a:pt x="17314" y="21071"/>
                  </a:cubicBezTo>
                  <a:cubicBezTo>
                    <a:pt x="16635" y="21342"/>
                    <a:pt x="15956" y="21569"/>
                    <a:pt x="15232" y="21614"/>
                  </a:cubicBezTo>
                  <a:cubicBezTo>
                    <a:pt x="15105" y="21623"/>
                    <a:pt x="14980" y="21628"/>
                    <a:pt x="14855" y="21628"/>
                  </a:cubicBezTo>
                  <a:cubicBezTo>
                    <a:pt x="14092" y="21628"/>
                    <a:pt x="13375" y="21453"/>
                    <a:pt x="12674" y="21161"/>
                  </a:cubicBezTo>
                  <a:cubicBezTo>
                    <a:pt x="12131" y="20957"/>
                    <a:pt x="11610" y="20686"/>
                    <a:pt x="11113" y="20346"/>
                  </a:cubicBezTo>
                  <a:cubicBezTo>
                    <a:pt x="10592" y="19984"/>
                    <a:pt x="10117" y="19554"/>
                    <a:pt x="9687" y="19079"/>
                  </a:cubicBezTo>
                  <a:cubicBezTo>
                    <a:pt x="9279" y="18604"/>
                    <a:pt x="8872" y="18128"/>
                    <a:pt x="8510" y="17631"/>
                  </a:cubicBezTo>
                  <a:cubicBezTo>
                    <a:pt x="8510" y="17631"/>
                    <a:pt x="8510" y="17608"/>
                    <a:pt x="8510" y="17563"/>
                  </a:cubicBezTo>
                  <a:cubicBezTo>
                    <a:pt x="8646" y="17631"/>
                    <a:pt x="8736" y="17698"/>
                    <a:pt x="8827" y="17766"/>
                  </a:cubicBezTo>
                  <a:cubicBezTo>
                    <a:pt x="9325" y="18106"/>
                    <a:pt x="9868" y="18423"/>
                    <a:pt x="10388" y="18739"/>
                  </a:cubicBezTo>
                  <a:cubicBezTo>
                    <a:pt x="10909" y="19034"/>
                    <a:pt x="11429" y="19328"/>
                    <a:pt x="11995" y="19464"/>
                  </a:cubicBezTo>
                  <a:cubicBezTo>
                    <a:pt x="12018" y="19486"/>
                    <a:pt x="12063" y="19486"/>
                    <a:pt x="12063" y="19486"/>
                  </a:cubicBezTo>
                  <a:cubicBezTo>
                    <a:pt x="12093" y="19496"/>
                    <a:pt x="12124" y="19507"/>
                    <a:pt x="12150" y="19507"/>
                  </a:cubicBezTo>
                  <a:cubicBezTo>
                    <a:pt x="12183" y="19507"/>
                    <a:pt x="12209" y="19491"/>
                    <a:pt x="12221" y="19441"/>
                  </a:cubicBezTo>
                  <a:cubicBezTo>
                    <a:pt x="12244" y="19396"/>
                    <a:pt x="12154" y="19373"/>
                    <a:pt x="12108" y="19351"/>
                  </a:cubicBezTo>
                  <a:cubicBezTo>
                    <a:pt x="11859" y="19305"/>
                    <a:pt x="11610" y="19215"/>
                    <a:pt x="11384" y="19102"/>
                  </a:cubicBezTo>
                  <a:cubicBezTo>
                    <a:pt x="10864" y="18875"/>
                    <a:pt x="10388" y="18581"/>
                    <a:pt x="9913" y="18287"/>
                  </a:cubicBezTo>
                  <a:cubicBezTo>
                    <a:pt x="9460" y="18015"/>
                    <a:pt x="9008" y="17721"/>
                    <a:pt x="8555" y="17427"/>
                  </a:cubicBezTo>
                  <a:cubicBezTo>
                    <a:pt x="8306" y="17268"/>
                    <a:pt x="8102" y="17065"/>
                    <a:pt x="8012" y="16793"/>
                  </a:cubicBezTo>
                  <a:lnTo>
                    <a:pt x="8012" y="16793"/>
                  </a:lnTo>
                  <a:cubicBezTo>
                    <a:pt x="9325" y="17653"/>
                    <a:pt x="10750" y="18309"/>
                    <a:pt x="12199" y="18943"/>
                  </a:cubicBezTo>
                  <a:cubicBezTo>
                    <a:pt x="13014" y="19305"/>
                    <a:pt x="13851" y="19645"/>
                    <a:pt x="14734" y="19848"/>
                  </a:cubicBezTo>
                  <a:cubicBezTo>
                    <a:pt x="15005" y="19916"/>
                    <a:pt x="15277" y="19962"/>
                    <a:pt x="15571" y="20007"/>
                  </a:cubicBezTo>
                  <a:cubicBezTo>
                    <a:pt x="15616" y="20007"/>
                    <a:pt x="15684" y="20007"/>
                    <a:pt x="15707" y="19939"/>
                  </a:cubicBezTo>
                  <a:cubicBezTo>
                    <a:pt x="15707" y="19848"/>
                    <a:pt x="15639" y="19871"/>
                    <a:pt x="15594" y="19848"/>
                  </a:cubicBezTo>
                  <a:cubicBezTo>
                    <a:pt x="14666" y="19781"/>
                    <a:pt x="13806" y="19441"/>
                    <a:pt x="12946" y="19102"/>
                  </a:cubicBezTo>
                  <a:cubicBezTo>
                    <a:pt x="11724" y="18626"/>
                    <a:pt x="10547" y="18061"/>
                    <a:pt x="9392" y="17449"/>
                  </a:cubicBezTo>
                  <a:cubicBezTo>
                    <a:pt x="8895" y="17178"/>
                    <a:pt x="8374" y="16906"/>
                    <a:pt x="7944" y="16522"/>
                  </a:cubicBezTo>
                  <a:cubicBezTo>
                    <a:pt x="7786" y="16408"/>
                    <a:pt x="7718" y="16227"/>
                    <a:pt x="7582" y="16046"/>
                  </a:cubicBezTo>
                  <a:lnTo>
                    <a:pt x="7582" y="16046"/>
                  </a:lnTo>
                  <a:cubicBezTo>
                    <a:pt x="8623" y="16612"/>
                    <a:pt x="9664" y="17042"/>
                    <a:pt x="10728" y="17472"/>
                  </a:cubicBezTo>
                  <a:cubicBezTo>
                    <a:pt x="11769" y="17902"/>
                    <a:pt x="12833" y="18309"/>
                    <a:pt x="13919" y="18626"/>
                  </a:cubicBezTo>
                  <a:cubicBezTo>
                    <a:pt x="14349" y="18762"/>
                    <a:pt x="14779" y="18875"/>
                    <a:pt x="15232" y="18898"/>
                  </a:cubicBezTo>
                  <a:lnTo>
                    <a:pt x="15345" y="18898"/>
                  </a:lnTo>
                  <a:cubicBezTo>
                    <a:pt x="15357" y="18904"/>
                    <a:pt x="15369" y="18907"/>
                    <a:pt x="15380" y="18907"/>
                  </a:cubicBezTo>
                  <a:cubicBezTo>
                    <a:pt x="15411" y="18907"/>
                    <a:pt x="15435" y="18886"/>
                    <a:pt x="15435" y="18853"/>
                  </a:cubicBezTo>
                  <a:cubicBezTo>
                    <a:pt x="15435" y="18807"/>
                    <a:pt x="15413" y="18785"/>
                    <a:pt x="15367" y="18785"/>
                  </a:cubicBezTo>
                  <a:cubicBezTo>
                    <a:pt x="15209" y="18762"/>
                    <a:pt x="15073" y="18739"/>
                    <a:pt x="14937" y="18717"/>
                  </a:cubicBezTo>
                  <a:cubicBezTo>
                    <a:pt x="14032" y="18558"/>
                    <a:pt x="13172" y="18242"/>
                    <a:pt x="12312" y="17947"/>
                  </a:cubicBezTo>
                  <a:cubicBezTo>
                    <a:pt x="10931" y="17449"/>
                    <a:pt x="9596" y="16861"/>
                    <a:pt x="8261" y="16227"/>
                  </a:cubicBezTo>
                  <a:cubicBezTo>
                    <a:pt x="7989" y="16092"/>
                    <a:pt x="7718" y="15978"/>
                    <a:pt x="7469" y="15775"/>
                  </a:cubicBezTo>
                  <a:cubicBezTo>
                    <a:pt x="7378" y="15684"/>
                    <a:pt x="7333" y="15594"/>
                    <a:pt x="7288" y="15480"/>
                  </a:cubicBezTo>
                  <a:cubicBezTo>
                    <a:pt x="7265" y="15435"/>
                    <a:pt x="7265" y="15390"/>
                    <a:pt x="7288" y="15367"/>
                  </a:cubicBezTo>
                  <a:cubicBezTo>
                    <a:pt x="7303" y="15345"/>
                    <a:pt x="7315" y="15337"/>
                    <a:pt x="7327" y="15337"/>
                  </a:cubicBezTo>
                  <a:cubicBezTo>
                    <a:pt x="7351" y="15337"/>
                    <a:pt x="7371" y="15367"/>
                    <a:pt x="7401" y="15367"/>
                  </a:cubicBezTo>
                  <a:cubicBezTo>
                    <a:pt x="8465" y="15729"/>
                    <a:pt x="9551" y="16069"/>
                    <a:pt x="10615" y="16408"/>
                  </a:cubicBezTo>
                  <a:cubicBezTo>
                    <a:pt x="11724" y="16748"/>
                    <a:pt x="12855" y="17087"/>
                    <a:pt x="13987" y="17359"/>
                  </a:cubicBezTo>
                  <a:cubicBezTo>
                    <a:pt x="14009" y="17382"/>
                    <a:pt x="14055" y="17382"/>
                    <a:pt x="14077" y="17382"/>
                  </a:cubicBezTo>
                  <a:cubicBezTo>
                    <a:pt x="14096" y="17391"/>
                    <a:pt x="14115" y="17396"/>
                    <a:pt x="14130" y="17396"/>
                  </a:cubicBezTo>
                  <a:cubicBezTo>
                    <a:pt x="14152" y="17396"/>
                    <a:pt x="14168" y="17385"/>
                    <a:pt x="14168" y="17359"/>
                  </a:cubicBezTo>
                  <a:cubicBezTo>
                    <a:pt x="14190" y="17291"/>
                    <a:pt x="14168" y="17268"/>
                    <a:pt x="14100" y="17246"/>
                  </a:cubicBezTo>
                  <a:cubicBezTo>
                    <a:pt x="13941" y="17201"/>
                    <a:pt x="13760" y="17155"/>
                    <a:pt x="13579" y="17110"/>
                  </a:cubicBezTo>
                  <a:cubicBezTo>
                    <a:pt x="11769" y="16635"/>
                    <a:pt x="9981" y="16046"/>
                    <a:pt x="8170" y="15480"/>
                  </a:cubicBezTo>
                  <a:cubicBezTo>
                    <a:pt x="7944" y="15413"/>
                    <a:pt x="7718" y="15322"/>
                    <a:pt x="7491" y="15254"/>
                  </a:cubicBezTo>
                  <a:cubicBezTo>
                    <a:pt x="7356" y="15209"/>
                    <a:pt x="7356" y="15186"/>
                    <a:pt x="7423" y="15073"/>
                  </a:cubicBezTo>
                  <a:cubicBezTo>
                    <a:pt x="7523" y="14934"/>
                    <a:pt x="7639" y="14865"/>
                    <a:pt x="7788" y="14865"/>
                  </a:cubicBezTo>
                  <a:cubicBezTo>
                    <a:pt x="7809" y="14865"/>
                    <a:pt x="7831" y="14867"/>
                    <a:pt x="7853" y="14869"/>
                  </a:cubicBezTo>
                  <a:cubicBezTo>
                    <a:pt x="8578" y="14960"/>
                    <a:pt x="9279" y="15118"/>
                    <a:pt x="9981" y="15254"/>
                  </a:cubicBezTo>
                  <a:cubicBezTo>
                    <a:pt x="11361" y="15503"/>
                    <a:pt x="12719" y="15843"/>
                    <a:pt x="14077" y="16159"/>
                  </a:cubicBezTo>
                  <a:cubicBezTo>
                    <a:pt x="14100" y="16171"/>
                    <a:pt x="14128" y="16182"/>
                    <a:pt x="14154" y="16182"/>
                  </a:cubicBezTo>
                  <a:cubicBezTo>
                    <a:pt x="14179" y="16182"/>
                    <a:pt x="14202" y="16171"/>
                    <a:pt x="14213" y="16137"/>
                  </a:cubicBezTo>
                  <a:cubicBezTo>
                    <a:pt x="14236" y="16046"/>
                    <a:pt x="14145" y="16046"/>
                    <a:pt x="14100" y="16024"/>
                  </a:cubicBezTo>
                  <a:cubicBezTo>
                    <a:pt x="12335" y="15594"/>
                    <a:pt x="10592" y="15186"/>
                    <a:pt x="8804" y="14869"/>
                  </a:cubicBezTo>
                  <a:cubicBezTo>
                    <a:pt x="8487" y="14802"/>
                    <a:pt x="8148" y="14779"/>
                    <a:pt x="7808" y="14711"/>
                  </a:cubicBezTo>
                  <a:cubicBezTo>
                    <a:pt x="8035" y="14530"/>
                    <a:pt x="8261" y="14372"/>
                    <a:pt x="8532" y="14258"/>
                  </a:cubicBezTo>
                  <a:cubicBezTo>
                    <a:pt x="8575" y="14237"/>
                    <a:pt x="8621" y="14229"/>
                    <a:pt x="8668" y="14229"/>
                  </a:cubicBezTo>
                  <a:cubicBezTo>
                    <a:pt x="8769" y="14229"/>
                    <a:pt x="8877" y="14266"/>
                    <a:pt x="8985" y="14281"/>
                  </a:cubicBezTo>
                  <a:cubicBezTo>
                    <a:pt x="10909" y="14620"/>
                    <a:pt x="12833" y="14960"/>
                    <a:pt x="14756" y="15435"/>
                  </a:cubicBezTo>
                  <a:cubicBezTo>
                    <a:pt x="14892" y="15480"/>
                    <a:pt x="15050" y="15526"/>
                    <a:pt x="15186" y="15571"/>
                  </a:cubicBezTo>
                  <a:cubicBezTo>
                    <a:pt x="15223" y="15583"/>
                    <a:pt x="15267" y="15603"/>
                    <a:pt x="15303" y="15603"/>
                  </a:cubicBezTo>
                  <a:cubicBezTo>
                    <a:pt x="15333" y="15603"/>
                    <a:pt x="15357" y="15589"/>
                    <a:pt x="15367" y="15548"/>
                  </a:cubicBezTo>
                  <a:cubicBezTo>
                    <a:pt x="15413" y="15458"/>
                    <a:pt x="15299" y="15458"/>
                    <a:pt x="15232" y="15435"/>
                  </a:cubicBezTo>
                  <a:cubicBezTo>
                    <a:pt x="14281" y="15164"/>
                    <a:pt x="13308" y="14960"/>
                    <a:pt x="12312" y="14756"/>
                  </a:cubicBezTo>
                  <a:cubicBezTo>
                    <a:pt x="11158" y="14530"/>
                    <a:pt x="10004" y="14304"/>
                    <a:pt x="8781" y="14123"/>
                  </a:cubicBezTo>
                  <a:cubicBezTo>
                    <a:pt x="9030" y="13987"/>
                    <a:pt x="9257" y="13896"/>
                    <a:pt x="9483" y="13806"/>
                  </a:cubicBezTo>
                  <a:cubicBezTo>
                    <a:pt x="10388" y="13466"/>
                    <a:pt x="11339" y="13240"/>
                    <a:pt x="12335" y="13195"/>
                  </a:cubicBezTo>
                  <a:cubicBezTo>
                    <a:pt x="12580" y="13183"/>
                    <a:pt x="12825" y="13177"/>
                    <a:pt x="13069" y="13177"/>
                  </a:cubicBezTo>
                  <a:cubicBezTo>
                    <a:pt x="14265" y="13177"/>
                    <a:pt x="15443" y="13328"/>
                    <a:pt x="16589" y="13760"/>
                  </a:cubicBezTo>
                  <a:cubicBezTo>
                    <a:pt x="17087" y="13942"/>
                    <a:pt x="17517" y="14213"/>
                    <a:pt x="17947" y="14507"/>
                  </a:cubicBezTo>
                  <a:cubicBezTo>
                    <a:pt x="18468" y="14869"/>
                    <a:pt x="18921" y="15277"/>
                    <a:pt x="19396" y="15662"/>
                  </a:cubicBezTo>
                  <a:cubicBezTo>
                    <a:pt x="19667" y="15888"/>
                    <a:pt x="19894" y="16159"/>
                    <a:pt x="20165" y="16386"/>
                  </a:cubicBezTo>
                  <a:cubicBezTo>
                    <a:pt x="20200" y="16421"/>
                    <a:pt x="20221" y="16469"/>
                    <a:pt x="20260" y="16469"/>
                  </a:cubicBezTo>
                  <a:cubicBezTo>
                    <a:pt x="20272" y="16469"/>
                    <a:pt x="20285" y="16464"/>
                    <a:pt x="20301" y="16454"/>
                  </a:cubicBezTo>
                  <a:cubicBezTo>
                    <a:pt x="20392" y="16408"/>
                    <a:pt x="20346" y="16341"/>
                    <a:pt x="20346" y="16273"/>
                  </a:cubicBezTo>
                  <a:cubicBezTo>
                    <a:pt x="20165" y="15684"/>
                    <a:pt x="19916" y="15118"/>
                    <a:pt x="19690" y="14530"/>
                  </a:cubicBezTo>
                  <a:cubicBezTo>
                    <a:pt x="19441" y="13919"/>
                    <a:pt x="19192" y="13308"/>
                    <a:pt x="19079" y="12651"/>
                  </a:cubicBezTo>
                  <a:cubicBezTo>
                    <a:pt x="18966" y="11905"/>
                    <a:pt x="19034" y="11180"/>
                    <a:pt x="19237" y="10456"/>
                  </a:cubicBezTo>
                  <a:cubicBezTo>
                    <a:pt x="19418" y="9868"/>
                    <a:pt x="19667" y="9302"/>
                    <a:pt x="20007" y="8781"/>
                  </a:cubicBezTo>
                  <a:cubicBezTo>
                    <a:pt x="20278" y="8374"/>
                    <a:pt x="20595" y="7989"/>
                    <a:pt x="20935" y="7627"/>
                  </a:cubicBezTo>
                  <a:cubicBezTo>
                    <a:pt x="21682" y="6835"/>
                    <a:pt x="22564" y="6179"/>
                    <a:pt x="23402" y="5477"/>
                  </a:cubicBezTo>
                  <a:cubicBezTo>
                    <a:pt x="23854" y="5092"/>
                    <a:pt x="24262" y="4685"/>
                    <a:pt x="24737" y="4346"/>
                  </a:cubicBezTo>
                  <a:cubicBezTo>
                    <a:pt x="24863" y="4270"/>
                    <a:pt x="24989" y="4222"/>
                    <a:pt x="25115" y="4222"/>
                  </a:cubicBezTo>
                  <a:close/>
                  <a:moveTo>
                    <a:pt x="11791" y="0"/>
                  </a:moveTo>
                  <a:cubicBezTo>
                    <a:pt x="11769" y="45"/>
                    <a:pt x="11724" y="91"/>
                    <a:pt x="11701" y="113"/>
                  </a:cubicBezTo>
                  <a:cubicBezTo>
                    <a:pt x="11814" y="747"/>
                    <a:pt x="11973" y="1381"/>
                    <a:pt x="12063" y="2014"/>
                  </a:cubicBezTo>
                  <a:cubicBezTo>
                    <a:pt x="12221" y="3214"/>
                    <a:pt x="12221" y="4391"/>
                    <a:pt x="11973" y="5590"/>
                  </a:cubicBezTo>
                  <a:cubicBezTo>
                    <a:pt x="11791" y="6382"/>
                    <a:pt x="11565" y="7175"/>
                    <a:pt x="11384" y="7967"/>
                  </a:cubicBezTo>
                  <a:cubicBezTo>
                    <a:pt x="11158" y="8917"/>
                    <a:pt x="11135" y="9868"/>
                    <a:pt x="11361" y="10818"/>
                  </a:cubicBezTo>
                  <a:cubicBezTo>
                    <a:pt x="11520" y="11588"/>
                    <a:pt x="11905" y="12244"/>
                    <a:pt x="12312" y="12900"/>
                  </a:cubicBezTo>
                  <a:cubicBezTo>
                    <a:pt x="12403" y="13036"/>
                    <a:pt x="12335" y="13036"/>
                    <a:pt x="12244" y="13036"/>
                  </a:cubicBezTo>
                  <a:cubicBezTo>
                    <a:pt x="11656" y="13081"/>
                    <a:pt x="11090" y="13172"/>
                    <a:pt x="10524" y="13308"/>
                  </a:cubicBezTo>
                  <a:cubicBezTo>
                    <a:pt x="9528" y="13579"/>
                    <a:pt x="8578" y="13942"/>
                    <a:pt x="7740" y="14575"/>
                  </a:cubicBezTo>
                  <a:cubicBezTo>
                    <a:pt x="7710" y="14596"/>
                    <a:pt x="7684" y="14607"/>
                    <a:pt x="7658" y="14607"/>
                  </a:cubicBezTo>
                  <a:cubicBezTo>
                    <a:pt x="7627" y="14607"/>
                    <a:pt x="7597" y="14590"/>
                    <a:pt x="7559" y="14553"/>
                  </a:cubicBezTo>
                  <a:cubicBezTo>
                    <a:pt x="7265" y="14304"/>
                    <a:pt x="6948" y="14055"/>
                    <a:pt x="6609" y="13874"/>
                  </a:cubicBezTo>
                  <a:cubicBezTo>
                    <a:pt x="6020" y="13557"/>
                    <a:pt x="5409" y="13353"/>
                    <a:pt x="4730" y="13353"/>
                  </a:cubicBezTo>
                  <a:cubicBezTo>
                    <a:pt x="3599" y="13376"/>
                    <a:pt x="2535" y="13602"/>
                    <a:pt x="1494" y="14055"/>
                  </a:cubicBezTo>
                  <a:cubicBezTo>
                    <a:pt x="1087" y="14236"/>
                    <a:pt x="679" y="14394"/>
                    <a:pt x="249" y="14530"/>
                  </a:cubicBezTo>
                  <a:cubicBezTo>
                    <a:pt x="23" y="14620"/>
                    <a:pt x="0" y="14666"/>
                    <a:pt x="159" y="14847"/>
                  </a:cubicBezTo>
                  <a:cubicBezTo>
                    <a:pt x="204" y="14892"/>
                    <a:pt x="249" y="14960"/>
                    <a:pt x="294" y="14983"/>
                  </a:cubicBezTo>
                  <a:cubicBezTo>
                    <a:pt x="679" y="15322"/>
                    <a:pt x="1041" y="15684"/>
                    <a:pt x="1403" y="16046"/>
                  </a:cubicBezTo>
                  <a:cubicBezTo>
                    <a:pt x="1879" y="16499"/>
                    <a:pt x="2286" y="16997"/>
                    <a:pt x="2761" y="17449"/>
                  </a:cubicBezTo>
                  <a:cubicBezTo>
                    <a:pt x="3237" y="17925"/>
                    <a:pt x="3757" y="18287"/>
                    <a:pt x="4346" y="18558"/>
                  </a:cubicBezTo>
                  <a:cubicBezTo>
                    <a:pt x="4955" y="18824"/>
                    <a:pt x="5575" y="18950"/>
                    <a:pt x="6206" y="18950"/>
                  </a:cubicBezTo>
                  <a:cubicBezTo>
                    <a:pt x="6489" y="18950"/>
                    <a:pt x="6774" y="18924"/>
                    <a:pt x="7061" y="18875"/>
                  </a:cubicBezTo>
                  <a:cubicBezTo>
                    <a:pt x="7650" y="18785"/>
                    <a:pt x="8216" y="18581"/>
                    <a:pt x="8714" y="18264"/>
                  </a:cubicBezTo>
                  <a:cubicBezTo>
                    <a:pt x="8739" y="18247"/>
                    <a:pt x="8755" y="18240"/>
                    <a:pt x="8767" y="18240"/>
                  </a:cubicBezTo>
                  <a:cubicBezTo>
                    <a:pt x="8785" y="18240"/>
                    <a:pt x="8790" y="18259"/>
                    <a:pt x="8804" y="18287"/>
                  </a:cubicBezTo>
                  <a:cubicBezTo>
                    <a:pt x="9076" y="18604"/>
                    <a:pt x="9347" y="18921"/>
                    <a:pt x="9619" y="19237"/>
                  </a:cubicBezTo>
                  <a:cubicBezTo>
                    <a:pt x="9664" y="19283"/>
                    <a:pt x="9755" y="19328"/>
                    <a:pt x="9732" y="19396"/>
                  </a:cubicBezTo>
                  <a:cubicBezTo>
                    <a:pt x="9718" y="19437"/>
                    <a:pt x="9680" y="19445"/>
                    <a:pt x="9637" y="19445"/>
                  </a:cubicBezTo>
                  <a:cubicBezTo>
                    <a:pt x="9609" y="19445"/>
                    <a:pt x="9578" y="19441"/>
                    <a:pt x="9551" y="19441"/>
                  </a:cubicBezTo>
                  <a:cubicBezTo>
                    <a:pt x="9483" y="19464"/>
                    <a:pt x="9438" y="19464"/>
                    <a:pt x="9392" y="19464"/>
                  </a:cubicBezTo>
                  <a:cubicBezTo>
                    <a:pt x="8849" y="19532"/>
                    <a:pt x="8306" y="19554"/>
                    <a:pt x="7786" y="19690"/>
                  </a:cubicBezTo>
                  <a:cubicBezTo>
                    <a:pt x="6654" y="19962"/>
                    <a:pt x="5636" y="20460"/>
                    <a:pt x="4640" y="21048"/>
                  </a:cubicBezTo>
                  <a:cubicBezTo>
                    <a:pt x="3599" y="21659"/>
                    <a:pt x="2739" y="22496"/>
                    <a:pt x="1879" y="23334"/>
                  </a:cubicBezTo>
                  <a:cubicBezTo>
                    <a:pt x="1494" y="23719"/>
                    <a:pt x="1064" y="24035"/>
                    <a:pt x="543" y="24262"/>
                  </a:cubicBezTo>
                  <a:cubicBezTo>
                    <a:pt x="498" y="24307"/>
                    <a:pt x="408" y="24330"/>
                    <a:pt x="430" y="24420"/>
                  </a:cubicBezTo>
                  <a:cubicBezTo>
                    <a:pt x="445" y="24480"/>
                    <a:pt x="491" y="24491"/>
                    <a:pt x="532" y="24491"/>
                  </a:cubicBezTo>
                  <a:cubicBezTo>
                    <a:pt x="553" y="24491"/>
                    <a:pt x="574" y="24488"/>
                    <a:pt x="589" y="24488"/>
                  </a:cubicBezTo>
                  <a:cubicBezTo>
                    <a:pt x="973" y="24465"/>
                    <a:pt x="1358" y="24443"/>
                    <a:pt x="1720" y="24443"/>
                  </a:cubicBezTo>
                  <a:cubicBezTo>
                    <a:pt x="2897" y="24511"/>
                    <a:pt x="4051" y="24714"/>
                    <a:pt x="5160" y="25099"/>
                  </a:cubicBezTo>
                  <a:cubicBezTo>
                    <a:pt x="6038" y="25400"/>
                    <a:pt x="6922" y="25562"/>
                    <a:pt x="7814" y="25562"/>
                  </a:cubicBezTo>
                  <a:cubicBezTo>
                    <a:pt x="8532" y="25562"/>
                    <a:pt x="9254" y="25457"/>
                    <a:pt x="9981" y="25235"/>
                  </a:cubicBezTo>
                  <a:cubicBezTo>
                    <a:pt x="10773" y="25009"/>
                    <a:pt x="11520" y="24669"/>
                    <a:pt x="12244" y="24284"/>
                  </a:cubicBezTo>
                  <a:cubicBezTo>
                    <a:pt x="12923" y="23922"/>
                    <a:pt x="13557" y="23470"/>
                    <a:pt x="14145" y="22972"/>
                  </a:cubicBezTo>
                  <a:cubicBezTo>
                    <a:pt x="14553" y="22610"/>
                    <a:pt x="15073" y="22315"/>
                    <a:pt x="15322" y="21795"/>
                  </a:cubicBezTo>
                  <a:cubicBezTo>
                    <a:pt x="15345" y="21772"/>
                    <a:pt x="15390" y="21772"/>
                    <a:pt x="15413" y="21772"/>
                  </a:cubicBezTo>
                  <a:cubicBezTo>
                    <a:pt x="15797" y="21727"/>
                    <a:pt x="16182" y="21614"/>
                    <a:pt x="16567" y="21523"/>
                  </a:cubicBezTo>
                  <a:cubicBezTo>
                    <a:pt x="16603" y="21505"/>
                    <a:pt x="16625" y="21472"/>
                    <a:pt x="16668" y="21472"/>
                  </a:cubicBezTo>
                  <a:cubicBezTo>
                    <a:pt x="16678" y="21472"/>
                    <a:pt x="16690" y="21474"/>
                    <a:pt x="16703" y="21478"/>
                  </a:cubicBezTo>
                  <a:cubicBezTo>
                    <a:pt x="16680" y="21546"/>
                    <a:pt x="16612" y="21546"/>
                    <a:pt x="16567" y="21569"/>
                  </a:cubicBezTo>
                  <a:cubicBezTo>
                    <a:pt x="16431" y="21636"/>
                    <a:pt x="16295" y="21704"/>
                    <a:pt x="16159" y="21772"/>
                  </a:cubicBezTo>
                  <a:cubicBezTo>
                    <a:pt x="14983" y="22315"/>
                    <a:pt x="14009" y="23107"/>
                    <a:pt x="13195" y="24081"/>
                  </a:cubicBezTo>
                  <a:cubicBezTo>
                    <a:pt x="12674" y="24692"/>
                    <a:pt x="12267" y="25393"/>
                    <a:pt x="11882" y="26095"/>
                  </a:cubicBezTo>
                  <a:cubicBezTo>
                    <a:pt x="11180" y="27385"/>
                    <a:pt x="10728" y="28720"/>
                    <a:pt x="10479" y="30169"/>
                  </a:cubicBezTo>
                  <a:cubicBezTo>
                    <a:pt x="10434" y="30531"/>
                    <a:pt x="10388" y="30870"/>
                    <a:pt x="10388" y="31232"/>
                  </a:cubicBezTo>
                  <a:cubicBezTo>
                    <a:pt x="10411" y="31730"/>
                    <a:pt x="10569" y="31979"/>
                    <a:pt x="10954" y="32025"/>
                  </a:cubicBezTo>
                  <a:lnTo>
                    <a:pt x="11203" y="32025"/>
                  </a:lnTo>
                  <a:cubicBezTo>
                    <a:pt x="11995" y="32047"/>
                    <a:pt x="12787" y="32070"/>
                    <a:pt x="13579" y="32092"/>
                  </a:cubicBezTo>
                  <a:cubicBezTo>
                    <a:pt x="13806" y="32100"/>
                    <a:pt x="14030" y="32107"/>
                    <a:pt x="14251" y="32107"/>
                  </a:cubicBezTo>
                  <a:cubicBezTo>
                    <a:pt x="14693" y="32107"/>
                    <a:pt x="15126" y="32077"/>
                    <a:pt x="15548" y="31957"/>
                  </a:cubicBezTo>
                  <a:cubicBezTo>
                    <a:pt x="17404" y="31459"/>
                    <a:pt x="18988" y="30553"/>
                    <a:pt x="20233" y="29060"/>
                  </a:cubicBezTo>
                  <a:cubicBezTo>
                    <a:pt x="20414" y="28833"/>
                    <a:pt x="20618" y="28607"/>
                    <a:pt x="20776" y="28358"/>
                  </a:cubicBezTo>
                  <a:cubicBezTo>
                    <a:pt x="20912" y="28154"/>
                    <a:pt x="21025" y="27905"/>
                    <a:pt x="21206" y="27702"/>
                  </a:cubicBezTo>
                  <a:cubicBezTo>
                    <a:pt x="21252" y="28087"/>
                    <a:pt x="21320" y="28426"/>
                    <a:pt x="21387" y="28788"/>
                  </a:cubicBezTo>
                  <a:cubicBezTo>
                    <a:pt x="21636" y="30169"/>
                    <a:pt x="22225" y="31413"/>
                    <a:pt x="22972" y="32568"/>
                  </a:cubicBezTo>
                  <a:cubicBezTo>
                    <a:pt x="23741" y="33745"/>
                    <a:pt x="24443" y="34921"/>
                    <a:pt x="25099" y="36166"/>
                  </a:cubicBezTo>
                  <a:cubicBezTo>
                    <a:pt x="25348" y="36619"/>
                    <a:pt x="25574" y="37071"/>
                    <a:pt x="25891" y="37479"/>
                  </a:cubicBezTo>
                  <a:cubicBezTo>
                    <a:pt x="25987" y="37618"/>
                    <a:pt x="26073" y="37686"/>
                    <a:pt x="26154" y="37686"/>
                  </a:cubicBezTo>
                  <a:cubicBezTo>
                    <a:pt x="26244" y="37686"/>
                    <a:pt x="26328" y="37601"/>
                    <a:pt x="26412" y="37434"/>
                  </a:cubicBezTo>
                  <a:cubicBezTo>
                    <a:pt x="26412" y="37434"/>
                    <a:pt x="26412" y="37411"/>
                    <a:pt x="26412" y="37411"/>
                  </a:cubicBezTo>
                  <a:cubicBezTo>
                    <a:pt x="26683" y="36845"/>
                    <a:pt x="26978" y="36279"/>
                    <a:pt x="27317" y="35759"/>
                  </a:cubicBezTo>
                  <a:cubicBezTo>
                    <a:pt x="27656" y="35216"/>
                    <a:pt x="27996" y="34695"/>
                    <a:pt x="28313" y="34152"/>
                  </a:cubicBezTo>
                  <a:cubicBezTo>
                    <a:pt x="28811" y="33315"/>
                    <a:pt x="29150" y="32409"/>
                    <a:pt x="29399" y="31481"/>
                  </a:cubicBezTo>
                  <a:cubicBezTo>
                    <a:pt x="29648" y="30508"/>
                    <a:pt x="29671" y="29535"/>
                    <a:pt x="29467" y="28539"/>
                  </a:cubicBezTo>
                  <a:cubicBezTo>
                    <a:pt x="29354" y="27996"/>
                    <a:pt x="29218" y="27475"/>
                    <a:pt x="28969" y="26978"/>
                  </a:cubicBezTo>
                  <a:cubicBezTo>
                    <a:pt x="28698" y="26412"/>
                    <a:pt x="28290" y="25936"/>
                    <a:pt x="27860" y="25484"/>
                  </a:cubicBezTo>
                  <a:cubicBezTo>
                    <a:pt x="27453" y="25076"/>
                    <a:pt x="26978" y="24760"/>
                    <a:pt x="26502" y="24443"/>
                  </a:cubicBezTo>
                  <a:cubicBezTo>
                    <a:pt x="26231" y="24284"/>
                    <a:pt x="25914" y="24149"/>
                    <a:pt x="25642" y="23900"/>
                  </a:cubicBezTo>
                  <a:lnTo>
                    <a:pt x="25642" y="23900"/>
                  </a:lnTo>
                  <a:cubicBezTo>
                    <a:pt x="25733" y="23922"/>
                    <a:pt x="25778" y="23922"/>
                    <a:pt x="25801" y="23945"/>
                  </a:cubicBezTo>
                  <a:cubicBezTo>
                    <a:pt x="26570" y="24194"/>
                    <a:pt x="27340" y="24488"/>
                    <a:pt x="28132" y="24669"/>
                  </a:cubicBezTo>
                  <a:cubicBezTo>
                    <a:pt x="28878" y="24856"/>
                    <a:pt x="29605" y="24966"/>
                    <a:pt x="30365" y="24966"/>
                  </a:cubicBezTo>
                  <a:cubicBezTo>
                    <a:pt x="30435" y="24966"/>
                    <a:pt x="30505" y="24965"/>
                    <a:pt x="30576" y="24963"/>
                  </a:cubicBezTo>
                  <a:cubicBezTo>
                    <a:pt x="31345" y="24941"/>
                    <a:pt x="32115" y="24760"/>
                    <a:pt x="32839" y="24511"/>
                  </a:cubicBezTo>
                  <a:cubicBezTo>
                    <a:pt x="34016" y="24103"/>
                    <a:pt x="35102" y="23537"/>
                    <a:pt x="36189" y="22904"/>
                  </a:cubicBezTo>
                  <a:cubicBezTo>
                    <a:pt x="36868" y="22519"/>
                    <a:pt x="37547" y="22089"/>
                    <a:pt x="38248" y="21727"/>
                  </a:cubicBezTo>
                  <a:cubicBezTo>
                    <a:pt x="38814" y="21455"/>
                    <a:pt x="39402" y="21252"/>
                    <a:pt x="39991" y="21048"/>
                  </a:cubicBezTo>
                  <a:cubicBezTo>
                    <a:pt x="40081" y="21003"/>
                    <a:pt x="40195" y="20957"/>
                    <a:pt x="40195" y="20844"/>
                  </a:cubicBezTo>
                  <a:cubicBezTo>
                    <a:pt x="40195" y="20754"/>
                    <a:pt x="40081" y="20708"/>
                    <a:pt x="40014" y="20663"/>
                  </a:cubicBezTo>
                  <a:cubicBezTo>
                    <a:pt x="39584" y="20414"/>
                    <a:pt x="39154" y="20211"/>
                    <a:pt x="38746" y="19962"/>
                  </a:cubicBezTo>
                  <a:cubicBezTo>
                    <a:pt x="38045" y="19532"/>
                    <a:pt x="37366" y="19079"/>
                    <a:pt x="36664" y="18604"/>
                  </a:cubicBezTo>
                  <a:cubicBezTo>
                    <a:pt x="36143" y="18264"/>
                    <a:pt x="35623" y="17925"/>
                    <a:pt x="35080" y="17608"/>
                  </a:cubicBezTo>
                  <a:cubicBezTo>
                    <a:pt x="34242" y="17133"/>
                    <a:pt x="33382" y="16703"/>
                    <a:pt x="32454" y="16408"/>
                  </a:cubicBezTo>
                  <a:cubicBezTo>
                    <a:pt x="31710" y="16156"/>
                    <a:pt x="30966" y="16020"/>
                    <a:pt x="30212" y="16020"/>
                  </a:cubicBezTo>
                  <a:cubicBezTo>
                    <a:pt x="29683" y="16020"/>
                    <a:pt x="29149" y="16087"/>
                    <a:pt x="28607" y="16227"/>
                  </a:cubicBezTo>
                  <a:cubicBezTo>
                    <a:pt x="27543" y="16522"/>
                    <a:pt x="26615" y="17065"/>
                    <a:pt x="25755" y="17721"/>
                  </a:cubicBezTo>
                  <a:cubicBezTo>
                    <a:pt x="25642" y="17812"/>
                    <a:pt x="25552" y="17925"/>
                    <a:pt x="25393" y="17970"/>
                  </a:cubicBezTo>
                  <a:cubicBezTo>
                    <a:pt x="25620" y="17631"/>
                    <a:pt x="25823" y="17291"/>
                    <a:pt x="26027" y="16974"/>
                  </a:cubicBezTo>
                  <a:cubicBezTo>
                    <a:pt x="26412" y="16363"/>
                    <a:pt x="26774" y="15752"/>
                    <a:pt x="27091" y="15118"/>
                  </a:cubicBezTo>
                  <a:cubicBezTo>
                    <a:pt x="27521" y="14258"/>
                    <a:pt x="27838" y="13353"/>
                    <a:pt x="27996" y="12403"/>
                  </a:cubicBezTo>
                  <a:cubicBezTo>
                    <a:pt x="28200" y="11090"/>
                    <a:pt x="28086" y="9800"/>
                    <a:pt x="27815" y="8532"/>
                  </a:cubicBezTo>
                  <a:cubicBezTo>
                    <a:pt x="27543" y="7242"/>
                    <a:pt x="26955" y="6088"/>
                    <a:pt x="26231" y="5002"/>
                  </a:cubicBezTo>
                  <a:cubicBezTo>
                    <a:pt x="26140" y="4866"/>
                    <a:pt x="25982" y="4753"/>
                    <a:pt x="25982" y="4572"/>
                  </a:cubicBezTo>
                  <a:cubicBezTo>
                    <a:pt x="25982" y="4572"/>
                    <a:pt x="25959" y="4549"/>
                    <a:pt x="25959" y="4549"/>
                  </a:cubicBezTo>
                  <a:cubicBezTo>
                    <a:pt x="25891" y="4549"/>
                    <a:pt x="25846" y="4527"/>
                    <a:pt x="25846" y="4459"/>
                  </a:cubicBezTo>
                  <a:cubicBezTo>
                    <a:pt x="25710" y="4346"/>
                    <a:pt x="25574" y="4232"/>
                    <a:pt x="25439" y="4119"/>
                  </a:cubicBezTo>
                  <a:cubicBezTo>
                    <a:pt x="25335" y="4083"/>
                    <a:pt x="25238" y="4067"/>
                    <a:pt x="25147" y="4067"/>
                  </a:cubicBezTo>
                  <a:cubicBezTo>
                    <a:pt x="24841" y="4067"/>
                    <a:pt x="24596" y="4249"/>
                    <a:pt x="24352" y="4459"/>
                  </a:cubicBezTo>
                  <a:cubicBezTo>
                    <a:pt x="23673" y="5047"/>
                    <a:pt x="22994" y="5613"/>
                    <a:pt x="22293" y="6179"/>
                  </a:cubicBezTo>
                  <a:cubicBezTo>
                    <a:pt x="21840" y="6563"/>
                    <a:pt x="21387" y="6948"/>
                    <a:pt x="20957" y="7378"/>
                  </a:cubicBezTo>
                  <a:cubicBezTo>
                    <a:pt x="20708" y="7650"/>
                    <a:pt x="20460" y="7921"/>
                    <a:pt x="20233" y="8216"/>
                  </a:cubicBezTo>
                  <a:cubicBezTo>
                    <a:pt x="20199" y="8267"/>
                    <a:pt x="20171" y="8286"/>
                    <a:pt x="20147" y="8286"/>
                  </a:cubicBezTo>
                  <a:cubicBezTo>
                    <a:pt x="20108" y="8286"/>
                    <a:pt x="20080" y="8235"/>
                    <a:pt x="20052" y="8193"/>
                  </a:cubicBezTo>
                  <a:cubicBezTo>
                    <a:pt x="19962" y="8012"/>
                    <a:pt x="19894" y="7831"/>
                    <a:pt x="19803" y="7672"/>
                  </a:cubicBezTo>
                  <a:cubicBezTo>
                    <a:pt x="19441" y="6926"/>
                    <a:pt x="18988" y="6224"/>
                    <a:pt x="18468" y="5590"/>
                  </a:cubicBezTo>
                  <a:cubicBezTo>
                    <a:pt x="18196" y="5273"/>
                    <a:pt x="17925" y="4979"/>
                    <a:pt x="17631" y="4685"/>
                  </a:cubicBezTo>
                  <a:cubicBezTo>
                    <a:pt x="17268" y="4368"/>
                    <a:pt x="16929" y="4006"/>
                    <a:pt x="16544" y="3712"/>
                  </a:cubicBezTo>
                  <a:cubicBezTo>
                    <a:pt x="16001" y="3304"/>
                    <a:pt x="15480" y="2920"/>
                    <a:pt x="14915" y="2535"/>
                  </a:cubicBezTo>
                  <a:cubicBezTo>
                    <a:pt x="14258" y="2105"/>
                    <a:pt x="13602" y="1675"/>
                    <a:pt x="13036" y="1132"/>
                  </a:cubicBezTo>
                  <a:cubicBezTo>
                    <a:pt x="12697" y="792"/>
                    <a:pt x="12312" y="475"/>
                    <a:pt x="11995" y="91"/>
                  </a:cubicBezTo>
                  <a:cubicBezTo>
                    <a:pt x="11950" y="23"/>
                    <a:pt x="11859" y="68"/>
                    <a:pt x="11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81"/>
            <p:cNvSpPr/>
            <p:nvPr/>
          </p:nvSpPr>
          <p:spPr>
            <a:xfrm>
              <a:off x="3187186" y="3094571"/>
              <a:ext cx="95134" cy="204342"/>
            </a:xfrm>
            <a:custGeom>
              <a:avLst/>
              <a:gdLst/>
              <a:ahLst/>
              <a:cxnLst/>
              <a:rect l="l" t="t" r="r" b="b"/>
              <a:pathLst>
                <a:path w="2332" h="5009" extrusionOk="0">
                  <a:moveTo>
                    <a:pt x="124" y="1"/>
                  </a:moveTo>
                  <a:cubicBezTo>
                    <a:pt x="107" y="1"/>
                    <a:pt x="89" y="9"/>
                    <a:pt x="68" y="30"/>
                  </a:cubicBezTo>
                  <a:cubicBezTo>
                    <a:pt x="0" y="120"/>
                    <a:pt x="68" y="143"/>
                    <a:pt x="136" y="188"/>
                  </a:cubicBezTo>
                  <a:cubicBezTo>
                    <a:pt x="181" y="233"/>
                    <a:pt x="249" y="279"/>
                    <a:pt x="294" y="346"/>
                  </a:cubicBezTo>
                  <a:cubicBezTo>
                    <a:pt x="679" y="867"/>
                    <a:pt x="1019" y="1410"/>
                    <a:pt x="1313" y="1999"/>
                  </a:cubicBezTo>
                  <a:cubicBezTo>
                    <a:pt x="1765" y="2904"/>
                    <a:pt x="1992" y="3900"/>
                    <a:pt x="2195" y="4895"/>
                  </a:cubicBezTo>
                  <a:cubicBezTo>
                    <a:pt x="2195" y="4941"/>
                    <a:pt x="2195" y="5009"/>
                    <a:pt x="2263" y="5009"/>
                  </a:cubicBezTo>
                  <a:cubicBezTo>
                    <a:pt x="2331" y="4986"/>
                    <a:pt x="2331" y="4941"/>
                    <a:pt x="2331" y="4873"/>
                  </a:cubicBezTo>
                  <a:cubicBezTo>
                    <a:pt x="2331" y="4692"/>
                    <a:pt x="2286" y="4511"/>
                    <a:pt x="2241" y="4330"/>
                  </a:cubicBezTo>
                  <a:cubicBezTo>
                    <a:pt x="1969" y="3221"/>
                    <a:pt x="1652" y="2112"/>
                    <a:pt x="1019" y="1139"/>
                  </a:cubicBezTo>
                  <a:cubicBezTo>
                    <a:pt x="770" y="776"/>
                    <a:pt x="543" y="392"/>
                    <a:pt x="226" y="75"/>
                  </a:cubicBezTo>
                  <a:cubicBezTo>
                    <a:pt x="195" y="43"/>
                    <a:pt x="163"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81"/>
            <p:cNvSpPr/>
            <p:nvPr/>
          </p:nvSpPr>
          <p:spPr>
            <a:xfrm>
              <a:off x="3235160" y="2315601"/>
              <a:ext cx="19459" cy="106842"/>
            </a:xfrm>
            <a:custGeom>
              <a:avLst/>
              <a:gdLst/>
              <a:ahLst/>
              <a:cxnLst/>
              <a:rect l="l" t="t" r="r" b="b"/>
              <a:pathLst>
                <a:path w="477" h="2619" extrusionOk="0">
                  <a:moveTo>
                    <a:pt x="386" y="1"/>
                  </a:moveTo>
                  <a:cubicBezTo>
                    <a:pt x="295" y="1"/>
                    <a:pt x="318" y="91"/>
                    <a:pt x="318" y="136"/>
                  </a:cubicBezTo>
                  <a:cubicBezTo>
                    <a:pt x="273" y="385"/>
                    <a:pt x="273" y="657"/>
                    <a:pt x="227" y="906"/>
                  </a:cubicBezTo>
                  <a:cubicBezTo>
                    <a:pt x="159" y="1404"/>
                    <a:pt x="91" y="1924"/>
                    <a:pt x="24" y="2422"/>
                  </a:cubicBezTo>
                  <a:cubicBezTo>
                    <a:pt x="24" y="2490"/>
                    <a:pt x="1" y="2535"/>
                    <a:pt x="24" y="2581"/>
                  </a:cubicBezTo>
                  <a:cubicBezTo>
                    <a:pt x="37" y="2607"/>
                    <a:pt x="50" y="2618"/>
                    <a:pt x="63" y="2618"/>
                  </a:cubicBezTo>
                  <a:cubicBezTo>
                    <a:pt x="73" y="2618"/>
                    <a:pt x="82" y="2613"/>
                    <a:pt x="91" y="2603"/>
                  </a:cubicBezTo>
                  <a:cubicBezTo>
                    <a:pt x="137" y="2581"/>
                    <a:pt x="137" y="2535"/>
                    <a:pt x="137" y="2513"/>
                  </a:cubicBezTo>
                  <a:cubicBezTo>
                    <a:pt x="250" y="1721"/>
                    <a:pt x="408" y="951"/>
                    <a:pt x="454" y="159"/>
                  </a:cubicBezTo>
                  <a:cubicBezTo>
                    <a:pt x="454" y="91"/>
                    <a:pt x="476" y="23"/>
                    <a:pt x="3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81"/>
            <p:cNvSpPr/>
            <p:nvPr/>
          </p:nvSpPr>
          <p:spPr>
            <a:xfrm>
              <a:off x="3210235" y="2607363"/>
              <a:ext cx="23131" cy="110024"/>
            </a:xfrm>
            <a:custGeom>
              <a:avLst/>
              <a:gdLst/>
              <a:ahLst/>
              <a:cxnLst/>
              <a:rect l="l" t="t" r="r" b="b"/>
              <a:pathLst>
                <a:path w="567" h="2697" extrusionOk="0">
                  <a:moveTo>
                    <a:pt x="521" y="0"/>
                  </a:moveTo>
                  <a:cubicBezTo>
                    <a:pt x="499" y="0"/>
                    <a:pt x="476" y="23"/>
                    <a:pt x="454" y="23"/>
                  </a:cubicBezTo>
                  <a:cubicBezTo>
                    <a:pt x="454" y="68"/>
                    <a:pt x="454" y="91"/>
                    <a:pt x="454" y="113"/>
                  </a:cubicBezTo>
                  <a:cubicBezTo>
                    <a:pt x="454" y="340"/>
                    <a:pt x="408" y="566"/>
                    <a:pt x="386" y="770"/>
                  </a:cubicBezTo>
                  <a:cubicBezTo>
                    <a:pt x="295" y="1358"/>
                    <a:pt x="182" y="1947"/>
                    <a:pt x="46" y="2535"/>
                  </a:cubicBezTo>
                  <a:cubicBezTo>
                    <a:pt x="46" y="2580"/>
                    <a:pt x="1" y="2671"/>
                    <a:pt x="69" y="2693"/>
                  </a:cubicBezTo>
                  <a:cubicBezTo>
                    <a:pt x="77" y="2695"/>
                    <a:pt x="84" y="2696"/>
                    <a:pt x="90" y="2696"/>
                  </a:cubicBezTo>
                  <a:cubicBezTo>
                    <a:pt x="156" y="2696"/>
                    <a:pt x="139" y="2599"/>
                    <a:pt x="159" y="2558"/>
                  </a:cubicBezTo>
                  <a:cubicBezTo>
                    <a:pt x="182" y="2535"/>
                    <a:pt x="182" y="2512"/>
                    <a:pt x="182" y="2512"/>
                  </a:cubicBezTo>
                  <a:cubicBezTo>
                    <a:pt x="318" y="1879"/>
                    <a:pt x="431" y="1268"/>
                    <a:pt x="521" y="634"/>
                  </a:cubicBezTo>
                  <a:cubicBezTo>
                    <a:pt x="544" y="453"/>
                    <a:pt x="567" y="272"/>
                    <a:pt x="567" y="91"/>
                  </a:cubicBezTo>
                  <a:cubicBezTo>
                    <a:pt x="567" y="46"/>
                    <a:pt x="567" y="23"/>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81"/>
            <p:cNvSpPr/>
            <p:nvPr/>
          </p:nvSpPr>
          <p:spPr>
            <a:xfrm>
              <a:off x="3276730" y="3331179"/>
              <a:ext cx="7425" cy="62294"/>
            </a:xfrm>
            <a:custGeom>
              <a:avLst/>
              <a:gdLst/>
              <a:ahLst/>
              <a:cxnLst/>
              <a:rect l="l" t="t" r="r" b="b"/>
              <a:pathLst>
                <a:path w="182" h="1527" extrusionOk="0">
                  <a:moveTo>
                    <a:pt x="91" y="1"/>
                  </a:moveTo>
                  <a:cubicBezTo>
                    <a:pt x="23" y="1"/>
                    <a:pt x="23" y="91"/>
                    <a:pt x="23" y="137"/>
                  </a:cubicBezTo>
                  <a:cubicBezTo>
                    <a:pt x="23" y="544"/>
                    <a:pt x="0" y="951"/>
                    <a:pt x="0" y="1336"/>
                  </a:cubicBezTo>
                  <a:cubicBezTo>
                    <a:pt x="0" y="1404"/>
                    <a:pt x="0" y="1449"/>
                    <a:pt x="23" y="1494"/>
                  </a:cubicBezTo>
                  <a:cubicBezTo>
                    <a:pt x="55" y="1510"/>
                    <a:pt x="76" y="1526"/>
                    <a:pt x="93" y="1526"/>
                  </a:cubicBezTo>
                  <a:cubicBezTo>
                    <a:pt x="100" y="1526"/>
                    <a:pt x="107" y="1524"/>
                    <a:pt x="114" y="1517"/>
                  </a:cubicBezTo>
                  <a:cubicBezTo>
                    <a:pt x="136" y="1494"/>
                    <a:pt x="136" y="1472"/>
                    <a:pt x="136" y="1449"/>
                  </a:cubicBezTo>
                  <a:cubicBezTo>
                    <a:pt x="159" y="1019"/>
                    <a:pt x="159" y="567"/>
                    <a:pt x="159" y="137"/>
                  </a:cubicBezTo>
                  <a:cubicBezTo>
                    <a:pt x="159" y="91"/>
                    <a:pt x="181" y="1"/>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81"/>
            <p:cNvSpPr/>
            <p:nvPr/>
          </p:nvSpPr>
          <p:spPr>
            <a:xfrm>
              <a:off x="3092993" y="2604589"/>
              <a:ext cx="8363" cy="63722"/>
            </a:xfrm>
            <a:custGeom>
              <a:avLst/>
              <a:gdLst/>
              <a:ahLst/>
              <a:cxnLst/>
              <a:rect l="l" t="t" r="r" b="b"/>
              <a:pathLst>
                <a:path w="205" h="1562" extrusionOk="0">
                  <a:moveTo>
                    <a:pt x="159" y="0"/>
                  </a:moveTo>
                  <a:cubicBezTo>
                    <a:pt x="136" y="0"/>
                    <a:pt x="114" y="23"/>
                    <a:pt x="91" y="23"/>
                  </a:cubicBezTo>
                  <a:cubicBezTo>
                    <a:pt x="91" y="46"/>
                    <a:pt x="91" y="68"/>
                    <a:pt x="69" y="91"/>
                  </a:cubicBezTo>
                  <a:cubicBezTo>
                    <a:pt x="1" y="544"/>
                    <a:pt x="1" y="996"/>
                    <a:pt x="23" y="1449"/>
                  </a:cubicBezTo>
                  <a:cubicBezTo>
                    <a:pt x="46" y="1494"/>
                    <a:pt x="46" y="1562"/>
                    <a:pt x="114" y="1562"/>
                  </a:cubicBezTo>
                  <a:cubicBezTo>
                    <a:pt x="182" y="1539"/>
                    <a:pt x="159" y="1471"/>
                    <a:pt x="159" y="1426"/>
                  </a:cubicBezTo>
                  <a:cubicBezTo>
                    <a:pt x="159" y="1132"/>
                    <a:pt x="136" y="815"/>
                    <a:pt x="159" y="521"/>
                  </a:cubicBezTo>
                  <a:cubicBezTo>
                    <a:pt x="182" y="385"/>
                    <a:pt x="182" y="227"/>
                    <a:pt x="204" y="91"/>
                  </a:cubicBezTo>
                  <a:cubicBezTo>
                    <a:pt x="204" y="46"/>
                    <a:pt x="204" y="0"/>
                    <a:pt x="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81"/>
            <p:cNvSpPr/>
            <p:nvPr/>
          </p:nvSpPr>
          <p:spPr>
            <a:xfrm>
              <a:off x="3157611" y="2580561"/>
              <a:ext cx="6527" cy="55155"/>
            </a:xfrm>
            <a:custGeom>
              <a:avLst/>
              <a:gdLst/>
              <a:ahLst/>
              <a:cxnLst/>
              <a:rect l="l" t="t" r="r" b="b"/>
              <a:pathLst>
                <a:path w="160" h="1352" extrusionOk="0">
                  <a:moveTo>
                    <a:pt x="91" y="1"/>
                  </a:moveTo>
                  <a:cubicBezTo>
                    <a:pt x="1" y="1"/>
                    <a:pt x="23" y="91"/>
                    <a:pt x="23" y="137"/>
                  </a:cubicBezTo>
                  <a:cubicBezTo>
                    <a:pt x="23" y="499"/>
                    <a:pt x="23" y="884"/>
                    <a:pt x="1" y="1246"/>
                  </a:cubicBezTo>
                  <a:cubicBezTo>
                    <a:pt x="1" y="1268"/>
                    <a:pt x="23" y="1314"/>
                    <a:pt x="23" y="1314"/>
                  </a:cubicBezTo>
                  <a:cubicBezTo>
                    <a:pt x="37" y="1340"/>
                    <a:pt x="50" y="1351"/>
                    <a:pt x="63" y="1351"/>
                  </a:cubicBezTo>
                  <a:cubicBezTo>
                    <a:pt x="73" y="1351"/>
                    <a:pt x="82" y="1346"/>
                    <a:pt x="91" y="1336"/>
                  </a:cubicBezTo>
                  <a:cubicBezTo>
                    <a:pt x="137" y="1314"/>
                    <a:pt x="137" y="1268"/>
                    <a:pt x="137" y="1223"/>
                  </a:cubicBezTo>
                  <a:cubicBezTo>
                    <a:pt x="137" y="861"/>
                    <a:pt x="137" y="499"/>
                    <a:pt x="159" y="137"/>
                  </a:cubicBezTo>
                  <a:cubicBezTo>
                    <a:pt x="159" y="91"/>
                    <a:pt x="159" y="1"/>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81"/>
            <p:cNvSpPr/>
            <p:nvPr/>
          </p:nvSpPr>
          <p:spPr>
            <a:xfrm>
              <a:off x="3180700" y="3359612"/>
              <a:ext cx="18521" cy="46547"/>
            </a:xfrm>
            <a:custGeom>
              <a:avLst/>
              <a:gdLst/>
              <a:ahLst/>
              <a:cxnLst/>
              <a:rect l="l" t="t" r="r" b="b"/>
              <a:pathLst>
                <a:path w="454" h="1141" extrusionOk="0">
                  <a:moveTo>
                    <a:pt x="94" y="1"/>
                  </a:moveTo>
                  <a:cubicBezTo>
                    <a:pt x="86" y="1"/>
                    <a:pt x="78" y="2"/>
                    <a:pt x="69" y="5"/>
                  </a:cubicBezTo>
                  <a:cubicBezTo>
                    <a:pt x="1" y="28"/>
                    <a:pt x="46" y="96"/>
                    <a:pt x="69" y="164"/>
                  </a:cubicBezTo>
                  <a:cubicBezTo>
                    <a:pt x="114" y="458"/>
                    <a:pt x="295" y="752"/>
                    <a:pt x="295" y="1069"/>
                  </a:cubicBezTo>
                  <a:cubicBezTo>
                    <a:pt x="295" y="1092"/>
                    <a:pt x="295" y="1114"/>
                    <a:pt x="295" y="1114"/>
                  </a:cubicBezTo>
                  <a:cubicBezTo>
                    <a:pt x="314" y="1133"/>
                    <a:pt x="329" y="1140"/>
                    <a:pt x="342" y="1140"/>
                  </a:cubicBezTo>
                  <a:cubicBezTo>
                    <a:pt x="359" y="1140"/>
                    <a:pt x="372" y="1127"/>
                    <a:pt x="385" y="1114"/>
                  </a:cubicBezTo>
                  <a:cubicBezTo>
                    <a:pt x="453" y="1069"/>
                    <a:pt x="453" y="1001"/>
                    <a:pt x="431" y="933"/>
                  </a:cubicBezTo>
                  <a:cubicBezTo>
                    <a:pt x="363" y="662"/>
                    <a:pt x="272" y="390"/>
                    <a:pt x="182" y="96"/>
                  </a:cubicBezTo>
                  <a:cubicBezTo>
                    <a:pt x="162" y="57"/>
                    <a:pt x="143" y="1"/>
                    <a:pt x="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81"/>
            <p:cNvSpPr/>
            <p:nvPr/>
          </p:nvSpPr>
          <p:spPr>
            <a:xfrm>
              <a:off x="2912968" y="3191376"/>
              <a:ext cx="31412" cy="38918"/>
            </a:xfrm>
            <a:custGeom>
              <a:avLst/>
              <a:gdLst/>
              <a:ahLst/>
              <a:cxnLst/>
              <a:rect l="l" t="t" r="r" b="b"/>
              <a:pathLst>
                <a:path w="770" h="954" extrusionOk="0">
                  <a:moveTo>
                    <a:pt x="705" y="1"/>
                  </a:moveTo>
                  <a:cubicBezTo>
                    <a:pt x="689" y="1"/>
                    <a:pt x="673" y="17"/>
                    <a:pt x="657" y="33"/>
                  </a:cubicBezTo>
                  <a:cubicBezTo>
                    <a:pt x="566" y="123"/>
                    <a:pt x="498" y="214"/>
                    <a:pt x="408" y="327"/>
                  </a:cubicBezTo>
                  <a:cubicBezTo>
                    <a:pt x="272" y="440"/>
                    <a:pt x="204" y="644"/>
                    <a:pt x="68" y="802"/>
                  </a:cubicBezTo>
                  <a:cubicBezTo>
                    <a:pt x="23" y="848"/>
                    <a:pt x="0" y="893"/>
                    <a:pt x="68" y="938"/>
                  </a:cubicBezTo>
                  <a:cubicBezTo>
                    <a:pt x="79" y="949"/>
                    <a:pt x="89" y="953"/>
                    <a:pt x="98" y="953"/>
                  </a:cubicBezTo>
                  <a:cubicBezTo>
                    <a:pt x="126" y="953"/>
                    <a:pt x="147" y="910"/>
                    <a:pt x="181" y="893"/>
                  </a:cubicBezTo>
                  <a:cubicBezTo>
                    <a:pt x="363" y="621"/>
                    <a:pt x="544" y="372"/>
                    <a:pt x="725" y="101"/>
                  </a:cubicBezTo>
                  <a:cubicBezTo>
                    <a:pt x="747" y="78"/>
                    <a:pt x="770" y="33"/>
                    <a:pt x="725" y="10"/>
                  </a:cubicBezTo>
                  <a:cubicBezTo>
                    <a:pt x="718" y="4"/>
                    <a:pt x="711"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81"/>
            <p:cNvSpPr/>
            <p:nvPr/>
          </p:nvSpPr>
          <p:spPr>
            <a:xfrm>
              <a:off x="3273017" y="2637836"/>
              <a:ext cx="12075" cy="46751"/>
            </a:xfrm>
            <a:custGeom>
              <a:avLst/>
              <a:gdLst/>
              <a:ahLst/>
              <a:cxnLst/>
              <a:rect l="l" t="t" r="r" b="b"/>
              <a:pathLst>
                <a:path w="296" h="1146" extrusionOk="0">
                  <a:moveTo>
                    <a:pt x="227" y="0"/>
                  </a:moveTo>
                  <a:cubicBezTo>
                    <a:pt x="182" y="0"/>
                    <a:pt x="182" y="45"/>
                    <a:pt x="182" y="68"/>
                  </a:cubicBezTo>
                  <a:cubicBezTo>
                    <a:pt x="182" y="385"/>
                    <a:pt x="69" y="702"/>
                    <a:pt x="23" y="1019"/>
                  </a:cubicBezTo>
                  <a:cubicBezTo>
                    <a:pt x="23" y="1064"/>
                    <a:pt x="1" y="1086"/>
                    <a:pt x="46" y="1132"/>
                  </a:cubicBezTo>
                  <a:cubicBezTo>
                    <a:pt x="63" y="1140"/>
                    <a:pt x="76" y="1145"/>
                    <a:pt x="88" y="1145"/>
                  </a:cubicBezTo>
                  <a:cubicBezTo>
                    <a:pt x="108" y="1145"/>
                    <a:pt x="122" y="1129"/>
                    <a:pt x="137" y="1086"/>
                  </a:cubicBezTo>
                  <a:cubicBezTo>
                    <a:pt x="205" y="770"/>
                    <a:pt x="272" y="430"/>
                    <a:pt x="295" y="91"/>
                  </a:cubicBezTo>
                  <a:cubicBezTo>
                    <a:pt x="295" y="45"/>
                    <a:pt x="295"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81"/>
            <p:cNvSpPr/>
            <p:nvPr/>
          </p:nvSpPr>
          <p:spPr>
            <a:xfrm>
              <a:off x="2912029" y="3271578"/>
              <a:ext cx="30515" cy="28149"/>
            </a:xfrm>
            <a:custGeom>
              <a:avLst/>
              <a:gdLst/>
              <a:ahLst/>
              <a:cxnLst/>
              <a:rect l="l" t="t" r="r" b="b"/>
              <a:pathLst>
                <a:path w="748" h="690" extrusionOk="0">
                  <a:moveTo>
                    <a:pt x="645" y="1"/>
                  </a:moveTo>
                  <a:cubicBezTo>
                    <a:pt x="602" y="1"/>
                    <a:pt x="581" y="67"/>
                    <a:pt x="544" y="104"/>
                  </a:cubicBezTo>
                  <a:cubicBezTo>
                    <a:pt x="386" y="240"/>
                    <a:pt x="250" y="398"/>
                    <a:pt x="91" y="534"/>
                  </a:cubicBezTo>
                  <a:cubicBezTo>
                    <a:pt x="46" y="579"/>
                    <a:pt x="1" y="602"/>
                    <a:pt x="23" y="647"/>
                  </a:cubicBezTo>
                  <a:cubicBezTo>
                    <a:pt x="44" y="678"/>
                    <a:pt x="69" y="690"/>
                    <a:pt x="94" y="690"/>
                  </a:cubicBezTo>
                  <a:cubicBezTo>
                    <a:pt x="125" y="690"/>
                    <a:pt x="157" y="672"/>
                    <a:pt x="182" y="647"/>
                  </a:cubicBezTo>
                  <a:cubicBezTo>
                    <a:pt x="340" y="511"/>
                    <a:pt x="476" y="375"/>
                    <a:pt x="612" y="240"/>
                  </a:cubicBezTo>
                  <a:cubicBezTo>
                    <a:pt x="634" y="217"/>
                    <a:pt x="657" y="194"/>
                    <a:pt x="657" y="172"/>
                  </a:cubicBezTo>
                  <a:cubicBezTo>
                    <a:pt x="702" y="126"/>
                    <a:pt x="748" y="59"/>
                    <a:pt x="680" y="13"/>
                  </a:cubicBezTo>
                  <a:cubicBezTo>
                    <a:pt x="667" y="5"/>
                    <a:pt x="655"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81"/>
            <p:cNvSpPr/>
            <p:nvPr/>
          </p:nvSpPr>
          <p:spPr>
            <a:xfrm>
              <a:off x="2863117" y="3184604"/>
              <a:ext cx="25864" cy="28312"/>
            </a:xfrm>
            <a:custGeom>
              <a:avLst/>
              <a:gdLst/>
              <a:ahLst/>
              <a:cxnLst/>
              <a:rect l="l" t="t" r="r" b="b"/>
              <a:pathLst>
                <a:path w="634" h="694" extrusionOk="0">
                  <a:moveTo>
                    <a:pt x="566" y="1"/>
                  </a:moveTo>
                  <a:cubicBezTo>
                    <a:pt x="549" y="1"/>
                    <a:pt x="532" y="7"/>
                    <a:pt x="521" y="18"/>
                  </a:cubicBezTo>
                  <a:cubicBezTo>
                    <a:pt x="362" y="222"/>
                    <a:pt x="159" y="357"/>
                    <a:pt x="23" y="561"/>
                  </a:cubicBezTo>
                  <a:cubicBezTo>
                    <a:pt x="0" y="606"/>
                    <a:pt x="0" y="652"/>
                    <a:pt x="46" y="674"/>
                  </a:cubicBezTo>
                  <a:cubicBezTo>
                    <a:pt x="53" y="688"/>
                    <a:pt x="62" y="694"/>
                    <a:pt x="72" y="694"/>
                  </a:cubicBezTo>
                  <a:cubicBezTo>
                    <a:pt x="94" y="694"/>
                    <a:pt x="120" y="667"/>
                    <a:pt x="136" y="652"/>
                  </a:cubicBezTo>
                  <a:cubicBezTo>
                    <a:pt x="249" y="538"/>
                    <a:pt x="362" y="425"/>
                    <a:pt x="430" y="335"/>
                  </a:cubicBezTo>
                  <a:cubicBezTo>
                    <a:pt x="521" y="244"/>
                    <a:pt x="566" y="176"/>
                    <a:pt x="611" y="108"/>
                  </a:cubicBezTo>
                  <a:cubicBezTo>
                    <a:pt x="634" y="86"/>
                    <a:pt x="634" y="41"/>
                    <a:pt x="611" y="18"/>
                  </a:cubicBezTo>
                  <a:cubicBezTo>
                    <a:pt x="600" y="7"/>
                    <a:pt x="583" y="1"/>
                    <a:pt x="5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81"/>
            <p:cNvSpPr/>
            <p:nvPr/>
          </p:nvSpPr>
          <p:spPr>
            <a:xfrm>
              <a:off x="3490940" y="3051451"/>
              <a:ext cx="36960" cy="12279"/>
            </a:xfrm>
            <a:custGeom>
              <a:avLst/>
              <a:gdLst/>
              <a:ahLst/>
              <a:cxnLst/>
              <a:rect l="l" t="t" r="r" b="b"/>
              <a:pathLst>
                <a:path w="906" h="301" extrusionOk="0">
                  <a:moveTo>
                    <a:pt x="815" y="0"/>
                  </a:moveTo>
                  <a:cubicBezTo>
                    <a:pt x="566" y="68"/>
                    <a:pt x="317" y="113"/>
                    <a:pt x="68" y="159"/>
                  </a:cubicBezTo>
                  <a:cubicBezTo>
                    <a:pt x="23" y="181"/>
                    <a:pt x="0" y="204"/>
                    <a:pt x="23" y="249"/>
                  </a:cubicBezTo>
                  <a:cubicBezTo>
                    <a:pt x="23" y="268"/>
                    <a:pt x="23" y="301"/>
                    <a:pt x="47" y="301"/>
                  </a:cubicBezTo>
                  <a:cubicBezTo>
                    <a:pt x="52" y="301"/>
                    <a:pt x="59" y="299"/>
                    <a:pt x="68" y="294"/>
                  </a:cubicBezTo>
                  <a:cubicBezTo>
                    <a:pt x="339" y="272"/>
                    <a:pt x="611" y="204"/>
                    <a:pt x="883" y="136"/>
                  </a:cubicBezTo>
                  <a:cubicBezTo>
                    <a:pt x="905" y="113"/>
                    <a:pt x="905" y="68"/>
                    <a:pt x="905" y="46"/>
                  </a:cubicBezTo>
                  <a:cubicBezTo>
                    <a:pt x="883" y="0"/>
                    <a:pt x="860" y="0"/>
                    <a:pt x="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81"/>
            <p:cNvSpPr/>
            <p:nvPr/>
          </p:nvSpPr>
          <p:spPr>
            <a:xfrm>
              <a:off x="3516763" y="2993605"/>
              <a:ext cx="32350" cy="14033"/>
            </a:xfrm>
            <a:custGeom>
              <a:avLst/>
              <a:gdLst/>
              <a:ahLst/>
              <a:cxnLst/>
              <a:rect l="l" t="t" r="r" b="b"/>
              <a:pathLst>
                <a:path w="793" h="344" extrusionOk="0">
                  <a:moveTo>
                    <a:pt x="662" y="0"/>
                  </a:moveTo>
                  <a:cubicBezTo>
                    <a:pt x="634" y="0"/>
                    <a:pt x="608" y="6"/>
                    <a:pt x="589" y="15"/>
                  </a:cubicBezTo>
                  <a:cubicBezTo>
                    <a:pt x="431" y="106"/>
                    <a:pt x="272" y="128"/>
                    <a:pt x="114" y="196"/>
                  </a:cubicBezTo>
                  <a:cubicBezTo>
                    <a:pt x="69" y="196"/>
                    <a:pt x="1" y="219"/>
                    <a:pt x="1" y="287"/>
                  </a:cubicBezTo>
                  <a:cubicBezTo>
                    <a:pt x="12" y="332"/>
                    <a:pt x="40" y="343"/>
                    <a:pt x="71" y="343"/>
                  </a:cubicBezTo>
                  <a:cubicBezTo>
                    <a:pt x="103" y="343"/>
                    <a:pt x="136" y="332"/>
                    <a:pt x="159" y="332"/>
                  </a:cubicBezTo>
                  <a:cubicBezTo>
                    <a:pt x="340" y="287"/>
                    <a:pt x="521" y="219"/>
                    <a:pt x="680" y="173"/>
                  </a:cubicBezTo>
                  <a:cubicBezTo>
                    <a:pt x="725" y="173"/>
                    <a:pt x="748" y="151"/>
                    <a:pt x="770" y="128"/>
                  </a:cubicBezTo>
                  <a:cubicBezTo>
                    <a:pt x="793" y="106"/>
                    <a:pt x="793" y="60"/>
                    <a:pt x="770" y="38"/>
                  </a:cubicBezTo>
                  <a:cubicBezTo>
                    <a:pt x="744" y="11"/>
                    <a:pt x="70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81"/>
            <p:cNvSpPr/>
            <p:nvPr/>
          </p:nvSpPr>
          <p:spPr>
            <a:xfrm>
              <a:off x="3501995" y="2883949"/>
              <a:ext cx="24967" cy="8730"/>
            </a:xfrm>
            <a:custGeom>
              <a:avLst/>
              <a:gdLst/>
              <a:ahLst/>
              <a:cxnLst/>
              <a:rect l="l" t="t" r="r" b="b"/>
              <a:pathLst>
                <a:path w="612" h="214" extrusionOk="0">
                  <a:moveTo>
                    <a:pt x="521" y="1"/>
                  </a:moveTo>
                  <a:cubicBezTo>
                    <a:pt x="512" y="1"/>
                    <a:pt x="505" y="4"/>
                    <a:pt x="498" y="10"/>
                  </a:cubicBezTo>
                  <a:cubicBezTo>
                    <a:pt x="363" y="32"/>
                    <a:pt x="204" y="32"/>
                    <a:pt x="68" y="55"/>
                  </a:cubicBezTo>
                  <a:cubicBezTo>
                    <a:pt x="23" y="55"/>
                    <a:pt x="1" y="100"/>
                    <a:pt x="1" y="146"/>
                  </a:cubicBezTo>
                  <a:cubicBezTo>
                    <a:pt x="1" y="191"/>
                    <a:pt x="46" y="214"/>
                    <a:pt x="91" y="214"/>
                  </a:cubicBezTo>
                  <a:cubicBezTo>
                    <a:pt x="227" y="191"/>
                    <a:pt x="363" y="191"/>
                    <a:pt x="498" y="168"/>
                  </a:cubicBezTo>
                  <a:cubicBezTo>
                    <a:pt x="521" y="168"/>
                    <a:pt x="566" y="146"/>
                    <a:pt x="566" y="146"/>
                  </a:cubicBezTo>
                  <a:cubicBezTo>
                    <a:pt x="612" y="123"/>
                    <a:pt x="612" y="100"/>
                    <a:pt x="589" y="55"/>
                  </a:cubicBezTo>
                  <a:cubicBezTo>
                    <a:pt x="572" y="22"/>
                    <a:pt x="544"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81"/>
            <p:cNvSpPr/>
            <p:nvPr/>
          </p:nvSpPr>
          <p:spPr>
            <a:xfrm>
              <a:off x="2967428" y="2418770"/>
              <a:ext cx="12973" cy="29128"/>
            </a:xfrm>
            <a:custGeom>
              <a:avLst/>
              <a:gdLst/>
              <a:ahLst/>
              <a:cxnLst/>
              <a:rect l="l" t="t" r="r" b="b"/>
              <a:pathLst>
                <a:path w="318" h="714" extrusionOk="0">
                  <a:moveTo>
                    <a:pt x="159" y="0"/>
                  </a:moveTo>
                  <a:cubicBezTo>
                    <a:pt x="129" y="0"/>
                    <a:pt x="114" y="37"/>
                    <a:pt x="114" y="74"/>
                  </a:cubicBezTo>
                  <a:cubicBezTo>
                    <a:pt x="204" y="255"/>
                    <a:pt x="69" y="414"/>
                    <a:pt x="23" y="595"/>
                  </a:cubicBezTo>
                  <a:cubicBezTo>
                    <a:pt x="23" y="640"/>
                    <a:pt x="1" y="663"/>
                    <a:pt x="23" y="708"/>
                  </a:cubicBezTo>
                  <a:cubicBezTo>
                    <a:pt x="46" y="708"/>
                    <a:pt x="69" y="714"/>
                    <a:pt x="88" y="714"/>
                  </a:cubicBezTo>
                  <a:cubicBezTo>
                    <a:pt x="108" y="714"/>
                    <a:pt x="125" y="708"/>
                    <a:pt x="136" y="685"/>
                  </a:cubicBezTo>
                  <a:cubicBezTo>
                    <a:pt x="227" y="504"/>
                    <a:pt x="295" y="323"/>
                    <a:pt x="295" y="119"/>
                  </a:cubicBezTo>
                  <a:cubicBezTo>
                    <a:pt x="318" y="52"/>
                    <a:pt x="250" y="6"/>
                    <a:pt x="182" y="6"/>
                  </a:cubicBezTo>
                  <a:cubicBezTo>
                    <a:pt x="173" y="2"/>
                    <a:pt x="166" y="0"/>
                    <a:pt x="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81"/>
            <p:cNvSpPr/>
            <p:nvPr/>
          </p:nvSpPr>
          <p:spPr>
            <a:xfrm>
              <a:off x="2990517" y="2525162"/>
              <a:ext cx="11137" cy="26680"/>
            </a:xfrm>
            <a:custGeom>
              <a:avLst/>
              <a:gdLst/>
              <a:ahLst/>
              <a:cxnLst/>
              <a:rect l="l" t="t" r="r" b="b"/>
              <a:pathLst>
                <a:path w="273" h="654" extrusionOk="0">
                  <a:moveTo>
                    <a:pt x="182" y="1"/>
                  </a:moveTo>
                  <a:cubicBezTo>
                    <a:pt x="159" y="1"/>
                    <a:pt x="136" y="46"/>
                    <a:pt x="136" y="69"/>
                  </a:cubicBezTo>
                  <a:cubicBezTo>
                    <a:pt x="114" y="227"/>
                    <a:pt x="68" y="386"/>
                    <a:pt x="0" y="544"/>
                  </a:cubicBezTo>
                  <a:cubicBezTo>
                    <a:pt x="0" y="567"/>
                    <a:pt x="0" y="612"/>
                    <a:pt x="46" y="635"/>
                  </a:cubicBezTo>
                  <a:cubicBezTo>
                    <a:pt x="59" y="648"/>
                    <a:pt x="70" y="653"/>
                    <a:pt x="80" y="653"/>
                  </a:cubicBezTo>
                  <a:cubicBezTo>
                    <a:pt x="104" y="653"/>
                    <a:pt x="120" y="621"/>
                    <a:pt x="136" y="589"/>
                  </a:cubicBezTo>
                  <a:cubicBezTo>
                    <a:pt x="227" y="454"/>
                    <a:pt x="272" y="273"/>
                    <a:pt x="272" y="114"/>
                  </a:cubicBezTo>
                  <a:cubicBezTo>
                    <a:pt x="272" y="46"/>
                    <a:pt x="227" y="24"/>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81"/>
            <p:cNvSpPr/>
            <p:nvPr/>
          </p:nvSpPr>
          <p:spPr>
            <a:xfrm>
              <a:off x="2879720" y="2298059"/>
              <a:ext cx="7425" cy="24395"/>
            </a:xfrm>
            <a:custGeom>
              <a:avLst/>
              <a:gdLst/>
              <a:ahLst/>
              <a:cxnLst/>
              <a:rect l="l" t="t" r="r" b="b"/>
              <a:pathLst>
                <a:path w="182" h="598" extrusionOk="0">
                  <a:moveTo>
                    <a:pt x="136" y="1"/>
                  </a:moveTo>
                  <a:cubicBezTo>
                    <a:pt x="91" y="1"/>
                    <a:pt x="69" y="1"/>
                    <a:pt x="46" y="46"/>
                  </a:cubicBezTo>
                  <a:cubicBezTo>
                    <a:pt x="23" y="204"/>
                    <a:pt x="23" y="385"/>
                    <a:pt x="1" y="544"/>
                  </a:cubicBezTo>
                  <a:cubicBezTo>
                    <a:pt x="1" y="566"/>
                    <a:pt x="23" y="566"/>
                    <a:pt x="23" y="589"/>
                  </a:cubicBezTo>
                  <a:cubicBezTo>
                    <a:pt x="35" y="595"/>
                    <a:pt x="48" y="598"/>
                    <a:pt x="59" y="598"/>
                  </a:cubicBezTo>
                  <a:cubicBezTo>
                    <a:pt x="90" y="598"/>
                    <a:pt x="114" y="577"/>
                    <a:pt x="114" y="544"/>
                  </a:cubicBezTo>
                  <a:cubicBezTo>
                    <a:pt x="159" y="385"/>
                    <a:pt x="182" y="227"/>
                    <a:pt x="182" y="68"/>
                  </a:cubicBezTo>
                  <a:cubicBezTo>
                    <a:pt x="182" y="23"/>
                    <a:pt x="182"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81"/>
            <p:cNvSpPr/>
            <p:nvPr/>
          </p:nvSpPr>
          <p:spPr>
            <a:xfrm>
              <a:off x="2833582" y="2275663"/>
              <a:ext cx="8322" cy="19582"/>
            </a:xfrm>
            <a:custGeom>
              <a:avLst/>
              <a:gdLst/>
              <a:ahLst/>
              <a:cxnLst/>
              <a:rect l="l" t="t" r="r" b="b"/>
              <a:pathLst>
                <a:path w="204" h="480" extrusionOk="0">
                  <a:moveTo>
                    <a:pt x="108" y="1"/>
                  </a:moveTo>
                  <a:cubicBezTo>
                    <a:pt x="85" y="1"/>
                    <a:pt x="57" y="18"/>
                    <a:pt x="23" y="52"/>
                  </a:cubicBezTo>
                  <a:cubicBezTo>
                    <a:pt x="68" y="165"/>
                    <a:pt x="0" y="301"/>
                    <a:pt x="0" y="436"/>
                  </a:cubicBezTo>
                  <a:cubicBezTo>
                    <a:pt x="10" y="467"/>
                    <a:pt x="30" y="479"/>
                    <a:pt x="50" y="479"/>
                  </a:cubicBezTo>
                  <a:cubicBezTo>
                    <a:pt x="75" y="479"/>
                    <a:pt x="101" y="461"/>
                    <a:pt x="113" y="436"/>
                  </a:cubicBezTo>
                  <a:cubicBezTo>
                    <a:pt x="181" y="301"/>
                    <a:pt x="204" y="187"/>
                    <a:pt x="158" y="52"/>
                  </a:cubicBezTo>
                  <a:cubicBezTo>
                    <a:pt x="147" y="18"/>
                    <a:pt x="130" y="1"/>
                    <a:pt x="1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81"/>
            <p:cNvSpPr/>
            <p:nvPr/>
          </p:nvSpPr>
          <p:spPr>
            <a:xfrm>
              <a:off x="2375627" y="2835730"/>
              <a:ext cx="20357" cy="12646"/>
            </a:xfrm>
            <a:custGeom>
              <a:avLst/>
              <a:gdLst/>
              <a:ahLst/>
              <a:cxnLst/>
              <a:rect l="l" t="t" r="r" b="b"/>
              <a:pathLst>
                <a:path w="499" h="310" extrusionOk="0">
                  <a:moveTo>
                    <a:pt x="422" y="0"/>
                  </a:moveTo>
                  <a:cubicBezTo>
                    <a:pt x="408" y="0"/>
                    <a:pt x="395" y="6"/>
                    <a:pt x="385" y="15"/>
                  </a:cubicBezTo>
                  <a:cubicBezTo>
                    <a:pt x="272" y="60"/>
                    <a:pt x="159" y="128"/>
                    <a:pt x="46" y="196"/>
                  </a:cubicBezTo>
                  <a:cubicBezTo>
                    <a:pt x="23" y="219"/>
                    <a:pt x="1" y="241"/>
                    <a:pt x="23" y="287"/>
                  </a:cubicBezTo>
                  <a:cubicBezTo>
                    <a:pt x="46" y="309"/>
                    <a:pt x="91" y="309"/>
                    <a:pt x="114" y="309"/>
                  </a:cubicBezTo>
                  <a:cubicBezTo>
                    <a:pt x="227" y="264"/>
                    <a:pt x="340" y="219"/>
                    <a:pt x="453" y="128"/>
                  </a:cubicBezTo>
                  <a:cubicBezTo>
                    <a:pt x="476" y="106"/>
                    <a:pt x="498" y="83"/>
                    <a:pt x="476" y="38"/>
                  </a:cubicBezTo>
                  <a:cubicBezTo>
                    <a:pt x="463" y="11"/>
                    <a:pt x="442" y="0"/>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81"/>
            <p:cNvSpPr/>
            <p:nvPr/>
          </p:nvSpPr>
          <p:spPr>
            <a:xfrm>
              <a:off x="2693209" y="3076377"/>
              <a:ext cx="11137" cy="19663"/>
            </a:xfrm>
            <a:custGeom>
              <a:avLst/>
              <a:gdLst/>
              <a:ahLst/>
              <a:cxnLst/>
              <a:rect l="l" t="t" r="r" b="b"/>
              <a:pathLst>
                <a:path w="273" h="482" extrusionOk="0">
                  <a:moveTo>
                    <a:pt x="227" y="0"/>
                  </a:moveTo>
                  <a:cubicBezTo>
                    <a:pt x="159" y="0"/>
                    <a:pt x="137" y="23"/>
                    <a:pt x="114" y="68"/>
                  </a:cubicBezTo>
                  <a:cubicBezTo>
                    <a:pt x="92" y="159"/>
                    <a:pt x="69" y="272"/>
                    <a:pt x="24" y="362"/>
                  </a:cubicBezTo>
                  <a:cubicBezTo>
                    <a:pt x="1" y="408"/>
                    <a:pt x="1" y="453"/>
                    <a:pt x="46" y="476"/>
                  </a:cubicBezTo>
                  <a:cubicBezTo>
                    <a:pt x="55" y="480"/>
                    <a:pt x="62" y="482"/>
                    <a:pt x="69" y="482"/>
                  </a:cubicBezTo>
                  <a:cubicBezTo>
                    <a:pt x="101" y="482"/>
                    <a:pt x="122" y="445"/>
                    <a:pt x="159" y="408"/>
                  </a:cubicBezTo>
                  <a:cubicBezTo>
                    <a:pt x="182" y="317"/>
                    <a:pt x="227" y="204"/>
                    <a:pt x="250" y="113"/>
                  </a:cubicBezTo>
                  <a:cubicBezTo>
                    <a:pt x="273" y="68"/>
                    <a:pt x="273" y="23"/>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81"/>
            <p:cNvSpPr/>
            <p:nvPr/>
          </p:nvSpPr>
          <p:spPr>
            <a:xfrm>
              <a:off x="2375627" y="2717957"/>
              <a:ext cx="20357" cy="18766"/>
            </a:xfrm>
            <a:custGeom>
              <a:avLst/>
              <a:gdLst/>
              <a:ahLst/>
              <a:cxnLst/>
              <a:rect l="l" t="t" r="r" b="b"/>
              <a:pathLst>
                <a:path w="499" h="460" extrusionOk="0">
                  <a:moveTo>
                    <a:pt x="126" y="0"/>
                  </a:moveTo>
                  <a:cubicBezTo>
                    <a:pt x="107" y="0"/>
                    <a:pt x="88" y="8"/>
                    <a:pt x="68" y="28"/>
                  </a:cubicBezTo>
                  <a:cubicBezTo>
                    <a:pt x="1" y="96"/>
                    <a:pt x="114" y="141"/>
                    <a:pt x="136" y="186"/>
                  </a:cubicBezTo>
                  <a:cubicBezTo>
                    <a:pt x="204" y="254"/>
                    <a:pt x="272" y="322"/>
                    <a:pt x="317" y="412"/>
                  </a:cubicBezTo>
                  <a:cubicBezTo>
                    <a:pt x="345" y="440"/>
                    <a:pt x="365" y="460"/>
                    <a:pt x="386" y="460"/>
                  </a:cubicBezTo>
                  <a:cubicBezTo>
                    <a:pt x="399" y="460"/>
                    <a:pt x="413" y="452"/>
                    <a:pt x="431" y="435"/>
                  </a:cubicBezTo>
                  <a:cubicBezTo>
                    <a:pt x="498" y="412"/>
                    <a:pt x="476" y="367"/>
                    <a:pt x="431" y="322"/>
                  </a:cubicBezTo>
                  <a:cubicBezTo>
                    <a:pt x="385" y="254"/>
                    <a:pt x="317" y="164"/>
                    <a:pt x="272" y="118"/>
                  </a:cubicBezTo>
                  <a:cubicBezTo>
                    <a:pt x="224" y="53"/>
                    <a:pt x="175" y="0"/>
                    <a:pt x="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81"/>
            <p:cNvSpPr/>
            <p:nvPr/>
          </p:nvSpPr>
          <p:spPr>
            <a:xfrm>
              <a:off x="2432861" y="2713510"/>
              <a:ext cx="15747" cy="12687"/>
            </a:xfrm>
            <a:custGeom>
              <a:avLst/>
              <a:gdLst/>
              <a:ahLst/>
              <a:cxnLst/>
              <a:rect l="l" t="t" r="r" b="b"/>
              <a:pathLst>
                <a:path w="386" h="311" extrusionOk="0">
                  <a:moveTo>
                    <a:pt x="159" y="1"/>
                  </a:moveTo>
                  <a:cubicBezTo>
                    <a:pt x="114" y="1"/>
                    <a:pt x="69" y="1"/>
                    <a:pt x="23" y="46"/>
                  </a:cubicBezTo>
                  <a:cubicBezTo>
                    <a:pt x="1" y="69"/>
                    <a:pt x="1" y="137"/>
                    <a:pt x="1" y="182"/>
                  </a:cubicBezTo>
                  <a:cubicBezTo>
                    <a:pt x="14" y="209"/>
                    <a:pt x="35" y="219"/>
                    <a:pt x="59" y="219"/>
                  </a:cubicBezTo>
                  <a:cubicBezTo>
                    <a:pt x="76" y="219"/>
                    <a:pt x="95" y="214"/>
                    <a:pt x="114" y="205"/>
                  </a:cubicBezTo>
                  <a:cubicBezTo>
                    <a:pt x="123" y="200"/>
                    <a:pt x="130" y="198"/>
                    <a:pt x="135" y="198"/>
                  </a:cubicBezTo>
                  <a:cubicBezTo>
                    <a:pt x="160" y="198"/>
                    <a:pt x="164" y="232"/>
                    <a:pt x="182" y="250"/>
                  </a:cubicBezTo>
                  <a:cubicBezTo>
                    <a:pt x="216" y="267"/>
                    <a:pt x="251" y="310"/>
                    <a:pt x="285" y="310"/>
                  </a:cubicBezTo>
                  <a:cubicBezTo>
                    <a:pt x="296" y="310"/>
                    <a:pt x="307" y="306"/>
                    <a:pt x="318" y="295"/>
                  </a:cubicBezTo>
                  <a:cubicBezTo>
                    <a:pt x="386" y="250"/>
                    <a:pt x="318" y="182"/>
                    <a:pt x="295" y="137"/>
                  </a:cubicBezTo>
                  <a:cubicBezTo>
                    <a:pt x="272" y="69"/>
                    <a:pt x="227" y="46"/>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81"/>
            <p:cNvSpPr/>
            <p:nvPr/>
          </p:nvSpPr>
          <p:spPr>
            <a:xfrm>
              <a:off x="2500253" y="2984059"/>
              <a:ext cx="32391" cy="17012"/>
            </a:xfrm>
            <a:custGeom>
              <a:avLst/>
              <a:gdLst/>
              <a:ahLst/>
              <a:cxnLst/>
              <a:rect l="l" t="t" r="r" b="b"/>
              <a:pathLst>
                <a:path w="794" h="417" extrusionOk="0">
                  <a:moveTo>
                    <a:pt x="114" y="0"/>
                  </a:moveTo>
                  <a:cubicBezTo>
                    <a:pt x="91" y="0"/>
                    <a:pt x="46" y="0"/>
                    <a:pt x="24" y="45"/>
                  </a:cubicBezTo>
                  <a:cubicBezTo>
                    <a:pt x="1" y="91"/>
                    <a:pt x="46" y="113"/>
                    <a:pt x="69" y="136"/>
                  </a:cubicBezTo>
                  <a:cubicBezTo>
                    <a:pt x="272" y="226"/>
                    <a:pt x="476" y="317"/>
                    <a:pt x="702" y="407"/>
                  </a:cubicBezTo>
                  <a:cubicBezTo>
                    <a:pt x="709" y="414"/>
                    <a:pt x="718" y="417"/>
                    <a:pt x="727" y="417"/>
                  </a:cubicBezTo>
                  <a:cubicBezTo>
                    <a:pt x="750" y="417"/>
                    <a:pt x="777" y="401"/>
                    <a:pt x="793" y="385"/>
                  </a:cubicBezTo>
                  <a:cubicBezTo>
                    <a:pt x="793" y="340"/>
                    <a:pt x="770" y="317"/>
                    <a:pt x="748" y="294"/>
                  </a:cubicBezTo>
                  <a:cubicBezTo>
                    <a:pt x="544" y="204"/>
                    <a:pt x="340" y="113"/>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3" name="Google Shape;4053;p81"/>
          <p:cNvGrpSpPr/>
          <p:nvPr/>
        </p:nvGrpSpPr>
        <p:grpSpPr>
          <a:xfrm rot="7043202" flipH="1">
            <a:off x="7833220" y="2612497"/>
            <a:ext cx="957558" cy="766846"/>
            <a:chOff x="4365025" y="1539800"/>
            <a:chExt cx="121025" cy="96925"/>
          </a:xfrm>
        </p:grpSpPr>
        <p:sp>
          <p:nvSpPr>
            <p:cNvPr id="4054" name="Google Shape;4054;p81"/>
            <p:cNvSpPr/>
            <p:nvPr/>
          </p:nvSpPr>
          <p:spPr>
            <a:xfrm>
              <a:off x="4365025" y="1587950"/>
              <a:ext cx="30125" cy="19500"/>
            </a:xfrm>
            <a:custGeom>
              <a:avLst/>
              <a:gdLst/>
              <a:ahLst/>
              <a:cxnLst/>
              <a:rect l="l" t="t" r="r" b="b"/>
              <a:pathLst>
                <a:path w="1205" h="780" extrusionOk="0">
                  <a:moveTo>
                    <a:pt x="786" y="0"/>
                  </a:moveTo>
                  <a:cubicBezTo>
                    <a:pt x="525" y="3"/>
                    <a:pt x="1" y="135"/>
                    <a:pt x="70" y="487"/>
                  </a:cubicBezTo>
                  <a:cubicBezTo>
                    <a:pt x="112" y="700"/>
                    <a:pt x="344" y="779"/>
                    <a:pt x="555" y="779"/>
                  </a:cubicBezTo>
                  <a:cubicBezTo>
                    <a:pt x="632" y="779"/>
                    <a:pt x="705" y="769"/>
                    <a:pt x="766" y="751"/>
                  </a:cubicBezTo>
                  <a:cubicBezTo>
                    <a:pt x="949" y="699"/>
                    <a:pt x="1204" y="525"/>
                    <a:pt x="1147" y="307"/>
                  </a:cubicBezTo>
                  <a:cubicBezTo>
                    <a:pt x="1115" y="184"/>
                    <a:pt x="929" y="49"/>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81"/>
            <p:cNvSpPr/>
            <p:nvPr/>
          </p:nvSpPr>
          <p:spPr>
            <a:xfrm>
              <a:off x="4407850" y="1579225"/>
              <a:ext cx="22750" cy="14925"/>
            </a:xfrm>
            <a:custGeom>
              <a:avLst/>
              <a:gdLst/>
              <a:ahLst/>
              <a:cxnLst/>
              <a:rect l="l" t="t" r="r" b="b"/>
              <a:pathLst>
                <a:path w="910" h="597" extrusionOk="0">
                  <a:moveTo>
                    <a:pt x="581" y="0"/>
                  </a:moveTo>
                  <a:cubicBezTo>
                    <a:pt x="571" y="0"/>
                    <a:pt x="561" y="1"/>
                    <a:pt x="551" y="3"/>
                  </a:cubicBezTo>
                  <a:lnTo>
                    <a:pt x="594" y="8"/>
                  </a:lnTo>
                  <a:cubicBezTo>
                    <a:pt x="1" y="8"/>
                    <a:pt x="140" y="596"/>
                    <a:pt x="475" y="596"/>
                  </a:cubicBezTo>
                  <a:cubicBezTo>
                    <a:pt x="531" y="596"/>
                    <a:pt x="593" y="580"/>
                    <a:pt x="657" y="541"/>
                  </a:cubicBezTo>
                  <a:cubicBezTo>
                    <a:pt x="801" y="455"/>
                    <a:pt x="909" y="343"/>
                    <a:pt x="832" y="180"/>
                  </a:cubicBezTo>
                  <a:cubicBezTo>
                    <a:pt x="788" y="81"/>
                    <a:pt x="686" y="0"/>
                    <a:pt x="5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81"/>
            <p:cNvSpPr/>
            <p:nvPr/>
          </p:nvSpPr>
          <p:spPr>
            <a:xfrm>
              <a:off x="4403900" y="1617025"/>
              <a:ext cx="28200" cy="19700"/>
            </a:xfrm>
            <a:custGeom>
              <a:avLst/>
              <a:gdLst/>
              <a:ahLst/>
              <a:cxnLst/>
              <a:rect l="l" t="t" r="r" b="b"/>
              <a:pathLst>
                <a:path w="1128" h="788" extrusionOk="0">
                  <a:moveTo>
                    <a:pt x="649" y="0"/>
                  </a:moveTo>
                  <a:cubicBezTo>
                    <a:pt x="0" y="101"/>
                    <a:pt x="230" y="788"/>
                    <a:pt x="599" y="788"/>
                  </a:cubicBezTo>
                  <a:cubicBezTo>
                    <a:pt x="681" y="788"/>
                    <a:pt x="770" y="754"/>
                    <a:pt x="858" y="671"/>
                  </a:cubicBezTo>
                  <a:cubicBezTo>
                    <a:pt x="1128" y="416"/>
                    <a:pt x="921" y="141"/>
                    <a:pt x="6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81"/>
            <p:cNvSpPr/>
            <p:nvPr/>
          </p:nvSpPr>
          <p:spPr>
            <a:xfrm>
              <a:off x="4449625" y="1610200"/>
              <a:ext cx="13700" cy="15800"/>
            </a:xfrm>
            <a:custGeom>
              <a:avLst/>
              <a:gdLst/>
              <a:ahLst/>
              <a:cxnLst/>
              <a:rect l="l" t="t" r="r" b="b"/>
              <a:pathLst>
                <a:path w="548" h="632" extrusionOk="0">
                  <a:moveTo>
                    <a:pt x="299" y="0"/>
                  </a:moveTo>
                  <a:cubicBezTo>
                    <a:pt x="274" y="0"/>
                    <a:pt x="251" y="8"/>
                    <a:pt x="230" y="27"/>
                  </a:cubicBezTo>
                  <a:lnTo>
                    <a:pt x="207" y="59"/>
                  </a:lnTo>
                  <a:cubicBezTo>
                    <a:pt x="78" y="248"/>
                    <a:pt x="1" y="468"/>
                    <a:pt x="213" y="632"/>
                  </a:cubicBezTo>
                  <a:cubicBezTo>
                    <a:pt x="359" y="563"/>
                    <a:pt x="548" y="408"/>
                    <a:pt x="519" y="225"/>
                  </a:cubicBezTo>
                  <a:cubicBezTo>
                    <a:pt x="505" y="131"/>
                    <a:pt x="396" y="0"/>
                    <a:pt x="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81"/>
            <p:cNvSpPr/>
            <p:nvPr/>
          </p:nvSpPr>
          <p:spPr>
            <a:xfrm>
              <a:off x="4388575" y="1553100"/>
              <a:ext cx="24300" cy="10400"/>
            </a:xfrm>
            <a:custGeom>
              <a:avLst/>
              <a:gdLst/>
              <a:ahLst/>
              <a:cxnLst/>
              <a:rect l="l" t="t" r="r" b="b"/>
              <a:pathLst>
                <a:path w="972" h="416" extrusionOk="0">
                  <a:moveTo>
                    <a:pt x="577" y="1"/>
                  </a:moveTo>
                  <a:cubicBezTo>
                    <a:pt x="297" y="1"/>
                    <a:pt x="1" y="289"/>
                    <a:pt x="403" y="400"/>
                  </a:cubicBezTo>
                  <a:cubicBezTo>
                    <a:pt x="440" y="410"/>
                    <a:pt x="477" y="415"/>
                    <a:pt x="514" y="415"/>
                  </a:cubicBezTo>
                  <a:cubicBezTo>
                    <a:pt x="764" y="415"/>
                    <a:pt x="972" y="196"/>
                    <a:pt x="692" y="19"/>
                  </a:cubicBezTo>
                  <a:cubicBezTo>
                    <a:pt x="655" y="6"/>
                    <a:pt x="616"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81"/>
            <p:cNvSpPr/>
            <p:nvPr/>
          </p:nvSpPr>
          <p:spPr>
            <a:xfrm>
              <a:off x="4457500" y="1582775"/>
              <a:ext cx="13600" cy="7825"/>
            </a:xfrm>
            <a:custGeom>
              <a:avLst/>
              <a:gdLst/>
              <a:ahLst/>
              <a:cxnLst/>
              <a:rect l="l" t="t" r="r" b="b"/>
              <a:pathLst>
                <a:path w="544" h="313" extrusionOk="0">
                  <a:moveTo>
                    <a:pt x="362" y="1"/>
                  </a:moveTo>
                  <a:cubicBezTo>
                    <a:pt x="264" y="27"/>
                    <a:pt x="1" y="67"/>
                    <a:pt x="35" y="216"/>
                  </a:cubicBezTo>
                  <a:cubicBezTo>
                    <a:pt x="51" y="296"/>
                    <a:pt x="119" y="313"/>
                    <a:pt x="186" y="313"/>
                  </a:cubicBezTo>
                  <a:cubicBezTo>
                    <a:pt x="212" y="313"/>
                    <a:pt x="239" y="310"/>
                    <a:pt x="261" y="307"/>
                  </a:cubicBezTo>
                  <a:cubicBezTo>
                    <a:pt x="345" y="299"/>
                    <a:pt x="516" y="262"/>
                    <a:pt x="534" y="153"/>
                  </a:cubicBezTo>
                  <a:cubicBezTo>
                    <a:pt x="543" y="91"/>
                    <a:pt x="467" y="11"/>
                    <a:pt x="400" y="11"/>
                  </a:cubicBezTo>
                  <a:cubicBezTo>
                    <a:pt x="389" y="11"/>
                    <a:pt x="378" y="13"/>
                    <a:pt x="367" y="18"/>
                  </a:cubicBezTo>
                  <a:lnTo>
                    <a:pt x="3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81"/>
            <p:cNvSpPr/>
            <p:nvPr/>
          </p:nvSpPr>
          <p:spPr>
            <a:xfrm>
              <a:off x="4436600" y="1539800"/>
              <a:ext cx="15925" cy="12850"/>
            </a:xfrm>
            <a:custGeom>
              <a:avLst/>
              <a:gdLst/>
              <a:ahLst/>
              <a:cxnLst/>
              <a:rect l="l" t="t" r="r" b="b"/>
              <a:pathLst>
                <a:path w="637" h="514" extrusionOk="0">
                  <a:moveTo>
                    <a:pt x="473" y="1"/>
                  </a:moveTo>
                  <a:lnTo>
                    <a:pt x="473" y="1"/>
                  </a:lnTo>
                  <a:cubicBezTo>
                    <a:pt x="307" y="21"/>
                    <a:pt x="0" y="196"/>
                    <a:pt x="83" y="405"/>
                  </a:cubicBezTo>
                  <a:cubicBezTo>
                    <a:pt x="115" y="484"/>
                    <a:pt x="170" y="514"/>
                    <a:pt x="230" y="514"/>
                  </a:cubicBezTo>
                  <a:cubicBezTo>
                    <a:pt x="297" y="514"/>
                    <a:pt x="370" y="478"/>
                    <a:pt x="427" y="433"/>
                  </a:cubicBezTo>
                  <a:cubicBezTo>
                    <a:pt x="570" y="319"/>
                    <a:pt x="636" y="113"/>
                    <a:pt x="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81"/>
            <p:cNvSpPr/>
            <p:nvPr/>
          </p:nvSpPr>
          <p:spPr>
            <a:xfrm>
              <a:off x="4472250" y="1549775"/>
              <a:ext cx="13800" cy="12175"/>
            </a:xfrm>
            <a:custGeom>
              <a:avLst/>
              <a:gdLst/>
              <a:ahLst/>
              <a:cxnLst/>
              <a:rect l="l" t="t" r="r" b="b"/>
              <a:pathLst>
                <a:path w="552" h="487" extrusionOk="0">
                  <a:moveTo>
                    <a:pt x="359" y="0"/>
                  </a:moveTo>
                  <a:lnTo>
                    <a:pt x="359" y="0"/>
                  </a:lnTo>
                  <a:cubicBezTo>
                    <a:pt x="239" y="37"/>
                    <a:pt x="1" y="161"/>
                    <a:pt x="18" y="315"/>
                  </a:cubicBezTo>
                  <a:cubicBezTo>
                    <a:pt x="28" y="414"/>
                    <a:pt x="123" y="487"/>
                    <a:pt x="221" y="487"/>
                  </a:cubicBezTo>
                  <a:cubicBezTo>
                    <a:pt x="239" y="487"/>
                    <a:pt x="258" y="484"/>
                    <a:pt x="276" y="479"/>
                  </a:cubicBezTo>
                  <a:cubicBezTo>
                    <a:pt x="442" y="433"/>
                    <a:pt x="551" y="118"/>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2" name="Google Shape;4062;p81"/>
          <p:cNvGrpSpPr/>
          <p:nvPr/>
        </p:nvGrpSpPr>
        <p:grpSpPr>
          <a:xfrm rot="9705782" flipH="1">
            <a:off x="7770222" y="80508"/>
            <a:ext cx="1050386" cy="1370930"/>
            <a:chOff x="944000" y="4179825"/>
            <a:chExt cx="284800" cy="371750"/>
          </a:xfrm>
        </p:grpSpPr>
        <p:sp>
          <p:nvSpPr>
            <p:cNvPr id="4063" name="Google Shape;4063;p81"/>
            <p:cNvSpPr/>
            <p:nvPr/>
          </p:nvSpPr>
          <p:spPr>
            <a:xfrm>
              <a:off x="944350" y="4266425"/>
              <a:ext cx="245225" cy="237450"/>
            </a:xfrm>
            <a:custGeom>
              <a:avLst/>
              <a:gdLst/>
              <a:ahLst/>
              <a:cxnLst/>
              <a:rect l="l" t="t" r="r" b="b"/>
              <a:pathLst>
                <a:path w="9809" h="9498" extrusionOk="0">
                  <a:moveTo>
                    <a:pt x="29" y="1"/>
                  </a:moveTo>
                  <a:cubicBezTo>
                    <a:pt x="15" y="15"/>
                    <a:pt x="15" y="15"/>
                    <a:pt x="1" y="29"/>
                  </a:cubicBezTo>
                  <a:cubicBezTo>
                    <a:pt x="72" y="100"/>
                    <a:pt x="128" y="170"/>
                    <a:pt x="199" y="227"/>
                  </a:cubicBezTo>
                  <a:cubicBezTo>
                    <a:pt x="679" y="665"/>
                    <a:pt x="1160" y="1089"/>
                    <a:pt x="1640" y="1527"/>
                  </a:cubicBezTo>
                  <a:cubicBezTo>
                    <a:pt x="2319" y="2106"/>
                    <a:pt x="2997" y="2672"/>
                    <a:pt x="3661" y="3265"/>
                  </a:cubicBezTo>
                  <a:cubicBezTo>
                    <a:pt x="4792" y="4325"/>
                    <a:pt x="5838" y="5484"/>
                    <a:pt x="6869" y="6643"/>
                  </a:cubicBezTo>
                  <a:cubicBezTo>
                    <a:pt x="7237" y="7039"/>
                    <a:pt x="7604" y="7434"/>
                    <a:pt x="7986" y="7816"/>
                  </a:cubicBezTo>
                  <a:cubicBezTo>
                    <a:pt x="8410" y="8226"/>
                    <a:pt x="8833" y="8635"/>
                    <a:pt x="9257" y="9031"/>
                  </a:cubicBezTo>
                  <a:cubicBezTo>
                    <a:pt x="9371" y="9144"/>
                    <a:pt x="9484" y="9243"/>
                    <a:pt x="9597" y="9356"/>
                  </a:cubicBezTo>
                  <a:cubicBezTo>
                    <a:pt x="9653" y="9399"/>
                    <a:pt x="9724" y="9441"/>
                    <a:pt x="9794" y="9497"/>
                  </a:cubicBezTo>
                  <a:cubicBezTo>
                    <a:pt x="9794" y="9483"/>
                    <a:pt x="9809" y="9483"/>
                    <a:pt x="9809" y="9469"/>
                  </a:cubicBezTo>
                  <a:cubicBezTo>
                    <a:pt x="9794" y="9455"/>
                    <a:pt x="9780" y="9441"/>
                    <a:pt x="9766" y="9427"/>
                  </a:cubicBezTo>
                  <a:cubicBezTo>
                    <a:pt x="9342" y="9003"/>
                    <a:pt x="8932" y="8565"/>
                    <a:pt x="8494" y="8141"/>
                  </a:cubicBezTo>
                  <a:cubicBezTo>
                    <a:pt x="7986" y="7674"/>
                    <a:pt x="7491" y="7180"/>
                    <a:pt x="7025" y="6657"/>
                  </a:cubicBezTo>
                  <a:cubicBezTo>
                    <a:pt x="6714" y="6304"/>
                    <a:pt x="6403" y="5950"/>
                    <a:pt x="6078" y="5611"/>
                  </a:cubicBezTo>
                  <a:cubicBezTo>
                    <a:pt x="5131" y="4580"/>
                    <a:pt x="4170" y="3576"/>
                    <a:pt x="3124" y="2658"/>
                  </a:cubicBezTo>
                  <a:cubicBezTo>
                    <a:pt x="2121" y="1767"/>
                    <a:pt x="1089" y="905"/>
                    <a:pt x="72" y="29"/>
                  </a:cubicBezTo>
                  <a:cubicBezTo>
                    <a:pt x="57" y="15"/>
                    <a:pt x="43" y="15"/>
                    <a:pt x="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81"/>
            <p:cNvSpPr/>
            <p:nvPr/>
          </p:nvSpPr>
          <p:spPr>
            <a:xfrm>
              <a:off x="1168700" y="4180575"/>
              <a:ext cx="26525" cy="310925"/>
            </a:xfrm>
            <a:custGeom>
              <a:avLst/>
              <a:gdLst/>
              <a:ahLst/>
              <a:cxnLst/>
              <a:rect l="l" t="t" r="r" b="b"/>
              <a:pathLst>
                <a:path w="1061" h="12437" extrusionOk="0">
                  <a:moveTo>
                    <a:pt x="1" y="1"/>
                  </a:moveTo>
                  <a:cubicBezTo>
                    <a:pt x="1" y="57"/>
                    <a:pt x="1" y="114"/>
                    <a:pt x="15" y="170"/>
                  </a:cubicBezTo>
                  <a:cubicBezTo>
                    <a:pt x="29" y="340"/>
                    <a:pt x="57" y="509"/>
                    <a:pt x="86" y="679"/>
                  </a:cubicBezTo>
                  <a:cubicBezTo>
                    <a:pt x="255" y="1781"/>
                    <a:pt x="312" y="2870"/>
                    <a:pt x="241" y="3986"/>
                  </a:cubicBezTo>
                  <a:cubicBezTo>
                    <a:pt x="170" y="4975"/>
                    <a:pt x="128" y="5979"/>
                    <a:pt x="71" y="6982"/>
                  </a:cubicBezTo>
                  <a:cubicBezTo>
                    <a:pt x="29" y="7816"/>
                    <a:pt x="15" y="8664"/>
                    <a:pt x="86" y="9497"/>
                  </a:cubicBezTo>
                  <a:cubicBezTo>
                    <a:pt x="156" y="10473"/>
                    <a:pt x="382" y="11391"/>
                    <a:pt x="877" y="12239"/>
                  </a:cubicBezTo>
                  <a:cubicBezTo>
                    <a:pt x="934" y="12310"/>
                    <a:pt x="976" y="12366"/>
                    <a:pt x="1018" y="12437"/>
                  </a:cubicBezTo>
                  <a:cubicBezTo>
                    <a:pt x="1032" y="12437"/>
                    <a:pt x="1047" y="12423"/>
                    <a:pt x="1061" y="12423"/>
                  </a:cubicBezTo>
                  <a:cubicBezTo>
                    <a:pt x="1032" y="12366"/>
                    <a:pt x="1018" y="12296"/>
                    <a:pt x="990" y="12239"/>
                  </a:cubicBezTo>
                  <a:cubicBezTo>
                    <a:pt x="934" y="12140"/>
                    <a:pt x="891" y="12055"/>
                    <a:pt x="849" y="11956"/>
                  </a:cubicBezTo>
                  <a:cubicBezTo>
                    <a:pt x="495" y="11306"/>
                    <a:pt x="312" y="10600"/>
                    <a:pt x="213" y="9879"/>
                  </a:cubicBezTo>
                  <a:cubicBezTo>
                    <a:pt x="128" y="9215"/>
                    <a:pt x="114" y="8565"/>
                    <a:pt x="142" y="7901"/>
                  </a:cubicBezTo>
                  <a:cubicBezTo>
                    <a:pt x="199" y="6586"/>
                    <a:pt x="269" y="5272"/>
                    <a:pt x="340" y="3958"/>
                  </a:cubicBezTo>
                  <a:cubicBezTo>
                    <a:pt x="425" y="2672"/>
                    <a:pt x="326" y="1414"/>
                    <a:pt x="71" y="156"/>
                  </a:cubicBezTo>
                  <a:cubicBezTo>
                    <a:pt x="71" y="114"/>
                    <a:pt x="43" y="57"/>
                    <a:pt x="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81"/>
            <p:cNvSpPr/>
            <p:nvPr/>
          </p:nvSpPr>
          <p:spPr>
            <a:xfrm>
              <a:off x="944000" y="4179825"/>
              <a:ext cx="284800" cy="371750"/>
            </a:xfrm>
            <a:custGeom>
              <a:avLst/>
              <a:gdLst/>
              <a:ahLst/>
              <a:cxnLst/>
              <a:rect l="l" t="t" r="r" b="b"/>
              <a:pathLst>
                <a:path w="11392" h="14870" extrusionOk="0">
                  <a:moveTo>
                    <a:pt x="9978" y="3338"/>
                  </a:moveTo>
                  <a:cubicBezTo>
                    <a:pt x="9992" y="3380"/>
                    <a:pt x="10006" y="3422"/>
                    <a:pt x="10020" y="3465"/>
                  </a:cubicBezTo>
                  <a:cubicBezTo>
                    <a:pt x="10176" y="4072"/>
                    <a:pt x="10374" y="4680"/>
                    <a:pt x="10628" y="5245"/>
                  </a:cubicBezTo>
                  <a:cubicBezTo>
                    <a:pt x="10925" y="5910"/>
                    <a:pt x="10996" y="6602"/>
                    <a:pt x="10996" y="7323"/>
                  </a:cubicBezTo>
                  <a:cubicBezTo>
                    <a:pt x="10996" y="7535"/>
                    <a:pt x="10981" y="7747"/>
                    <a:pt x="10981" y="7959"/>
                  </a:cubicBezTo>
                  <a:cubicBezTo>
                    <a:pt x="10981" y="7987"/>
                    <a:pt x="10967" y="8015"/>
                    <a:pt x="10953" y="8072"/>
                  </a:cubicBezTo>
                  <a:cubicBezTo>
                    <a:pt x="10939" y="8029"/>
                    <a:pt x="10925" y="8015"/>
                    <a:pt x="10925" y="8001"/>
                  </a:cubicBezTo>
                  <a:cubicBezTo>
                    <a:pt x="10883" y="7577"/>
                    <a:pt x="10727" y="7196"/>
                    <a:pt x="10543" y="6828"/>
                  </a:cubicBezTo>
                  <a:cubicBezTo>
                    <a:pt x="10303" y="6362"/>
                    <a:pt x="10162" y="5881"/>
                    <a:pt x="10105" y="5373"/>
                  </a:cubicBezTo>
                  <a:cubicBezTo>
                    <a:pt x="10063" y="5019"/>
                    <a:pt x="10035" y="4666"/>
                    <a:pt x="10020" y="4313"/>
                  </a:cubicBezTo>
                  <a:cubicBezTo>
                    <a:pt x="9992" y="4016"/>
                    <a:pt x="9978" y="3719"/>
                    <a:pt x="9964" y="3422"/>
                  </a:cubicBezTo>
                  <a:cubicBezTo>
                    <a:pt x="9950" y="3394"/>
                    <a:pt x="9964" y="3366"/>
                    <a:pt x="9950" y="3338"/>
                  </a:cubicBezTo>
                  <a:close/>
                  <a:moveTo>
                    <a:pt x="185" y="3521"/>
                  </a:moveTo>
                  <a:cubicBezTo>
                    <a:pt x="368" y="3620"/>
                    <a:pt x="552" y="3719"/>
                    <a:pt x="722" y="3832"/>
                  </a:cubicBezTo>
                  <a:cubicBezTo>
                    <a:pt x="1018" y="4030"/>
                    <a:pt x="1301" y="4242"/>
                    <a:pt x="1584" y="4454"/>
                  </a:cubicBezTo>
                  <a:cubicBezTo>
                    <a:pt x="2149" y="4864"/>
                    <a:pt x="2742" y="5217"/>
                    <a:pt x="3378" y="5514"/>
                  </a:cubicBezTo>
                  <a:cubicBezTo>
                    <a:pt x="4255" y="5924"/>
                    <a:pt x="5074" y="6447"/>
                    <a:pt x="5823" y="7068"/>
                  </a:cubicBezTo>
                  <a:cubicBezTo>
                    <a:pt x="6544" y="7690"/>
                    <a:pt x="7138" y="8411"/>
                    <a:pt x="7604" y="9231"/>
                  </a:cubicBezTo>
                  <a:cubicBezTo>
                    <a:pt x="7872" y="9711"/>
                    <a:pt x="8113" y="10206"/>
                    <a:pt x="8367" y="10700"/>
                  </a:cubicBezTo>
                  <a:cubicBezTo>
                    <a:pt x="8537" y="11040"/>
                    <a:pt x="8706" y="11379"/>
                    <a:pt x="8890" y="11704"/>
                  </a:cubicBezTo>
                  <a:cubicBezTo>
                    <a:pt x="9059" y="12001"/>
                    <a:pt x="9257" y="12269"/>
                    <a:pt x="9441" y="12552"/>
                  </a:cubicBezTo>
                  <a:cubicBezTo>
                    <a:pt x="9455" y="12580"/>
                    <a:pt x="9483" y="12608"/>
                    <a:pt x="9498" y="12665"/>
                  </a:cubicBezTo>
                  <a:cubicBezTo>
                    <a:pt x="9469" y="12651"/>
                    <a:pt x="9455" y="12636"/>
                    <a:pt x="9441" y="12622"/>
                  </a:cubicBezTo>
                  <a:cubicBezTo>
                    <a:pt x="8847" y="12156"/>
                    <a:pt x="8212" y="11746"/>
                    <a:pt x="7576" y="11336"/>
                  </a:cubicBezTo>
                  <a:cubicBezTo>
                    <a:pt x="7279" y="11138"/>
                    <a:pt x="6968" y="10926"/>
                    <a:pt x="6671" y="10700"/>
                  </a:cubicBezTo>
                  <a:cubicBezTo>
                    <a:pt x="6233" y="10389"/>
                    <a:pt x="5837" y="10008"/>
                    <a:pt x="5470" y="9598"/>
                  </a:cubicBezTo>
                  <a:cubicBezTo>
                    <a:pt x="4735" y="8778"/>
                    <a:pt x="4014" y="7945"/>
                    <a:pt x="3308" y="7097"/>
                  </a:cubicBezTo>
                  <a:cubicBezTo>
                    <a:pt x="2813" y="6503"/>
                    <a:pt x="2290" y="5938"/>
                    <a:pt x="1753" y="5358"/>
                  </a:cubicBezTo>
                  <a:cubicBezTo>
                    <a:pt x="1244" y="4821"/>
                    <a:pt x="736" y="4284"/>
                    <a:pt x="269" y="3691"/>
                  </a:cubicBezTo>
                  <a:cubicBezTo>
                    <a:pt x="227" y="3649"/>
                    <a:pt x="199" y="3606"/>
                    <a:pt x="156" y="3550"/>
                  </a:cubicBezTo>
                  <a:cubicBezTo>
                    <a:pt x="170" y="3550"/>
                    <a:pt x="185" y="3535"/>
                    <a:pt x="185" y="3521"/>
                  </a:cubicBezTo>
                  <a:close/>
                  <a:moveTo>
                    <a:pt x="9059" y="214"/>
                  </a:moveTo>
                  <a:cubicBezTo>
                    <a:pt x="9074" y="271"/>
                    <a:pt x="9102" y="328"/>
                    <a:pt x="9130" y="398"/>
                  </a:cubicBezTo>
                  <a:cubicBezTo>
                    <a:pt x="9611" y="1727"/>
                    <a:pt x="9922" y="3083"/>
                    <a:pt x="9936" y="4511"/>
                  </a:cubicBezTo>
                  <a:cubicBezTo>
                    <a:pt x="9936" y="4850"/>
                    <a:pt x="9978" y="5203"/>
                    <a:pt x="10035" y="5542"/>
                  </a:cubicBezTo>
                  <a:cubicBezTo>
                    <a:pt x="10091" y="5980"/>
                    <a:pt x="10232" y="6404"/>
                    <a:pt x="10430" y="6814"/>
                  </a:cubicBezTo>
                  <a:cubicBezTo>
                    <a:pt x="10586" y="7139"/>
                    <a:pt x="10741" y="7464"/>
                    <a:pt x="10812" y="7817"/>
                  </a:cubicBezTo>
                  <a:cubicBezTo>
                    <a:pt x="10897" y="8284"/>
                    <a:pt x="10868" y="8750"/>
                    <a:pt x="10769" y="9217"/>
                  </a:cubicBezTo>
                  <a:cubicBezTo>
                    <a:pt x="10600" y="9966"/>
                    <a:pt x="10444" y="10729"/>
                    <a:pt x="10303" y="11506"/>
                  </a:cubicBezTo>
                  <a:cubicBezTo>
                    <a:pt x="10232" y="11887"/>
                    <a:pt x="10218" y="12297"/>
                    <a:pt x="10275" y="12693"/>
                  </a:cubicBezTo>
                  <a:cubicBezTo>
                    <a:pt x="10275" y="12721"/>
                    <a:pt x="10275" y="12750"/>
                    <a:pt x="10289" y="12806"/>
                  </a:cubicBezTo>
                  <a:cubicBezTo>
                    <a:pt x="10247" y="12764"/>
                    <a:pt x="10232" y="12735"/>
                    <a:pt x="10232" y="12721"/>
                  </a:cubicBezTo>
                  <a:cubicBezTo>
                    <a:pt x="10105" y="12509"/>
                    <a:pt x="9992" y="12283"/>
                    <a:pt x="9865" y="12085"/>
                  </a:cubicBezTo>
                  <a:cubicBezTo>
                    <a:pt x="9498" y="11506"/>
                    <a:pt x="9201" y="10898"/>
                    <a:pt x="8890" y="10291"/>
                  </a:cubicBezTo>
                  <a:cubicBezTo>
                    <a:pt x="8438" y="9386"/>
                    <a:pt x="8268" y="8439"/>
                    <a:pt x="8339" y="7422"/>
                  </a:cubicBezTo>
                  <a:cubicBezTo>
                    <a:pt x="8381" y="6758"/>
                    <a:pt x="8424" y="6079"/>
                    <a:pt x="8480" y="5401"/>
                  </a:cubicBezTo>
                  <a:cubicBezTo>
                    <a:pt x="8522" y="4935"/>
                    <a:pt x="8593" y="4482"/>
                    <a:pt x="8636" y="4016"/>
                  </a:cubicBezTo>
                  <a:cubicBezTo>
                    <a:pt x="8706" y="3408"/>
                    <a:pt x="8749" y="2815"/>
                    <a:pt x="8819" y="2207"/>
                  </a:cubicBezTo>
                  <a:cubicBezTo>
                    <a:pt x="8862" y="1741"/>
                    <a:pt x="8918" y="1274"/>
                    <a:pt x="8975" y="808"/>
                  </a:cubicBezTo>
                  <a:cubicBezTo>
                    <a:pt x="8989" y="638"/>
                    <a:pt x="9003" y="469"/>
                    <a:pt x="9017" y="299"/>
                  </a:cubicBezTo>
                  <a:cubicBezTo>
                    <a:pt x="9017" y="285"/>
                    <a:pt x="9031" y="257"/>
                    <a:pt x="9031" y="229"/>
                  </a:cubicBezTo>
                  <a:cubicBezTo>
                    <a:pt x="9045" y="229"/>
                    <a:pt x="9045" y="229"/>
                    <a:pt x="9059" y="214"/>
                  </a:cubicBezTo>
                  <a:close/>
                  <a:moveTo>
                    <a:pt x="8999" y="1"/>
                  </a:moveTo>
                  <a:cubicBezTo>
                    <a:pt x="8992" y="1"/>
                    <a:pt x="8983" y="1"/>
                    <a:pt x="8975" y="2"/>
                  </a:cubicBezTo>
                  <a:cubicBezTo>
                    <a:pt x="8961" y="45"/>
                    <a:pt x="8946" y="87"/>
                    <a:pt x="8932" y="130"/>
                  </a:cubicBezTo>
                  <a:cubicBezTo>
                    <a:pt x="8918" y="384"/>
                    <a:pt x="8890" y="638"/>
                    <a:pt x="8862" y="907"/>
                  </a:cubicBezTo>
                  <a:cubicBezTo>
                    <a:pt x="8819" y="1359"/>
                    <a:pt x="8749" y="1826"/>
                    <a:pt x="8706" y="2278"/>
                  </a:cubicBezTo>
                  <a:cubicBezTo>
                    <a:pt x="8636" y="2984"/>
                    <a:pt x="8579" y="3691"/>
                    <a:pt x="8508" y="4398"/>
                  </a:cubicBezTo>
                  <a:cubicBezTo>
                    <a:pt x="8466" y="4765"/>
                    <a:pt x="8409" y="5118"/>
                    <a:pt x="8367" y="5486"/>
                  </a:cubicBezTo>
                  <a:cubicBezTo>
                    <a:pt x="8325" y="6107"/>
                    <a:pt x="8296" y="6743"/>
                    <a:pt x="8240" y="7365"/>
                  </a:cubicBezTo>
                  <a:cubicBezTo>
                    <a:pt x="8169" y="8369"/>
                    <a:pt x="8325" y="9330"/>
                    <a:pt x="8763" y="10248"/>
                  </a:cubicBezTo>
                  <a:cubicBezTo>
                    <a:pt x="9059" y="10842"/>
                    <a:pt x="9356" y="11449"/>
                    <a:pt x="9724" y="12029"/>
                  </a:cubicBezTo>
                  <a:cubicBezTo>
                    <a:pt x="10020" y="12495"/>
                    <a:pt x="10261" y="12990"/>
                    <a:pt x="10459" y="13527"/>
                  </a:cubicBezTo>
                  <a:cubicBezTo>
                    <a:pt x="10459" y="13527"/>
                    <a:pt x="10459" y="13527"/>
                    <a:pt x="10444" y="13541"/>
                  </a:cubicBezTo>
                  <a:cubicBezTo>
                    <a:pt x="10360" y="13456"/>
                    <a:pt x="10289" y="13371"/>
                    <a:pt x="10204" y="13287"/>
                  </a:cubicBezTo>
                  <a:cubicBezTo>
                    <a:pt x="9907" y="12990"/>
                    <a:pt x="9653" y="12665"/>
                    <a:pt x="9413" y="12340"/>
                  </a:cubicBezTo>
                  <a:cubicBezTo>
                    <a:pt x="9074" y="11887"/>
                    <a:pt x="8833" y="11407"/>
                    <a:pt x="8579" y="10912"/>
                  </a:cubicBezTo>
                  <a:cubicBezTo>
                    <a:pt x="8282" y="10333"/>
                    <a:pt x="8000" y="9739"/>
                    <a:pt x="7675" y="9160"/>
                  </a:cubicBezTo>
                  <a:cubicBezTo>
                    <a:pt x="7123" y="8171"/>
                    <a:pt x="6374" y="7351"/>
                    <a:pt x="5470" y="6673"/>
                  </a:cubicBezTo>
                  <a:cubicBezTo>
                    <a:pt x="4820" y="6178"/>
                    <a:pt x="4127" y="5754"/>
                    <a:pt x="3393" y="5415"/>
                  </a:cubicBezTo>
                  <a:cubicBezTo>
                    <a:pt x="2714" y="5104"/>
                    <a:pt x="2092" y="4708"/>
                    <a:pt x="1499" y="4270"/>
                  </a:cubicBezTo>
                  <a:cubicBezTo>
                    <a:pt x="1131" y="4002"/>
                    <a:pt x="764" y="3719"/>
                    <a:pt x="354" y="3507"/>
                  </a:cubicBezTo>
                  <a:cubicBezTo>
                    <a:pt x="268" y="3458"/>
                    <a:pt x="193" y="3420"/>
                    <a:pt x="101" y="3420"/>
                  </a:cubicBezTo>
                  <a:cubicBezTo>
                    <a:pt x="87" y="3420"/>
                    <a:pt x="72" y="3421"/>
                    <a:pt x="57" y="3422"/>
                  </a:cubicBezTo>
                  <a:cubicBezTo>
                    <a:pt x="1" y="3479"/>
                    <a:pt x="15" y="3535"/>
                    <a:pt x="57" y="3578"/>
                  </a:cubicBezTo>
                  <a:cubicBezTo>
                    <a:pt x="100" y="3649"/>
                    <a:pt x="142" y="3705"/>
                    <a:pt x="199" y="3762"/>
                  </a:cubicBezTo>
                  <a:cubicBezTo>
                    <a:pt x="594" y="4214"/>
                    <a:pt x="976" y="4666"/>
                    <a:pt x="1386" y="5104"/>
                  </a:cubicBezTo>
                  <a:cubicBezTo>
                    <a:pt x="2036" y="5797"/>
                    <a:pt x="2700" y="6503"/>
                    <a:pt x="3308" y="7238"/>
                  </a:cubicBezTo>
                  <a:cubicBezTo>
                    <a:pt x="3901" y="7931"/>
                    <a:pt x="4481" y="8623"/>
                    <a:pt x="5074" y="9301"/>
                  </a:cubicBezTo>
                  <a:cubicBezTo>
                    <a:pt x="5541" y="9838"/>
                    <a:pt x="6021" y="10361"/>
                    <a:pt x="6600" y="10771"/>
                  </a:cubicBezTo>
                  <a:cubicBezTo>
                    <a:pt x="6968" y="11040"/>
                    <a:pt x="7335" y="11294"/>
                    <a:pt x="7717" y="11548"/>
                  </a:cubicBezTo>
                  <a:cubicBezTo>
                    <a:pt x="8452" y="12015"/>
                    <a:pt x="9173" y="12509"/>
                    <a:pt x="9837" y="13075"/>
                  </a:cubicBezTo>
                  <a:cubicBezTo>
                    <a:pt x="10134" y="13329"/>
                    <a:pt x="10388" y="13597"/>
                    <a:pt x="10614" y="13922"/>
                  </a:cubicBezTo>
                  <a:cubicBezTo>
                    <a:pt x="10741" y="14106"/>
                    <a:pt x="10868" y="14304"/>
                    <a:pt x="11010" y="14488"/>
                  </a:cubicBezTo>
                  <a:cubicBezTo>
                    <a:pt x="11080" y="14587"/>
                    <a:pt x="11179" y="14700"/>
                    <a:pt x="11264" y="14799"/>
                  </a:cubicBezTo>
                  <a:cubicBezTo>
                    <a:pt x="11292" y="14827"/>
                    <a:pt x="11335" y="14841"/>
                    <a:pt x="11363" y="14869"/>
                  </a:cubicBezTo>
                  <a:cubicBezTo>
                    <a:pt x="11363" y="14855"/>
                    <a:pt x="11377" y="14841"/>
                    <a:pt x="11391" y="14841"/>
                  </a:cubicBezTo>
                  <a:cubicBezTo>
                    <a:pt x="11349" y="14785"/>
                    <a:pt x="11321" y="14742"/>
                    <a:pt x="11292" y="14700"/>
                  </a:cubicBezTo>
                  <a:cubicBezTo>
                    <a:pt x="10699" y="13993"/>
                    <a:pt x="10360" y="13188"/>
                    <a:pt x="10345" y="12269"/>
                  </a:cubicBezTo>
                  <a:cubicBezTo>
                    <a:pt x="10331" y="11803"/>
                    <a:pt x="10416" y="11336"/>
                    <a:pt x="10501" y="10884"/>
                  </a:cubicBezTo>
                  <a:cubicBezTo>
                    <a:pt x="10628" y="10276"/>
                    <a:pt x="10769" y="9655"/>
                    <a:pt x="10897" y="9033"/>
                  </a:cubicBezTo>
                  <a:cubicBezTo>
                    <a:pt x="11024" y="8482"/>
                    <a:pt x="11094" y="7931"/>
                    <a:pt x="11094" y="7379"/>
                  </a:cubicBezTo>
                  <a:cubicBezTo>
                    <a:pt x="11094" y="6546"/>
                    <a:pt x="10981" y="5740"/>
                    <a:pt x="10628" y="4977"/>
                  </a:cubicBezTo>
                  <a:cubicBezTo>
                    <a:pt x="10430" y="4553"/>
                    <a:pt x="10303" y="4101"/>
                    <a:pt x="10176" y="3649"/>
                  </a:cubicBezTo>
                  <a:cubicBezTo>
                    <a:pt x="9893" y="2673"/>
                    <a:pt x="9625" y="1698"/>
                    <a:pt x="9342" y="723"/>
                  </a:cubicBezTo>
                  <a:cubicBezTo>
                    <a:pt x="9286" y="525"/>
                    <a:pt x="9201" y="328"/>
                    <a:pt x="9116" y="116"/>
                  </a:cubicBezTo>
                  <a:cubicBezTo>
                    <a:pt x="9103" y="64"/>
                    <a:pt x="9078" y="1"/>
                    <a:pt x="89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Rounded Rectangle 40"/>
          <p:cNvSpPr/>
          <p:nvPr/>
        </p:nvSpPr>
        <p:spPr>
          <a:xfrm>
            <a:off x="2533774" y="669040"/>
            <a:ext cx="4476438" cy="8928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434343"/>
                </a:solidFill>
              </a:rPr>
              <a:t>LUYỆN TẬP</a:t>
            </a:r>
            <a:endParaRPr lang="en-US" sz="4000" b="1" dirty="0">
              <a:solidFill>
                <a:srgbClr val="434343"/>
              </a:solidFill>
            </a:endParaRPr>
          </a:p>
        </p:txBody>
      </p:sp>
      <p:sp>
        <p:nvSpPr>
          <p:cNvPr id="43" name="TextBox 42"/>
          <p:cNvSpPr txBox="1"/>
          <p:nvPr/>
        </p:nvSpPr>
        <p:spPr>
          <a:xfrm>
            <a:off x="506778" y="2027590"/>
            <a:ext cx="4053991" cy="1015663"/>
          </a:xfrm>
          <a:prstGeom prst="rect">
            <a:avLst/>
          </a:prstGeom>
          <a:noFill/>
        </p:spPr>
        <p:txBody>
          <a:bodyPr wrap="square" rtlCol="0">
            <a:spAutoFit/>
          </a:bodyPr>
          <a:lstStyle/>
          <a:p>
            <a:pPr algn="ctr">
              <a:lnSpc>
                <a:spcPct val="150000"/>
              </a:lnSpc>
            </a:pPr>
            <a:r>
              <a:rPr lang="en-US" sz="2000" b="1" u="sng" dirty="0">
                <a:latin typeface="Arial" panose="020B0604020202020204" pitchFamily="34" charset="0"/>
                <a:cs typeface="Arial" panose="020B0604020202020204" pitchFamily="34" charset="0"/>
              </a:rPr>
              <a:t>Nhiệm </a:t>
            </a:r>
            <a:r>
              <a:rPr lang="en-US" sz="2000" b="1" u="sng" dirty="0" smtClean="0">
                <a:latin typeface="Arial" panose="020B0604020202020204" pitchFamily="34" charset="0"/>
                <a:cs typeface="Arial" panose="020B0604020202020204" pitchFamily="34" charset="0"/>
              </a:rPr>
              <a:t>vụ 1</a:t>
            </a:r>
            <a:r>
              <a:rPr lang="en-US" sz="2000" b="1" u="sng"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a:t>
            </a:r>
            <a:endParaRPr lang="en-US" sz="2000" b="1" dirty="0" smtClean="0">
              <a:latin typeface="Arial" panose="020B0604020202020204" pitchFamily="34" charset="0"/>
              <a:cs typeface="Arial" panose="020B0604020202020204" pitchFamily="34" charset="0"/>
            </a:endParaRPr>
          </a:p>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Trả </a:t>
            </a:r>
            <a:r>
              <a:rPr lang="en-US" sz="2000" b="1" dirty="0">
                <a:solidFill>
                  <a:srgbClr val="C00000"/>
                </a:solidFill>
                <a:latin typeface="Arial" panose="020B0604020202020204" pitchFamily="34" charset="0"/>
                <a:cs typeface="Arial" panose="020B0604020202020204" pitchFamily="34" charset="0"/>
              </a:rPr>
              <a:t>lời câu hỏi </a:t>
            </a:r>
            <a:r>
              <a:rPr lang="en-US" sz="2000" b="1" dirty="0" smtClean="0">
                <a:solidFill>
                  <a:srgbClr val="C00000"/>
                </a:solidFill>
                <a:latin typeface="Arial" panose="020B0604020202020204" pitchFamily="34" charset="0"/>
                <a:cs typeface="Arial" panose="020B0604020202020204" pitchFamily="34" charset="0"/>
              </a:rPr>
              <a:t>trắc nghiệm</a:t>
            </a:r>
            <a:endParaRPr lang="en-US" sz="2000"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531692" y="1277642"/>
            <a:ext cx="4657385" cy="386585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 calcmode="lin" valueType="num">
                                      <p:cBhvr>
                                        <p:cTn id="9" dur="500" fill="hold"/>
                                        <p:tgtEl>
                                          <p:spTgt spid="41"/>
                                        </p:tgtEl>
                                        <p:attrNameLst>
                                          <p:attrName>style.rotation</p:attrName>
                                        </p:attrNameLst>
                                      </p:cBhvr>
                                      <p:tavLst>
                                        <p:tav tm="0">
                                          <p:val>
                                            <p:fltVal val="90"/>
                                          </p:val>
                                        </p:tav>
                                        <p:tav tm="100000">
                                          <p:val>
                                            <p:fltVal val="0"/>
                                          </p:val>
                                        </p:tav>
                                      </p:tavLst>
                                    </p:anim>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anim calcmode="lin" valueType="num">
                                      <p:cBhvr>
                                        <p:cTn id="19" dur="500" fill="hold"/>
                                        <p:tgtEl>
                                          <p:spTgt spid="43"/>
                                        </p:tgtEl>
                                        <p:attrNameLst>
                                          <p:attrName>ppt_x</p:attrName>
                                        </p:attrNameLst>
                                      </p:cBhvr>
                                      <p:tavLst>
                                        <p:tav tm="0">
                                          <p:val>
                                            <p:strVal val="#ppt_x"/>
                                          </p:val>
                                        </p:tav>
                                        <p:tav tm="100000">
                                          <p:val>
                                            <p:strVal val="#ppt_x"/>
                                          </p:val>
                                        </p:tav>
                                      </p:tavLst>
                                    </p:anim>
                                    <p:anim calcmode="lin" valueType="num">
                                      <p:cBhvr>
                                        <p:cTn id="20" dur="5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id="{4ADFFF1A-F500-CC57-185E-00F4826D0836}"/>
              </a:ext>
            </a:extLst>
          </p:cNvPr>
          <p:cNvSpPr/>
          <p:nvPr/>
        </p:nvSpPr>
        <p:spPr>
          <a:xfrm>
            <a:off x="881544" y="598814"/>
            <a:ext cx="7322128" cy="12815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chemeClr val="tx1"/>
                </a:solidFill>
                <a:cs typeface="Arial" panose="020B0604020202020204" pitchFamily="34" charset="0"/>
              </a:rPr>
              <a:t>Câu hỏi </a:t>
            </a:r>
            <a:r>
              <a:rPr lang="vi-VN" sz="2200" b="1" noProof="1" smtClean="0">
                <a:solidFill>
                  <a:schemeClr val="tx1"/>
                </a:solidFill>
                <a:cs typeface="Arial" panose="020B0604020202020204" pitchFamily="34" charset="0"/>
              </a:rPr>
              <a:t>1</a:t>
            </a:r>
            <a:r>
              <a:rPr lang="en-US" sz="2200" b="1" noProof="1" smtClean="0">
                <a:solidFill>
                  <a:schemeClr val="tx1"/>
                </a:solidFill>
                <a:cs typeface="Arial" panose="020B0604020202020204" pitchFamily="34" charset="0"/>
              </a:rPr>
              <a:t>:</a:t>
            </a:r>
            <a:r>
              <a:rPr lang="en-US" sz="2200" noProof="1" smtClean="0">
                <a:solidFill>
                  <a:schemeClr val="tx1"/>
                </a:solidFill>
                <a:cs typeface="Arial" panose="020B0604020202020204" pitchFamily="34" charset="0"/>
              </a:rPr>
              <a:t> </a:t>
            </a:r>
            <a:r>
              <a:rPr lang="vi-VN" sz="2200" noProof="1">
                <a:solidFill>
                  <a:schemeClr val="tx1"/>
                </a:solidFill>
                <a:cs typeface="Arial" panose="020B0604020202020204" pitchFamily="34" charset="0"/>
              </a:rPr>
              <a:t>Người ta thường viết hịch khi nào?</a:t>
            </a:r>
          </a:p>
        </p:txBody>
      </p:sp>
      <p:sp>
        <p:nvSpPr>
          <p:cNvPr id="8" name="Đáp án đúng">
            <a:extLst>
              <a:ext uri="{FF2B5EF4-FFF2-40B4-BE49-F238E27FC236}">
                <a16:creationId xmlns:a16="http://schemas.microsoft.com/office/drawing/2014/main" id="{8B66CBE4-2DB9-BCF7-D1C4-281B894BFE17}"/>
              </a:ext>
            </a:extLst>
          </p:cNvPr>
          <p:cNvSpPr/>
          <p:nvPr/>
        </p:nvSpPr>
        <p:spPr>
          <a:xfrm>
            <a:off x="720826" y="2337559"/>
            <a:ext cx="3722728"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A. </a:t>
            </a:r>
            <a:r>
              <a:rPr lang="vi-VN" sz="2200" noProof="1" smtClean="0">
                <a:solidFill>
                  <a:schemeClr val="tx1"/>
                </a:solidFill>
                <a:cs typeface="Arial" panose="020B0604020202020204" pitchFamily="34" charset="0"/>
              </a:rPr>
              <a:t>Khi </a:t>
            </a:r>
            <a:r>
              <a:rPr lang="vi-VN" sz="2200" noProof="1">
                <a:solidFill>
                  <a:schemeClr val="tx1"/>
                </a:solidFill>
                <a:cs typeface="Arial" panose="020B0604020202020204" pitchFamily="34" charset="0"/>
              </a:rPr>
              <a:t>đất nước có giặc ngoại xâm</a:t>
            </a:r>
          </a:p>
        </p:txBody>
      </p:sp>
      <p:sp>
        <p:nvSpPr>
          <p:cNvPr id="9" name="Đáp án sai 1">
            <a:extLst>
              <a:ext uri="{FF2B5EF4-FFF2-40B4-BE49-F238E27FC236}">
                <a16:creationId xmlns:a16="http://schemas.microsoft.com/office/drawing/2014/main" id="{3FCD9830-5FD1-BD44-878B-228BD96CE996}"/>
              </a:ext>
            </a:extLst>
          </p:cNvPr>
          <p:cNvSpPr/>
          <p:nvPr/>
        </p:nvSpPr>
        <p:spPr>
          <a:xfrm>
            <a:off x="720826" y="3541558"/>
            <a:ext cx="3722728"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noProof="1" smtClean="0">
                <a:solidFill>
                  <a:schemeClr val="tx1"/>
                </a:solidFill>
                <a:cs typeface="Arial" panose="020B0604020202020204" pitchFamily="34" charset="0"/>
              </a:rPr>
              <a:t>B.</a:t>
            </a:r>
            <a:r>
              <a:rPr lang="en-US" sz="2200" noProof="1" smtClean="0">
                <a:solidFill>
                  <a:schemeClr val="tx1"/>
                </a:solidFill>
                <a:cs typeface="Arial" panose="020B0604020202020204" pitchFamily="34" charset="0"/>
              </a:rPr>
              <a:t> </a:t>
            </a:r>
            <a:r>
              <a:rPr lang="vi-VN" sz="2200" noProof="1" smtClean="0">
                <a:solidFill>
                  <a:schemeClr val="tx1"/>
                </a:solidFill>
                <a:cs typeface="Arial" panose="020B0604020202020204" pitchFamily="34" charset="0"/>
              </a:rPr>
              <a:t>Khi </a:t>
            </a:r>
            <a:r>
              <a:rPr lang="vi-VN" sz="2200" noProof="1">
                <a:solidFill>
                  <a:schemeClr val="tx1"/>
                </a:solidFill>
                <a:cs typeface="Arial" panose="020B0604020202020204" pitchFamily="34" charset="0"/>
              </a:rPr>
              <a:t>đất nước thanh bình</a:t>
            </a:r>
          </a:p>
        </p:txBody>
      </p:sp>
      <p:sp>
        <p:nvSpPr>
          <p:cNvPr id="10" name="Đáp án sai 2">
            <a:extLst>
              <a:ext uri="{FF2B5EF4-FFF2-40B4-BE49-F238E27FC236}">
                <a16:creationId xmlns:a16="http://schemas.microsoft.com/office/drawing/2014/main" id="{6A919885-0285-0403-1E09-FA94D8BC080B}"/>
              </a:ext>
            </a:extLst>
          </p:cNvPr>
          <p:cNvSpPr/>
          <p:nvPr/>
        </p:nvSpPr>
        <p:spPr>
          <a:xfrm>
            <a:off x="4888443" y="2312448"/>
            <a:ext cx="3567068"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noProof="1" smtClean="0">
                <a:solidFill>
                  <a:schemeClr val="tx1"/>
                </a:solidFill>
                <a:cs typeface="Arial" panose="020B0604020202020204" pitchFamily="34" charset="0"/>
              </a:rPr>
              <a:t>C.</a:t>
            </a:r>
            <a:r>
              <a:rPr lang="en-US" sz="2200" noProof="1" smtClean="0">
                <a:solidFill>
                  <a:schemeClr val="tx1"/>
                </a:solidFill>
                <a:cs typeface="Arial" panose="020B0604020202020204" pitchFamily="34" charset="0"/>
              </a:rPr>
              <a:t> </a:t>
            </a:r>
            <a:r>
              <a:rPr lang="vi-VN" sz="2200" noProof="1" smtClean="0">
                <a:solidFill>
                  <a:schemeClr val="tx1"/>
                </a:solidFill>
                <a:cs typeface="Arial" panose="020B0604020202020204" pitchFamily="34" charset="0"/>
              </a:rPr>
              <a:t>Khi </a:t>
            </a:r>
            <a:r>
              <a:rPr lang="vi-VN" sz="2200" noProof="1">
                <a:solidFill>
                  <a:schemeClr val="tx1"/>
                </a:solidFill>
                <a:cs typeface="Arial" panose="020B0604020202020204" pitchFamily="34" charset="0"/>
              </a:rPr>
              <a:t>đất nước phồn vinh</a:t>
            </a:r>
          </a:p>
        </p:txBody>
      </p:sp>
      <p:sp>
        <p:nvSpPr>
          <p:cNvPr id="11" name="Đáp án sai 3">
            <a:extLst>
              <a:ext uri="{FF2B5EF4-FFF2-40B4-BE49-F238E27FC236}">
                <a16:creationId xmlns:a16="http://schemas.microsoft.com/office/drawing/2014/main" id="{2E7D83A4-3758-8699-4DD0-010A80780539}"/>
              </a:ext>
            </a:extLst>
          </p:cNvPr>
          <p:cNvSpPr/>
          <p:nvPr/>
        </p:nvSpPr>
        <p:spPr>
          <a:xfrm>
            <a:off x="4888442" y="3524719"/>
            <a:ext cx="3567069"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noProof="1" smtClean="0">
                <a:solidFill>
                  <a:schemeClr val="tx1"/>
                </a:solidFill>
                <a:cs typeface="Arial" panose="020B0604020202020204" pitchFamily="34" charset="0"/>
              </a:rPr>
              <a:t>D.</a:t>
            </a:r>
            <a:r>
              <a:rPr lang="en-US" sz="2200" noProof="1" smtClean="0">
                <a:solidFill>
                  <a:schemeClr val="tx1"/>
                </a:solidFill>
                <a:cs typeface="Arial" panose="020B0604020202020204" pitchFamily="34" charset="0"/>
              </a:rPr>
              <a:t> </a:t>
            </a:r>
            <a:r>
              <a:rPr lang="vi-VN" sz="2200" noProof="1" smtClean="0">
                <a:solidFill>
                  <a:schemeClr val="tx1"/>
                </a:solidFill>
                <a:cs typeface="Arial" panose="020B0604020202020204" pitchFamily="34" charset="0"/>
              </a:rPr>
              <a:t>Khi </a:t>
            </a:r>
            <a:r>
              <a:rPr lang="vi-VN" sz="2200" noProof="1">
                <a:solidFill>
                  <a:schemeClr val="tx1"/>
                </a:solidFill>
                <a:cs typeface="Arial" panose="020B0604020202020204" pitchFamily="34" charset="0"/>
              </a:rPr>
              <a:t>đất nước vừa hết chiến tranh</a:t>
            </a:r>
          </a:p>
        </p:txBody>
      </p:sp>
      <p:pic>
        <p:nvPicPr>
          <p:cNvPr id="12"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2380" y="-928618"/>
            <a:ext cx="365522" cy="365522"/>
          </a:xfrm>
          <a:prstGeom prst="rect">
            <a:avLst/>
          </a:prstGeom>
        </p:spPr>
      </p:pic>
      <p:pic>
        <p:nvPicPr>
          <p:cNvPr id="13"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582931" y="2544032"/>
            <a:ext cx="639785" cy="556871"/>
          </a:xfrm>
          <a:prstGeom prst="rect">
            <a:avLst/>
          </a:prstGeom>
        </p:spPr>
      </p:pic>
      <p:pic>
        <p:nvPicPr>
          <p:cNvPr id="14" name="Picture 13">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66079" y="2527193"/>
            <a:ext cx="637592" cy="568036"/>
          </a:xfrm>
          <a:prstGeom prst="rect">
            <a:avLst/>
          </a:prstGeom>
        </p:spPr>
      </p:pic>
      <p:pic>
        <p:nvPicPr>
          <p:cNvPr id="15"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66079" y="3764575"/>
            <a:ext cx="637592" cy="568036"/>
          </a:xfrm>
          <a:prstGeom prst="rect">
            <a:avLst/>
          </a:prstGeom>
        </p:spPr>
      </p:pic>
      <p:pic>
        <p:nvPicPr>
          <p:cNvPr id="16"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585124" y="3764575"/>
            <a:ext cx="637592" cy="568036"/>
          </a:xfrm>
          <a:prstGeom prst="rect">
            <a:avLst/>
          </a:prstGeom>
        </p:spPr>
      </p:pic>
      <p:pic>
        <p:nvPicPr>
          <p:cNvPr id="17"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7528" y="-928618"/>
            <a:ext cx="365522" cy="365522"/>
          </a:xfrm>
          <a:prstGeom prst="rect">
            <a:avLst/>
          </a:prstGeom>
        </p:spPr>
      </p:pic>
    </p:spTree>
    <p:extLst>
      <p:ext uri="{BB962C8B-B14F-4D97-AF65-F5344CB8AC3E}">
        <p14:creationId xmlns:p14="http://schemas.microsoft.com/office/powerpoint/2010/main" val="19831104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strips(downLeft)">
                                      <p:cBhvr>
                                        <p:cTn id="15" dur="500"/>
                                        <p:tgtEl>
                                          <p:spTgt spid="9"/>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trips(downLeft)">
                                      <p:cBhvr>
                                        <p:cTn id="18" dur="500"/>
                                        <p:tgtEl>
                                          <p:spTgt spid="10"/>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strips(down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8"/>
                                        </p:tgtEl>
                                        <p:attrNameLst>
                                          <p:attrName>fillcolor</p:attrName>
                                        </p:attrNameLst>
                                      </p:cBhvr>
                                      <p:to>
                                        <a:srgbClr val="92D05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2"/>
                                        </p:tgtEl>
                                      </p:cBhvr>
                                    </p:cmd>
                                  </p:childTnLst>
                                </p:cTn>
                              </p:par>
                              <p:par>
                                <p:cTn id="31" presetID="1" presetClass="entr" presetSubtype="0" fill="hold" nodeType="withEffect">
                                  <p:stCondLst>
                                    <p:cond delay="0"/>
                                  </p:stCondLst>
                                  <p:childTnLst>
                                    <p:set>
                                      <p:cBhvr>
                                        <p:cTn id="32" dur="1" fill="hold">
                                          <p:stCondLst>
                                            <p:cond delay="9"/>
                                          </p:stCondLst>
                                        </p:cTn>
                                        <p:tgtEl>
                                          <p:spTgt spid="13"/>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D99694"/>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7"/>
                                        </p:tgtEl>
                                      </p:cBhvr>
                                    </p:cmd>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9"/>
                                        </p:tgtEl>
                                      </p:cBhvr>
                                    </p:animEffect>
                                    <p:animScale>
                                      <p:cBhvr>
                                        <p:cTn id="49" dur="250" autoRev="1" fill="hold"/>
                                        <p:tgtEl>
                                          <p:spTgt spid="9"/>
                                        </p:tgtEl>
                                      </p:cBhvr>
                                      <p:by x="105000" y="105000"/>
                                    </p:animScale>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0"/>
                                        </p:tgtEl>
                                        <p:attrNameLst>
                                          <p:attrName>fillcolor</p:attrName>
                                        </p:attrNameLst>
                                      </p:cBhvr>
                                      <p:to>
                                        <a:srgbClr val="D99694"/>
                                      </p:to>
                                    </p:animClr>
                                    <p:set>
                                      <p:cBhvr>
                                        <p:cTn id="55" dur="500" fill="hold"/>
                                        <p:tgtEl>
                                          <p:spTgt spid="10"/>
                                        </p:tgtEl>
                                        <p:attrNameLst>
                                          <p:attrName>fill.type</p:attrName>
                                        </p:attrNameLst>
                                      </p:cBhvr>
                                      <p:to>
                                        <p:strVal val="solid"/>
                                      </p:to>
                                    </p:set>
                                    <p:set>
                                      <p:cBhvr>
                                        <p:cTn id="56" dur="500" fill="hold"/>
                                        <p:tgtEl>
                                          <p:spTgt spid="10"/>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7"/>
                                        </p:tgtEl>
                                      </p:cBhvr>
                                    </p:cmd>
                                  </p:childTnLst>
                                </p:cTn>
                              </p:par>
                              <p:par>
                                <p:cTn id="59" presetID="1" presetClass="entr" presetSubtype="0" fill="hold" nodeType="withEffect">
                                  <p:stCondLst>
                                    <p:cond delay="0"/>
                                  </p:stCondLst>
                                  <p:childTnLst>
                                    <p:set>
                                      <p:cBhvr>
                                        <p:cTn id="60" dur="1" fill="hold">
                                          <p:stCondLst>
                                            <p:cond delay="9"/>
                                          </p:stCondLst>
                                        </p:cTn>
                                        <p:tgtEl>
                                          <p:spTgt spid="14"/>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1"/>
                                        </p:tgtEl>
                                        <p:attrNameLst>
                                          <p:attrName>fillcolor</p:attrName>
                                        </p:attrNameLst>
                                      </p:cBhvr>
                                      <p:to>
                                        <a:srgbClr val="D99694"/>
                                      </p:to>
                                    </p:animClr>
                                    <p:set>
                                      <p:cBhvr>
                                        <p:cTn id="69" dur="500" fill="hold"/>
                                        <p:tgtEl>
                                          <p:spTgt spid="11"/>
                                        </p:tgtEl>
                                        <p:attrNameLst>
                                          <p:attrName>fill.type</p:attrName>
                                        </p:attrNameLst>
                                      </p:cBhvr>
                                      <p:to>
                                        <p:strVal val="solid"/>
                                      </p:to>
                                    </p:set>
                                    <p:set>
                                      <p:cBhvr>
                                        <p:cTn id="70" dur="500" fill="hold"/>
                                        <p:tgtEl>
                                          <p:spTgt spid="11"/>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7"/>
                                        </p:tgtEl>
                                      </p:cBhvr>
                                    </p:cmd>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cTn>
                              </p:par>
                            </p:childTnLst>
                          </p:cTn>
                        </p:par>
                      </p:childTnLst>
                    </p:cTn>
                  </p:par>
                </p:childTnLst>
              </p:cTn>
              <p:nextCondLst>
                <p:cond evt="onClick" delay="0">
                  <p:tgtEl>
                    <p:spTgt spid="11"/>
                  </p:tgtEl>
                </p:cond>
              </p:nextCondLst>
            </p:seq>
            <p:audio>
              <p:cMediaNode vol="80000">
                <p:cTn id="78" fill="hold" display="0">
                  <p:stCondLst>
                    <p:cond delay="indefinite"/>
                  </p:stCondLst>
                  <p:endCondLst>
                    <p:cond evt="onStopAudio" delay="0">
                      <p:tgtEl>
                        <p:sldTgt/>
                      </p:tgtEl>
                    </p:cond>
                  </p:endCondLst>
                </p:cTn>
                <p:tgtEl>
                  <p:spTgt spid="12"/>
                </p:tgtEl>
              </p:cMediaNode>
            </p:audio>
            <p:audio>
              <p:cMediaNode vol="80000">
                <p:cTn id="79" fill="hold" display="0">
                  <p:stCondLst>
                    <p:cond delay="indefinite"/>
                  </p:stCondLst>
                  <p:endCondLst>
                    <p:cond evt="onStopAudio" delay="0">
                      <p:tgtEl>
                        <p:sldTgt/>
                      </p:tgtEl>
                    </p:cond>
                  </p:endCondLst>
                </p:cTn>
                <p:tgtEl>
                  <p:spTgt spid="17"/>
                </p:tgtEl>
              </p:cMediaNode>
            </p:audio>
          </p:childTnLst>
        </p:cTn>
      </p:par>
    </p:tnLst>
    <p:bldLst>
      <p:bldP spid="7" grpId="0" animBg="1"/>
      <p:bldP spid="8" grpId="0" animBg="1"/>
      <p:bldP spid="8" grpId="1" animBg="1"/>
      <p:bldP spid="9" grpId="0" animBg="1"/>
      <p:bldP spid="9" grpId="1" animBg="1"/>
      <p:bldP spid="10" grpId="0" animBg="1"/>
      <p:bldP spid="10" grpId="1" animBg="1"/>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4ADFFF1A-F500-CC57-185E-00F4826D0836}"/>
              </a:ext>
            </a:extLst>
          </p:cNvPr>
          <p:cNvSpPr/>
          <p:nvPr/>
        </p:nvSpPr>
        <p:spPr>
          <a:xfrm>
            <a:off x="1083058" y="585355"/>
            <a:ext cx="6931389"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tx1"/>
                </a:solidFill>
                <a:cs typeface="Arial" panose="020B0604020202020204" pitchFamily="34" charset="0"/>
              </a:rPr>
              <a:t>Câu hỏi </a:t>
            </a:r>
            <a:r>
              <a:rPr lang="en-US" sz="2400" b="1" noProof="1" smtClean="0">
                <a:solidFill>
                  <a:schemeClr val="tx1"/>
                </a:solidFill>
                <a:cs typeface="Arial" panose="020B0604020202020204" pitchFamily="34" charset="0"/>
              </a:rPr>
              <a:t>2: </a:t>
            </a:r>
            <a:r>
              <a:rPr lang="vi-VN" sz="2400" noProof="1">
                <a:solidFill>
                  <a:schemeClr val="tx1"/>
                </a:solidFill>
                <a:cs typeface="Arial" panose="020B0604020202020204" pitchFamily="34" charset="0"/>
              </a:rPr>
              <a:t>Hịch tướng sĩ được viết theo kiểu văn gì?</a:t>
            </a:r>
            <a:r>
              <a:rPr lang="en-US" sz="2400" noProof="1" smtClean="0">
                <a:solidFill>
                  <a:schemeClr val="tx1"/>
                </a:solidFill>
                <a:cs typeface="Arial" panose="020B0604020202020204" pitchFamily="34" charset="0"/>
              </a:rPr>
              <a:t> </a:t>
            </a:r>
            <a:endParaRPr lang="vi-VN" sz="2400" noProof="1">
              <a:solidFill>
                <a:schemeClr val="tx1"/>
              </a:solidFill>
              <a:cs typeface="Arial" panose="020B0604020202020204" pitchFamily="34" charset="0"/>
            </a:endParaRPr>
          </a:p>
        </p:txBody>
      </p:sp>
      <p:sp>
        <p:nvSpPr>
          <p:cNvPr id="6" name="Đáp án đúng">
            <a:extLst>
              <a:ext uri="{FF2B5EF4-FFF2-40B4-BE49-F238E27FC236}">
                <a16:creationId xmlns:a16="http://schemas.microsoft.com/office/drawing/2014/main" id="{8B66CBE4-2DB9-BCF7-D1C4-281B894BFE17}"/>
              </a:ext>
            </a:extLst>
          </p:cNvPr>
          <p:cNvSpPr/>
          <p:nvPr/>
        </p:nvSpPr>
        <p:spPr>
          <a:xfrm>
            <a:off x="4831772"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C. </a:t>
            </a:r>
            <a:r>
              <a:rPr lang="en-US" sz="2400" noProof="1" smtClean="0">
                <a:solidFill>
                  <a:schemeClr val="tx1"/>
                </a:solidFill>
                <a:cs typeface="Arial" panose="020B0604020202020204" pitchFamily="34" charset="0"/>
              </a:rPr>
              <a:t>Văn biền ngẫu</a:t>
            </a:r>
            <a:endParaRPr lang="vi-VN" sz="2400" noProof="1">
              <a:solidFill>
                <a:schemeClr val="tx1"/>
              </a:solidFill>
              <a:cs typeface="Arial" panose="020B0604020202020204" pitchFamily="34" charset="0"/>
            </a:endParaRPr>
          </a:p>
        </p:txBody>
      </p:sp>
      <p:sp>
        <p:nvSpPr>
          <p:cNvPr id="7"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A. </a:t>
            </a:r>
            <a:r>
              <a:rPr lang="en-US" sz="2400" noProof="1" smtClean="0">
                <a:solidFill>
                  <a:schemeClr val="tx1"/>
                </a:solidFill>
                <a:cs typeface="Arial" panose="020B0604020202020204" pitchFamily="34" charset="0"/>
              </a:rPr>
              <a:t>Văn </a:t>
            </a:r>
            <a:r>
              <a:rPr lang="en-US" sz="2400" noProof="1">
                <a:solidFill>
                  <a:schemeClr val="tx1"/>
                </a:solidFill>
                <a:cs typeface="Arial" panose="020B0604020202020204" pitchFamily="34" charset="0"/>
              </a:rPr>
              <a:t>xuôi</a:t>
            </a:r>
            <a:endParaRPr lang="vi-VN" sz="2400" noProof="1">
              <a:solidFill>
                <a:schemeClr val="tx1"/>
              </a:solidFill>
              <a:cs typeface="Arial" panose="020B0604020202020204" pitchFamily="34" charset="0"/>
            </a:endParaRPr>
          </a:p>
        </p:txBody>
      </p:sp>
      <p:sp>
        <p:nvSpPr>
          <p:cNvPr id="8" name="Đáp án sai 2">
            <a:extLst>
              <a:ext uri="{FF2B5EF4-FFF2-40B4-BE49-F238E27FC236}">
                <a16:creationId xmlns:a16="http://schemas.microsoft.com/office/drawing/2014/main" id="{6A919885-0285-0403-1E09-FA94D8BC080B}"/>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B. </a:t>
            </a:r>
            <a:r>
              <a:rPr lang="en-US" sz="2400" noProof="1" smtClean="0">
                <a:solidFill>
                  <a:schemeClr val="tx1"/>
                </a:solidFill>
                <a:cs typeface="Arial" panose="020B0604020202020204" pitchFamily="34" charset="0"/>
              </a:rPr>
              <a:t>Văn vần</a:t>
            </a:r>
            <a:endParaRPr lang="vi-VN" sz="2400" noProof="1">
              <a:solidFill>
                <a:schemeClr val="tx1"/>
              </a:solidFill>
              <a:cs typeface="Arial" panose="020B0604020202020204" pitchFamily="34" charset="0"/>
            </a:endParaRPr>
          </a:p>
        </p:txBody>
      </p:sp>
      <p:sp>
        <p:nvSpPr>
          <p:cNvPr id="9" name="Đáp án sai 3">
            <a:extLst>
              <a:ext uri="{FF2B5EF4-FFF2-40B4-BE49-F238E27FC236}">
                <a16:creationId xmlns:a16="http://schemas.microsoft.com/office/drawing/2014/main" id="{2E7D83A4-3758-8699-4DD0-010A80780539}"/>
              </a:ext>
            </a:extLst>
          </p:cNvPr>
          <p:cNvSpPr/>
          <p:nvPr/>
        </p:nvSpPr>
        <p:spPr>
          <a:xfrm>
            <a:off x="4831772" y="3533774"/>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D. </a:t>
            </a:r>
            <a:r>
              <a:rPr lang="en-US" sz="2400" noProof="1" smtClean="0">
                <a:solidFill>
                  <a:schemeClr val="tx1"/>
                </a:solidFill>
                <a:cs typeface="Arial" panose="020B0604020202020204" pitchFamily="34" charset="0"/>
              </a:rPr>
              <a:t>Thơ</a:t>
            </a:r>
            <a:endParaRPr lang="vi-VN" sz="2400" noProof="1">
              <a:solidFill>
                <a:schemeClr val="tx1"/>
              </a:solidFill>
              <a:cs typeface="Arial" panose="020B0604020202020204" pitchFamily="34" charset="0"/>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538321" y="2527975"/>
            <a:ext cx="639785" cy="556871"/>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3748518"/>
            <a:ext cx="637592" cy="568036"/>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3748518"/>
            <a:ext cx="637592" cy="568036"/>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511136"/>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6183334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4ADFFF1A-F500-CC57-185E-00F4826D0836}"/>
              </a:ext>
            </a:extLst>
          </p:cNvPr>
          <p:cNvSpPr/>
          <p:nvPr/>
        </p:nvSpPr>
        <p:spPr>
          <a:xfrm>
            <a:off x="730713" y="313562"/>
            <a:ext cx="7838556" cy="10364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chemeClr val="tx1"/>
                </a:solidFill>
                <a:cs typeface="Arial" panose="020B0604020202020204" pitchFamily="34" charset="0"/>
              </a:rPr>
              <a:t>Câu hỏi </a:t>
            </a:r>
            <a:r>
              <a:rPr lang="en-US" sz="2200" b="1" noProof="1" smtClean="0">
                <a:solidFill>
                  <a:schemeClr val="tx1"/>
                </a:solidFill>
                <a:cs typeface="Arial" panose="020B0604020202020204" pitchFamily="34" charset="0"/>
              </a:rPr>
              <a:t>3: </a:t>
            </a:r>
            <a:r>
              <a:rPr lang="vi-VN" sz="2200" noProof="1">
                <a:solidFill>
                  <a:schemeClr val="tx1"/>
                </a:solidFill>
                <a:cs typeface="Arial" panose="020B0604020202020204" pitchFamily="34" charset="0"/>
              </a:rPr>
              <a:t>Trần Quốc Tuấn sáng tác Hịch tướng sĩ khi nào?</a:t>
            </a:r>
          </a:p>
        </p:txBody>
      </p:sp>
      <p:sp>
        <p:nvSpPr>
          <p:cNvPr id="6" name="Đáp án đúng">
            <a:extLst>
              <a:ext uri="{FF2B5EF4-FFF2-40B4-BE49-F238E27FC236}">
                <a16:creationId xmlns:a16="http://schemas.microsoft.com/office/drawing/2014/main" id="{8B66CBE4-2DB9-BCF7-D1C4-281B894BFE17}"/>
              </a:ext>
            </a:extLst>
          </p:cNvPr>
          <p:cNvSpPr/>
          <p:nvPr/>
        </p:nvSpPr>
        <p:spPr>
          <a:xfrm>
            <a:off x="387275" y="2381962"/>
            <a:ext cx="8525435" cy="770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smtClean="0">
                <a:solidFill>
                  <a:schemeClr val="tx1"/>
                </a:solidFill>
                <a:cs typeface="Arial" panose="020B0604020202020204" pitchFamily="34" charset="0"/>
              </a:rPr>
              <a:t>B.</a:t>
            </a:r>
            <a:r>
              <a:rPr lang="en-US" sz="2000" noProof="1" smtClean="0">
                <a:solidFill>
                  <a:schemeClr val="tx1"/>
                </a:solidFill>
                <a:cs typeface="Arial" panose="020B0604020202020204" pitchFamily="34" charset="0"/>
              </a:rPr>
              <a:t> </a:t>
            </a:r>
            <a:r>
              <a:rPr lang="vi-VN" sz="2000" noProof="1" smtClean="0">
                <a:solidFill>
                  <a:schemeClr val="tx1"/>
                </a:solidFill>
                <a:cs typeface="Arial" panose="020B0604020202020204" pitchFamily="34" charset="0"/>
              </a:rPr>
              <a:t>Trước </a:t>
            </a:r>
            <a:r>
              <a:rPr lang="vi-VN" sz="2000" noProof="1">
                <a:solidFill>
                  <a:schemeClr val="tx1"/>
                </a:solidFill>
                <a:cs typeface="Arial" panose="020B0604020202020204" pitchFamily="34" charset="0"/>
              </a:rPr>
              <a:t>khi quân Mông – Nguyên xâm lược nước ta lần thứ hai (1285)</a:t>
            </a:r>
          </a:p>
        </p:txBody>
      </p:sp>
      <p:sp>
        <p:nvSpPr>
          <p:cNvPr id="7" name="Đáp án sai 1">
            <a:extLst>
              <a:ext uri="{FF2B5EF4-FFF2-40B4-BE49-F238E27FC236}">
                <a16:creationId xmlns:a16="http://schemas.microsoft.com/office/drawing/2014/main" id="{3FCD9830-5FD1-BD44-878B-228BD96CE996}"/>
              </a:ext>
            </a:extLst>
          </p:cNvPr>
          <p:cNvSpPr/>
          <p:nvPr/>
        </p:nvSpPr>
        <p:spPr>
          <a:xfrm>
            <a:off x="387275" y="1494406"/>
            <a:ext cx="8525435" cy="743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a:solidFill>
                  <a:schemeClr val="tx1"/>
                </a:solidFill>
                <a:cs typeface="Arial" panose="020B0604020202020204" pitchFamily="34" charset="0"/>
              </a:rPr>
              <a:t>A. </a:t>
            </a:r>
            <a:r>
              <a:rPr lang="vi-VN" sz="2000" noProof="1" smtClean="0">
                <a:solidFill>
                  <a:schemeClr val="tx1"/>
                </a:solidFill>
                <a:cs typeface="Arial" panose="020B0604020202020204" pitchFamily="34" charset="0"/>
              </a:rPr>
              <a:t>Trước </a:t>
            </a:r>
            <a:r>
              <a:rPr lang="vi-VN" sz="2000" noProof="1">
                <a:solidFill>
                  <a:schemeClr val="tx1"/>
                </a:solidFill>
                <a:cs typeface="Arial" panose="020B0604020202020204" pitchFamily="34" charset="0"/>
              </a:rPr>
              <a:t>khi quân Mông – Nguyên xâm lược nước ta lần thứ nhất (1257)</a:t>
            </a:r>
          </a:p>
        </p:txBody>
      </p:sp>
      <p:sp>
        <p:nvSpPr>
          <p:cNvPr id="8" name="Đáp án sai 2">
            <a:extLst>
              <a:ext uri="{FF2B5EF4-FFF2-40B4-BE49-F238E27FC236}">
                <a16:creationId xmlns:a16="http://schemas.microsoft.com/office/drawing/2014/main" id="{6A919885-0285-0403-1E09-FA94D8BC080B}"/>
              </a:ext>
            </a:extLst>
          </p:cNvPr>
          <p:cNvSpPr/>
          <p:nvPr/>
        </p:nvSpPr>
        <p:spPr>
          <a:xfrm>
            <a:off x="387275" y="3276710"/>
            <a:ext cx="8525434" cy="752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noProof="1" smtClean="0">
                <a:solidFill>
                  <a:schemeClr val="tx1"/>
                </a:solidFill>
                <a:cs typeface="Arial" panose="020B0604020202020204" pitchFamily="34" charset="0"/>
              </a:rPr>
              <a:t>C.</a:t>
            </a:r>
            <a:r>
              <a:rPr lang="en-US" sz="2000" noProof="1" smtClean="0">
                <a:solidFill>
                  <a:schemeClr val="tx1"/>
                </a:solidFill>
                <a:cs typeface="Arial" panose="020B0604020202020204" pitchFamily="34" charset="0"/>
              </a:rPr>
              <a:t> </a:t>
            </a:r>
            <a:r>
              <a:rPr lang="vi-VN" sz="2000" noProof="1" smtClean="0">
                <a:solidFill>
                  <a:schemeClr val="tx1"/>
                </a:solidFill>
                <a:cs typeface="Arial" panose="020B0604020202020204" pitchFamily="34" charset="0"/>
              </a:rPr>
              <a:t>Trước </a:t>
            </a:r>
            <a:r>
              <a:rPr lang="vi-VN" sz="2000" noProof="1">
                <a:solidFill>
                  <a:schemeClr val="tx1"/>
                </a:solidFill>
                <a:cs typeface="Arial" panose="020B0604020202020204" pitchFamily="34" charset="0"/>
              </a:rPr>
              <a:t>khi quân Mông – Nguyên xâm lược nước ta lần thứ ba (1287)</a:t>
            </a:r>
          </a:p>
        </p:txBody>
      </p:sp>
      <p:sp>
        <p:nvSpPr>
          <p:cNvPr id="9" name="Đáp án sai 3">
            <a:extLst>
              <a:ext uri="{FF2B5EF4-FFF2-40B4-BE49-F238E27FC236}">
                <a16:creationId xmlns:a16="http://schemas.microsoft.com/office/drawing/2014/main" id="{2E7D83A4-3758-8699-4DD0-010A80780539}"/>
              </a:ext>
            </a:extLst>
          </p:cNvPr>
          <p:cNvSpPr/>
          <p:nvPr/>
        </p:nvSpPr>
        <p:spPr>
          <a:xfrm>
            <a:off x="387275" y="4153483"/>
            <a:ext cx="8525433" cy="7827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noProof="1" smtClean="0">
                <a:solidFill>
                  <a:schemeClr val="tx1"/>
                </a:solidFill>
                <a:cs typeface="Arial" panose="020B0604020202020204" pitchFamily="34" charset="0"/>
              </a:rPr>
              <a:t>D. Sau </a:t>
            </a:r>
            <a:r>
              <a:rPr lang="en-US" sz="2000" noProof="1">
                <a:solidFill>
                  <a:schemeClr val="tx1"/>
                </a:solidFill>
                <a:cs typeface="Arial" panose="020B0604020202020204" pitchFamily="34" charset="0"/>
              </a:rPr>
              <a:t>chiến thắng quân Mông – Nguyên lần thứ hai</a:t>
            </a:r>
            <a:endParaRPr lang="vi-VN" sz="2000" noProof="1">
              <a:solidFill>
                <a:schemeClr val="tx1"/>
              </a:solidFill>
              <a:cs typeface="Arial" panose="020B0604020202020204" pitchFamily="34" charset="0"/>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249376" y="2542913"/>
            <a:ext cx="639785" cy="556871"/>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275118" y="3408521"/>
            <a:ext cx="637592" cy="568036"/>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122658" y="4260855"/>
            <a:ext cx="637592" cy="568036"/>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275118" y="1609712"/>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5378777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4ADFFF1A-F500-CC57-185E-00F4826D0836}"/>
              </a:ext>
            </a:extLst>
          </p:cNvPr>
          <p:cNvSpPr/>
          <p:nvPr/>
        </p:nvSpPr>
        <p:spPr>
          <a:xfrm>
            <a:off x="814116" y="582759"/>
            <a:ext cx="7598363"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b="1" noProof="1">
                <a:solidFill>
                  <a:schemeClr val="tx1"/>
                </a:solidFill>
                <a:cs typeface="Arial" panose="020B0604020202020204" pitchFamily="34" charset="0"/>
              </a:rPr>
              <a:t>Câu hỏi </a:t>
            </a:r>
            <a:r>
              <a:rPr lang="en-US" sz="2400" b="1" noProof="1" smtClean="0">
                <a:solidFill>
                  <a:schemeClr val="tx1"/>
                </a:solidFill>
                <a:cs typeface="Arial" panose="020B0604020202020204" pitchFamily="34" charset="0"/>
              </a:rPr>
              <a:t>4:</a:t>
            </a:r>
            <a:r>
              <a:rPr lang="en-US" sz="2400" noProof="1" smtClean="0">
                <a:solidFill>
                  <a:schemeClr val="tx1"/>
                </a:solidFill>
                <a:cs typeface="Arial" panose="020B0604020202020204" pitchFamily="34" charset="0"/>
              </a:rPr>
              <a:t> </a:t>
            </a:r>
            <a:r>
              <a:rPr lang="vi-VN" sz="2400" noProof="1">
                <a:solidFill>
                  <a:schemeClr val="tx1"/>
                </a:solidFill>
                <a:cs typeface="Arial" panose="020B0604020202020204" pitchFamily="34" charset="0"/>
              </a:rPr>
              <a:t>Tác giả đã sử dụng biện pháp gì khi nêu gương các bậc trung thần nghĩa sĩ ở phần mở đầu?</a:t>
            </a:r>
            <a:r>
              <a:rPr lang="en-US" sz="2400" noProof="1" smtClean="0">
                <a:solidFill>
                  <a:schemeClr val="tx1"/>
                </a:solidFill>
                <a:cs typeface="Arial" panose="020B0604020202020204" pitchFamily="34" charset="0"/>
              </a:rPr>
              <a:t> </a:t>
            </a:r>
            <a:endParaRPr lang="vi-VN" sz="2400" noProof="1">
              <a:solidFill>
                <a:schemeClr val="tx1"/>
              </a:solidFill>
              <a:cs typeface="Arial" panose="020B0604020202020204" pitchFamily="34" charset="0"/>
            </a:endParaRPr>
          </a:p>
        </p:txBody>
      </p:sp>
      <p:sp>
        <p:nvSpPr>
          <p:cNvPr id="6" name="Đáp án đúng">
            <a:extLst>
              <a:ext uri="{FF2B5EF4-FFF2-40B4-BE49-F238E27FC236}">
                <a16:creationId xmlns:a16="http://schemas.microsoft.com/office/drawing/2014/main" id="{8B66CBE4-2DB9-BCF7-D1C4-281B894BFE17}"/>
              </a:ext>
            </a:extLst>
          </p:cNvPr>
          <p:cNvSpPr/>
          <p:nvPr/>
        </p:nvSpPr>
        <p:spPr>
          <a:xfrm>
            <a:off x="910938" y="3533774"/>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B. </a:t>
            </a:r>
            <a:r>
              <a:rPr lang="en-US" sz="2400" noProof="1" smtClean="0">
                <a:solidFill>
                  <a:schemeClr val="tx1"/>
                </a:solidFill>
                <a:cs typeface="Arial" panose="020B0604020202020204" pitchFamily="34" charset="0"/>
              </a:rPr>
              <a:t>Liệt kê</a:t>
            </a:r>
            <a:endParaRPr lang="vi-VN" sz="2400" noProof="1">
              <a:solidFill>
                <a:schemeClr val="tx1"/>
              </a:solidFill>
              <a:cs typeface="Arial" panose="020B0604020202020204" pitchFamily="34" charset="0"/>
            </a:endParaRPr>
          </a:p>
        </p:txBody>
      </p:sp>
      <p:sp>
        <p:nvSpPr>
          <p:cNvPr id="7"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A. </a:t>
            </a:r>
            <a:r>
              <a:rPr lang="en-US" sz="2400" noProof="1" smtClean="0">
                <a:solidFill>
                  <a:schemeClr val="tx1"/>
                </a:solidFill>
                <a:cs typeface="Arial" panose="020B0604020202020204" pitchFamily="34" charset="0"/>
              </a:rPr>
              <a:t>So sánh</a:t>
            </a:r>
            <a:endParaRPr lang="vi-VN" sz="2400" noProof="1">
              <a:solidFill>
                <a:schemeClr val="tx1"/>
              </a:solidFill>
              <a:cs typeface="Arial" panose="020B0604020202020204" pitchFamily="34" charset="0"/>
            </a:endParaRPr>
          </a:p>
        </p:txBody>
      </p:sp>
      <p:sp>
        <p:nvSpPr>
          <p:cNvPr id="8" name="Đáp án sai 2">
            <a:extLst>
              <a:ext uri="{FF2B5EF4-FFF2-40B4-BE49-F238E27FC236}">
                <a16:creationId xmlns:a16="http://schemas.microsoft.com/office/drawing/2014/main" id="{6A919885-0285-0403-1E09-FA94D8BC080B}"/>
              </a:ext>
            </a:extLst>
          </p:cNvPr>
          <p:cNvSpPr/>
          <p:nvPr/>
        </p:nvSpPr>
        <p:spPr>
          <a:xfrm>
            <a:off x="4831773"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C. </a:t>
            </a:r>
            <a:r>
              <a:rPr lang="en-US" sz="2400" noProof="1" smtClean="0">
                <a:solidFill>
                  <a:schemeClr val="tx1"/>
                </a:solidFill>
                <a:cs typeface="Arial" panose="020B0604020202020204" pitchFamily="34" charset="0"/>
              </a:rPr>
              <a:t>Cường điệu</a:t>
            </a:r>
            <a:endParaRPr lang="vi-VN" sz="2400" noProof="1">
              <a:solidFill>
                <a:schemeClr val="tx1"/>
              </a:solidFill>
              <a:cs typeface="Arial" panose="020B0604020202020204" pitchFamily="34" charset="0"/>
            </a:endParaRPr>
          </a:p>
        </p:txBody>
      </p:sp>
      <p:sp>
        <p:nvSpPr>
          <p:cNvPr id="9" name="Đáp án sai 3">
            <a:extLst>
              <a:ext uri="{FF2B5EF4-FFF2-40B4-BE49-F238E27FC236}">
                <a16:creationId xmlns:a16="http://schemas.microsoft.com/office/drawing/2014/main" id="{2E7D83A4-3758-8699-4DD0-010A80780539}"/>
              </a:ext>
            </a:extLst>
          </p:cNvPr>
          <p:cNvSpPr/>
          <p:nvPr/>
        </p:nvSpPr>
        <p:spPr>
          <a:xfrm>
            <a:off x="4831772" y="3533774"/>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noProof="1">
                <a:solidFill>
                  <a:schemeClr val="tx1"/>
                </a:solidFill>
                <a:cs typeface="Arial" panose="020B0604020202020204" pitchFamily="34" charset="0"/>
              </a:rPr>
              <a:t>D. </a:t>
            </a:r>
            <a:r>
              <a:rPr lang="en-US" sz="2400" noProof="1" smtClean="0">
                <a:solidFill>
                  <a:schemeClr val="tx1"/>
                </a:solidFill>
                <a:cs typeface="Arial" panose="020B0604020202020204" pitchFamily="34" charset="0"/>
              </a:rPr>
              <a:t>Nhân hóa</a:t>
            </a:r>
            <a:endParaRPr lang="vi-VN" sz="2400" noProof="1">
              <a:solidFill>
                <a:schemeClr val="tx1"/>
              </a:solidFill>
              <a:cs typeface="Arial" panose="020B0604020202020204" pitchFamily="34" charset="0"/>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12325" y="3754101"/>
            <a:ext cx="639785" cy="556871"/>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2511136"/>
            <a:ext cx="637592" cy="568036"/>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3748518"/>
            <a:ext cx="637592" cy="568036"/>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511136"/>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8890109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4ADFFF1A-F500-CC57-185E-00F4826D0836}"/>
              </a:ext>
            </a:extLst>
          </p:cNvPr>
          <p:cNvSpPr/>
          <p:nvPr/>
        </p:nvSpPr>
        <p:spPr>
          <a:xfrm>
            <a:off x="910936" y="342082"/>
            <a:ext cx="7501544"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chemeClr val="tx1"/>
                </a:solidFill>
                <a:cs typeface="Arial" panose="020B0604020202020204" pitchFamily="34" charset="0"/>
              </a:rPr>
              <a:t>Câu hỏi </a:t>
            </a:r>
            <a:r>
              <a:rPr lang="en-US" sz="2000" b="1" noProof="1" smtClean="0">
                <a:solidFill>
                  <a:schemeClr val="tx1"/>
                </a:solidFill>
                <a:cs typeface="Arial" panose="020B0604020202020204" pitchFamily="34" charset="0"/>
              </a:rPr>
              <a:t>5: </a:t>
            </a:r>
            <a:r>
              <a:rPr lang="vi-VN" sz="2000" noProof="1">
                <a:solidFill>
                  <a:schemeClr val="tx1"/>
                </a:solidFill>
                <a:cs typeface="Arial" panose="020B0604020202020204" pitchFamily="34" charset="0"/>
              </a:rPr>
              <a:t>Dụng ý của tác giả thể hiện qua </a:t>
            </a:r>
            <a:r>
              <a:rPr lang="vi-VN" sz="2000" noProof="1" smtClean="0">
                <a:solidFill>
                  <a:schemeClr val="tx1"/>
                </a:solidFill>
                <a:cs typeface="Arial" panose="020B0604020202020204" pitchFamily="34" charset="0"/>
              </a:rPr>
              <a:t>câu: </a:t>
            </a:r>
            <a:r>
              <a:rPr lang="vi-VN" sz="2000" i="1" noProof="1">
                <a:solidFill>
                  <a:schemeClr val="tx1"/>
                </a:solidFill>
                <a:cs typeface="Arial" panose="020B0604020202020204" pitchFamily="34" charset="0"/>
              </a:rPr>
              <a:t>"Huống chi ta cùng các ngươi sinh phải thời loạn lạc, lớn gặp buổi gian nan”</a:t>
            </a:r>
            <a:r>
              <a:rPr lang="vi-VN" sz="2000" noProof="1">
                <a:solidFill>
                  <a:schemeClr val="tx1"/>
                </a:solidFill>
                <a:cs typeface="Arial" panose="020B0604020202020204" pitchFamily="34" charset="0"/>
              </a:rPr>
              <a:t>?</a:t>
            </a:r>
            <a:r>
              <a:rPr lang="en-US" sz="2000" noProof="1" smtClean="0">
                <a:solidFill>
                  <a:schemeClr val="tx1"/>
                </a:solidFill>
                <a:cs typeface="Arial" panose="020B0604020202020204" pitchFamily="34" charset="0"/>
              </a:rPr>
              <a:t> </a:t>
            </a:r>
            <a:endParaRPr lang="vi-VN" sz="2000" noProof="1">
              <a:solidFill>
                <a:schemeClr val="tx1"/>
              </a:solidFill>
              <a:cs typeface="Arial" panose="020B0604020202020204" pitchFamily="34" charset="0"/>
            </a:endParaRPr>
          </a:p>
        </p:txBody>
      </p:sp>
      <p:sp>
        <p:nvSpPr>
          <p:cNvPr id="6" name="Đáp án đúng">
            <a:extLst>
              <a:ext uri="{FF2B5EF4-FFF2-40B4-BE49-F238E27FC236}">
                <a16:creationId xmlns:a16="http://schemas.microsoft.com/office/drawing/2014/main" id="{8B66CBE4-2DB9-BCF7-D1C4-281B894BFE17}"/>
              </a:ext>
            </a:extLst>
          </p:cNvPr>
          <p:cNvSpPr/>
          <p:nvPr/>
        </p:nvSpPr>
        <p:spPr>
          <a:xfrm>
            <a:off x="4831772" y="3424693"/>
            <a:ext cx="3806619" cy="1324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cs typeface="Arial" panose="020B0604020202020204" pitchFamily="34" charset="0"/>
              </a:rPr>
              <a:t>D. </a:t>
            </a:r>
            <a:r>
              <a:rPr lang="vi-VN" sz="2000" noProof="1">
                <a:solidFill>
                  <a:schemeClr val="tx1"/>
                </a:solidFill>
                <a:cs typeface="Arial" panose="020B0604020202020204" pitchFamily="34" charset="0"/>
              </a:rPr>
              <a:t>Khẳng định mình và các tướng sĩ là những người cùng cảnh ngộ</a:t>
            </a:r>
          </a:p>
        </p:txBody>
      </p:sp>
      <p:sp>
        <p:nvSpPr>
          <p:cNvPr id="7" name="Đáp án sai 1">
            <a:extLst>
              <a:ext uri="{FF2B5EF4-FFF2-40B4-BE49-F238E27FC236}">
                <a16:creationId xmlns:a16="http://schemas.microsoft.com/office/drawing/2014/main" id="{3FCD9830-5FD1-BD44-878B-228BD96CE996}"/>
              </a:ext>
            </a:extLst>
          </p:cNvPr>
          <p:cNvSpPr/>
          <p:nvPr/>
        </p:nvSpPr>
        <p:spPr>
          <a:xfrm>
            <a:off x="620480" y="1957892"/>
            <a:ext cx="3631630" cy="13472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cs typeface="Arial" panose="020B0604020202020204" pitchFamily="34" charset="0"/>
              </a:rPr>
              <a:t>A. </a:t>
            </a:r>
            <a:r>
              <a:rPr lang="vi-VN" sz="2000" noProof="1">
                <a:solidFill>
                  <a:schemeClr val="tx1"/>
                </a:solidFill>
                <a:cs typeface="Arial" panose="020B0604020202020204" pitchFamily="34" charset="0"/>
              </a:rPr>
              <a:t>Thể hiện sự thông cảm với các tướng sĩ</a:t>
            </a:r>
          </a:p>
        </p:txBody>
      </p:sp>
      <p:sp>
        <p:nvSpPr>
          <p:cNvPr id="8" name="Đáp án sai 2">
            <a:extLst>
              <a:ext uri="{FF2B5EF4-FFF2-40B4-BE49-F238E27FC236}">
                <a16:creationId xmlns:a16="http://schemas.microsoft.com/office/drawing/2014/main" id="{6A919885-0285-0403-1E09-FA94D8BC080B}"/>
              </a:ext>
            </a:extLst>
          </p:cNvPr>
          <p:cNvSpPr/>
          <p:nvPr/>
        </p:nvSpPr>
        <p:spPr>
          <a:xfrm>
            <a:off x="620480" y="3424692"/>
            <a:ext cx="3631630" cy="13243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cs typeface="Arial" panose="020B0604020202020204" pitchFamily="34" charset="0"/>
              </a:rPr>
              <a:t>B. </a:t>
            </a:r>
            <a:r>
              <a:rPr lang="vi-VN" sz="2000" noProof="1">
                <a:solidFill>
                  <a:schemeClr val="tx1"/>
                </a:solidFill>
                <a:cs typeface="Arial" panose="020B0604020202020204" pitchFamily="34" charset="0"/>
              </a:rPr>
              <a:t>Kêu gọi tinh thần đấu tranh của các tướng sĩ</a:t>
            </a:r>
          </a:p>
        </p:txBody>
      </p:sp>
      <p:sp>
        <p:nvSpPr>
          <p:cNvPr id="9" name="Đáp án sai 3">
            <a:extLst>
              <a:ext uri="{FF2B5EF4-FFF2-40B4-BE49-F238E27FC236}">
                <a16:creationId xmlns:a16="http://schemas.microsoft.com/office/drawing/2014/main" id="{2E7D83A4-3758-8699-4DD0-010A80780539}"/>
              </a:ext>
            </a:extLst>
          </p:cNvPr>
          <p:cNvSpPr/>
          <p:nvPr/>
        </p:nvSpPr>
        <p:spPr>
          <a:xfrm>
            <a:off x="4831772" y="1957892"/>
            <a:ext cx="3806619" cy="13472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cs typeface="Arial" panose="020B0604020202020204" pitchFamily="34" charset="0"/>
              </a:rPr>
              <a:t>C. </a:t>
            </a:r>
            <a:r>
              <a:rPr lang="vi-VN" sz="2000" noProof="1">
                <a:solidFill>
                  <a:schemeClr val="tx1"/>
                </a:solidFill>
                <a:cs typeface="Arial" panose="020B0604020202020204" pitchFamily="34" charset="0"/>
              </a:rPr>
              <a:t>Miêu tả hoàn cảnh sinh sống của mình cũng như của các tướng sĩ</a:t>
            </a: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790849" y="3978754"/>
            <a:ext cx="639785" cy="556871"/>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3802852"/>
            <a:ext cx="637592" cy="568036"/>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2511135"/>
            <a:ext cx="637592" cy="568036"/>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98386" y="2631533"/>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6553044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trips(downLeft)">
                                      <p:cBhvr>
                                        <p:cTn id="18" dur="500"/>
                                        <p:tgtEl>
                                          <p:spTgt spid="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4ADFFF1A-F500-CC57-185E-00F4826D0836}"/>
              </a:ext>
            </a:extLst>
          </p:cNvPr>
          <p:cNvSpPr/>
          <p:nvPr/>
        </p:nvSpPr>
        <p:spPr>
          <a:xfrm>
            <a:off x="910936" y="453665"/>
            <a:ext cx="7469271" cy="17408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chemeClr val="tx1"/>
                </a:solidFill>
                <a:cs typeface="Arial" panose="020B0604020202020204" pitchFamily="34" charset="0"/>
              </a:rPr>
              <a:t>Câu hỏi </a:t>
            </a:r>
            <a:r>
              <a:rPr lang="en-US" sz="2200" b="1" noProof="1" smtClean="0">
                <a:solidFill>
                  <a:schemeClr val="tx1"/>
                </a:solidFill>
                <a:cs typeface="Arial" panose="020B0604020202020204" pitchFamily="34" charset="0"/>
              </a:rPr>
              <a:t>6: </a:t>
            </a:r>
            <a:r>
              <a:rPr lang="vi-VN" sz="2200" noProof="1">
                <a:solidFill>
                  <a:schemeClr val="tx1"/>
                </a:solidFill>
                <a:cs typeface="Arial" panose="020B0604020202020204" pitchFamily="34" charset="0"/>
              </a:rPr>
              <a:t>Từ nào có thể thay thế từ </a:t>
            </a:r>
            <a:r>
              <a:rPr lang="vi-VN" sz="2200" i="1" noProof="1">
                <a:solidFill>
                  <a:schemeClr val="tx1"/>
                </a:solidFill>
                <a:cs typeface="Arial" panose="020B0604020202020204" pitchFamily="34" charset="0"/>
              </a:rPr>
              <a:t>“vui lòng”</a:t>
            </a:r>
            <a:r>
              <a:rPr lang="vi-VN" sz="2200" noProof="1">
                <a:solidFill>
                  <a:schemeClr val="tx1"/>
                </a:solidFill>
                <a:cs typeface="Arial" panose="020B0604020202020204" pitchFamily="34" charset="0"/>
              </a:rPr>
              <a:t> trong câu </a:t>
            </a:r>
            <a:r>
              <a:rPr lang="vi-VN" sz="2200" i="1" noProof="1">
                <a:solidFill>
                  <a:schemeClr val="tx1"/>
                </a:solidFill>
                <a:cs typeface="Arial" panose="020B0604020202020204" pitchFamily="34" charset="0"/>
              </a:rPr>
              <a:t>“Dẫu cho trăm thân này phơi ngoài nội cỏ, nghìn xác này gói trong da ngựa, ta cũng vui lòng</a:t>
            </a:r>
            <a:r>
              <a:rPr lang="vi-VN" sz="2200" i="1" noProof="1" smtClean="0">
                <a:solidFill>
                  <a:schemeClr val="tx1"/>
                </a:solidFill>
                <a:cs typeface="Arial" panose="020B0604020202020204" pitchFamily="34" charset="0"/>
              </a:rPr>
              <a:t>”</a:t>
            </a:r>
            <a:r>
              <a:rPr lang="vi-VN" sz="2200" noProof="1" smtClean="0">
                <a:solidFill>
                  <a:schemeClr val="tx1"/>
                </a:solidFill>
                <a:cs typeface="Arial" panose="020B0604020202020204" pitchFamily="34" charset="0"/>
              </a:rPr>
              <a:t>?</a:t>
            </a:r>
            <a:r>
              <a:rPr lang="en-US" sz="2200" noProof="1" smtClean="0">
                <a:solidFill>
                  <a:schemeClr val="tx1"/>
                </a:solidFill>
                <a:cs typeface="Arial" panose="020B0604020202020204" pitchFamily="34" charset="0"/>
              </a:rPr>
              <a:t> </a:t>
            </a:r>
            <a:endParaRPr lang="vi-VN" sz="2200" noProof="1">
              <a:solidFill>
                <a:schemeClr val="tx1"/>
              </a:solidFill>
              <a:cs typeface="Arial" panose="020B0604020202020204" pitchFamily="34" charset="0"/>
            </a:endParaRPr>
          </a:p>
        </p:txBody>
      </p:sp>
      <p:sp>
        <p:nvSpPr>
          <p:cNvPr id="6" name="Đáp án đúng">
            <a:extLst>
              <a:ext uri="{FF2B5EF4-FFF2-40B4-BE49-F238E27FC236}">
                <a16:creationId xmlns:a16="http://schemas.microsoft.com/office/drawing/2014/main" id="{8B66CBE4-2DB9-BCF7-D1C4-281B894BFE17}"/>
              </a:ext>
            </a:extLst>
          </p:cNvPr>
          <p:cNvSpPr/>
          <p:nvPr/>
        </p:nvSpPr>
        <p:spPr>
          <a:xfrm>
            <a:off x="4831772"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C. </a:t>
            </a:r>
            <a:r>
              <a:rPr lang="en-US" sz="2200" noProof="1" smtClean="0">
                <a:solidFill>
                  <a:schemeClr val="tx1"/>
                </a:solidFill>
                <a:cs typeface="Arial" panose="020B0604020202020204" pitchFamily="34" charset="0"/>
              </a:rPr>
              <a:t>Cam lòng</a:t>
            </a:r>
            <a:endParaRPr lang="vi-VN" sz="2200" noProof="1">
              <a:solidFill>
                <a:schemeClr val="tx1"/>
              </a:solidFill>
              <a:cs typeface="Arial" panose="020B0604020202020204" pitchFamily="34" charset="0"/>
            </a:endParaRPr>
          </a:p>
        </p:txBody>
      </p:sp>
      <p:sp>
        <p:nvSpPr>
          <p:cNvPr id="7"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A. </a:t>
            </a:r>
            <a:r>
              <a:rPr lang="en-US" sz="2200" noProof="1" smtClean="0">
                <a:solidFill>
                  <a:schemeClr val="tx1"/>
                </a:solidFill>
                <a:cs typeface="Arial" panose="020B0604020202020204" pitchFamily="34" charset="0"/>
              </a:rPr>
              <a:t>Cam chịu</a:t>
            </a:r>
            <a:endParaRPr lang="vi-VN" sz="2200" noProof="1">
              <a:solidFill>
                <a:schemeClr val="tx1"/>
              </a:solidFill>
              <a:cs typeface="Arial" panose="020B0604020202020204" pitchFamily="34" charset="0"/>
            </a:endParaRPr>
          </a:p>
        </p:txBody>
      </p:sp>
      <p:sp>
        <p:nvSpPr>
          <p:cNvPr id="8" name="Đáp án sai 2">
            <a:extLst>
              <a:ext uri="{FF2B5EF4-FFF2-40B4-BE49-F238E27FC236}">
                <a16:creationId xmlns:a16="http://schemas.microsoft.com/office/drawing/2014/main" id="{6A919885-0285-0403-1E09-FA94D8BC080B}"/>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B. </a:t>
            </a:r>
            <a:r>
              <a:rPr lang="en-US" sz="2200" noProof="1" smtClean="0">
                <a:solidFill>
                  <a:schemeClr val="tx1"/>
                </a:solidFill>
                <a:cs typeface="Arial" panose="020B0604020202020204" pitchFamily="34" charset="0"/>
              </a:rPr>
              <a:t>Bình thường</a:t>
            </a:r>
            <a:endParaRPr lang="vi-VN" sz="2200" noProof="1">
              <a:solidFill>
                <a:schemeClr val="tx1"/>
              </a:solidFill>
              <a:cs typeface="Arial" panose="020B0604020202020204" pitchFamily="34" charset="0"/>
            </a:endParaRPr>
          </a:p>
        </p:txBody>
      </p:sp>
      <p:sp>
        <p:nvSpPr>
          <p:cNvPr id="9" name="Đáp án sai 3">
            <a:extLst>
              <a:ext uri="{FF2B5EF4-FFF2-40B4-BE49-F238E27FC236}">
                <a16:creationId xmlns:a16="http://schemas.microsoft.com/office/drawing/2014/main" id="{2E7D83A4-3758-8699-4DD0-010A80780539}"/>
              </a:ext>
            </a:extLst>
          </p:cNvPr>
          <p:cNvSpPr/>
          <p:nvPr/>
        </p:nvSpPr>
        <p:spPr>
          <a:xfrm>
            <a:off x="4831772" y="3533774"/>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D. </a:t>
            </a:r>
            <a:r>
              <a:rPr lang="en-US" sz="2200" noProof="1" smtClean="0">
                <a:solidFill>
                  <a:schemeClr val="tx1"/>
                </a:solidFill>
                <a:cs typeface="Arial" panose="020B0604020202020204" pitchFamily="34" charset="0"/>
              </a:rPr>
              <a:t>Mặc kệ</a:t>
            </a:r>
            <a:endParaRPr lang="vi-VN" sz="2200" noProof="1">
              <a:solidFill>
                <a:schemeClr val="tx1"/>
              </a:solidFill>
              <a:cs typeface="Arial" panose="020B0604020202020204" pitchFamily="34" charset="0"/>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538321" y="2527975"/>
            <a:ext cx="639785" cy="556871"/>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3748518"/>
            <a:ext cx="637592" cy="568036"/>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3748518"/>
            <a:ext cx="637592" cy="568036"/>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511136"/>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27249699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4ADFFF1A-F500-CC57-185E-00F4826D0836}"/>
              </a:ext>
            </a:extLst>
          </p:cNvPr>
          <p:cNvSpPr/>
          <p:nvPr/>
        </p:nvSpPr>
        <p:spPr>
          <a:xfrm>
            <a:off x="786657" y="527311"/>
            <a:ext cx="7480029"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chemeClr val="tx1"/>
                </a:solidFill>
                <a:cs typeface="Arial" panose="020B0604020202020204" pitchFamily="34" charset="0"/>
              </a:rPr>
              <a:t>Câu hỏi </a:t>
            </a:r>
            <a:r>
              <a:rPr lang="en-US" sz="2200" b="1" noProof="1" smtClean="0">
                <a:solidFill>
                  <a:schemeClr val="tx1"/>
                </a:solidFill>
                <a:cs typeface="Arial" panose="020B0604020202020204" pitchFamily="34" charset="0"/>
              </a:rPr>
              <a:t>7:</a:t>
            </a:r>
            <a:r>
              <a:rPr lang="en-US" sz="2200" noProof="1" smtClean="0">
                <a:solidFill>
                  <a:schemeClr val="tx1"/>
                </a:solidFill>
                <a:cs typeface="Arial" panose="020B0604020202020204" pitchFamily="34" charset="0"/>
              </a:rPr>
              <a:t> </a:t>
            </a:r>
            <a:r>
              <a:rPr lang="vi-VN" sz="2200" noProof="1">
                <a:solidFill>
                  <a:schemeClr val="tx1"/>
                </a:solidFill>
                <a:cs typeface="Arial" panose="020B0604020202020204" pitchFamily="34" charset="0"/>
              </a:rPr>
              <a:t>Trong Hịch tướng sĩ, Trần Quốc Tuấn đã vận dụng sáng tạo kết cấu chung của thể hịch như thế nào ?</a:t>
            </a:r>
            <a:r>
              <a:rPr lang="en-US" sz="2200" noProof="1" smtClean="0">
                <a:solidFill>
                  <a:schemeClr val="tx1"/>
                </a:solidFill>
                <a:cs typeface="Arial" panose="020B0604020202020204" pitchFamily="34" charset="0"/>
              </a:rPr>
              <a:t> </a:t>
            </a:r>
            <a:endParaRPr lang="vi-VN" sz="2200" noProof="1">
              <a:solidFill>
                <a:schemeClr val="tx1"/>
              </a:solidFill>
              <a:cs typeface="Arial" panose="020B0604020202020204" pitchFamily="34" charset="0"/>
            </a:endParaRPr>
          </a:p>
        </p:txBody>
      </p:sp>
      <p:sp>
        <p:nvSpPr>
          <p:cNvPr id="6" name="Đáp án đúng">
            <a:extLst>
              <a:ext uri="{FF2B5EF4-FFF2-40B4-BE49-F238E27FC236}">
                <a16:creationId xmlns:a16="http://schemas.microsoft.com/office/drawing/2014/main" id="{8B66CBE4-2DB9-BCF7-D1C4-281B894BFE17}"/>
              </a:ext>
            </a:extLst>
          </p:cNvPr>
          <p:cNvSpPr/>
          <p:nvPr/>
        </p:nvSpPr>
        <p:spPr>
          <a:xfrm>
            <a:off x="4831772" y="3538099"/>
            <a:ext cx="3699042" cy="13566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D. Không đáp án nào đúng</a:t>
            </a:r>
            <a:endParaRPr lang="vi-VN" sz="2200" noProof="1">
              <a:solidFill>
                <a:schemeClr val="tx1"/>
              </a:solidFill>
              <a:cs typeface="Arial" panose="020B0604020202020204" pitchFamily="34" charset="0"/>
            </a:endParaRPr>
          </a:p>
        </p:txBody>
      </p:sp>
      <p:sp>
        <p:nvSpPr>
          <p:cNvPr id="7" name="Đáp án sai 1">
            <a:extLst>
              <a:ext uri="{FF2B5EF4-FFF2-40B4-BE49-F238E27FC236}">
                <a16:creationId xmlns:a16="http://schemas.microsoft.com/office/drawing/2014/main" id="{3FCD9830-5FD1-BD44-878B-228BD96CE996}"/>
              </a:ext>
            </a:extLst>
          </p:cNvPr>
          <p:cNvSpPr/>
          <p:nvPr/>
        </p:nvSpPr>
        <p:spPr>
          <a:xfrm>
            <a:off x="634702" y="2162286"/>
            <a:ext cx="3677525" cy="12371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A. Không nêu phần đặt vấn đề riêng</a:t>
            </a:r>
            <a:endParaRPr lang="vi-VN" sz="2200" noProof="1">
              <a:solidFill>
                <a:schemeClr val="tx1"/>
              </a:solidFill>
              <a:cs typeface="Arial" panose="020B0604020202020204" pitchFamily="34" charset="0"/>
            </a:endParaRPr>
          </a:p>
        </p:txBody>
      </p:sp>
      <p:sp>
        <p:nvSpPr>
          <p:cNvPr id="8" name="Đáp án sai 2">
            <a:extLst>
              <a:ext uri="{FF2B5EF4-FFF2-40B4-BE49-F238E27FC236}">
                <a16:creationId xmlns:a16="http://schemas.microsoft.com/office/drawing/2014/main" id="{6A919885-0285-0403-1E09-FA94D8BC080B}"/>
              </a:ext>
            </a:extLst>
          </p:cNvPr>
          <p:cNvSpPr/>
          <p:nvPr/>
        </p:nvSpPr>
        <p:spPr>
          <a:xfrm>
            <a:off x="634702" y="3538099"/>
            <a:ext cx="3677526" cy="13566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B. Không nêu truyền thống vẻ vang trong sử sách</a:t>
            </a:r>
            <a:endParaRPr lang="vi-VN" sz="2200" noProof="1">
              <a:solidFill>
                <a:schemeClr val="tx1"/>
              </a:solidFill>
              <a:cs typeface="Arial" panose="020B0604020202020204" pitchFamily="34" charset="0"/>
            </a:endParaRPr>
          </a:p>
        </p:txBody>
      </p:sp>
      <p:sp>
        <p:nvSpPr>
          <p:cNvPr id="9" name="Đáp án sai 3">
            <a:extLst>
              <a:ext uri="{FF2B5EF4-FFF2-40B4-BE49-F238E27FC236}">
                <a16:creationId xmlns:a16="http://schemas.microsoft.com/office/drawing/2014/main" id="{2E7D83A4-3758-8699-4DD0-010A80780539}"/>
              </a:ext>
            </a:extLst>
          </p:cNvPr>
          <p:cNvSpPr/>
          <p:nvPr/>
        </p:nvSpPr>
        <p:spPr>
          <a:xfrm>
            <a:off x="4831772" y="2162287"/>
            <a:ext cx="3699042" cy="12371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noProof="1">
                <a:solidFill>
                  <a:schemeClr val="tx1"/>
                </a:solidFill>
                <a:cs typeface="Arial" panose="020B0604020202020204" pitchFamily="34" charset="0"/>
              </a:rPr>
              <a:t>C. Không nêu giải pháp và lời kêu gọi chiến đấu</a:t>
            </a:r>
            <a:endParaRPr lang="vi-VN" sz="2200" noProof="1">
              <a:solidFill>
                <a:schemeClr val="tx1"/>
              </a:solidFill>
              <a:cs typeface="Arial" panose="020B0604020202020204" pitchFamily="34" charset="0"/>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914267" y="4073985"/>
            <a:ext cx="548068" cy="556871"/>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4050888"/>
            <a:ext cx="637592" cy="568036"/>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869505" y="2616704"/>
            <a:ext cx="637592" cy="568036"/>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581882"/>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1426164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trips(downLeft)">
                                      <p:cBhvr>
                                        <p:cTn id="18" dur="500"/>
                                        <p:tgtEl>
                                          <p:spTgt spid="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4ADFFF1A-F500-CC57-185E-00F4826D0836}"/>
              </a:ext>
            </a:extLst>
          </p:cNvPr>
          <p:cNvSpPr/>
          <p:nvPr/>
        </p:nvSpPr>
        <p:spPr>
          <a:xfrm>
            <a:off x="464861" y="131501"/>
            <a:ext cx="8276106" cy="8270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noProof="1">
                <a:solidFill>
                  <a:schemeClr val="tx1"/>
                </a:solidFill>
                <a:cs typeface="Arial" panose="020B0604020202020204" pitchFamily="34" charset="0"/>
              </a:rPr>
              <a:t>Câu hỏi </a:t>
            </a:r>
            <a:r>
              <a:rPr lang="en-US" sz="1800" b="1" noProof="1" smtClean="0">
                <a:solidFill>
                  <a:schemeClr val="tx1"/>
                </a:solidFill>
                <a:cs typeface="Arial" panose="020B0604020202020204" pitchFamily="34" charset="0"/>
              </a:rPr>
              <a:t>8: </a:t>
            </a:r>
            <a:r>
              <a:rPr lang="vi-VN" sz="1800" noProof="1">
                <a:solidFill>
                  <a:schemeClr val="tx1"/>
                </a:solidFill>
                <a:cs typeface="Arial" panose="020B0604020202020204" pitchFamily="34" charset="0"/>
              </a:rPr>
              <a:t>Đoạn văn nào thể hiện rõ nhất lòng yêu nước, căm thù giặc của Trần Quốc Tuấn?</a:t>
            </a:r>
          </a:p>
        </p:txBody>
      </p:sp>
      <p:sp>
        <p:nvSpPr>
          <p:cNvPr id="6" name="Đáp án đúng">
            <a:extLst>
              <a:ext uri="{FF2B5EF4-FFF2-40B4-BE49-F238E27FC236}">
                <a16:creationId xmlns:a16="http://schemas.microsoft.com/office/drawing/2014/main" id="{8B66CBE4-2DB9-BCF7-D1C4-281B894BFE17}"/>
              </a:ext>
            </a:extLst>
          </p:cNvPr>
          <p:cNvSpPr/>
          <p:nvPr/>
        </p:nvSpPr>
        <p:spPr>
          <a:xfrm>
            <a:off x="276339" y="1053563"/>
            <a:ext cx="4344731" cy="19778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noProof="1">
                <a:solidFill>
                  <a:schemeClr val="tx1"/>
                </a:solidFill>
                <a:cs typeface="Arial" panose="020B0604020202020204" pitchFamily="34" charset="0"/>
              </a:rPr>
              <a:t>A. </a:t>
            </a:r>
            <a:r>
              <a:rPr lang="vi-VN" sz="1500" noProof="1">
                <a:solidFill>
                  <a:schemeClr val="tx1"/>
                </a:solidFill>
                <a:cs typeface="Arial" panose="020B0604020202020204" pitchFamily="34" charset="0"/>
              </a:rPr>
              <a:t>Ta thường tới bữa quên ăn, nửa đêm vỗ gối; ruột đau như cắt, nước mắt đầm đìa; chỉ căm tức chưa xả thịt lột da, nuốt gan uống máu quân thù. Dẫu cho trăm thân ta phơi ngoài nội cỏ, nghìn xác ta gói trong da ngựa, ta cũng vui lòng.</a:t>
            </a:r>
          </a:p>
        </p:txBody>
      </p:sp>
      <p:sp>
        <p:nvSpPr>
          <p:cNvPr id="7" name="Đáp án sai 1">
            <a:extLst>
              <a:ext uri="{FF2B5EF4-FFF2-40B4-BE49-F238E27FC236}">
                <a16:creationId xmlns:a16="http://schemas.microsoft.com/office/drawing/2014/main" id="{3FCD9830-5FD1-BD44-878B-228BD96CE996}"/>
              </a:ext>
            </a:extLst>
          </p:cNvPr>
          <p:cNvSpPr/>
          <p:nvPr/>
        </p:nvSpPr>
        <p:spPr>
          <a:xfrm>
            <a:off x="276339" y="3086778"/>
            <a:ext cx="4344731" cy="19800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noProof="1">
                <a:solidFill>
                  <a:schemeClr val="tx1"/>
                </a:solidFill>
                <a:cs typeface="Arial" panose="020B0604020202020204" pitchFamily="34" charset="0"/>
              </a:rPr>
              <a:t>B. </a:t>
            </a:r>
            <a:r>
              <a:rPr lang="vi-VN" sz="1500" noProof="1">
                <a:solidFill>
                  <a:schemeClr val="tx1"/>
                </a:solidFill>
                <a:cs typeface="Arial" panose="020B0604020202020204" pitchFamily="34" charset="0"/>
              </a:rPr>
              <a:t>Giặc với ta là kẻ thù không đội trời chung, các ngươi cứ điềm nhiên không biết rửa nhục, không lo trừ hung, không dậy quân sĩ; chẳng khác nào quay mũi giáo mà chịu đầu hàng, giơ tay không mà chịu thua giặc...</a:t>
            </a:r>
          </a:p>
        </p:txBody>
      </p:sp>
      <p:sp>
        <p:nvSpPr>
          <p:cNvPr id="8" name="Đáp án sai 2">
            <a:extLst>
              <a:ext uri="{FF2B5EF4-FFF2-40B4-BE49-F238E27FC236}">
                <a16:creationId xmlns:a16="http://schemas.microsoft.com/office/drawing/2014/main" id="{6A919885-0285-0403-1E09-FA94D8BC080B}"/>
              </a:ext>
            </a:extLst>
          </p:cNvPr>
          <p:cNvSpPr/>
          <p:nvPr/>
        </p:nvSpPr>
        <p:spPr>
          <a:xfrm>
            <a:off x="4802380" y="1053563"/>
            <a:ext cx="4219714" cy="19778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noProof="1">
                <a:solidFill>
                  <a:schemeClr val="tx1"/>
                </a:solidFill>
                <a:cs typeface="Arial" panose="020B0604020202020204" pitchFamily="34" charset="0"/>
              </a:rPr>
              <a:t>C. </a:t>
            </a:r>
            <a:r>
              <a:rPr lang="vi-VN" sz="1500" noProof="1">
                <a:solidFill>
                  <a:schemeClr val="tx1"/>
                </a:solidFill>
                <a:cs typeface="Arial" panose="020B0604020202020204" pitchFamily="34" charset="0"/>
              </a:rPr>
              <a:t>Chẳng những thái ấp của ta không còn, mà bổng lộc các ngươi cũng mất; chẳng những gia quyến của ta bị tan, mà vợ con các ngươi cũng khốn; chẳng những xã tắc tổ tông ta bị giày xéo, mà phần mộ cha mẹ các ngươi cũng bị quật lên…</a:t>
            </a:r>
          </a:p>
        </p:txBody>
      </p:sp>
      <p:sp>
        <p:nvSpPr>
          <p:cNvPr id="9" name="Đáp án sai 3">
            <a:extLst>
              <a:ext uri="{FF2B5EF4-FFF2-40B4-BE49-F238E27FC236}">
                <a16:creationId xmlns:a16="http://schemas.microsoft.com/office/drawing/2014/main" id="{2E7D83A4-3758-8699-4DD0-010A80780539}"/>
              </a:ext>
            </a:extLst>
          </p:cNvPr>
          <p:cNvSpPr/>
          <p:nvPr/>
        </p:nvSpPr>
        <p:spPr>
          <a:xfrm>
            <a:off x="4802380" y="3086778"/>
            <a:ext cx="4219714" cy="19800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500" noProof="1">
                <a:solidFill>
                  <a:schemeClr val="tx1"/>
                </a:solidFill>
                <a:cs typeface="Arial" panose="020B0604020202020204" pitchFamily="34" charset="0"/>
              </a:rPr>
              <a:t>D. </a:t>
            </a:r>
            <a:r>
              <a:rPr lang="vi-VN" sz="1500" noProof="1">
                <a:solidFill>
                  <a:schemeClr val="tx1"/>
                </a:solidFill>
                <a:cs typeface="Arial" panose="020B0604020202020204" pitchFamily="34" charset="0"/>
              </a:rPr>
              <a:t>Từ xưa các bậc trung thần nghĩa sĩ bỏ mạng vì nước, đời nào không có? Giả sử các bậc đó cứ khư khư theo thói nữ nhi thường tình, thì cũng chết già ở xó cửa, sao có thể lưu danh sử sách, cùng trời đất muôn đời bất hủ </a:t>
            </a:r>
            <a:r>
              <a:rPr lang="vi-VN" sz="1500" noProof="1" smtClean="0">
                <a:solidFill>
                  <a:schemeClr val="tx1"/>
                </a:solidFill>
                <a:cs typeface="Arial" panose="020B0604020202020204" pitchFamily="34" charset="0"/>
              </a:rPr>
              <a:t>được</a:t>
            </a:r>
            <a:r>
              <a:rPr lang="en-US" sz="1500" noProof="1" smtClean="0">
                <a:solidFill>
                  <a:schemeClr val="tx1"/>
                </a:solidFill>
                <a:cs typeface="Arial" panose="020B0604020202020204" pitchFamily="34" charset="0"/>
              </a:rPr>
              <a:t>.</a:t>
            </a:r>
            <a:endParaRPr lang="vi-VN" sz="1500" noProof="1">
              <a:solidFill>
                <a:schemeClr val="tx1"/>
              </a:solidFill>
              <a:cs typeface="Arial" panose="020B0604020202020204" pitchFamily="34" charset="0"/>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2380" y="-928618"/>
            <a:ext cx="365522" cy="36552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26822" y="2352537"/>
            <a:ext cx="639785" cy="556871"/>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203192" y="2352537"/>
            <a:ext cx="637592" cy="568036"/>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203192" y="4401145"/>
            <a:ext cx="637592" cy="568036"/>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726822" y="4340799"/>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7528" y="-928618"/>
            <a:ext cx="365522" cy="365522"/>
          </a:xfrm>
          <a:prstGeom prst="rect">
            <a:avLst/>
          </a:prstGeom>
        </p:spPr>
      </p:pic>
    </p:spTree>
    <p:extLst>
      <p:ext uri="{BB962C8B-B14F-4D97-AF65-F5344CB8AC3E}">
        <p14:creationId xmlns:p14="http://schemas.microsoft.com/office/powerpoint/2010/main" val="18812977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Left)">
                                      <p:cBhvr>
                                        <p:cTn id="15" dur="500"/>
                                        <p:tgtEl>
                                          <p:spTgt spid="7"/>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76"/>
        <p:cNvGrpSpPr/>
        <p:nvPr/>
      </p:nvGrpSpPr>
      <p:grpSpPr>
        <a:xfrm>
          <a:off x="0" y="0"/>
          <a:ext cx="0" cy="0"/>
          <a:chOff x="0" y="0"/>
          <a:chExt cx="0" cy="0"/>
        </a:xfrm>
      </p:grpSpPr>
      <p:sp>
        <p:nvSpPr>
          <p:cNvPr id="3390" name="Google Shape;3390;p78"/>
          <p:cNvSpPr/>
          <p:nvPr/>
        </p:nvSpPr>
        <p:spPr>
          <a:xfrm flipH="1">
            <a:off x="-449919" y="4451700"/>
            <a:ext cx="1423544" cy="1107745"/>
          </a:xfrm>
          <a:custGeom>
            <a:avLst/>
            <a:gdLst/>
            <a:ahLst/>
            <a:cxnLst/>
            <a:rect l="l" t="t" r="r" b="b"/>
            <a:pathLst>
              <a:path w="8513" h="10174" extrusionOk="0">
                <a:moveTo>
                  <a:pt x="2841" y="0"/>
                </a:moveTo>
                <a:cubicBezTo>
                  <a:pt x="2788" y="0"/>
                  <a:pt x="2735" y="1"/>
                  <a:pt x="2682" y="2"/>
                </a:cubicBezTo>
                <a:cubicBezTo>
                  <a:pt x="1756" y="31"/>
                  <a:pt x="731" y="326"/>
                  <a:pt x="281" y="1137"/>
                </a:cubicBezTo>
                <a:cubicBezTo>
                  <a:pt x="17" y="1610"/>
                  <a:pt x="0" y="2177"/>
                  <a:pt x="23" y="2718"/>
                </a:cubicBezTo>
                <a:cubicBezTo>
                  <a:pt x="117" y="4976"/>
                  <a:pt x="1069" y="10093"/>
                  <a:pt x="4063" y="10173"/>
                </a:cubicBezTo>
                <a:cubicBezTo>
                  <a:pt x="4078" y="10174"/>
                  <a:pt x="4093" y="10174"/>
                  <a:pt x="4108" y="10174"/>
                </a:cubicBezTo>
                <a:cubicBezTo>
                  <a:pt x="4684" y="10174"/>
                  <a:pt x="5237" y="9906"/>
                  <a:pt x="5670" y="9520"/>
                </a:cubicBezTo>
                <a:cubicBezTo>
                  <a:pt x="6979" y="8354"/>
                  <a:pt x="7750" y="6271"/>
                  <a:pt x="8085" y="4598"/>
                </a:cubicBezTo>
                <a:cubicBezTo>
                  <a:pt x="8512" y="2443"/>
                  <a:pt x="6977" y="1022"/>
                  <a:pt x="5129" y="386"/>
                </a:cubicBezTo>
                <a:cubicBezTo>
                  <a:pt x="4380" y="130"/>
                  <a:pt x="3582" y="0"/>
                  <a:pt x="2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1" name="Google Shape;3391;p78"/>
          <p:cNvGrpSpPr/>
          <p:nvPr/>
        </p:nvGrpSpPr>
        <p:grpSpPr>
          <a:xfrm flipH="1">
            <a:off x="41522" y="3594568"/>
            <a:ext cx="1495565" cy="1941205"/>
            <a:chOff x="7783550" y="3444358"/>
            <a:chExt cx="1349666" cy="1751832"/>
          </a:xfrm>
        </p:grpSpPr>
        <p:sp>
          <p:nvSpPr>
            <p:cNvPr id="3392" name="Google Shape;3392;p78"/>
            <p:cNvSpPr/>
            <p:nvPr/>
          </p:nvSpPr>
          <p:spPr>
            <a:xfrm>
              <a:off x="7783550" y="3444358"/>
              <a:ext cx="1349666" cy="1751832"/>
            </a:xfrm>
            <a:custGeom>
              <a:avLst/>
              <a:gdLst/>
              <a:ahLst/>
              <a:cxnLst/>
              <a:rect l="l" t="t" r="r" b="b"/>
              <a:pathLst>
                <a:path w="14565" h="18905" extrusionOk="0">
                  <a:moveTo>
                    <a:pt x="6828" y="401"/>
                  </a:moveTo>
                  <a:cubicBezTo>
                    <a:pt x="6860" y="439"/>
                    <a:pt x="6894" y="476"/>
                    <a:pt x="6920" y="519"/>
                  </a:cubicBezTo>
                  <a:cubicBezTo>
                    <a:pt x="7063" y="734"/>
                    <a:pt x="7264" y="863"/>
                    <a:pt x="7513" y="926"/>
                  </a:cubicBezTo>
                  <a:cubicBezTo>
                    <a:pt x="7817" y="1003"/>
                    <a:pt x="8115" y="1092"/>
                    <a:pt x="8393" y="1244"/>
                  </a:cubicBezTo>
                  <a:cubicBezTo>
                    <a:pt x="8840" y="1487"/>
                    <a:pt x="9121" y="1857"/>
                    <a:pt x="9270" y="2338"/>
                  </a:cubicBezTo>
                  <a:cubicBezTo>
                    <a:pt x="9275" y="2355"/>
                    <a:pt x="9281" y="2376"/>
                    <a:pt x="9284" y="2393"/>
                  </a:cubicBezTo>
                  <a:cubicBezTo>
                    <a:pt x="9284" y="2398"/>
                    <a:pt x="9281" y="2407"/>
                    <a:pt x="9275" y="2436"/>
                  </a:cubicBezTo>
                  <a:cubicBezTo>
                    <a:pt x="9255" y="2410"/>
                    <a:pt x="9244" y="2396"/>
                    <a:pt x="9235" y="2381"/>
                  </a:cubicBezTo>
                  <a:cubicBezTo>
                    <a:pt x="9055" y="2103"/>
                    <a:pt x="8794" y="1931"/>
                    <a:pt x="8487" y="1831"/>
                  </a:cubicBezTo>
                  <a:cubicBezTo>
                    <a:pt x="8261" y="1757"/>
                    <a:pt x="8026" y="1714"/>
                    <a:pt x="7794" y="1651"/>
                  </a:cubicBezTo>
                  <a:cubicBezTo>
                    <a:pt x="7697" y="1625"/>
                    <a:pt x="7596" y="1593"/>
                    <a:pt x="7502" y="1556"/>
                  </a:cubicBezTo>
                  <a:cubicBezTo>
                    <a:pt x="7338" y="1487"/>
                    <a:pt x="7212" y="1367"/>
                    <a:pt x="7126" y="1212"/>
                  </a:cubicBezTo>
                  <a:cubicBezTo>
                    <a:pt x="7052" y="1075"/>
                    <a:pt x="6992" y="929"/>
                    <a:pt x="6934" y="783"/>
                  </a:cubicBezTo>
                  <a:cubicBezTo>
                    <a:pt x="6886" y="662"/>
                    <a:pt x="6848" y="536"/>
                    <a:pt x="6808" y="413"/>
                  </a:cubicBezTo>
                  <a:cubicBezTo>
                    <a:pt x="6817" y="410"/>
                    <a:pt x="6823" y="404"/>
                    <a:pt x="6828" y="401"/>
                  </a:cubicBezTo>
                  <a:close/>
                  <a:moveTo>
                    <a:pt x="1382" y="5060"/>
                  </a:moveTo>
                  <a:cubicBezTo>
                    <a:pt x="1433" y="5097"/>
                    <a:pt x="1488" y="5138"/>
                    <a:pt x="1542" y="5172"/>
                  </a:cubicBezTo>
                  <a:cubicBezTo>
                    <a:pt x="1817" y="5358"/>
                    <a:pt x="2118" y="5490"/>
                    <a:pt x="2428" y="5610"/>
                  </a:cubicBezTo>
                  <a:cubicBezTo>
                    <a:pt x="2594" y="5673"/>
                    <a:pt x="2757" y="5736"/>
                    <a:pt x="2923" y="5794"/>
                  </a:cubicBezTo>
                  <a:cubicBezTo>
                    <a:pt x="3204" y="5891"/>
                    <a:pt x="3462" y="6029"/>
                    <a:pt x="3717" y="6172"/>
                  </a:cubicBezTo>
                  <a:cubicBezTo>
                    <a:pt x="3731" y="6180"/>
                    <a:pt x="3743" y="6192"/>
                    <a:pt x="3751" y="6221"/>
                  </a:cubicBezTo>
                  <a:cubicBezTo>
                    <a:pt x="3705" y="6209"/>
                    <a:pt x="3662" y="6198"/>
                    <a:pt x="3617" y="6186"/>
                  </a:cubicBezTo>
                  <a:cubicBezTo>
                    <a:pt x="3367" y="6126"/>
                    <a:pt x="3118" y="6066"/>
                    <a:pt x="2869" y="6008"/>
                  </a:cubicBezTo>
                  <a:cubicBezTo>
                    <a:pt x="2857" y="6006"/>
                    <a:pt x="2846" y="6003"/>
                    <a:pt x="2834" y="6003"/>
                  </a:cubicBezTo>
                  <a:cubicBezTo>
                    <a:pt x="2823" y="6003"/>
                    <a:pt x="2812" y="6003"/>
                    <a:pt x="2801" y="6003"/>
                  </a:cubicBezTo>
                  <a:cubicBezTo>
                    <a:pt x="2549" y="6003"/>
                    <a:pt x="2335" y="5883"/>
                    <a:pt x="2127" y="5762"/>
                  </a:cubicBezTo>
                  <a:cubicBezTo>
                    <a:pt x="1869" y="5616"/>
                    <a:pt x="1634" y="5441"/>
                    <a:pt x="1451" y="5203"/>
                  </a:cubicBezTo>
                  <a:cubicBezTo>
                    <a:pt x="1428" y="5175"/>
                    <a:pt x="1408" y="5146"/>
                    <a:pt x="1388" y="5115"/>
                  </a:cubicBezTo>
                  <a:cubicBezTo>
                    <a:pt x="1379" y="5103"/>
                    <a:pt x="1373" y="5089"/>
                    <a:pt x="1368" y="5074"/>
                  </a:cubicBezTo>
                  <a:cubicBezTo>
                    <a:pt x="1373" y="5072"/>
                    <a:pt x="1376" y="5066"/>
                    <a:pt x="1382" y="5060"/>
                  </a:cubicBezTo>
                  <a:close/>
                  <a:moveTo>
                    <a:pt x="6642" y="5713"/>
                  </a:moveTo>
                  <a:lnTo>
                    <a:pt x="6642" y="5713"/>
                  </a:lnTo>
                  <a:cubicBezTo>
                    <a:pt x="6740" y="5796"/>
                    <a:pt x="6763" y="6092"/>
                    <a:pt x="6685" y="6301"/>
                  </a:cubicBezTo>
                  <a:cubicBezTo>
                    <a:pt x="6568" y="6146"/>
                    <a:pt x="6551" y="5885"/>
                    <a:pt x="6642" y="5713"/>
                  </a:cubicBezTo>
                  <a:close/>
                  <a:moveTo>
                    <a:pt x="6963" y="6180"/>
                  </a:moveTo>
                  <a:lnTo>
                    <a:pt x="6963" y="6180"/>
                  </a:lnTo>
                  <a:cubicBezTo>
                    <a:pt x="7032" y="6364"/>
                    <a:pt x="6972" y="6699"/>
                    <a:pt x="6854" y="6819"/>
                  </a:cubicBezTo>
                  <a:cubicBezTo>
                    <a:pt x="6797" y="6722"/>
                    <a:pt x="6863" y="6324"/>
                    <a:pt x="6963" y="6180"/>
                  </a:cubicBezTo>
                  <a:close/>
                  <a:moveTo>
                    <a:pt x="5980" y="6410"/>
                  </a:moveTo>
                  <a:cubicBezTo>
                    <a:pt x="6121" y="6518"/>
                    <a:pt x="6167" y="6670"/>
                    <a:pt x="6181" y="6837"/>
                  </a:cubicBezTo>
                  <a:cubicBezTo>
                    <a:pt x="6035" y="6733"/>
                    <a:pt x="6012" y="6567"/>
                    <a:pt x="5980" y="6410"/>
                  </a:cubicBezTo>
                  <a:close/>
                  <a:moveTo>
                    <a:pt x="6258" y="6404"/>
                  </a:moveTo>
                  <a:lnTo>
                    <a:pt x="6258" y="6404"/>
                  </a:lnTo>
                  <a:cubicBezTo>
                    <a:pt x="6359" y="6547"/>
                    <a:pt x="6413" y="6705"/>
                    <a:pt x="6399" y="6894"/>
                  </a:cubicBezTo>
                  <a:cubicBezTo>
                    <a:pt x="6293" y="6805"/>
                    <a:pt x="6221" y="6576"/>
                    <a:pt x="6258" y="6404"/>
                  </a:cubicBezTo>
                  <a:close/>
                  <a:moveTo>
                    <a:pt x="6232" y="6877"/>
                  </a:moveTo>
                  <a:lnTo>
                    <a:pt x="6232" y="6877"/>
                  </a:lnTo>
                  <a:cubicBezTo>
                    <a:pt x="6413" y="6974"/>
                    <a:pt x="6465" y="7206"/>
                    <a:pt x="6402" y="7404"/>
                  </a:cubicBezTo>
                  <a:cubicBezTo>
                    <a:pt x="6381" y="7315"/>
                    <a:pt x="6364" y="7226"/>
                    <a:pt x="6339" y="7140"/>
                  </a:cubicBezTo>
                  <a:cubicBezTo>
                    <a:pt x="6310" y="7054"/>
                    <a:pt x="6273" y="6974"/>
                    <a:pt x="6232" y="6877"/>
                  </a:cubicBezTo>
                  <a:close/>
                  <a:moveTo>
                    <a:pt x="3563" y="1909"/>
                  </a:moveTo>
                  <a:cubicBezTo>
                    <a:pt x="3635" y="1909"/>
                    <a:pt x="3709" y="1913"/>
                    <a:pt x="3783" y="1920"/>
                  </a:cubicBezTo>
                  <a:cubicBezTo>
                    <a:pt x="4193" y="1957"/>
                    <a:pt x="4490" y="2175"/>
                    <a:pt x="4757" y="2482"/>
                  </a:cubicBezTo>
                  <a:cubicBezTo>
                    <a:pt x="4940" y="2694"/>
                    <a:pt x="5000" y="2929"/>
                    <a:pt x="4952" y="3183"/>
                  </a:cubicBezTo>
                  <a:cubicBezTo>
                    <a:pt x="4834" y="3802"/>
                    <a:pt x="5069" y="4307"/>
                    <a:pt x="5442" y="4771"/>
                  </a:cubicBezTo>
                  <a:cubicBezTo>
                    <a:pt x="5513" y="4862"/>
                    <a:pt x="5602" y="4943"/>
                    <a:pt x="5685" y="5026"/>
                  </a:cubicBezTo>
                  <a:cubicBezTo>
                    <a:pt x="5740" y="5080"/>
                    <a:pt x="5797" y="5132"/>
                    <a:pt x="5854" y="5180"/>
                  </a:cubicBezTo>
                  <a:cubicBezTo>
                    <a:pt x="6204" y="5464"/>
                    <a:pt x="6364" y="5848"/>
                    <a:pt x="6436" y="6275"/>
                  </a:cubicBezTo>
                  <a:cubicBezTo>
                    <a:pt x="6459" y="6404"/>
                    <a:pt x="6473" y="6536"/>
                    <a:pt x="6493" y="6665"/>
                  </a:cubicBezTo>
                  <a:cubicBezTo>
                    <a:pt x="6485" y="6665"/>
                    <a:pt x="6476" y="6667"/>
                    <a:pt x="6465" y="6667"/>
                  </a:cubicBezTo>
                  <a:cubicBezTo>
                    <a:pt x="6318" y="6301"/>
                    <a:pt x="6318" y="6301"/>
                    <a:pt x="6204" y="6292"/>
                  </a:cubicBezTo>
                  <a:cubicBezTo>
                    <a:pt x="6190" y="6352"/>
                    <a:pt x="6175" y="6412"/>
                    <a:pt x="6158" y="6478"/>
                  </a:cubicBezTo>
                  <a:cubicBezTo>
                    <a:pt x="6094" y="6434"/>
                    <a:pt x="6066" y="6329"/>
                    <a:pt x="5976" y="6329"/>
                  </a:cubicBezTo>
                  <a:cubicBezTo>
                    <a:pt x="5961" y="6329"/>
                    <a:pt x="5945" y="6331"/>
                    <a:pt x="5926" y="6338"/>
                  </a:cubicBezTo>
                  <a:cubicBezTo>
                    <a:pt x="5880" y="6513"/>
                    <a:pt x="6032" y="6845"/>
                    <a:pt x="6204" y="6937"/>
                  </a:cubicBezTo>
                  <a:cubicBezTo>
                    <a:pt x="6275" y="7080"/>
                    <a:pt x="6324" y="7235"/>
                    <a:pt x="6333" y="7407"/>
                  </a:cubicBezTo>
                  <a:cubicBezTo>
                    <a:pt x="6310" y="7352"/>
                    <a:pt x="6290" y="7298"/>
                    <a:pt x="6267" y="7246"/>
                  </a:cubicBezTo>
                  <a:cubicBezTo>
                    <a:pt x="6241" y="7192"/>
                    <a:pt x="6215" y="7137"/>
                    <a:pt x="6184" y="7089"/>
                  </a:cubicBezTo>
                  <a:cubicBezTo>
                    <a:pt x="6154" y="7043"/>
                    <a:pt x="6125" y="6988"/>
                    <a:pt x="6051" y="6988"/>
                  </a:cubicBezTo>
                  <a:cubicBezTo>
                    <a:pt x="6046" y="6988"/>
                    <a:pt x="6040" y="6988"/>
                    <a:pt x="6035" y="6988"/>
                  </a:cubicBezTo>
                  <a:cubicBezTo>
                    <a:pt x="6026" y="7017"/>
                    <a:pt x="6018" y="7049"/>
                    <a:pt x="6009" y="7080"/>
                  </a:cubicBezTo>
                  <a:cubicBezTo>
                    <a:pt x="5998" y="7077"/>
                    <a:pt x="5986" y="7080"/>
                    <a:pt x="5980" y="7074"/>
                  </a:cubicBezTo>
                  <a:cubicBezTo>
                    <a:pt x="5914" y="7000"/>
                    <a:pt x="5840" y="6931"/>
                    <a:pt x="5788" y="6848"/>
                  </a:cubicBezTo>
                  <a:cubicBezTo>
                    <a:pt x="5725" y="6736"/>
                    <a:pt x="5639" y="6662"/>
                    <a:pt x="5522" y="6610"/>
                  </a:cubicBezTo>
                  <a:cubicBezTo>
                    <a:pt x="5390" y="6553"/>
                    <a:pt x="5253" y="6521"/>
                    <a:pt x="5109" y="6507"/>
                  </a:cubicBezTo>
                  <a:cubicBezTo>
                    <a:pt x="4774" y="6470"/>
                    <a:pt x="4439" y="6427"/>
                    <a:pt x="4115" y="6327"/>
                  </a:cubicBezTo>
                  <a:cubicBezTo>
                    <a:pt x="4055" y="6309"/>
                    <a:pt x="3998" y="6281"/>
                    <a:pt x="3946" y="6249"/>
                  </a:cubicBezTo>
                  <a:cubicBezTo>
                    <a:pt x="3622" y="6051"/>
                    <a:pt x="3293" y="5868"/>
                    <a:pt x="2938" y="5731"/>
                  </a:cubicBezTo>
                  <a:cubicBezTo>
                    <a:pt x="2591" y="5599"/>
                    <a:pt x="2247" y="5461"/>
                    <a:pt x="1909" y="5309"/>
                  </a:cubicBezTo>
                  <a:cubicBezTo>
                    <a:pt x="1757" y="5244"/>
                    <a:pt x="1617" y="5140"/>
                    <a:pt x="1474" y="5054"/>
                  </a:cubicBezTo>
                  <a:cubicBezTo>
                    <a:pt x="1250" y="4923"/>
                    <a:pt x="1176" y="4711"/>
                    <a:pt x="1158" y="4467"/>
                  </a:cubicBezTo>
                  <a:cubicBezTo>
                    <a:pt x="1150" y="4318"/>
                    <a:pt x="1144" y="4166"/>
                    <a:pt x="1144" y="4017"/>
                  </a:cubicBezTo>
                  <a:cubicBezTo>
                    <a:pt x="1144" y="3754"/>
                    <a:pt x="1092" y="3499"/>
                    <a:pt x="1058" y="3241"/>
                  </a:cubicBezTo>
                  <a:cubicBezTo>
                    <a:pt x="1032" y="3049"/>
                    <a:pt x="1041" y="2857"/>
                    <a:pt x="1113" y="2676"/>
                  </a:cubicBezTo>
                  <a:cubicBezTo>
                    <a:pt x="1221" y="2401"/>
                    <a:pt x="1456" y="2239"/>
                    <a:pt x="1735" y="2239"/>
                  </a:cubicBezTo>
                  <a:cubicBezTo>
                    <a:pt x="1780" y="2239"/>
                    <a:pt x="1827" y="2243"/>
                    <a:pt x="1875" y="2252"/>
                  </a:cubicBezTo>
                  <a:cubicBezTo>
                    <a:pt x="1969" y="2270"/>
                    <a:pt x="2067" y="2292"/>
                    <a:pt x="2161" y="2321"/>
                  </a:cubicBezTo>
                  <a:cubicBezTo>
                    <a:pt x="2214" y="2336"/>
                    <a:pt x="2264" y="2344"/>
                    <a:pt x="2313" y="2344"/>
                  </a:cubicBezTo>
                  <a:cubicBezTo>
                    <a:pt x="2410" y="2344"/>
                    <a:pt x="2501" y="2313"/>
                    <a:pt x="2591" y="2252"/>
                  </a:cubicBezTo>
                  <a:cubicBezTo>
                    <a:pt x="2694" y="2186"/>
                    <a:pt x="2800" y="2129"/>
                    <a:pt x="2906" y="2069"/>
                  </a:cubicBezTo>
                  <a:cubicBezTo>
                    <a:pt x="3113" y="1949"/>
                    <a:pt x="3334" y="1909"/>
                    <a:pt x="3563" y="1909"/>
                  </a:cubicBezTo>
                  <a:close/>
                  <a:moveTo>
                    <a:pt x="6078" y="7103"/>
                  </a:moveTo>
                  <a:lnTo>
                    <a:pt x="6078" y="7103"/>
                  </a:lnTo>
                  <a:cubicBezTo>
                    <a:pt x="6167" y="7157"/>
                    <a:pt x="6244" y="7315"/>
                    <a:pt x="6230" y="7410"/>
                  </a:cubicBezTo>
                  <a:cubicBezTo>
                    <a:pt x="6181" y="7306"/>
                    <a:pt x="6129" y="7203"/>
                    <a:pt x="6078" y="7103"/>
                  </a:cubicBezTo>
                  <a:close/>
                  <a:moveTo>
                    <a:pt x="6278" y="73"/>
                  </a:moveTo>
                  <a:cubicBezTo>
                    <a:pt x="6397" y="73"/>
                    <a:pt x="6510" y="122"/>
                    <a:pt x="6614" y="204"/>
                  </a:cubicBezTo>
                  <a:cubicBezTo>
                    <a:pt x="6659" y="238"/>
                    <a:pt x="6697" y="298"/>
                    <a:pt x="6720" y="353"/>
                  </a:cubicBezTo>
                  <a:cubicBezTo>
                    <a:pt x="6771" y="485"/>
                    <a:pt x="6808" y="625"/>
                    <a:pt x="6860" y="757"/>
                  </a:cubicBezTo>
                  <a:cubicBezTo>
                    <a:pt x="6920" y="914"/>
                    <a:pt x="6977" y="1075"/>
                    <a:pt x="7058" y="1224"/>
                  </a:cubicBezTo>
                  <a:cubicBezTo>
                    <a:pt x="7172" y="1439"/>
                    <a:pt x="7350" y="1590"/>
                    <a:pt x="7588" y="1659"/>
                  </a:cubicBezTo>
                  <a:cubicBezTo>
                    <a:pt x="7751" y="1705"/>
                    <a:pt x="7917" y="1739"/>
                    <a:pt x="8080" y="1777"/>
                  </a:cubicBezTo>
                  <a:cubicBezTo>
                    <a:pt x="8404" y="1851"/>
                    <a:pt x="8719" y="1951"/>
                    <a:pt x="8974" y="2178"/>
                  </a:cubicBezTo>
                  <a:cubicBezTo>
                    <a:pt x="9272" y="2444"/>
                    <a:pt x="9404" y="2774"/>
                    <a:pt x="9341" y="3175"/>
                  </a:cubicBezTo>
                  <a:cubicBezTo>
                    <a:pt x="9301" y="3433"/>
                    <a:pt x="9204" y="3662"/>
                    <a:pt x="9063" y="3877"/>
                  </a:cubicBezTo>
                  <a:cubicBezTo>
                    <a:pt x="9060" y="3883"/>
                    <a:pt x="9055" y="3888"/>
                    <a:pt x="9052" y="3897"/>
                  </a:cubicBezTo>
                  <a:cubicBezTo>
                    <a:pt x="8868" y="4215"/>
                    <a:pt x="8608" y="4458"/>
                    <a:pt x="8307" y="4668"/>
                  </a:cubicBezTo>
                  <a:cubicBezTo>
                    <a:pt x="8132" y="4788"/>
                    <a:pt x="7957" y="4911"/>
                    <a:pt x="7797" y="5052"/>
                  </a:cubicBezTo>
                  <a:cubicBezTo>
                    <a:pt x="7496" y="5312"/>
                    <a:pt x="7290" y="5639"/>
                    <a:pt x="7124" y="5997"/>
                  </a:cubicBezTo>
                  <a:cubicBezTo>
                    <a:pt x="7103" y="6043"/>
                    <a:pt x="7081" y="6089"/>
                    <a:pt x="7063" y="6129"/>
                  </a:cubicBezTo>
                  <a:cubicBezTo>
                    <a:pt x="7025" y="6124"/>
                    <a:pt x="6989" y="6111"/>
                    <a:pt x="6960" y="6111"/>
                  </a:cubicBezTo>
                  <a:cubicBezTo>
                    <a:pt x="6952" y="6111"/>
                    <a:pt x="6944" y="6112"/>
                    <a:pt x="6937" y="6115"/>
                  </a:cubicBezTo>
                  <a:cubicBezTo>
                    <a:pt x="6906" y="6126"/>
                    <a:pt x="6874" y="6169"/>
                    <a:pt x="6863" y="6203"/>
                  </a:cubicBezTo>
                  <a:cubicBezTo>
                    <a:pt x="6794" y="6430"/>
                    <a:pt x="6737" y="6656"/>
                    <a:pt x="6780" y="6894"/>
                  </a:cubicBezTo>
                  <a:cubicBezTo>
                    <a:pt x="6783" y="6908"/>
                    <a:pt x="6788" y="6925"/>
                    <a:pt x="6785" y="6937"/>
                  </a:cubicBezTo>
                  <a:cubicBezTo>
                    <a:pt x="6740" y="7080"/>
                    <a:pt x="6691" y="7223"/>
                    <a:pt x="6642" y="7364"/>
                  </a:cubicBezTo>
                  <a:cubicBezTo>
                    <a:pt x="6642" y="7369"/>
                    <a:pt x="6631" y="7369"/>
                    <a:pt x="6614" y="7378"/>
                  </a:cubicBezTo>
                  <a:cubicBezTo>
                    <a:pt x="6622" y="7329"/>
                    <a:pt x="6625" y="7286"/>
                    <a:pt x="6636" y="7246"/>
                  </a:cubicBezTo>
                  <a:cubicBezTo>
                    <a:pt x="6694" y="7003"/>
                    <a:pt x="6728" y="6756"/>
                    <a:pt x="6720" y="6504"/>
                  </a:cubicBezTo>
                  <a:cubicBezTo>
                    <a:pt x="6717" y="6447"/>
                    <a:pt x="6728" y="6392"/>
                    <a:pt x="6754" y="6335"/>
                  </a:cubicBezTo>
                  <a:cubicBezTo>
                    <a:pt x="6780" y="6269"/>
                    <a:pt x="6791" y="6195"/>
                    <a:pt x="6800" y="6123"/>
                  </a:cubicBezTo>
                  <a:cubicBezTo>
                    <a:pt x="6811" y="5986"/>
                    <a:pt x="6794" y="5851"/>
                    <a:pt x="6748" y="5722"/>
                  </a:cubicBezTo>
                  <a:cubicBezTo>
                    <a:pt x="6720" y="5639"/>
                    <a:pt x="6705" y="5633"/>
                    <a:pt x="6622" y="5627"/>
                  </a:cubicBezTo>
                  <a:lnTo>
                    <a:pt x="6622" y="5627"/>
                  </a:lnTo>
                  <a:cubicBezTo>
                    <a:pt x="6467" y="5811"/>
                    <a:pt x="6493" y="6226"/>
                    <a:pt x="6679" y="6418"/>
                  </a:cubicBezTo>
                  <a:cubicBezTo>
                    <a:pt x="6688" y="6742"/>
                    <a:pt x="6628" y="7057"/>
                    <a:pt x="6579" y="7369"/>
                  </a:cubicBezTo>
                  <a:cubicBezTo>
                    <a:pt x="6579" y="7384"/>
                    <a:pt x="6553" y="7389"/>
                    <a:pt x="6516" y="7415"/>
                  </a:cubicBezTo>
                  <a:cubicBezTo>
                    <a:pt x="6522" y="7349"/>
                    <a:pt x="6522" y="7306"/>
                    <a:pt x="6525" y="7261"/>
                  </a:cubicBezTo>
                  <a:cubicBezTo>
                    <a:pt x="6576" y="6765"/>
                    <a:pt x="6551" y="6278"/>
                    <a:pt x="6384" y="5805"/>
                  </a:cubicBezTo>
                  <a:cubicBezTo>
                    <a:pt x="6318" y="5610"/>
                    <a:pt x="6215" y="5438"/>
                    <a:pt x="6069" y="5292"/>
                  </a:cubicBezTo>
                  <a:cubicBezTo>
                    <a:pt x="5957" y="5180"/>
                    <a:pt x="5843" y="5072"/>
                    <a:pt x="5728" y="4966"/>
                  </a:cubicBezTo>
                  <a:cubicBezTo>
                    <a:pt x="5367" y="4630"/>
                    <a:pt x="5109" y="4238"/>
                    <a:pt x="5015" y="3751"/>
                  </a:cubicBezTo>
                  <a:cubicBezTo>
                    <a:pt x="4992" y="3633"/>
                    <a:pt x="4983" y="3504"/>
                    <a:pt x="5003" y="3390"/>
                  </a:cubicBezTo>
                  <a:cubicBezTo>
                    <a:pt x="5052" y="3098"/>
                    <a:pt x="5023" y="2811"/>
                    <a:pt x="4989" y="2522"/>
                  </a:cubicBezTo>
                  <a:cubicBezTo>
                    <a:pt x="4969" y="2358"/>
                    <a:pt x="4992" y="2201"/>
                    <a:pt x="5095" y="2075"/>
                  </a:cubicBezTo>
                  <a:cubicBezTo>
                    <a:pt x="5187" y="1963"/>
                    <a:pt x="5210" y="1840"/>
                    <a:pt x="5218" y="1705"/>
                  </a:cubicBezTo>
                  <a:cubicBezTo>
                    <a:pt x="5235" y="1464"/>
                    <a:pt x="5270" y="1224"/>
                    <a:pt x="5350" y="995"/>
                  </a:cubicBezTo>
                  <a:cubicBezTo>
                    <a:pt x="5447" y="714"/>
                    <a:pt x="5596" y="467"/>
                    <a:pt x="5826" y="275"/>
                  </a:cubicBezTo>
                  <a:cubicBezTo>
                    <a:pt x="5900" y="212"/>
                    <a:pt x="5989" y="164"/>
                    <a:pt x="6078" y="121"/>
                  </a:cubicBezTo>
                  <a:cubicBezTo>
                    <a:pt x="6146" y="88"/>
                    <a:pt x="6213" y="73"/>
                    <a:pt x="6278" y="73"/>
                  </a:cubicBezTo>
                  <a:close/>
                  <a:moveTo>
                    <a:pt x="9768" y="7249"/>
                  </a:moveTo>
                  <a:cubicBezTo>
                    <a:pt x="9794" y="7249"/>
                    <a:pt x="9819" y="7250"/>
                    <a:pt x="9845" y="7252"/>
                  </a:cubicBezTo>
                  <a:cubicBezTo>
                    <a:pt x="9954" y="7261"/>
                    <a:pt x="10063" y="7283"/>
                    <a:pt x="10172" y="7295"/>
                  </a:cubicBezTo>
                  <a:cubicBezTo>
                    <a:pt x="10373" y="7315"/>
                    <a:pt x="10573" y="7332"/>
                    <a:pt x="10774" y="7352"/>
                  </a:cubicBezTo>
                  <a:cubicBezTo>
                    <a:pt x="10777" y="7355"/>
                    <a:pt x="10779" y="7361"/>
                    <a:pt x="10782" y="7367"/>
                  </a:cubicBezTo>
                  <a:cubicBezTo>
                    <a:pt x="10693" y="7387"/>
                    <a:pt x="10608" y="7418"/>
                    <a:pt x="10519" y="7427"/>
                  </a:cubicBezTo>
                  <a:cubicBezTo>
                    <a:pt x="10318" y="7447"/>
                    <a:pt x="10118" y="7461"/>
                    <a:pt x="9914" y="7464"/>
                  </a:cubicBezTo>
                  <a:cubicBezTo>
                    <a:pt x="9904" y="7464"/>
                    <a:pt x="9893" y="7464"/>
                    <a:pt x="9883" y="7464"/>
                  </a:cubicBezTo>
                  <a:cubicBezTo>
                    <a:pt x="9736" y="7464"/>
                    <a:pt x="9589" y="7446"/>
                    <a:pt x="9441" y="7441"/>
                  </a:cubicBezTo>
                  <a:cubicBezTo>
                    <a:pt x="9400" y="7439"/>
                    <a:pt x="9359" y="7439"/>
                    <a:pt x="9318" y="7439"/>
                  </a:cubicBezTo>
                  <a:cubicBezTo>
                    <a:pt x="9235" y="7439"/>
                    <a:pt x="9151" y="7441"/>
                    <a:pt x="9063" y="7441"/>
                  </a:cubicBezTo>
                  <a:cubicBezTo>
                    <a:pt x="9083" y="7427"/>
                    <a:pt x="9100" y="7412"/>
                    <a:pt x="9121" y="7407"/>
                  </a:cubicBezTo>
                  <a:cubicBezTo>
                    <a:pt x="9332" y="7324"/>
                    <a:pt x="9542" y="7249"/>
                    <a:pt x="9768" y="7249"/>
                  </a:cubicBezTo>
                  <a:close/>
                  <a:moveTo>
                    <a:pt x="10084" y="3736"/>
                  </a:moveTo>
                  <a:cubicBezTo>
                    <a:pt x="10299" y="3736"/>
                    <a:pt x="10514" y="3759"/>
                    <a:pt x="10728" y="3808"/>
                  </a:cubicBezTo>
                  <a:cubicBezTo>
                    <a:pt x="11049" y="3880"/>
                    <a:pt x="11335" y="4029"/>
                    <a:pt x="11550" y="4287"/>
                  </a:cubicBezTo>
                  <a:cubicBezTo>
                    <a:pt x="11633" y="4384"/>
                    <a:pt x="11734" y="4456"/>
                    <a:pt x="11848" y="4510"/>
                  </a:cubicBezTo>
                  <a:cubicBezTo>
                    <a:pt x="11891" y="4530"/>
                    <a:pt x="11934" y="4550"/>
                    <a:pt x="11977" y="4570"/>
                  </a:cubicBezTo>
                  <a:cubicBezTo>
                    <a:pt x="12278" y="4716"/>
                    <a:pt x="12424" y="4963"/>
                    <a:pt x="12441" y="5289"/>
                  </a:cubicBezTo>
                  <a:cubicBezTo>
                    <a:pt x="12450" y="5453"/>
                    <a:pt x="12447" y="5613"/>
                    <a:pt x="12393" y="5768"/>
                  </a:cubicBezTo>
                  <a:cubicBezTo>
                    <a:pt x="12361" y="5868"/>
                    <a:pt x="12315" y="5960"/>
                    <a:pt x="12238" y="6031"/>
                  </a:cubicBezTo>
                  <a:cubicBezTo>
                    <a:pt x="12089" y="6166"/>
                    <a:pt x="11983" y="6329"/>
                    <a:pt x="11911" y="6521"/>
                  </a:cubicBezTo>
                  <a:cubicBezTo>
                    <a:pt x="11802" y="6822"/>
                    <a:pt x="11559" y="7000"/>
                    <a:pt x="11284" y="7140"/>
                  </a:cubicBezTo>
                  <a:cubicBezTo>
                    <a:pt x="11099" y="7237"/>
                    <a:pt x="10900" y="7276"/>
                    <a:pt x="10697" y="7276"/>
                  </a:cubicBezTo>
                  <a:cubicBezTo>
                    <a:pt x="10636" y="7276"/>
                    <a:pt x="10575" y="7273"/>
                    <a:pt x="10513" y="7266"/>
                  </a:cubicBezTo>
                  <a:cubicBezTo>
                    <a:pt x="10321" y="7246"/>
                    <a:pt x="10129" y="7215"/>
                    <a:pt x="9934" y="7192"/>
                  </a:cubicBezTo>
                  <a:cubicBezTo>
                    <a:pt x="9884" y="7186"/>
                    <a:pt x="9835" y="7184"/>
                    <a:pt x="9786" y="7184"/>
                  </a:cubicBezTo>
                  <a:cubicBezTo>
                    <a:pt x="9601" y="7184"/>
                    <a:pt x="9420" y="7221"/>
                    <a:pt x="9244" y="7289"/>
                  </a:cubicBezTo>
                  <a:cubicBezTo>
                    <a:pt x="9106" y="7341"/>
                    <a:pt x="8972" y="7398"/>
                    <a:pt x="8831" y="7447"/>
                  </a:cubicBezTo>
                  <a:cubicBezTo>
                    <a:pt x="8708" y="7490"/>
                    <a:pt x="8583" y="7522"/>
                    <a:pt x="8455" y="7522"/>
                  </a:cubicBezTo>
                  <a:cubicBezTo>
                    <a:pt x="8395" y="7522"/>
                    <a:pt x="8334" y="7515"/>
                    <a:pt x="8272" y="7498"/>
                  </a:cubicBezTo>
                  <a:cubicBezTo>
                    <a:pt x="8212" y="7481"/>
                    <a:pt x="8152" y="7455"/>
                    <a:pt x="8098" y="7430"/>
                  </a:cubicBezTo>
                  <a:cubicBezTo>
                    <a:pt x="7856" y="7303"/>
                    <a:pt x="7598" y="7231"/>
                    <a:pt x="7329" y="7231"/>
                  </a:cubicBezTo>
                  <a:cubicBezTo>
                    <a:pt x="7292" y="7231"/>
                    <a:pt x="7255" y="7232"/>
                    <a:pt x="7218" y="7235"/>
                  </a:cubicBezTo>
                  <a:cubicBezTo>
                    <a:pt x="7086" y="7246"/>
                    <a:pt x="6957" y="7278"/>
                    <a:pt x="6831" y="7301"/>
                  </a:cubicBezTo>
                  <a:cubicBezTo>
                    <a:pt x="6860" y="7169"/>
                    <a:pt x="6886" y="7034"/>
                    <a:pt x="6923" y="6900"/>
                  </a:cubicBezTo>
                  <a:cubicBezTo>
                    <a:pt x="6955" y="6791"/>
                    <a:pt x="7000" y="6688"/>
                    <a:pt x="7038" y="6582"/>
                  </a:cubicBezTo>
                  <a:cubicBezTo>
                    <a:pt x="7043" y="6564"/>
                    <a:pt x="7049" y="6544"/>
                    <a:pt x="7049" y="6527"/>
                  </a:cubicBezTo>
                  <a:cubicBezTo>
                    <a:pt x="7049" y="6338"/>
                    <a:pt x="7121" y="6169"/>
                    <a:pt x="7198" y="6003"/>
                  </a:cubicBezTo>
                  <a:cubicBezTo>
                    <a:pt x="7413" y="5544"/>
                    <a:pt x="7714" y="5158"/>
                    <a:pt x="8138" y="4871"/>
                  </a:cubicBezTo>
                  <a:cubicBezTo>
                    <a:pt x="8298" y="4762"/>
                    <a:pt x="8450" y="4642"/>
                    <a:pt x="8608" y="4524"/>
                  </a:cubicBezTo>
                  <a:cubicBezTo>
                    <a:pt x="8731" y="4436"/>
                    <a:pt x="8843" y="4332"/>
                    <a:pt x="8923" y="4203"/>
                  </a:cubicBezTo>
                  <a:cubicBezTo>
                    <a:pt x="9095" y="3928"/>
                    <a:pt x="9358" y="3811"/>
                    <a:pt x="9665" y="3765"/>
                  </a:cubicBezTo>
                  <a:cubicBezTo>
                    <a:pt x="9805" y="3746"/>
                    <a:pt x="9945" y="3736"/>
                    <a:pt x="10084" y="3736"/>
                  </a:cubicBezTo>
                  <a:close/>
                  <a:moveTo>
                    <a:pt x="2493" y="6055"/>
                  </a:moveTo>
                  <a:cubicBezTo>
                    <a:pt x="2807" y="6055"/>
                    <a:pt x="3118" y="6113"/>
                    <a:pt x="3428" y="6200"/>
                  </a:cubicBezTo>
                  <a:cubicBezTo>
                    <a:pt x="3774" y="6301"/>
                    <a:pt x="4127" y="6398"/>
                    <a:pt x="4479" y="6484"/>
                  </a:cubicBezTo>
                  <a:cubicBezTo>
                    <a:pt x="4662" y="6527"/>
                    <a:pt x="4854" y="6541"/>
                    <a:pt x="5043" y="6567"/>
                  </a:cubicBezTo>
                  <a:cubicBezTo>
                    <a:pt x="5221" y="6587"/>
                    <a:pt x="5393" y="6616"/>
                    <a:pt x="5551" y="6705"/>
                  </a:cubicBezTo>
                  <a:cubicBezTo>
                    <a:pt x="5616" y="6742"/>
                    <a:pt x="5671" y="6788"/>
                    <a:pt x="5705" y="6857"/>
                  </a:cubicBezTo>
                  <a:cubicBezTo>
                    <a:pt x="5763" y="6971"/>
                    <a:pt x="5846" y="7060"/>
                    <a:pt x="5940" y="7146"/>
                  </a:cubicBezTo>
                  <a:cubicBezTo>
                    <a:pt x="6020" y="7215"/>
                    <a:pt x="6106" y="7281"/>
                    <a:pt x="6144" y="7401"/>
                  </a:cubicBezTo>
                  <a:cubicBezTo>
                    <a:pt x="5963" y="7441"/>
                    <a:pt x="5846" y="7561"/>
                    <a:pt x="5748" y="7693"/>
                  </a:cubicBezTo>
                  <a:cubicBezTo>
                    <a:pt x="5634" y="7848"/>
                    <a:pt x="5533" y="8011"/>
                    <a:pt x="5465" y="8192"/>
                  </a:cubicBezTo>
                  <a:cubicBezTo>
                    <a:pt x="5350" y="8498"/>
                    <a:pt x="5178" y="8762"/>
                    <a:pt x="4935" y="8977"/>
                  </a:cubicBezTo>
                  <a:cubicBezTo>
                    <a:pt x="4771" y="9123"/>
                    <a:pt x="4619" y="9278"/>
                    <a:pt x="4453" y="9415"/>
                  </a:cubicBezTo>
                  <a:cubicBezTo>
                    <a:pt x="4049" y="9750"/>
                    <a:pt x="3588" y="9971"/>
                    <a:pt x="3072" y="10066"/>
                  </a:cubicBezTo>
                  <a:cubicBezTo>
                    <a:pt x="2989" y="10081"/>
                    <a:pt x="2907" y="10089"/>
                    <a:pt x="2828" y="10089"/>
                  </a:cubicBezTo>
                  <a:cubicBezTo>
                    <a:pt x="2583" y="10089"/>
                    <a:pt x="2356" y="10012"/>
                    <a:pt x="2155" y="9831"/>
                  </a:cubicBezTo>
                  <a:cubicBezTo>
                    <a:pt x="2038" y="9727"/>
                    <a:pt x="1906" y="9639"/>
                    <a:pt x="1774" y="9553"/>
                  </a:cubicBezTo>
                  <a:cubicBezTo>
                    <a:pt x="1605" y="9438"/>
                    <a:pt x="1436" y="9329"/>
                    <a:pt x="1299" y="9177"/>
                  </a:cubicBezTo>
                  <a:cubicBezTo>
                    <a:pt x="1161" y="9025"/>
                    <a:pt x="1061" y="8859"/>
                    <a:pt x="1070" y="8644"/>
                  </a:cubicBezTo>
                  <a:cubicBezTo>
                    <a:pt x="1070" y="8590"/>
                    <a:pt x="1087" y="8538"/>
                    <a:pt x="1095" y="8484"/>
                  </a:cubicBezTo>
                  <a:cubicBezTo>
                    <a:pt x="1104" y="8450"/>
                    <a:pt x="1107" y="8418"/>
                    <a:pt x="1115" y="8372"/>
                  </a:cubicBezTo>
                  <a:cubicBezTo>
                    <a:pt x="1061" y="8366"/>
                    <a:pt x="1024" y="8361"/>
                    <a:pt x="984" y="8358"/>
                  </a:cubicBezTo>
                  <a:cubicBezTo>
                    <a:pt x="880" y="8358"/>
                    <a:pt x="777" y="8361"/>
                    <a:pt x="674" y="8361"/>
                  </a:cubicBezTo>
                  <a:cubicBezTo>
                    <a:pt x="634" y="8361"/>
                    <a:pt x="594" y="8361"/>
                    <a:pt x="554" y="8352"/>
                  </a:cubicBezTo>
                  <a:cubicBezTo>
                    <a:pt x="170" y="8283"/>
                    <a:pt x="70" y="8028"/>
                    <a:pt x="130" y="7687"/>
                  </a:cubicBezTo>
                  <a:cubicBezTo>
                    <a:pt x="161" y="7524"/>
                    <a:pt x="227" y="7378"/>
                    <a:pt x="319" y="7243"/>
                  </a:cubicBezTo>
                  <a:cubicBezTo>
                    <a:pt x="706" y="6653"/>
                    <a:pt x="1250" y="6295"/>
                    <a:pt x="1926" y="6123"/>
                  </a:cubicBezTo>
                  <a:cubicBezTo>
                    <a:pt x="2116" y="6076"/>
                    <a:pt x="2305" y="6055"/>
                    <a:pt x="2493" y="6055"/>
                  </a:cubicBezTo>
                  <a:close/>
                  <a:moveTo>
                    <a:pt x="7332" y="7296"/>
                  </a:moveTo>
                  <a:cubicBezTo>
                    <a:pt x="7447" y="7296"/>
                    <a:pt x="7560" y="7319"/>
                    <a:pt x="7671" y="7349"/>
                  </a:cubicBezTo>
                  <a:cubicBezTo>
                    <a:pt x="8012" y="7435"/>
                    <a:pt x="8313" y="7596"/>
                    <a:pt x="8548" y="7871"/>
                  </a:cubicBezTo>
                  <a:cubicBezTo>
                    <a:pt x="8823" y="8192"/>
                    <a:pt x="9043" y="8544"/>
                    <a:pt x="9186" y="8942"/>
                  </a:cubicBezTo>
                  <a:cubicBezTo>
                    <a:pt x="9261" y="9143"/>
                    <a:pt x="9287" y="9352"/>
                    <a:pt x="9218" y="9558"/>
                  </a:cubicBezTo>
                  <a:cubicBezTo>
                    <a:pt x="9126" y="9836"/>
                    <a:pt x="9126" y="10114"/>
                    <a:pt x="9201" y="10395"/>
                  </a:cubicBezTo>
                  <a:cubicBezTo>
                    <a:pt x="9215" y="10447"/>
                    <a:pt x="9218" y="10504"/>
                    <a:pt x="9221" y="10558"/>
                  </a:cubicBezTo>
                  <a:cubicBezTo>
                    <a:pt x="9238" y="10788"/>
                    <a:pt x="9132" y="10945"/>
                    <a:pt x="8929" y="11040"/>
                  </a:cubicBezTo>
                  <a:cubicBezTo>
                    <a:pt x="8799" y="11099"/>
                    <a:pt x="8665" y="11135"/>
                    <a:pt x="8529" y="11135"/>
                  </a:cubicBezTo>
                  <a:cubicBezTo>
                    <a:pt x="8454" y="11135"/>
                    <a:pt x="8379" y="11124"/>
                    <a:pt x="8304" y="11100"/>
                  </a:cubicBezTo>
                  <a:cubicBezTo>
                    <a:pt x="8035" y="11011"/>
                    <a:pt x="7757" y="11005"/>
                    <a:pt x="7479" y="10985"/>
                  </a:cubicBezTo>
                  <a:cubicBezTo>
                    <a:pt x="7215" y="10968"/>
                    <a:pt x="6955" y="10928"/>
                    <a:pt x="6705" y="10830"/>
                  </a:cubicBezTo>
                  <a:cubicBezTo>
                    <a:pt x="6387" y="10704"/>
                    <a:pt x="6138" y="10507"/>
                    <a:pt x="6000" y="10186"/>
                  </a:cubicBezTo>
                  <a:cubicBezTo>
                    <a:pt x="5960" y="10086"/>
                    <a:pt x="5926" y="9977"/>
                    <a:pt x="5912" y="9868"/>
                  </a:cubicBezTo>
                  <a:cubicBezTo>
                    <a:pt x="5889" y="9702"/>
                    <a:pt x="5823" y="9558"/>
                    <a:pt x="5720" y="9429"/>
                  </a:cubicBezTo>
                  <a:cubicBezTo>
                    <a:pt x="5548" y="9215"/>
                    <a:pt x="5470" y="8968"/>
                    <a:pt x="5456" y="8696"/>
                  </a:cubicBezTo>
                  <a:cubicBezTo>
                    <a:pt x="5453" y="8673"/>
                    <a:pt x="5456" y="8653"/>
                    <a:pt x="5456" y="8630"/>
                  </a:cubicBezTo>
                  <a:cubicBezTo>
                    <a:pt x="5450" y="8369"/>
                    <a:pt x="5542" y="8140"/>
                    <a:pt x="5674" y="7925"/>
                  </a:cubicBezTo>
                  <a:cubicBezTo>
                    <a:pt x="5751" y="7799"/>
                    <a:pt x="5831" y="7673"/>
                    <a:pt x="5943" y="7576"/>
                  </a:cubicBezTo>
                  <a:cubicBezTo>
                    <a:pt x="6011" y="7520"/>
                    <a:pt x="6078" y="7483"/>
                    <a:pt x="6163" y="7483"/>
                  </a:cubicBezTo>
                  <a:cubicBezTo>
                    <a:pt x="6179" y="7483"/>
                    <a:pt x="6195" y="7484"/>
                    <a:pt x="6212" y="7487"/>
                  </a:cubicBezTo>
                  <a:cubicBezTo>
                    <a:pt x="6251" y="7493"/>
                    <a:pt x="6290" y="7495"/>
                    <a:pt x="6329" y="7495"/>
                  </a:cubicBezTo>
                  <a:cubicBezTo>
                    <a:pt x="6485" y="7495"/>
                    <a:pt x="6636" y="7453"/>
                    <a:pt x="6785" y="7410"/>
                  </a:cubicBezTo>
                  <a:cubicBezTo>
                    <a:pt x="6909" y="7372"/>
                    <a:pt x="7035" y="7341"/>
                    <a:pt x="7158" y="7315"/>
                  </a:cubicBezTo>
                  <a:cubicBezTo>
                    <a:pt x="7216" y="7302"/>
                    <a:pt x="7274" y="7296"/>
                    <a:pt x="7332" y="7296"/>
                  </a:cubicBezTo>
                  <a:close/>
                  <a:moveTo>
                    <a:pt x="8874" y="8109"/>
                  </a:moveTo>
                  <a:lnTo>
                    <a:pt x="8874" y="8109"/>
                  </a:lnTo>
                  <a:cubicBezTo>
                    <a:pt x="8917" y="8126"/>
                    <a:pt x="8943" y="8134"/>
                    <a:pt x="8969" y="8146"/>
                  </a:cubicBezTo>
                  <a:cubicBezTo>
                    <a:pt x="9507" y="8412"/>
                    <a:pt x="10026" y="8710"/>
                    <a:pt x="10502" y="9077"/>
                  </a:cubicBezTo>
                  <a:cubicBezTo>
                    <a:pt x="10928" y="9407"/>
                    <a:pt x="11298" y="9793"/>
                    <a:pt x="11648" y="10206"/>
                  </a:cubicBezTo>
                  <a:cubicBezTo>
                    <a:pt x="11860" y="10455"/>
                    <a:pt x="12080" y="10696"/>
                    <a:pt x="12298" y="10939"/>
                  </a:cubicBezTo>
                  <a:cubicBezTo>
                    <a:pt x="12564" y="11237"/>
                    <a:pt x="12891" y="11444"/>
                    <a:pt x="13269" y="11570"/>
                  </a:cubicBezTo>
                  <a:cubicBezTo>
                    <a:pt x="13359" y="11601"/>
                    <a:pt x="13450" y="11620"/>
                    <a:pt x="13548" y="11620"/>
                  </a:cubicBezTo>
                  <a:cubicBezTo>
                    <a:pt x="13565" y="11620"/>
                    <a:pt x="13583" y="11620"/>
                    <a:pt x="13602" y="11618"/>
                  </a:cubicBezTo>
                  <a:cubicBezTo>
                    <a:pt x="13570" y="11607"/>
                    <a:pt x="13541" y="11595"/>
                    <a:pt x="13513" y="11590"/>
                  </a:cubicBezTo>
                  <a:cubicBezTo>
                    <a:pt x="13060" y="11484"/>
                    <a:pt x="12670" y="11266"/>
                    <a:pt x="12358" y="10919"/>
                  </a:cubicBezTo>
                  <a:cubicBezTo>
                    <a:pt x="12106" y="10639"/>
                    <a:pt x="11851" y="10358"/>
                    <a:pt x="11607" y="10066"/>
                  </a:cubicBezTo>
                  <a:cubicBezTo>
                    <a:pt x="10969" y="9306"/>
                    <a:pt x="10201" y="8710"/>
                    <a:pt x="9315" y="8269"/>
                  </a:cubicBezTo>
                  <a:cubicBezTo>
                    <a:pt x="9272" y="8246"/>
                    <a:pt x="9232" y="8223"/>
                    <a:pt x="9169" y="8189"/>
                  </a:cubicBezTo>
                  <a:cubicBezTo>
                    <a:pt x="9209" y="8183"/>
                    <a:pt x="9229" y="8180"/>
                    <a:pt x="9247" y="8180"/>
                  </a:cubicBezTo>
                  <a:cubicBezTo>
                    <a:pt x="9464" y="8200"/>
                    <a:pt x="9685" y="8223"/>
                    <a:pt x="9906" y="8240"/>
                  </a:cubicBezTo>
                  <a:cubicBezTo>
                    <a:pt x="10585" y="8298"/>
                    <a:pt x="11186" y="8547"/>
                    <a:pt x="11699" y="9000"/>
                  </a:cubicBezTo>
                  <a:cubicBezTo>
                    <a:pt x="11977" y="9243"/>
                    <a:pt x="12198" y="9541"/>
                    <a:pt x="12401" y="9848"/>
                  </a:cubicBezTo>
                  <a:cubicBezTo>
                    <a:pt x="12616" y="10172"/>
                    <a:pt x="12825" y="10501"/>
                    <a:pt x="13040" y="10825"/>
                  </a:cubicBezTo>
                  <a:cubicBezTo>
                    <a:pt x="13295" y="11206"/>
                    <a:pt x="13613" y="11515"/>
                    <a:pt x="14031" y="11710"/>
                  </a:cubicBezTo>
                  <a:cubicBezTo>
                    <a:pt x="14046" y="11716"/>
                    <a:pt x="14057" y="11724"/>
                    <a:pt x="14074" y="11739"/>
                  </a:cubicBezTo>
                  <a:cubicBezTo>
                    <a:pt x="14060" y="11744"/>
                    <a:pt x="14054" y="11750"/>
                    <a:pt x="14046" y="11750"/>
                  </a:cubicBezTo>
                  <a:cubicBezTo>
                    <a:pt x="13883" y="11750"/>
                    <a:pt x="13722" y="11746"/>
                    <a:pt x="13561" y="11746"/>
                  </a:cubicBezTo>
                  <a:cubicBezTo>
                    <a:pt x="13480" y="11746"/>
                    <a:pt x="13399" y="11747"/>
                    <a:pt x="13318" y="11750"/>
                  </a:cubicBezTo>
                  <a:cubicBezTo>
                    <a:pt x="13251" y="11753"/>
                    <a:pt x="13185" y="11754"/>
                    <a:pt x="13118" y="11754"/>
                  </a:cubicBezTo>
                  <a:cubicBezTo>
                    <a:pt x="12843" y="11754"/>
                    <a:pt x="12571" y="11729"/>
                    <a:pt x="12301" y="11664"/>
                  </a:cubicBezTo>
                  <a:cubicBezTo>
                    <a:pt x="11905" y="11570"/>
                    <a:pt x="11573" y="11352"/>
                    <a:pt x="11272" y="11088"/>
                  </a:cubicBezTo>
                  <a:cubicBezTo>
                    <a:pt x="11052" y="10891"/>
                    <a:pt x="10871" y="10659"/>
                    <a:pt x="10688" y="10429"/>
                  </a:cubicBezTo>
                  <a:cubicBezTo>
                    <a:pt x="10390" y="10057"/>
                    <a:pt x="10118" y="9670"/>
                    <a:pt x="9886" y="9255"/>
                  </a:cubicBezTo>
                  <a:cubicBezTo>
                    <a:pt x="9694" y="8917"/>
                    <a:pt x="9473" y="8601"/>
                    <a:pt x="9175" y="8349"/>
                  </a:cubicBezTo>
                  <a:cubicBezTo>
                    <a:pt x="9080" y="8269"/>
                    <a:pt x="8986" y="8197"/>
                    <a:pt x="8874" y="8109"/>
                  </a:cubicBezTo>
                  <a:close/>
                  <a:moveTo>
                    <a:pt x="6284" y="1"/>
                  </a:moveTo>
                  <a:cubicBezTo>
                    <a:pt x="6247" y="1"/>
                    <a:pt x="6211" y="5"/>
                    <a:pt x="6172" y="15"/>
                  </a:cubicBezTo>
                  <a:cubicBezTo>
                    <a:pt x="6032" y="49"/>
                    <a:pt x="5903" y="109"/>
                    <a:pt x="5791" y="204"/>
                  </a:cubicBezTo>
                  <a:cubicBezTo>
                    <a:pt x="5542" y="416"/>
                    <a:pt x="5376" y="685"/>
                    <a:pt x="5273" y="995"/>
                  </a:cubicBezTo>
                  <a:cubicBezTo>
                    <a:pt x="5190" y="1244"/>
                    <a:pt x="5155" y="1505"/>
                    <a:pt x="5138" y="1765"/>
                  </a:cubicBezTo>
                  <a:cubicBezTo>
                    <a:pt x="5132" y="1851"/>
                    <a:pt x="5115" y="1926"/>
                    <a:pt x="5058" y="1997"/>
                  </a:cubicBezTo>
                  <a:cubicBezTo>
                    <a:pt x="4955" y="2123"/>
                    <a:pt x="4909" y="2272"/>
                    <a:pt x="4915" y="2439"/>
                  </a:cubicBezTo>
                  <a:cubicBezTo>
                    <a:pt x="4915" y="2476"/>
                    <a:pt x="4915" y="2516"/>
                    <a:pt x="4915" y="2553"/>
                  </a:cubicBezTo>
                  <a:cubicBezTo>
                    <a:pt x="4849" y="2504"/>
                    <a:pt x="4803" y="2447"/>
                    <a:pt x="4757" y="2393"/>
                  </a:cubicBezTo>
                  <a:cubicBezTo>
                    <a:pt x="4473" y="2037"/>
                    <a:pt x="4109" y="1848"/>
                    <a:pt x="3654" y="1840"/>
                  </a:cubicBezTo>
                  <a:cubicBezTo>
                    <a:pt x="3637" y="1839"/>
                    <a:pt x="3621" y="1839"/>
                    <a:pt x="3605" y="1839"/>
                  </a:cubicBezTo>
                  <a:cubicBezTo>
                    <a:pt x="3317" y="1839"/>
                    <a:pt x="3047" y="1889"/>
                    <a:pt x="2800" y="2049"/>
                  </a:cubicBezTo>
                  <a:cubicBezTo>
                    <a:pt x="2711" y="2103"/>
                    <a:pt x="2620" y="2149"/>
                    <a:pt x="2534" y="2206"/>
                  </a:cubicBezTo>
                  <a:cubicBezTo>
                    <a:pt x="2465" y="2252"/>
                    <a:pt x="2395" y="2273"/>
                    <a:pt x="2321" y="2273"/>
                  </a:cubicBezTo>
                  <a:cubicBezTo>
                    <a:pt x="2284" y="2273"/>
                    <a:pt x="2246" y="2268"/>
                    <a:pt x="2207" y="2258"/>
                  </a:cubicBezTo>
                  <a:cubicBezTo>
                    <a:pt x="2118" y="2235"/>
                    <a:pt x="2029" y="2206"/>
                    <a:pt x="1941" y="2192"/>
                  </a:cubicBezTo>
                  <a:cubicBezTo>
                    <a:pt x="1869" y="2179"/>
                    <a:pt x="1802" y="2173"/>
                    <a:pt x="1738" y="2173"/>
                  </a:cubicBezTo>
                  <a:cubicBezTo>
                    <a:pt x="1351" y="2173"/>
                    <a:pt x="1097" y="2405"/>
                    <a:pt x="1004" y="2788"/>
                  </a:cubicBezTo>
                  <a:cubicBezTo>
                    <a:pt x="964" y="2957"/>
                    <a:pt x="966" y="3132"/>
                    <a:pt x="995" y="3301"/>
                  </a:cubicBezTo>
                  <a:cubicBezTo>
                    <a:pt x="1052" y="3645"/>
                    <a:pt x="1075" y="3986"/>
                    <a:pt x="1081" y="4332"/>
                  </a:cubicBezTo>
                  <a:cubicBezTo>
                    <a:pt x="1090" y="4765"/>
                    <a:pt x="1253" y="5140"/>
                    <a:pt x="1571" y="5441"/>
                  </a:cubicBezTo>
                  <a:cubicBezTo>
                    <a:pt x="1774" y="5636"/>
                    <a:pt x="2006" y="5791"/>
                    <a:pt x="2261" y="5911"/>
                  </a:cubicBezTo>
                  <a:cubicBezTo>
                    <a:pt x="2296" y="5925"/>
                    <a:pt x="2327" y="5945"/>
                    <a:pt x="2362" y="5963"/>
                  </a:cubicBezTo>
                  <a:lnTo>
                    <a:pt x="2353" y="5988"/>
                  </a:lnTo>
                  <a:cubicBezTo>
                    <a:pt x="2310" y="5991"/>
                    <a:pt x="2270" y="5994"/>
                    <a:pt x="2227" y="6000"/>
                  </a:cubicBezTo>
                  <a:cubicBezTo>
                    <a:pt x="2184" y="6003"/>
                    <a:pt x="2138" y="6011"/>
                    <a:pt x="2095" y="6017"/>
                  </a:cubicBezTo>
                  <a:cubicBezTo>
                    <a:pt x="1373" y="6146"/>
                    <a:pt x="780" y="6487"/>
                    <a:pt x="339" y="7080"/>
                  </a:cubicBezTo>
                  <a:cubicBezTo>
                    <a:pt x="193" y="7272"/>
                    <a:pt x="84" y="7484"/>
                    <a:pt x="50" y="7728"/>
                  </a:cubicBezTo>
                  <a:cubicBezTo>
                    <a:pt x="1" y="8043"/>
                    <a:pt x="113" y="8361"/>
                    <a:pt x="545" y="8421"/>
                  </a:cubicBezTo>
                  <a:cubicBezTo>
                    <a:pt x="663" y="8435"/>
                    <a:pt x="780" y="8430"/>
                    <a:pt x="898" y="8432"/>
                  </a:cubicBezTo>
                  <a:lnTo>
                    <a:pt x="1012" y="8432"/>
                  </a:lnTo>
                  <a:cubicBezTo>
                    <a:pt x="1007" y="8544"/>
                    <a:pt x="992" y="8639"/>
                    <a:pt x="1001" y="8730"/>
                  </a:cubicBezTo>
                  <a:cubicBezTo>
                    <a:pt x="1018" y="8931"/>
                    <a:pt x="1118" y="9091"/>
                    <a:pt x="1253" y="9235"/>
                  </a:cubicBezTo>
                  <a:cubicBezTo>
                    <a:pt x="1396" y="9389"/>
                    <a:pt x="1571" y="9504"/>
                    <a:pt x="1746" y="9619"/>
                  </a:cubicBezTo>
                  <a:cubicBezTo>
                    <a:pt x="1878" y="9707"/>
                    <a:pt x="2006" y="9799"/>
                    <a:pt x="2127" y="9902"/>
                  </a:cubicBezTo>
                  <a:cubicBezTo>
                    <a:pt x="2332" y="10079"/>
                    <a:pt x="2561" y="10162"/>
                    <a:pt x="2812" y="10162"/>
                  </a:cubicBezTo>
                  <a:cubicBezTo>
                    <a:pt x="2870" y="10162"/>
                    <a:pt x="2929" y="10157"/>
                    <a:pt x="2989" y="10149"/>
                  </a:cubicBezTo>
                  <a:cubicBezTo>
                    <a:pt x="3502" y="10077"/>
                    <a:pt x="3963" y="9874"/>
                    <a:pt x="4376" y="9564"/>
                  </a:cubicBezTo>
                  <a:cubicBezTo>
                    <a:pt x="4740" y="9289"/>
                    <a:pt x="5066" y="8968"/>
                    <a:pt x="5347" y="8607"/>
                  </a:cubicBezTo>
                  <a:cubicBezTo>
                    <a:pt x="5353" y="8601"/>
                    <a:pt x="5364" y="8601"/>
                    <a:pt x="5382" y="8593"/>
                  </a:cubicBezTo>
                  <a:cubicBezTo>
                    <a:pt x="5382" y="8962"/>
                    <a:pt x="5496" y="9283"/>
                    <a:pt x="5725" y="9564"/>
                  </a:cubicBezTo>
                  <a:cubicBezTo>
                    <a:pt x="5800" y="9656"/>
                    <a:pt x="5823" y="9770"/>
                    <a:pt x="5840" y="9882"/>
                  </a:cubicBezTo>
                  <a:cubicBezTo>
                    <a:pt x="5914" y="10346"/>
                    <a:pt x="6172" y="10667"/>
                    <a:pt x="6591" y="10862"/>
                  </a:cubicBezTo>
                  <a:cubicBezTo>
                    <a:pt x="6628" y="10879"/>
                    <a:pt x="6662" y="10896"/>
                    <a:pt x="6702" y="10914"/>
                  </a:cubicBezTo>
                  <a:cubicBezTo>
                    <a:pt x="6702" y="10959"/>
                    <a:pt x="6702" y="10997"/>
                    <a:pt x="6702" y="11031"/>
                  </a:cubicBezTo>
                  <a:cubicBezTo>
                    <a:pt x="6697" y="11209"/>
                    <a:pt x="6688" y="11386"/>
                    <a:pt x="6682" y="11561"/>
                  </a:cubicBezTo>
                  <a:cubicBezTo>
                    <a:pt x="6671" y="11945"/>
                    <a:pt x="6625" y="12323"/>
                    <a:pt x="6536" y="12696"/>
                  </a:cubicBezTo>
                  <a:cubicBezTo>
                    <a:pt x="6427" y="13143"/>
                    <a:pt x="6301" y="13584"/>
                    <a:pt x="6184" y="14028"/>
                  </a:cubicBezTo>
                  <a:cubicBezTo>
                    <a:pt x="5998" y="14733"/>
                    <a:pt x="5889" y="15452"/>
                    <a:pt x="5909" y="16185"/>
                  </a:cubicBezTo>
                  <a:cubicBezTo>
                    <a:pt x="5920" y="16592"/>
                    <a:pt x="5940" y="16999"/>
                    <a:pt x="5960" y="17409"/>
                  </a:cubicBezTo>
                  <a:cubicBezTo>
                    <a:pt x="5975" y="17715"/>
                    <a:pt x="5998" y="18025"/>
                    <a:pt x="6015" y="18331"/>
                  </a:cubicBezTo>
                  <a:cubicBezTo>
                    <a:pt x="6026" y="18523"/>
                    <a:pt x="6032" y="18715"/>
                    <a:pt x="6038" y="18904"/>
                  </a:cubicBezTo>
                  <a:lnTo>
                    <a:pt x="6104" y="18904"/>
                  </a:lnTo>
                  <a:cubicBezTo>
                    <a:pt x="6106" y="18890"/>
                    <a:pt x="6109" y="18876"/>
                    <a:pt x="6109" y="18861"/>
                  </a:cubicBezTo>
                  <a:cubicBezTo>
                    <a:pt x="6089" y="18469"/>
                    <a:pt x="6069" y="18076"/>
                    <a:pt x="6052" y="17684"/>
                  </a:cubicBezTo>
                  <a:cubicBezTo>
                    <a:pt x="6029" y="17191"/>
                    <a:pt x="6003" y="16698"/>
                    <a:pt x="5986" y="16205"/>
                  </a:cubicBezTo>
                  <a:cubicBezTo>
                    <a:pt x="5969" y="15684"/>
                    <a:pt x="6006" y="15163"/>
                    <a:pt x="6124" y="14650"/>
                  </a:cubicBezTo>
                  <a:cubicBezTo>
                    <a:pt x="6227" y="14194"/>
                    <a:pt x="6350" y="13739"/>
                    <a:pt x="6470" y="13286"/>
                  </a:cubicBezTo>
                  <a:cubicBezTo>
                    <a:pt x="6573" y="12899"/>
                    <a:pt x="6674" y="12509"/>
                    <a:pt x="6711" y="12111"/>
                  </a:cubicBezTo>
                  <a:cubicBezTo>
                    <a:pt x="6745" y="11767"/>
                    <a:pt x="6754" y="11421"/>
                    <a:pt x="6771" y="11077"/>
                  </a:cubicBezTo>
                  <a:cubicBezTo>
                    <a:pt x="6774" y="11034"/>
                    <a:pt x="6777" y="10991"/>
                    <a:pt x="6780" y="10939"/>
                  </a:cubicBezTo>
                  <a:cubicBezTo>
                    <a:pt x="6826" y="10951"/>
                    <a:pt x="6857" y="10959"/>
                    <a:pt x="6889" y="10965"/>
                  </a:cubicBezTo>
                  <a:cubicBezTo>
                    <a:pt x="7118" y="11000"/>
                    <a:pt x="7344" y="11048"/>
                    <a:pt x="7573" y="11063"/>
                  </a:cubicBezTo>
                  <a:cubicBezTo>
                    <a:pt x="7805" y="11077"/>
                    <a:pt x="8035" y="11094"/>
                    <a:pt x="8258" y="11163"/>
                  </a:cubicBezTo>
                  <a:cubicBezTo>
                    <a:pt x="8349" y="11192"/>
                    <a:pt x="8439" y="11205"/>
                    <a:pt x="8529" y="11205"/>
                  </a:cubicBezTo>
                  <a:cubicBezTo>
                    <a:pt x="8671" y="11205"/>
                    <a:pt x="8811" y="11171"/>
                    <a:pt x="8949" y="11111"/>
                  </a:cubicBezTo>
                  <a:cubicBezTo>
                    <a:pt x="9192" y="11008"/>
                    <a:pt x="9312" y="10822"/>
                    <a:pt x="9298" y="10558"/>
                  </a:cubicBezTo>
                  <a:cubicBezTo>
                    <a:pt x="9292" y="10444"/>
                    <a:pt x="9272" y="10332"/>
                    <a:pt x="9247" y="10220"/>
                  </a:cubicBezTo>
                  <a:cubicBezTo>
                    <a:pt x="9206" y="10060"/>
                    <a:pt x="9204" y="9902"/>
                    <a:pt x="9252" y="9742"/>
                  </a:cubicBezTo>
                  <a:cubicBezTo>
                    <a:pt x="9267" y="9696"/>
                    <a:pt x="9272" y="9650"/>
                    <a:pt x="9287" y="9604"/>
                  </a:cubicBezTo>
                  <a:cubicBezTo>
                    <a:pt x="9350" y="9384"/>
                    <a:pt x="9333" y="9169"/>
                    <a:pt x="9270" y="8951"/>
                  </a:cubicBezTo>
                  <a:cubicBezTo>
                    <a:pt x="9209" y="8745"/>
                    <a:pt x="9106" y="8558"/>
                    <a:pt x="8997" y="8375"/>
                  </a:cubicBezTo>
                  <a:cubicBezTo>
                    <a:pt x="8980" y="8344"/>
                    <a:pt x="8966" y="8312"/>
                    <a:pt x="8951" y="8283"/>
                  </a:cubicBezTo>
                  <a:cubicBezTo>
                    <a:pt x="8957" y="8278"/>
                    <a:pt x="8963" y="8275"/>
                    <a:pt x="8969" y="8269"/>
                  </a:cubicBezTo>
                  <a:cubicBezTo>
                    <a:pt x="9003" y="8298"/>
                    <a:pt x="9035" y="8324"/>
                    <a:pt x="9069" y="8352"/>
                  </a:cubicBezTo>
                  <a:cubicBezTo>
                    <a:pt x="9381" y="8621"/>
                    <a:pt x="9622" y="8951"/>
                    <a:pt x="9822" y="9309"/>
                  </a:cubicBezTo>
                  <a:cubicBezTo>
                    <a:pt x="10055" y="9722"/>
                    <a:pt x="10327" y="10103"/>
                    <a:pt x="10619" y="10472"/>
                  </a:cubicBezTo>
                  <a:cubicBezTo>
                    <a:pt x="10820" y="10722"/>
                    <a:pt x="11017" y="10974"/>
                    <a:pt x="11261" y="11183"/>
                  </a:cubicBezTo>
                  <a:cubicBezTo>
                    <a:pt x="11570" y="11446"/>
                    <a:pt x="11911" y="11653"/>
                    <a:pt x="12309" y="11744"/>
                  </a:cubicBezTo>
                  <a:cubicBezTo>
                    <a:pt x="12555" y="11801"/>
                    <a:pt x="12800" y="11826"/>
                    <a:pt x="13050" y="11826"/>
                  </a:cubicBezTo>
                  <a:cubicBezTo>
                    <a:pt x="13077" y="11826"/>
                    <a:pt x="13104" y="11825"/>
                    <a:pt x="13132" y="11825"/>
                  </a:cubicBezTo>
                  <a:cubicBezTo>
                    <a:pt x="13324" y="11819"/>
                    <a:pt x="13513" y="11807"/>
                    <a:pt x="13705" y="11807"/>
                  </a:cubicBezTo>
                  <a:cubicBezTo>
                    <a:pt x="13945" y="11807"/>
                    <a:pt x="14180" y="11833"/>
                    <a:pt x="14412" y="11896"/>
                  </a:cubicBezTo>
                  <a:cubicBezTo>
                    <a:pt x="14434" y="11901"/>
                    <a:pt x="14457" y="11908"/>
                    <a:pt x="14479" y="11908"/>
                  </a:cubicBezTo>
                  <a:cubicBezTo>
                    <a:pt x="14507" y="11908"/>
                    <a:pt x="14536" y="11898"/>
                    <a:pt x="14564" y="11865"/>
                  </a:cubicBezTo>
                  <a:cubicBezTo>
                    <a:pt x="14527" y="11842"/>
                    <a:pt x="14496" y="11819"/>
                    <a:pt x="14461" y="11805"/>
                  </a:cubicBezTo>
                  <a:cubicBezTo>
                    <a:pt x="14369" y="11767"/>
                    <a:pt x="14278" y="11733"/>
                    <a:pt x="14186" y="11693"/>
                  </a:cubicBezTo>
                  <a:cubicBezTo>
                    <a:pt x="13805" y="11538"/>
                    <a:pt x="13484" y="11303"/>
                    <a:pt x="13243" y="10971"/>
                  </a:cubicBezTo>
                  <a:cubicBezTo>
                    <a:pt x="13060" y="10719"/>
                    <a:pt x="12894" y="10455"/>
                    <a:pt x="12716" y="10197"/>
                  </a:cubicBezTo>
                  <a:cubicBezTo>
                    <a:pt x="12536" y="9928"/>
                    <a:pt x="12361" y="9656"/>
                    <a:pt x="12169" y="9395"/>
                  </a:cubicBezTo>
                  <a:cubicBezTo>
                    <a:pt x="11923" y="9066"/>
                    <a:pt x="11625" y="8788"/>
                    <a:pt x="11261" y="8584"/>
                  </a:cubicBezTo>
                  <a:cubicBezTo>
                    <a:pt x="10880" y="8372"/>
                    <a:pt x="10476" y="8220"/>
                    <a:pt x="10037" y="8180"/>
                  </a:cubicBezTo>
                  <a:cubicBezTo>
                    <a:pt x="9794" y="8154"/>
                    <a:pt x="9547" y="8146"/>
                    <a:pt x="9301" y="8114"/>
                  </a:cubicBezTo>
                  <a:cubicBezTo>
                    <a:pt x="9012" y="8077"/>
                    <a:pt x="8731" y="8005"/>
                    <a:pt x="8539" y="7750"/>
                  </a:cubicBezTo>
                  <a:cubicBezTo>
                    <a:pt x="8513" y="7713"/>
                    <a:pt x="8473" y="7685"/>
                    <a:pt x="8439" y="7650"/>
                  </a:cubicBezTo>
                  <a:cubicBezTo>
                    <a:pt x="8424" y="7633"/>
                    <a:pt x="8410" y="7613"/>
                    <a:pt x="8384" y="7584"/>
                  </a:cubicBezTo>
                  <a:cubicBezTo>
                    <a:pt x="8479" y="7584"/>
                    <a:pt x="8556" y="7584"/>
                    <a:pt x="8631" y="7581"/>
                  </a:cubicBezTo>
                  <a:cubicBezTo>
                    <a:pt x="8702" y="7579"/>
                    <a:pt x="8771" y="7576"/>
                    <a:pt x="8840" y="7564"/>
                  </a:cubicBezTo>
                  <a:cubicBezTo>
                    <a:pt x="9012" y="7530"/>
                    <a:pt x="9185" y="7516"/>
                    <a:pt x="9359" y="7516"/>
                  </a:cubicBezTo>
                  <a:cubicBezTo>
                    <a:pt x="9464" y="7516"/>
                    <a:pt x="9568" y="7521"/>
                    <a:pt x="9674" y="7530"/>
                  </a:cubicBezTo>
                  <a:cubicBezTo>
                    <a:pt x="9784" y="7539"/>
                    <a:pt x="9895" y="7544"/>
                    <a:pt x="10005" y="7544"/>
                  </a:cubicBezTo>
                  <a:cubicBezTo>
                    <a:pt x="10177" y="7544"/>
                    <a:pt x="10348" y="7532"/>
                    <a:pt x="10519" y="7504"/>
                  </a:cubicBezTo>
                  <a:cubicBezTo>
                    <a:pt x="10885" y="7444"/>
                    <a:pt x="11212" y="7289"/>
                    <a:pt x="11522" y="7092"/>
                  </a:cubicBezTo>
                  <a:cubicBezTo>
                    <a:pt x="11742" y="6948"/>
                    <a:pt x="11914" y="6759"/>
                    <a:pt x="12000" y="6504"/>
                  </a:cubicBezTo>
                  <a:cubicBezTo>
                    <a:pt x="12049" y="6358"/>
                    <a:pt x="12132" y="6232"/>
                    <a:pt x="12246" y="6132"/>
                  </a:cubicBezTo>
                  <a:cubicBezTo>
                    <a:pt x="12372" y="6014"/>
                    <a:pt x="12447" y="5874"/>
                    <a:pt x="12487" y="5708"/>
                  </a:cubicBezTo>
                  <a:cubicBezTo>
                    <a:pt x="12521" y="5562"/>
                    <a:pt x="12530" y="5415"/>
                    <a:pt x="12519" y="5269"/>
                  </a:cubicBezTo>
                  <a:cubicBezTo>
                    <a:pt x="12484" y="4903"/>
                    <a:pt x="12312" y="4633"/>
                    <a:pt x="11966" y="4484"/>
                  </a:cubicBezTo>
                  <a:cubicBezTo>
                    <a:pt x="11923" y="4464"/>
                    <a:pt x="11877" y="4447"/>
                    <a:pt x="11840" y="4421"/>
                  </a:cubicBezTo>
                  <a:cubicBezTo>
                    <a:pt x="11768" y="4370"/>
                    <a:pt x="11688" y="4324"/>
                    <a:pt x="11633" y="4258"/>
                  </a:cubicBezTo>
                  <a:cubicBezTo>
                    <a:pt x="11373" y="3960"/>
                    <a:pt x="11043" y="3788"/>
                    <a:pt x="10659" y="3722"/>
                  </a:cubicBezTo>
                  <a:cubicBezTo>
                    <a:pt x="10510" y="3696"/>
                    <a:pt x="10358" y="3682"/>
                    <a:pt x="10209" y="3673"/>
                  </a:cubicBezTo>
                  <a:cubicBezTo>
                    <a:pt x="10151" y="3670"/>
                    <a:pt x="10094" y="3669"/>
                    <a:pt x="10037" y="3669"/>
                  </a:cubicBezTo>
                  <a:cubicBezTo>
                    <a:pt x="9767" y="3669"/>
                    <a:pt x="9502" y="3706"/>
                    <a:pt x="9249" y="3820"/>
                  </a:cubicBezTo>
                  <a:cubicBezTo>
                    <a:pt x="9235" y="3825"/>
                    <a:pt x="9218" y="3825"/>
                    <a:pt x="9184" y="3831"/>
                  </a:cubicBezTo>
                  <a:cubicBezTo>
                    <a:pt x="9206" y="3785"/>
                    <a:pt x="9224" y="3754"/>
                    <a:pt x="9238" y="3719"/>
                  </a:cubicBezTo>
                  <a:cubicBezTo>
                    <a:pt x="9275" y="3633"/>
                    <a:pt x="9315" y="3545"/>
                    <a:pt x="9347" y="3456"/>
                  </a:cubicBezTo>
                  <a:cubicBezTo>
                    <a:pt x="9450" y="3152"/>
                    <a:pt x="9447" y="2840"/>
                    <a:pt x="9387" y="2530"/>
                  </a:cubicBezTo>
                  <a:cubicBezTo>
                    <a:pt x="9287" y="2003"/>
                    <a:pt x="9035" y="1568"/>
                    <a:pt x="8576" y="1270"/>
                  </a:cubicBezTo>
                  <a:cubicBezTo>
                    <a:pt x="8370" y="1138"/>
                    <a:pt x="8152" y="1032"/>
                    <a:pt x="7917" y="966"/>
                  </a:cubicBezTo>
                  <a:cubicBezTo>
                    <a:pt x="7768" y="923"/>
                    <a:pt x="7622" y="877"/>
                    <a:pt x="7473" y="837"/>
                  </a:cubicBezTo>
                  <a:cubicBezTo>
                    <a:pt x="7284" y="785"/>
                    <a:pt x="7132" y="682"/>
                    <a:pt x="7020" y="522"/>
                  </a:cubicBezTo>
                  <a:cubicBezTo>
                    <a:pt x="6972" y="459"/>
                    <a:pt x="6923" y="393"/>
                    <a:pt x="6869" y="333"/>
                  </a:cubicBezTo>
                  <a:cubicBezTo>
                    <a:pt x="6765" y="210"/>
                    <a:pt x="6642" y="112"/>
                    <a:pt x="6496" y="49"/>
                  </a:cubicBezTo>
                  <a:cubicBezTo>
                    <a:pt x="6425" y="18"/>
                    <a:pt x="6356" y="1"/>
                    <a:pt x="6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78"/>
            <p:cNvSpPr/>
            <p:nvPr/>
          </p:nvSpPr>
          <p:spPr>
            <a:xfrm>
              <a:off x="8430901" y="3929919"/>
              <a:ext cx="430151" cy="176434"/>
            </a:xfrm>
            <a:custGeom>
              <a:avLst/>
              <a:gdLst/>
              <a:ahLst/>
              <a:cxnLst/>
              <a:rect l="l" t="t" r="r" b="b"/>
              <a:pathLst>
                <a:path w="4642" h="1904" extrusionOk="0">
                  <a:moveTo>
                    <a:pt x="4639" y="1"/>
                  </a:moveTo>
                  <a:cubicBezTo>
                    <a:pt x="4421" y="9"/>
                    <a:pt x="4206" y="15"/>
                    <a:pt x="3991" y="29"/>
                  </a:cubicBezTo>
                  <a:cubicBezTo>
                    <a:pt x="3808" y="41"/>
                    <a:pt x="3624" y="52"/>
                    <a:pt x="3444" y="81"/>
                  </a:cubicBezTo>
                  <a:cubicBezTo>
                    <a:pt x="3008" y="152"/>
                    <a:pt x="2584" y="273"/>
                    <a:pt x="2172" y="430"/>
                  </a:cubicBezTo>
                  <a:cubicBezTo>
                    <a:pt x="1378" y="728"/>
                    <a:pt x="662" y="1155"/>
                    <a:pt x="86" y="1788"/>
                  </a:cubicBezTo>
                  <a:cubicBezTo>
                    <a:pt x="54" y="1826"/>
                    <a:pt x="29" y="1863"/>
                    <a:pt x="0" y="1903"/>
                  </a:cubicBezTo>
                  <a:lnTo>
                    <a:pt x="3" y="1900"/>
                  </a:lnTo>
                  <a:cubicBezTo>
                    <a:pt x="49" y="1860"/>
                    <a:pt x="100" y="1823"/>
                    <a:pt x="146" y="1783"/>
                  </a:cubicBezTo>
                  <a:cubicBezTo>
                    <a:pt x="330" y="1619"/>
                    <a:pt x="504" y="1442"/>
                    <a:pt x="699" y="1293"/>
                  </a:cubicBezTo>
                  <a:cubicBezTo>
                    <a:pt x="1272" y="849"/>
                    <a:pt x="1917" y="545"/>
                    <a:pt x="2607" y="333"/>
                  </a:cubicBezTo>
                  <a:cubicBezTo>
                    <a:pt x="3028" y="201"/>
                    <a:pt x="3458" y="112"/>
                    <a:pt x="3899" y="72"/>
                  </a:cubicBezTo>
                  <a:cubicBezTo>
                    <a:pt x="4106" y="52"/>
                    <a:pt x="4315" y="49"/>
                    <a:pt x="4524" y="38"/>
                  </a:cubicBezTo>
                  <a:cubicBezTo>
                    <a:pt x="4547" y="38"/>
                    <a:pt x="4570" y="35"/>
                    <a:pt x="4590" y="32"/>
                  </a:cubicBezTo>
                  <a:cubicBezTo>
                    <a:pt x="4607" y="32"/>
                    <a:pt x="4624" y="26"/>
                    <a:pt x="4642" y="21"/>
                  </a:cubicBezTo>
                  <a:cubicBezTo>
                    <a:pt x="4639" y="15"/>
                    <a:pt x="4639" y="6"/>
                    <a:pt x="4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78"/>
            <p:cNvSpPr/>
            <p:nvPr/>
          </p:nvSpPr>
          <p:spPr>
            <a:xfrm>
              <a:off x="7881033" y="4071232"/>
              <a:ext cx="414769" cy="64773"/>
            </a:xfrm>
            <a:custGeom>
              <a:avLst/>
              <a:gdLst/>
              <a:ahLst/>
              <a:cxnLst/>
              <a:rect l="l" t="t" r="r" b="b"/>
              <a:pathLst>
                <a:path w="4476" h="699" extrusionOk="0">
                  <a:moveTo>
                    <a:pt x="2518" y="0"/>
                  </a:moveTo>
                  <a:cubicBezTo>
                    <a:pt x="2154" y="0"/>
                    <a:pt x="1794" y="48"/>
                    <a:pt x="1436" y="117"/>
                  </a:cubicBezTo>
                  <a:cubicBezTo>
                    <a:pt x="960" y="212"/>
                    <a:pt x="507" y="367"/>
                    <a:pt x="95" y="622"/>
                  </a:cubicBezTo>
                  <a:cubicBezTo>
                    <a:pt x="61" y="642"/>
                    <a:pt x="32" y="665"/>
                    <a:pt x="0" y="685"/>
                  </a:cubicBezTo>
                  <a:cubicBezTo>
                    <a:pt x="3" y="690"/>
                    <a:pt x="6" y="693"/>
                    <a:pt x="6" y="699"/>
                  </a:cubicBezTo>
                  <a:cubicBezTo>
                    <a:pt x="18" y="696"/>
                    <a:pt x="26" y="693"/>
                    <a:pt x="35" y="690"/>
                  </a:cubicBezTo>
                  <a:cubicBezTo>
                    <a:pt x="677" y="309"/>
                    <a:pt x="1384" y="143"/>
                    <a:pt x="2118" y="72"/>
                  </a:cubicBezTo>
                  <a:cubicBezTo>
                    <a:pt x="2236" y="59"/>
                    <a:pt x="2355" y="54"/>
                    <a:pt x="2474" y="54"/>
                  </a:cubicBezTo>
                  <a:cubicBezTo>
                    <a:pt x="2692" y="54"/>
                    <a:pt x="2910" y="71"/>
                    <a:pt x="3129" y="92"/>
                  </a:cubicBezTo>
                  <a:cubicBezTo>
                    <a:pt x="3493" y="126"/>
                    <a:pt x="3860" y="163"/>
                    <a:pt x="4224" y="198"/>
                  </a:cubicBezTo>
                  <a:cubicBezTo>
                    <a:pt x="4307" y="206"/>
                    <a:pt x="4393" y="212"/>
                    <a:pt x="4476" y="221"/>
                  </a:cubicBezTo>
                  <a:cubicBezTo>
                    <a:pt x="4456" y="200"/>
                    <a:pt x="4433" y="189"/>
                    <a:pt x="4410" y="186"/>
                  </a:cubicBezTo>
                  <a:cubicBezTo>
                    <a:pt x="4252" y="160"/>
                    <a:pt x="4092" y="135"/>
                    <a:pt x="3931" y="117"/>
                  </a:cubicBezTo>
                  <a:cubicBezTo>
                    <a:pt x="3748" y="94"/>
                    <a:pt x="3559" y="80"/>
                    <a:pt x="3373" y="63"/>
                  </a:cubicBezTo>
                  <a:cubicBezTo>
                    <a:pt x="3158" y="43"/>
                    <a:pt x="2943" y="17"/>
                    <a:pt x="2728" y="6"/>
                  </a:cubicBezTo>
                  <a:cubicBezTo>
                    <a:pt x="2658" y="2"/>
                    <a:pt x="2588" y="0"/>
                    <a:pt x="2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78"/>
            <p:cNvSpPr/>
            <p:nvPr/>
          </p:nvSpPr>
          <p:spPr>
            <a:xfrm>
              <a:off x="8418392" y="3658042"/>
              <a:ext cx="95167" cy="364359"/>
            </a:xfrm>
            <a:custGeom>
              <a:avLst/>
              <a:gdLst/>
              <a:ahLst/>
              <a:cxnLst/>
              <a:rect l="l" t="t" r="r" b="b"/>
              <a:pathLst>
                <a:path w="1027" h="3932" extrusionOk="0">
                  <a:moveTo>
                    <a:pt x="1026" y="1"/>
                  </a:moveTo>
                  <a:lnTo>
                    <a:pt x="1026" y="1"/>
                  </a:lnTo>
                  <a:cubicBezTo>
                    <a:pt x="1003" y="21"/>
                    <a:pt x="995" y="44"/>
                    <a:pt x="989" y="67"/>
                  </a:cubicBezTo>
                  <a:cubicBezTo>
                    <a:pt x="983" y="104"/>
                    <a:pt x="980" y="141"/>
                    <a:pt x="974" y="176"/>
                  </a:cubicBezTo>
                  <a:cubicBezTo>
                    <a:pt x="886" y="706"/>
                    <a:pt x="751" y="1221"/>
                    <a:pt x="591" y="1734"/>
                  </a:cubicBezTo>
                  <a:cubicBezTo>
                    <a:pt x="419" y="2281"/>
                    <a:pt x="221" y="2823"/>
                    <a:pt x="106" y="3390"/>
                  </a:cubicBezTo>
                  <a:cubicBezTo>
                    <a:pt x="69" y="3568"/>
                    <a:pt x="35" y="3748"/>
                    <a:pt x="0" y="3929"/>
                  </a:cubicBezTo>
                  <a:cubicBezTo>
                    <a:pt x="6" y="3929"/>
                    <a:pt x="12" y="3929"/>
                    <a:pt x="18" y="3932"/>
                  </a:cubicBezTo>
                  <a:cubicBezTo>
                    <a:pt x="26" y="3903"/>
                    <a:pt x="38" y="3874"/>
                    <a:pt x="43" y="3849"/>
                  </a:cubicBezTo>
                  <a:cubicBezTo>
                    <a:pt x="172" y="3264"/>
                    <a:pt x="338" y="2691"/>
                    <a:pt x="522" y="2121"/>
                  </a:cubicBezTo>
                  <a:cubicBezTo>
                    <a:pt x="697" y="1579"/>
                    <a:pt x="874" y="1041"/>
                    <a:pt x="957" y="476"/>
                  </a:cubicBezTo>
                  <a:cubicBezTo>
                    <a:pt x="983" y="316"/>
                    <a:pt x="1003" y="158"/>
                    <a:pt x="10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78"/>
            <p:cNvSpPr/>
            <p:nvPr/>
          </p:nvSpPr>
          <p:spPr>
            <a:xfrm>
              <a:off x="8448878" y="3842629"/>
              <a:ext cx="257145" cy="219338"/>
            </a:xfrm>
            <a:custGeom>
              <a:avLst/>
              <a:gdLst/>
              <a:ahLst/>
              <a:cxnLst/>
              <a:rect l="l" t="t" r="r" b="b"/>
              <a:pathLst>
                <a:path w="2775" h="2367" extrusionOk="0">
                  <a:moveTo>
                    <a:pt x="2774" y="0"/>
                  </a:moveTo>
                  <a:lnTo>
                    <a:pt x="2774" y="0"/>
                  </a:lnTo>
                  <a:cubicBezTo>
                    <a:pt x="2734" y="3"/>
                    <a:pt x="2694" y="6"/>
                    <a:pt x="2657" y="14"/>
                  </a:cubicBezTo>
                  <a:cubicBezTo>
                    <a:pt x="2313" y="80"/>
                    <a:pt x="2015" y="238"/>
                    <a:pt x="1731" y="436"/>
                  </a:cubicBezTo>
                  <a:cubicBezTo>
                    <a:pt x="1032" y="923"/>
                    <a:pt x="482" y="1547"/>
                    <a:pt x="44" y="2272"/>
                  </a:cubicBezTo>
                  <a:cubicBezTo>
                    <a:pt x="27" y="2304"/>
                    <a:pt x="15" y="2335"/>
                    <a:pt x="1" y="2367"/>
                  </a:cubicBezTo>
                  <a:cubicBezTo>
                    <a:pt x="72" y="2295"/>
                    <a:pt x="130" y="2215"/>
                    <a:pt x="184" y="2132"/>
                  </a:cubicBezTo>
                  <a:cubicBezTo>
                    <a:pt x="548" y="1582"/>
                    <a:pt x="978" y="1092"/>
                    <a:pt x="1494" y="682"/>
                  </a:cubicBezTo>
                  <a:cubicBezTo>
                    <a:pt x="1823" y="418"/>
                    <a:pt x="2173" y="192"/>
                    <a:pt x="2582" y="72"/>
                  </a:cubicBezTo>
                  <a:cubicBezTo>
                    <a:pt x="2645" y="54"/>
                    <a:pt x="2708" y="37"/>
                    <a:pt x="2771" y="20"/>
                  </a:cubicBezTo>
                  <a:cubicBezTo>
                    <a:pt x="2774" y="14"/>
                    <a:pt x="2774" y="6"/>
                    <a:pt x="2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78"/>
            <p:cNvSpPr/>
            <p:nvPr/>
          </p:nvSpPr>
          <p:spPr>
            <a:xfrm>
              <a:off x="8300801" y="3562505"/>
              <a:ext cx="70981" cy="365934"/>
            </a:xfrm>
            <a:custGeom>
              <a:avLst/>
              <a:gdLst/>
              <a:ahLst/>
              <a:cxnLst/>
              <a:rect l="l" t="t" r="r" b="b"/>
              <a:pathLst>
                <a:path w="766" h="3949" extrusionOk="0">
                  <a:moveTo>
                    <a:pt x="37" y="0"/>
                  </a:moveTo>
                  <a:cubicBezTo>
                    <a:pt x="14" y="129"/>
                    <a:pt x="0" y="258"/>
                    <a:pt x="0" y="384"/>
                  </a:cubicBezTo>
                  <a:cubicBezTo>
                    <a:pt x="0" y="596"/>
                    <a:pt x="9" y="811"/>
                    <a:pt x="17" y="1023"/>
                  </a:cubicBezTo>
                  <a:cubicBezTo>
                    <a:pt x="32" y="1401"/>
                    <a:pt x="77" y="1774"/>
                    <a:pt x="152" y="2146"/>
                  </a:cubicBezTo>
                  <a:cubicBezTo>
                    <a:pt x="269" y="2739"/>
                    <a:pt x="447" y="3310"/>
                    <a:pt x="708" y="3857"/>
                  </a:cubicBezTo>
                  <a:cubicBezTo>
                    <a:pt x="722" y="3888"/>
                    <a:pt x="744" y="3916"/>
                    <a:pt x="764" y="3944"/>
                  </a:cubicBezTo>
                  <a:lnTo>
                    <a:pt x="764" y="3944"/>
                  </a:lnTo>
                  <a:cubicBezTo>
                    <a:pt x="750" y="3896"/>
                    <a:pt x="739" y="3847"/>
                    <a:pt x="719" y="3802"/>
                  </a:cubicBezTo>
                  <a:cubicBezTo>
                    <a:pt x="430" y="3100"/>
                    <a:pt x="206" y="2381"/>
                    <a:pt x="118" y="1625"/>
                  </a:cubicBezTo>
                  <a:cubicBezTo>
                    <a:pt x="83" y="1335"/>
                    <a:pt x="52" y="1043"/>
                    <a:pt x="37" y="751"/>
                  </a:cubicBezTo>
                  <a:cubicBezTo>
                    <a:pt x="26" y="513"/>
                    <a:pt x="40" y="273"/>
                    <a:pt x="46" y="35"/>
                  </a:cubicBezTo>
                  <a:cubicBezTo>
                    <a:pt x="46" y="23"/>
                    <a:pt x="40" y="12"/>
                    <a:pt x="37" y="0"/>
                  </a:cubicBezTo>
                  <a:close/>
                  <a:moveTo>
                    <a:pt x="764" y="3944"/>
                  </a:moveTo>
                  <a:cubicBezTo>
                    <a:pt x="764" y="3945"/>
                    <a:pt x="765" y="3947"/>
                    <a:pt x="765" y="3948"/>
                  </a:cubicBezTo>
                  <a:lnTo>
                    <a:pt x="765" y="3946"/>
                  </a:lnTo>
                  <a:cubicBezTo>
                    <a:pt x="765" y="3945"/>
                    <a:pt x="764" y="3944"/>
                    <a:pt x="764" y="39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78"/>
            <p:cNvSpPr/>
            <p:nvPr/>
          </p:nvSpPr>
          <p:spPr>
            <a:xfrm>
              <a:off x="7961465" y="3878120"/>
              <a:ext cx="286057" cy="165314"/>
            </a:xfrm>
            <a:custGeom>
              <a:avLst/>
              <a:gdLst/>
              <a:ahLst/>
              <a:cxnLst/>
              <a:rect l="l" t="t" r="r" b="b"/>
              <a:pathLst>
                <a:path w="3087" h="1784" extrusionOk="0">
                  <a:moveTo>
                    <a:pt x="6" y="1"/>
                  </a:moveTo>
                  <a:cubicBezTo>
                    <a:pt x="3" y="7"/>
                    <a:pt x="3" y="12"/>
                    <a:pt x="0" y="18"/>
                  </a:cubicBezTo>
                  <a:cubicBezTo>
                    <a:pt x="121" y="64"/>
                    <a:pt x="244" y="104"/>
                    <a:pt x="359" y="156"/>
                  </a:cubicBezTo>
                  <a:cubicBezTo>
                    <a:pt x="946" y="419"/>
                    <a:pt x="1510" y="729"/>
                    <a:pt x="2049" y="1081"/>
                  </a:cubicBezTo>
                  <a:cubicBezTo>
                    <a:pt x="2347" y="1276"/>
                    <a:pt x="2634" y="1488"/>
                    <a:pt x="2929" y="1689"/>
                  </a:cubicBezTo>
                  <a:cubicBezTo>
                    <a:pt x="2977" y="1723"/>
                    <a:pt x="3032" y="1752"/>
                    <a:pt x="3086" y="1783"/>
                  </a:cubicBezTo>
                  <a:cubicBezTo>
                    <a:pt x="3052" y="1729"/>
                    <a:pt x="3006" y="1691"/>
                    <a:pt x="2960" y="1657"/>
                  </a:cubicBezTo>
                  <a:cubicBezTo>
                    <a:pt x="2740" y="1497"/>
                    <a:pt x="2522" y="1333"/>
                    <a:pt x="2295" y="1181"/>
                  </a:cubicBezTo>
                  <a:cubicBezTo>
                    <a:pt x="1700" y="775"/>
                    <a:pt x="1069" y="431"/>
                    <a:pt x="407" y="141"/>
                  </a:cubicBezTo>
                  <a:cubicBezTo>
                    <a:pt x="278" y="87"/>
                    <a:pt x="141" y="47"/>
                    <a:pt x="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78"/>
            <p:cNvSpPr/>
            <p:nvPr/>
          </p:nvSpPr>
          <p:spPr>
            <a:xfrm>
              <a:off x="7941820" y="3676390"/>
              <a:ext cx="249918" cy="221469"/>
            </a:xfrm>
            <a:custGeom>
              <a:avLst/>
              <a:gdLst/>
              <a:ahLst/>
              <a:cxnLst/>
              <a:rect l="l" t="t" r="r" b="b"/>
              <a:pathLst>
                <a:path w="2697" h="2390" extrusionOk="0">
                  <a:moveTo>
                    <a:pt x="9" y="0"/>
                  </a:moveTo>
                  <a:cubicBezTo>
                    <a:pt x="6" y="3"/>
                    <a:pt x="3" y="6"/>
                    <a:pt x="0" y="9"/>
                  </a:cubicBezTo>
                  <a:cubicBezTo>
                    <a:pt x="32" y="32"/>
                    <a:pt x="63" y="58"/>
                    <a:pt x="98" y="81"/>
                  </a:cubicBezTo>
                  <a:cubicBezTo>
                    <a:pt x="264" y="204"/>
                    <a:pt x="436" y="324"/>
                    <a:pt x="602" y="453"/>
                  </a:cubicBezTo>
                  <a:cubicBezTo>
                    <a:pt x="1287" y="989"/>
                    <a:pt x="1923" y="1576"/>
                    <a:pt x="2510" y="2218"/>
                  </a:cubicBezTo>
                  <a:cubicBezTo>
                    <a:pt x="2564" y="2275"/>
                    <a:pt x="2626" y="2324"/>
                    <a:pt x="2686" y="2378"/>
                  </a:cubicBezTo>
                  <a:lnTo>
                    <a:pt x="2686" y="2378"/>
                  </a:lnTo>
                  <a:cubicBezTo>
                    <a:pt x="2670" y="2350"/>
                    <a:pt x="2656" y="2323"/>
                    <a:pt x="2636" y="2298"/>
                  </a:cubicBezTo>
                  <a:cubicBezTo>
                    <a:pt x="2049" y="1622"/>
                    <a:pt x="1399" y="1012"/>
                    <a:pt x="688" y="467"/>
                  </a:cubicBezTo>
                  <a:cubicBezTo>
                    <a:pt x="470" y="301"/>
                    <a:pt x="235" y="155"/>
                    <a:pt x="9" y="0"/>
                  </a:cubicBezTo>
                  <a:close/>
                  <a:moveTo>
                    <a:pt x="2686" y="2378"/>
                  </a:moveTo>
                  <a:lnTo>
                    <a:pt x="2686" y="2378"/>
                  </a:lnTo>
                  <a:cubicBezTo>
                    <a:pt x="2689" y="2382"/>
                    <a:pt x="2691" y="2386"/>
                    <a:pt x="2694" y="2390"/>
                  </a:cubicBezTo>
                  <a:lnTo>
                    <a:pt x="2697" y="2387"/>
                  </a:lnTo>
                  <a:cubicBezTo>
                    <a:pt x="2693" y="2384"/>
                    <a:pt x="2690" y="2381"/>
                    <a:pt x="2686" y="23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78"/>
            <p:cNvSpPr/>
            <p:nvPr/>
          </p:nvSpPr>
          <p:spPr>
            <a:xfrm>
              <a:off x="8433496" y="4132483"/>
              <a:ext cx="164480" cy="222303"/>
            </a:xfrm>
            <a:custGeom>
              <a:avLst/>
              <a:gdLst/>
              <a:ahLst/>
              <a:cxnLst/>
              <a:rect l="l" t="t" r="r" b="b"/>
              <a:pathLst>
                <a:path w="1775" h="2399" extrusionOk="0">
                  <a:moveTo>
                    <a:pt x="1" y="1"/>
                  </a:moveTo>
                  <a:lnTo>
                    <a:pt x="1" y="1"/>
                  </a:lnTo>
                  <a:cubicBezTo>
                    <a:pt x="55" y="29"/>
                    <a:pt x="107" y="64"/>
                    <a:pt x="164" y="90"/>
                  </a:cubicBezTo>
                  <a:cubicBezTo>
                    <a:pt x="373" y="187"/>
                    <a:pt x="577" y="296"/>
                    <a:pt x="757" y="442"/>
                  </a:cubicBezTo>
                  <a:cubicBezTo>
                    <a:pt x="1276" y="857"/>
                    <a:pt x="1554" y="1410"/>
                    <a:pt x="1697" y="2044"/>
                  </a:cubicBezTo>
                  <a:cubicBezTo>
                    <a:pt x="1723" y="2161"/>
                    <a:pt x="1737" y="2281"/>
                    <a:pt x="1754" y="2399"/>
                  </a:cubicBezTo>
                  <a:cubicBezTo>
                    <a:pt x="1768" y="2370"/>
                    <a:pt x="1774" y="2342"/>
                    <a:pt x="1771" y="2313"/>
                  </a:cubicBezTo>
                  <a:cubicBezTo>
                    <a:pt x="1748" y="2072"/>
                    <a:pt x="1703" y="1834"/>
                    <a:pt x="1622" y="1605"/>
                  </a:cubicBezTo>
                  <a:cubicBezTo>
                    <a:pt x="1459" y="1124"/>
                    <a:pt x="1195" y="711"/>
                    <a:pt x="791" y="396"/>
                  </a:cubicBezTo>
                  <a:cubicBezTo>
                    <a:pt x="554" y="210"/>
                    <a:pt x="290" y="7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78"/>
            <p:cNvSpPr/>
            <p:nvPr/>
          </p:nvSpPr>
          <p:spPr>
            <a:xfrm>
              <a:off x="8048569" y="4157502"/>
              <a:ext cx="228883" cy="145669"/>
            </a:xfrm>
            <a:custGeom>
              <a:avLst/>
              <a:gdLst/>
              <a:ahLst/>
              <a:cxnLst/>
              <a:rect l="l" t="t" r="r" b="b"/>
              <a:pathLst>
                <a:path w="2470" h="1572" extrusionOk="0">
                  <a:moveTo>
                    <a:pt x="2470" y="0"/>
                  </a:moveTo>
                  <a:lnTo>
                    <a:pt x="2470" y="0"/>
                  </a:lnTo>
                  <a:cubicBezTo>
                    <a:pt x="2413" y="54"/>
                    <a:pt x="2353" y="109"/>
                    <a:pt x="2292" y="166"/>
                  </a:cubicBezTo>
                  <a:cubicBezTo>
                    <a:pt x="1977" y="479"/>
                    <a:pt x="1653" y="785"/>
                    <a:pt x="1284" y="1031"/>
                  </a:cubicBezTo>
                  <a:cubicBezTo>
                    <a:pt x="894" y="1289"/>
                    <a:pt x="479" y="1481"/>
                    <a:pt x="0" y="1562"/>
                  </a:cubicBezTo>
                  <a:cubicBezTo>
                    <a:pt x="30" y="1569"/>
                    <a:pt x="58" y="1572"/>
                    <a:pt x="85" y="1572"/>
                  </a:cubicBezTo>
                  <a:cubicBezTo>
                    <a:pt x="141" y="1572"/>
                    <a:pt x="193" y="1559"/>
                    <a:pt x="244" y="1547"/>
                  </a:cubicBezTo>
                  <a:cubicBezTo>
                    <a:pt x="568" y="1470"/>
                    <a:pt x="874" y="1347"/>
                    <a:pt x="1158" y="1175"/>
                  </a:cubicBezTo>
                  <a:cubicBezTo>
                    <a:pt x="1642" y="883"/>
                    <a:pt x="2043" y="499"/>
                    <a:pt x="2418" y="80"/>
                  </a:cubicBezTo>
                  <a:cubicBezTo>
                    <a:pt x="2441" y="57"/>
                    <a:pt x="2453" y="26"/>
                    <a:pt x="2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78"/>
            <p:cNvSpPr/>
            <p:nvPr/>
          </p:nvSpPr>
          <p:spPr>
            <a:xfrm>
              <a:off x="8199612" y="3824282"/>
              <a:ext cx="159106" cy="220450"/>
            </a:xfrm>
            <a:custGeom>
              <a:avLst/>
              <a:gdLst/>
              <a:ahLst/>
              <a:cxnLst/>
              <a:rect l="l" t="t" r="r" b="b"/>
              <a:pathLst>
                <a:path w="1717" h="2379" extrusionOk="0">
                  <a:moveTo>
                    <a:pt x="3" y="0"/>
                  </a:moveTo>
                  <a:lnTo>
                    <a:pt x="0" y="3"/>
                  </a:lnTo>
                  <a:cubicBezTo>
                    <a:pt x="6" y="7"/>
                    <a:pt x="12" y="11"/>
                    <a:pt x="17" y="14"/>
                  </a:cubicBezTo>
                  <a:lnTo>
                    <a:pt x="17" y="14"/>
                  </a:lnTo>
                  <a:cubicBezTo>
                    <a:pt x="13" y="10"/>
                    <a:pt x="8" y="5"/>
                    <a:pt x="3" y="0"/>
                  </a:cubicBezTo>
                  <a:close/>
                  <a:moveTo>
                    <a:pt x="17" y="14"/>
                  </a:moveTo>
                  <a:cubicBezTo>
                    <a:pt x="82" y="78"/>
                    <a:pt x="148" y="143"/>
                    <a:pt x="213" y="209"/>
                  </a:cubicBezTo>
                  <a:cubicBezTo>
                    <a:pt x="800" y="837"/>
                    <a:pt x="1284" y="1530"/>
                    <a:pt x="1654" y="2307"/>
                  </a:cubicBezTo>
                  <a:cubicBezTo>
                    <a:pt x="1665" y="2330"/>
                    <a:pt x="1679" y="2355"/>
                    <a:pt x="1691" y="2378"/>
                  </a:cubicBezTo>
                  <a:cubicBezTo>
                    <a:pt x="1700" y="2376"/>
                    <a:pt x="1708" y="2373"/>
                    <a:pt x="1717" y="2367"/>
                  </a:cubicBezTo>
                  <a:cubicBezTo>
                    <a:pt x="1702" y="2333"/>
                    <a:pt x="1694" y="2295"/>
                    <a:pt x="1677" y="2264"/>
                  </a:cubicBezTo>
                  <a:cubicBezTo>
                    <a:pt x="1553" y="2035"/>
                    <a:pt x="1433" y="1802"/>
                    <a:pt x="1301" y="1579"/>
                  </a:cubicBezTo>
                  <a:cubicBezTo>
                    <a:pt x="975" y="1026"/>
                    <a:pt x="576" y="528"/>
                    <a:pt x="115" y="81"/>
                  </a:cubicBezTo>
                  <a:cubicBezTo>
                    <a:pt x="86" y="54"/>
                    <a:pt x="50" y="35"/>
                    <a:pt x="17"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78"/>
            <p:cNvSpPr/>
            <p:nvPr/>
          </p:nvSpPr>
          <p:spPr>
            <a:xfrm>
              <a:off x="8437480" y="3999510"/>
              <a:ext cx="164944" cy="112866"/>
            </a:xfrm>
            <a:custGeom>
              <a:avLst/>
              <a:gdLst/>
              <a:ahLst/>
              <a:cxnLst/>
              <a:rect l="l" t="t" r="r" b="b"/>
              <a:pathLst>
                <a:path w="1780" h="1218" extrusionOk="0">
                  <a:moveTo>
                    <a:pt x="1780" y="0"/>
                  </a:moveTo>
                  <a:lnTo>
                    <a:pt x="1780" y="0"/>
                  </a:lnTo>
                  <a:cubicBezTo>
                    <a:pt x="1293" y="72"/>
                    <a:pt x="207" y="814"/>
                    <a:pt x="1" y="1218"/>
                  </a:cubicBezTo>
                  <a:cubicBezTo>
                    <a:pt x="261" y="969"/>
                    <a:pt x="525" y="722"/>
                    <a:pt x="823" y="513"/>
                  </a:cubicBezTo>
                  <a:cubicBezTo>
                    <a:pt x="1121" y="304"/>
                    <a:pt x="1445" y="141"/>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78"/>
            <p:cNvSpPr/>
            <p:nvPr/>
          </p:nvSpPr>
          <p:spPr>
            <a:xfrm>
              <a:off x="8695828" y="4020730"/>
              <a:ext cx="196542" cy="48649"/>
            </a:xfrm>
            <a:custGeom>
              <a:avLst/>
              <a:gdLst/>
              <a:ahLst/>
              <a:cxnLst/>
              <a:rect l="l" t="t" r="r" b="b"/>
              <a:pathLst>
                <a:path w="2121" h="525" extrusionOk="0">
                  <a:moveTo>
                    <a:pt x="2038" y="3"/>
                  </a:moveTo>
                  <a:cubicBezTo>
                    <a:pt x="1851" y="9"/>
                    <a:pt x="1662" y="1"/>
                    <a:pt x="1476" y="29"/>
                  </a:cubicBezTo>
                  <a:cubicBezTo>
                    <a:pt x="957" y="104"/>
                    <a:pt x="473" y="298"/>
                    <a:pt x="0" y="525"/>
                  </a:cubicBezTo>
                  <a:cubicBezTo>
                    <a:pt x="656" y="268"/>
                    <a:pt x="1318" y="28"/>
                    <a:pt x="2036" y="28"/>
                  </a:cubicBezTo>
                  <a:cubicBezTo>
                    <a:pt x="2064" y="28"/>
                    <a:pt x="2092" y="28"/>
                    <a:pt x="2121" y="29"/>
                  </a:cubicBezTo>
                  <a:cubicBezTo>
                    <a:pt x="2092" y="15"/>
                    <a:pt x="2063" y="3"/>
                    <a:pt x="2038" y="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78"/>
            <p:cNvSpPr/>
            <p:nvPr/>
          </p:nvSpPr>
          <p:spPr>
            <a:xfrm>
              <a:off x="7898824" y="4196236"/>
              <a:ext cx="205809" cy="87661"/>
            </a:xfrm>
            <a:custGeom>
              <a:avLst/>
              <a:gdLst/>
              <a:ahLst/>
              <a:cxnLst/>
              <a:rect l="l" t="t" r="r" b="b"/>
              <a:pathLst>
                <a:path w="2221" h="946" extrusionOk="0">
                  <a:moveTo>
                    <a:pt x="2218" y="0"/>
                  </a:moveTo>
                  <a:cubicBezTo>
                    <a:pt x="2118" y="23"/>
                    <a:pt x="2017" y="49"/>
                    <a:pt x="1920" y="69"/>
                  </a:cubicBezTo>
                  <a:cubicBezTo>
                    <a:pt x="1404" y="184"/>
                    <a:pt x="911" y="356"/>
                    <a:pt x="456" y="619"/>
                  </a:cubicBezTo>
                  <a:cubicBezTo>
                    <a:pt x="324" y="697"/>
                    <a:pt x="201" y="783"/>
                    <a:pt x="78" y="868"/>
                  </a:cubicBezTo>
                  <a:cubicBezTo>
                    <a:pt x="49" y="889"/>
                    <a:pt x="26" y="920"/>
                    <a:pt x="0" y="946"/>
                  </a:cubicBezTo>
                  <a:cubicBezTo>
                    <a:pt x="155" y="857"/>
                    <a:pt x="295" y="757"/>
                    <a:pt x="444" y="671"/>
                  </a:cubicBezTo>
                  <a:cubicBezTo>
                    <a:pt x="831" y="450"/>
                    <a:pt x="1238" y="281"/>
                    <a:pt x="1671" y="172"/>
                  </a:cubicBezTo>
                  <a:cubicBezTo>
                    <a:pt x="1857" y="126"/>
                    <a:pt x="2037" y="72"/>
                    <a:pt x="2221" y="23"/>
                  </a:cubicBezTo>
                  <a:cubicBezTo>
                    <a:pt x="2221" y="18"/>
                    <a:pt x="2218" y="9"/>
                    <a:pt x="2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78"/>
            <p:cNvSpPr/>
            <p:nvPr/>
          </p:nvSpPr>
          <p:spPr>
            <a:xfrm>
              <a:off x="8397913" y="4206614"/>
              <a:ext cx="69128" cy="196820"/>
            </a:xfrm>
            <a:custGeom>
              <a:avLst/>
              <a:gdLst/>
              <a:ahLst/>
              <a:cxnLst/>
              <a:rect l="l" t="t" r="r" b="b"/>
              <a:pathLst>
                <a:path w="746" h="2124" extrusionOk="0">
                  <a:moveTo>
                    <a:pt x="4" y="0"/>
                  </a:moveTo>
                  <a:lnTo>
                    <a:pt x="1" y="3"/>
                  </a:lnTo>
                  <a:cubicBezTo>
                    <a:pt x="3" y="6"/>
                    <a:pt x="6" y="8"/>
                    <a:pt x="9" y="11"/>
                  </a:cubicBezTo>
                  <a:lnTo>
                    <a:pt x="9" y="11"/>
                  </a:lnTo>
                  <a:cubicBezTo>
                    <a:pt x="7" y="7"/>
                    <a:pt x="5" y="4"/>
                    <a:pt x="4" y="0"/>
                  </a:cubicBezTo>
                  <a:close/>
                  <a:moveTo>
                    <a:pt x="9" y="11"/>
                  </a:moveTo>
                  <a:cubicBezTo>
                    <a:pt x="33" y="56"/>
                    <a:pt x="54" y="101"/>
                    <a:pt x="81" y="146"/>
                  </a:cubicBezTo>
                  <a:cubicBezTo>
                    <a:pt x="399" y="676"/>
                    <a:pt x="651" y="1229"/>
                    <a:pt x="697" y="1857"/>
                  </a:cubicBezTo>
                  <a:cubicBezTo>
                    <a:pt x="706" y="1946"/>
                    <a:pt x="723" y="2034"/>
                    <a:pt x="734" y="2123"/>
                  </a:cubicBezTo>
                  <a:cubicBezTo>
                    <a:pt x="746" y="1988"/>
                    <a:pt x="740" y="1851"/>
                    <a:pt x="726" y="1719"/>
                  </a:cubicBezTo>
                  <a:cubicBezTo>
                    <a:pt x="714" y="1613"/>
                    <a:pt x="697" y="1507"/>
                    <a:pt x="674" y="1404"/>
                  </a:cubicBezTo>
                  <a:cubicBezTo>
                    <a:pt x="565" y="908"/>
                    <a:pt x="327" y="473"/>
                    <a:pt x="55" y="52"/>
                  </a:cubicBezTo>
                  <a:cubicBezTo>
                    <a:pt x="43" y="35"/>
                    <a:pt x="25" y="24"/>
                    <a:pt x="9" y="1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78"/>
            <p:cNvSpPr/>
            <p:nvPr/>
          </p:nvSpPr>
          <p:spPr>
            <a:xfrm>
              <a:off x="8559890" y="3641085"/>
              <a:ext cx="57730" cy="190983"/>
            </a:xfrm>
            <a:custGeom>
              <a:avLst/>
              <a:gdLst/>
              <a:ahLst/>
              <a:cxnLst/>
              <a:rect l="l" t="t" r="r" b="b"/>
              <a:pathLst>
                <a:path w="623" h="2061" extrusionOk="0">
                  <a:moveTo>
                    <a:pt x="585" y="0"/>
                  </a:moveTo>
                  <a:cubicBezTo>
                    <a:pt x="588" y="250"/>
                    <a:pt x="548" y="476"/>
                    <a:pt x="496" y="702"/>
                  </a:cubicBezTo>
                  <a:cubicBezTo>
                    <a:pt x="410" y="1083"/>
                    <a:pt x="264" y="1442"/>
                    <a:pt x="106" y="1797"/>
                  </a:cubicBezTo>
                  <a:cubicBezTo>
                    <a:pt x="66" y="1883"/>
                    <a:pt x="35" y="1974"/>
                    <a:pt x="0" y="2060"/>
                  </a:cubicBezTo>
                  <a:cubicBezTo>
                    <a:pt x="307" y="1525"/>
                    <a:pt x="533" y="960"/>
                    <a:pt x="611" y="341"/>
                  </a:cubicBezTo>
                  <a:cubicBezTo>
                    <a:pt x="622" y="238"/>
                    <a:pt x="616" y="75"/>
                    <a:pt x="5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78"/>
            <p:cNvSpPr/>
            <p:nvPr/>
          </p:nvSpPr>
          <p:spPr>
            <a:xfrm>
              <a:off x="8331843" y="4150830"/>
              <a:ext cx="29838" cy="206921"/>
            </a:xfrm>
            <a:custGeom>
              <a:avLst/>
              <a:gdLst/>
              <a:ahLst/>
              <a:cxnLst/>
              <a:rect l="l" t="t" r="r" b="b"/>
              <a:pathLst>
                <a:path w="322" h="2233" extrusionOk="0">
                  <a:moveTo>
                    <a:pt x="164" y="0"/>
                  </a:moveTo>
                  <a:cubicBezTo>
                    <a:pt x="69" y="227"/>
                    <a:pt x="26" y="465"/>
                    <a:pt x="15" y="705"/>
                  </a:cubicBezTo>
                  <a:cubicBezTo>
                    <a:pt x="0" y="1095"/>
                    <a:pt x="81" y="1470"/>
                    <a:pt x="184" y="1843"/>
                  </a:cubicBezTo>
                  <a:cubicBezTo>
                    <a:pt x="220" y="1970"/>
                    <a:pt x="272" y="2092"/>
                    <a:pt x="317" y="2219"/>
                  </a:cubicBezTo>
                  <a:lnTo>
                    <a:pt x="317" y="2219"/>
                  </a:lnTo>
                  <a:cubicBezTo>
                    <a:pt x="315" y="2206"/>
                    <a:pt x="315" y="2191"/>
                    <a:pt x="313" y="2178"/>
                  </a:cubicBezTo>
                  <a:cubicBezTo>
                    <a:pt x="244" y="1903"/>
                    <a:pt x="167" y="1628"/>
                    <a:pt x="109" y="1350"/>
                  </a:cubicBezTo>
                  <a:cubicBezTo>
                    <a:pt x="35" y="995"/>
                    <a:pt x="38" y="636"/>
                    <a:pt x="106" y="278"/>
                  </a:cubicBezTo>
                  <a:cubicBezTo>
                    <a:pt x="126" y="187"/>
                    <a:pt x="146" y="95"/>
                    <a:pt x="164" y="0"/>
                  </a:cubicBezTo>
                  <a:close/>
                  <a:moveTo>
                    <a:pt x="317" y="2219"/>
                  </a:moveTo>
                  <a:lnTo>
                    <a:pt x="317" y="2219"/>
                  </a:lnTo>
                  <a:cubicBezTo>
                    <a:pt x="317" y="2224"/>
                    <a:pt x="318" y="2228"/>
                    <a:pt x="318" y="2232"/>
                  </a:cubicBezTo>
                  <a:lnTo>
                    <a:pt x="321" y="2232"/>
                  </a:lnTo>
                  <a:cubicBezTo>
                    <a:pt x="320" y="2228"/>
                    <a:pt x="318" y="2224"/>
                    <a:pt x="317" y="22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78"/>
            <p:cNvSpPr/>
            <p:nvPr/>
          </p:nvSpPr>
          <p:spPr>
            <a:xfrm>
              <a:off x="8111210" y="3929363"/>
              <a:ext cx="160403" cy="117777"/>
            </a:xfrm>
            <a:custGeom>
              <a:avLst/>
              <a:gdLst/>
              <a:ahLst/>
              <a:cxnLst/>
              <a:rect l="l" t="t" r="r" b="b"/>
              <a:pathLst>
                <a:path w="1731" h="1271" extrusionOk="0">
                  <a:moveTo>
                    <a:pt x="0" y="1"/>
                  </a:moveTo>
                  <a:lnTo>
                    <a:pt x="0" y="1"/>
                  </a:lnTo>
                  <a:cubicBezTo>
                    <a:pt x="61" y="52"/>
                    <a:pt x="126" y="90"/>
                    <a:pt x="192" y="130"/>
                  </a:cubicBezTo>
                  <a:cubicBezTo>
                    <a:pt x="697" y="439"/>
                    <a:pt x="1164" y="803"/>
                    <a:pt x="1613" y="1187"/>
                  </a:cubicBezTo>
                  <a:cubicBezTo>
                    <a:pt x="1648" y="1216"/>
                    <a:pt x="1685" y="1238"/>
                    <a:pt x="1722" y="1262"/>
                  </a:cubicBezTo>
                  <a:lnTo>
                    <a:pt x="1722" y="1262"/>
                  </a:lnTo>
                  <a:cubicBezTo>
                    <a:pt x="1707" y="1240"/>
                    <a:pt x="1694" y="1216"/>
                    <a:pt x="1677" y="1201"/>
                  </a:cubicBezTo>
                  <a:cubicBezTo>
                    <a:pt x="1218" y="774"/>
                    <a:pt x="720" y="399"/>
                    <a:pt x="175" y="90"/>
                  </a:cubicBezTo>
                  <a:cubicBezTo>
                    <a:pt x="118" y="55"/>
                    <a:pt x="58" y="30"/>
                    <a:pt x="0" y="1"/>
                  </a:cubicBezTo>
                  <a:close/>
                  <a:moveTo>
                    <a:pt x="1722" y="1262"/>
                  </a:moveTo>
                  <a:cubicBezTo>
                    <a:pt x="1724" y="1264"/>
                    <a:pt x="1726" y="1267"/>
                    <a:pt x="1728" y="1270"/>
                  </a:cubicBezTo>
                  <a:lnTo>
                    <a:pt x="1731" y="1267"/>
                  </a:lnTo>
                  <a:cubicBezTo>
                    <a:pt x="1728" y="1265"/>
                    <a:pt x="1725" y="1263"/>
                    <a:pt x="1722" y="12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78"/>
            <p:cNvSpPr/>
            <p:nvPr/>
          </p:nvSpPr>
          <p:spPr>
            <a:xfrm>
              <a:off x="8506237" y="4310954"/>
              <a:ext cx="46610" cy="162534"/>
            </a:xfrm>
            <a:custGeom>
              <a:avLst/>
              <a:gdLst/>
              <a:ahLst/>
              <a:cxnLst/>
              <a:rect l="l" t="t" r="r" b="b"/>
              <a:pathLst>
                <a:path w="503" h="1754" extrusionOk="0">
                  <a:moveTo>
                    <a:pt x="1" y="0"/>
                  </a:moveTo>
                  <a:cubicBezTo>
                    <a:pt x="2" y="1"/>
                    <a:pt x="4" y="3"/>
                    <a:pt x="5" y="4"/>
                  </a:cubicBezTo>
                  <a:lnTo>
                    <a:pt x="5" y="4"/>
                  </a:lnTo>
                  <a:cubicBezTo>
                    <a:pt x="5" y="3"/>
                    <a:pt x="4" y="1"/>
                    <a:pt x="4" y="0"/>
                  </a:cubicBezTo>
                  <a:close/>
                  <a:moveTo>
                    <a:pt x="5" y="4"/>
                  </a:moveTo>
                  <a:cubicBezTo>
                    <a:pt x="71" y="146"/>
                    <a:pt x="145" y="285"/>
                    <a:pt x="204" y="427"/>
                  </a:cubicBezTo>
                  <a:cubicBezTo>
                    <a:pt x="373" y="840"/>
                    <a:pt x="482" y="1264"/>
                    <a:pt x="453" y="1711"/>
                  </a:cubicBezTo>
                  <a:cubicBezTo>
                    <a:pt x="453" y="1719"/>
                    <a:pt x="462" y="1728"/>
                    <a:pt x="473" y="1754"/>
                  </a:cubicBezTo>
                  <a:cubicBezTo>
                    <a:pt x="485" y="1673"/>
                    <a:pt x="502" y="1613"/>
                    <a:pt x="502" y="1553"/>
                  </a:cubicBezTo>
                  <a:cubicBezTo>
                    <a:pt x="502" y="1450"/>
                    <a:pt x="496" y="1347"/>
                    <a:pt x="485" y="1246"/>
                  </a:cubicBezTo>
                  <a:cubicBezTo>
                    <a:pt x="430" y="814"/>
                    <a:pt x="273" y="416"/>
                    <a:pt x="47" y="46"/>
                  </a:cubicBezTo>
                  <a:cubicBezTo>
                    <a:pt x="36" y="30"/>
                    <a:pt x="21" y="17"/>
                    <a:pt x="5" y="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78"/>
            <p:cNvSpPr/>
            <p:nvPr/>
          </p:nvSpPr>
          <p:spPr>
            <a:xfrm>
              <a:off x="8048569" y="4090321"/>
              <a:ext cx="163090" cy="10193"/>
            </a:xfrm>
            <a:custGeom>
              <a:avLst/>
              <a:gdLst/>
              <a:ahLst/>
              <a:cxnLst/>
              <a:rect l="l" t="t" r="r" b="b"/>
              <a:pathLst>
                <a:path w="1760" h="110" extrusionOk="0">
                  <a:moveTo>
                    <a:pt x="680" y="1"/>
                  </a:moveTo>
                  <a:cubicBezTo>
                    <a:pt x="577" y="1"/>
                    <a:pt x="474" y="6"/>
                    <a:pt x="370" y="20"/>
                  </a:cubicBezTo>
                  <a:cubicBezTo>
                    <a:pt x="247" y="40"/>
                    <a:pt x="121" y="38"/>
                    <a:pt x="11" y="104"/>
                  </a:cubicBezTo>
                  <a:lnTo>
                    <a:pt x="11" y="104"/>
                  </a:lnTo>
                  <a:cubicBezTo>
                    <a:pt x="247" y="64"/>
                    <a:pt x="483" y="51"/>
                    <a:pt x="719" y="51"/>
                  </a:cubicBezTo>
                  <a:cubicBezTo>
                    <a:pt x="1066" y="51"/>
                    <a:pt x="1412" y="79"/>
                    <a:pt x="1759" y="89"/>
                  </a:cubicBezTo>
                  <a:cubicBezTo>
                    <a:pt x="1567" y="60"/>
                    <a:pt x="1376" y="35"/>
                    <a:pt x="1184" y="23"/>
                  </a:cubicBezTo>
                  <a:cubicBezTo>
                    <a:pt x="1015" y="14"/>
                    <a:pt x="848" y="1"/>
                    <a:pt x="680" y="1"/>
                  </a:cubicBezTo>
                  <a:close/>
                  <a:moveTo>
                    <a:pt x="11" y="104"/>
                  </a:moveTo>
                  <a:lnTo>
                    <a:pt x="11" y="104"/>
                  </a:lnTo>
                  <a:cubicBezTo>
                    <a:pt x="7" y="105"/>
                    <a:pt x="4" y="106"/>
                    <a:pt x="0" y="106"/>
                  </a:cubicBezTo>
                  <a:lnTo>
                    <a:pt x="3" y="109"/>
                  </a:lnTo>
                  <a:cubicBezTo>
                    <a:pt x="6" y="107"/>
                    <a:pt x="8" y="106"/>
                    <a:pt x="11" y="1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78"/>
            <p:cNvSpPr/>
            <p:nvPr/>
          </p:nvSpPr>
          <p:spPr>
            <a:xfrm>
              <a:off x="8330546" y="3715123"/>
              <a:ext cx="26873" cy="141592"/>
            </a:xfrm>
            <a:custGeom>
              <a:avLst/>
              <a:gdLst/>
              <a:ahLst/>
              <a:cxnLst/>
              <a:rect l="l" t="t" r="r" b="b"/>
              <a:pathLst>
                <a:path w="290" h="1528" extrusionOk="0">
                  <a:moveTo>
                    <a:pt x="0" y="1"/>
                  </a:moveTo>
                  <a:lnTo>
                    <a:pt x="0" y="1"/>
                  </a:lnTo>
                  <a:cubicBezTo>
                    <a:pt x="26" y="519"/>
                    <a:pt x="132" y="1021"/>
                    <a:pt x="289" y="1528"/>
                  </a:cubicBezTo>
                  <a:cubicBezTo>
                    <a:pt x="192" y="1009"/>
                    <a:pt x="97" y="5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78"/>
            <p:cNvSpPr/>
            <p:nvPr/>
          </p:nvSpPr>
          <p:spPr>
            <a:xfrm>
              <a:off x="8463519" y="3808621"/>
              <a:ext cx="30579" cy="100449"/>
            </a:xfrm>
            <a:custGeom>
              <a:avLst/>
              <a:gdLst/>
              <a:ahLst/>
              <a:cxnLst/>
              <a:rect l="l" t="t" r="r" b="b"/>
              <a:pathLst>
                <a:path w="330" h="1084" extrusionOk="0">
                  <a:moveTo>
                    <a:pt x="310" y="0"/>
                  </a:moveTo>
                  <a:cubicBezTo>
                    <a:pt x="207" y="358"/>
                    <a:pt x="104" y="719"/>
                    <a:pt x="0" y="1078"/>
                  </a:cubicBezTo>
                  <a:cubicBezTo>
                    <a:pt x="9" y="1080"/>
                    <a:pt x="18" y="1080"/>
                    <a:pt x="29" y="1083"/>
                  </a:cubicBezTo>
                  <a:cubicBezTo>
                    <a:pt x="147" y="728"/>
                    <a:pt x="258" y="373"/>
                    <a:pt x="330" y="6"/>
                  </a:cubicBezTo>
                  <a:cubicBezTo>
                    <a:pt x="324" y="3"/>
                    <a:pt x="316" y="0"/>
                    <a:pt x="3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78"/>
            <p:cNvSpPr/>
            <p:nvPr/>
          </p:nvSpPr>
          <p:spPr>
            <a:xfrm>
              <a:off x="8801465" y="4034722"/>
              <a:ext cx="90904" cy="18255"/>
            </a:xfrm>
            <a:custGeom>
              <a:avLst/>
              <a:gdLst/>
              <a:ahLst/>
              <a:cxnLst/>
              <a:rect l="l" t="t" r="r" b="b"/>
              <a:pathLst>
                <a:path w="981" h="197" extrusionOk="0">
                  <a:moveTo>
                    <a:pt x="847" y="1"/>
                  </a:moveTo>
                  <a:cubicBezTo>
                    <a:pt x="555" y="1"/>
                    <a:pt x="280" y="93"/>
                    <a:pt x="1" y="173"/>
                  </a:cubicBezTo>
                  <a:cubicBezTo>
                    <a:pt x="4" y="179"/>
                    <a:pt x="4" y="188"/>
                    <a:pt x="6" y="196"/>
                  </a:cubicBezTo>
                  <a:cubicBezTo>
                    <a:pt x="87" y="176"/>
                    <a:pt x="167" y="156"/>
                    <a:pt x="247" y="139"/>
                  </a:cubicBezTo>
                  <a:cubicBezTo>
                    <a:pt x="327" y="122"/>
                    <a:pt x="410" y="102"/>
                    <a:pt x="494" y="84"/>
                  </a:cubicBezTo>
                  <a:cubicBezTo>
                    <a:pt x="574" y="70"/>
                    <a:pt x="657" y="56"/>
                    <a:pt x="740" y="47"/>
                  </a:cubicBezTo>
                  <a:cubicBezTo>
                    <a:pt x="820" y="39"/>
                    <a:pt x="900" y="36"/>
                    <a:pt x="981" y="30"/>
                  </a:cubicBezTo>
                  <a:cubicBezTo>
                    <a:pt x="981" y="21"/>
                    <a:pt x="981" y="16"/>
                    <a:pt x="978" y="7"/>
                  </a:cubicBezTo>
                  <a:cubicBezTo>
                    <a:pt x="934" y="3"/>
                    <a:pt x="890" y="1"/>
                    <a:pt x="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78"/>
            <p:cNvSpPr/>
            <p:nvPr/>
          </p:nvSpPr>
          <p:spPr>
            <a:xfrm>
              <a:off x="8341944" y="4138599"/>
              <a:ext cx="24464" cy="94611"/>
            </a:xfrm>
            <a:custGeom>
              <a:avLst/>
              <a:gdLst/>
              <a:ahLst/>
              <a:cxnLst/>
              <a:rect l="l" t="t" r="r" b="b"/>
              <a:pathLst>
                <a:path w="264" h="1021" extrusionOk="0">
                  <a:moveTo>
                    <a:pt x="264" y="1"/>
                  </a:moveTo>
                  <a:lnTo>
                    <a:pt x="264" y="1"/>
                  </a:lnTo>
                  <a:cubicBezTo>
                    <a:pt x="69" y="110"/>
                    <a:pt x="0" y="700"/>
                    <a:pt x="95" y="1021"/>
                  </a:cubicBezTo>
                  <a:cubicBezTo>
                    <a:pt x="66" y="671"/>
                    <a:pt x="80" y="333"/>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78"/>
            <p:cNvSpPr/>
            <p:nvPr/>
          </p:nvSpPr>
          <p:spPr>
            <a:xfrm>
              <a:off x="7919210" y="4210321"/>
              <a:ext cx="96464" cy="38456"/>
            </a:xfrm>
            <a:custGeom>
              <a:avLst/>
              <a:gdLst/>
              <a:ahLst/>
              <a:cxnLst/>
              <a:rect l="l" t="t" r="r" b="b"/>
              <a:pathLst>
                <a:path w="1041" h="415" extrusionOk="0">
                  <a:moveTo>
                    <a:pt x="1038" y="0"/>
                  </a:moveTo>
                  <a:cubicBezTo>
                    <a:pt x="1035" y="2"/>
                    <a:pt x="1031" y="3"/>
                    <a:pt x="1027" y="4"/>
                  </a:cubicBezTo>
                  <a:lnTo>
                    <a:pt x="1027" y="4"/>
                  </a:lnTo>
                  <a:cubicBezTo>
                    <a:pt x="1032" y="4"/>
                    <a:pt x="1036" y="4"/>
                    <a:pt x="1041" y="3"/>
                  </a:cubicBezTo>
                  <a:lnTo>
                    <a:pt x="1038" y="0"/>
                  </a:lnTo>
                  <a:close/>
                  <a:moveTo>
                    <a:pt x="1027" y="4"/>
                  </a:moveTo>
                  <a:cubicBezTo>
                    <a:pt x="1003" y="6"/>
                    <a:pt x="976" y="7"/>
                    <a:pt x="952" y="12"/>
                  </a:cubicBezTo>
                  <a:cubicBezTo>
                    <a:pt x="669" y="95"/>
                    <a:pt x="385" y="184"/>
                    <a:pt x="127" y="335"/>
                  </a:cubicBezTo>
                  <a:cubicBezTo>
                    <a:pt x="84" y="361"/>
                    <a:pt x="44" y="387"/>
                    <a:pt x="1" y="413"/>
                  </a:cubicBezTo>
                  <a:cubicBezTo>
                    <a:pt x="7" y="414"/>
                    <a:pt x="12" y="414"/>
                    <a:pt x="18" y="414"/>
                  </a:cubicBezTo>
                  <a:cubicBezTo>
                    <a:pt x="41" y="414"/>
                    <a:pt x="59" y="405"/>
                    <a:pt x="75" y="398"/>
                  </a:cubicBezTo>
                  <a:cubicBezTo>
                    <a:pt x="259" y="315"/>
                    <a:pt x="442" y="229"/>
                    <a:pt x="628" y="152"/>
                  </a:cubicBezTo>
                  <a:cubicBezTo>
                    <a:pt x="760" y="99"/>
                    <a:pt x="893" y="54"/>
                    <a:pt x="1027" y="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78"/>
            <p:cNvSpPr/>
            <p:nvPr/>
          </p:nvSpPr>
          <p:spPr>
            <a:xfrm>
              <a:off x="8070809" y="3756266"/>
              <a:ext cx="82194" cy="75800"/>
            </a:xfrm>
            <a:custGeom>
              <a:avLst/>
              <a:gdLst/>
              <a:ahLst/>
              <a:cxnLst/>
              <a:rect l="l" t="t" r="r" b="b"/>
              <a:pathLst>
                <a:path w="887" h="818" extrusionOk="0">
                  <a:moveTo>
                    <a:pt x="4" y="1"/>
                  </a:moveTo>
                  <a:lnTo>
                    <a:pt x="1" y="4"/>
                  </a:lnTo>
                  <a:cubicBezTo>
                    <a:pt x="3" y="5"/>
                    <a:pt x="6" y="7"/>
                    <a:pt x="8" y="9"/>
                  </a:cubicBezTo>
                  <a:lnTo>
                    <a:pt x="8" y="9"/>
                  </a:lnTo>
                  <a:cubicBezTo>
                    <a:pt x="7" y="6"/>
                    <a:pt x="5" y="4"/>
                    <a:pt x="4" y="1"/>
                  </a:cubicBezTo>
                  <a:close/>
                  <a:moveTo>
                    <a:pt x="8" y="9"/>
                  </a:moveTo>
                  <a:cubicBezTo>
                    <a:pt x="15" y="20"/>
                    <a:pt x="20" y="29"/>
                    <a:pt x="30" y="38"/>
                  </a:cubicBezTo>
                  <a:cubicBezTo>
                    <a:pt x="279" y="273"/>
                    <a:pt x="531" y="505"/>
                    <a:pt x="783" y="740"/>
                  </a:cubicBezTo>
                  <a:cubicBezTo>
                    <a:pt x="815" y="769"/>
                    <a:pt x="852" y="792"/>
                    <a:pt x="886" y="817"/>
                  </a:cubicBezTo>
                  <a:cubicBezTo>
                    <a:pt x="646" y="582"/>
                    <a:pt x="405" y="348"/>
                    <a:pt x="161" y="115"/>
                  </a:cubicBezTo>
                  <a:cubicBezTo>
                    <a:pt x="118" y="72"/>
                    <a:pt x="61" y="44"/>
                    <a:pt x="8" y="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78"/>
            <p:cNvSpPr/>
            <p:nvPr/>
          </p:nvSpPr>
          <p:spPr>
            <a:xfrm>
              <a:off x="8526438" y="4397966"/>
              <a:ext cx="14456" cy="66533"/>
            </a:xfrm>
            <a:custGeom>
              <a:avLst/>
              <a:gdLst/>
              <a:ahLst/>
              <a:cxnLst/>
              <a:rect l="l" t="t" r="r" b="b"/>
              <a:pathLst>
                <a:path w="156" h="718" extrusionOk="0">
                  <a:moveTo>
                    <a:pt x="0" y="1"/>
                  </a:moveTo>
                  <a:lnTo>
                    <a:pt x="0" y="1"/>
                  </a:lnTo>
                  <a:cubicBezTo>
                    <a:pt x="43" y="239"/>
                    <a:pt x="86" y="479"/>
                    <a:pt x="129" y="717"/>
                  </a:cubicBezTo>
                  <a:cubicBezTo>
                    <a:pt x="155" y="462"/>
                    <a:pt x="95" y="22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78"/>
            <p:cNvSpPr/>
            <p:nvPr/>
          </p:nvSpPr>
          <p:spPr>
            <a:xfrm>
              <a:off x="8371689" y="4081517"/>
              <a:ext cx="7784" cy="20850"/>
            </a:xfrm>
            <a:custGeom>
              <a:avLst/>
              <a:gdLst/>
              <a:ahLst/>
              <a:cxnLst/>
              <a:rect l="l" t="t" r="r" b="b"/>
              <a:pathLst>
                <a:path w="84" h="225" extrusionOk="0">
                  <a:moveTo>
                    <a:pt x="3" y="1"/>
                  </a:moveTo>
                  <a:lnTo>
                    <a:pt x="0" y="3"/>
                  </a:lnTo>
                  <a:cubicBezTo>
                    <a:pt x="2" y="5"/>
                    <a:pt x="4" y="7"/>
                    <a:pt x="6" y="8"/>
                  </a:cubicBezTo>
                  <a:lnTo>
                    <a:pt x="6" y="8"/>
                  </a:lnTo>
                  <a:lnTo>
                    <a:pt x="3" y="1"/>
                  </a:lnTo>
                  <a:close/>
                  <a:moveTo>
                    <a:pt x="6" y="8"/>
                  </a:moveTo>
                  <a:lnTo>
                    <a:pt x="81" y="217"/>
                  </a:lnTo>
                  <a:lnTo>
                    <a:pt x="81" y="217"/>
                  </a:lnTo>
                  <a:cubicBezTo>
                    <a:pt x="82" y="138"/>
                    <a:pt x="70" y="63"/>
                    <a:pt x="6" y="8"/>
                  </a:cubicBezTo>
                  <a:close/>
                  <a:moveTo>
                    <a:pt x="81" y="217"/>
                  </a:moveTo>
                  <a:lnTo>
                    <a:pt x="81" y="217"/>
                  </a:lnTo>
                  <a:cubicBezTo>
                    <a:pt x="80" y="219"/>
                    <a:pt x="80" y="222"/>
                    <a:pt x="80" y="224"/>
                  </a:cubicBezTo>
                  <a:lnTo>
                    <a:pt x="83" y="224"/>
                  </a:lnTo>
                  <a:lnTo>
                    <a:pt x="81" y="21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78"/>
            <p:cNvSpPr/>
            <p:nvPr/>
          </p:nvSpPr>
          <p:spPr>
            <a:xfrm>
              <a:off x="8361311" y="4357657"/>
              <a:ext cx="8803" cy="20294"/>
            </a:xfrm>
            <a:custGeom>
              <a:avLst/>
              <a:gdLst/>
              <a:ahLst/>
              <a:cxnLst/>
              <a:rect l="l" t="t" r="r" b="b"/>
              <a:pathLst>
                <a:path w="95" h="219" extrusionOk="0">
                  <a:moveTo>
                    <a:pt x="0" y="0"/>
                  </a:moveTo>
                  <a:cubicBezTo>
                    <a:pt x="32" y="75"/>
                    <a:pt x="61" y="146"/>
                    <a:pt x="92" y="218"/>
                  </a:cubicBezTo>
                  <a:lnTo>
                    <a:pt x="95" y="215"/>
                  </a:lnTo>
                  <a:cubicBezTo>
                    <a:pt x="63" y="144"/>
                    <a:pt x="32" y="72"/>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78"/>
            <p:cNvSpPr/>
            <p:nvPr/>
          </p:nvSpPr>
          <p:spPr>
            <a:xfrm>
              <a:off x="8369836" y="4377580"/>
              <a:ext cx="3799" cy="10934"/>
            </a:xfrm>
            <a:custGeom>
              <a:avLst/>
              <a:gdLst/>
              <a:ahLst/>
              <a:cxnLst/>
              <a:rect l="l" t="t" r="r" b="b"/>
              <a:pathLst>
                <a:path w="41" h="118" extrusionOk="0">
                  <a:moveTo>
                    <a:pt x="0" y="0"/>
                  </a:moveTo>
                  <a:lnTo>
                    <a:pt x="0" y="3"/>
                  </a:lnTo>
                  <a:cubicBezTo>
                    <a:pt x="12" y="40"/>
                    <a:pt x="26" y="80"/>
                    <a:pt x="40" y="118"/>
                  </a:cubicBezTo>
                  <a:cubicBezTo>
                    <a:pt x="26" y="80"/>
                    <a:pt x="14" y="4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78"/>
            <p:cNvSpPr/>
            <p:nvPr/>
          </p:nvSpPr>
          <p:spPr>
            <a:xfrm>
              <a:off x="8066083" y="3752560"/>
              <a:ext cx="5097" cy="4077"/>
            </a:xfrm>
            <a:custGeom>
              <a:avLst/>
              <a:gdLst/>
              <a:ahLst/>
              <a:cxnLst/>
              <a:rect l="l" t="t" r="r" b="b"/>
              <a:pathLst>
                <a:path w="55" h="44" extrusionOk="0">
                  <a:moveTo>
                    <a:pt x="12" y="1"/>
                  </a:moveTo>
                  <a:cubicBezTo>
                    <a:pt x="9" y="4"/>
                    <a:pt x="6" y="9"/>
                    <a:pt x="0" y="15"/>
                  </a:cubicBezTo>
                  <a:cubicBezTo>
                    <a:pt x="17" y="22"/>
                    <a:pt x="32" y="29"/>
                    <a:pt x="46" y="36"/>
                  </a:cubicBezTo>
                  <a:lnTo>
                    <a:pt x="46" y="36"/>
                  </a:lnTo>
                  <a:cubicBezTo>
                    <a:pt x="36" y="25"/>
                    <a:pt x="24" y="13"/>
                    <a:pt x="12" y="1"/>
                  </a:cubicBezTo>
                  <a:close/>
                  <a:moveTo>
                    <a:pt x="46" y="36"/>
                  </a:moveTo>
                  <a:cubicBezTo>
                    <a:pt x="48" y="39"/>
                    <a:pt x="50" y="41"/>
                    <a:pt x="52" y="44"/>
                  </a:cubicBezTo>
                  <a:lnTo>
                    <a:pt x="55" y="41"/>
                  </a:lnTo>
                  <a:cubicBezTo>
                    <a:pt x="52" y="39"/>
                    <a:pt x="49" y="38"/>
                    <a:pt x="46" y="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78"/>
            <p:cNvSpPr/>
            <p:nvPr/>
          </p:nvSpPr>
          <p:spPr>
            <a:xfrm>
              <a:off x="7935982" y="3672683"/>
              <a:ext cx="6765" cy="4633"/>
            </a:xfrm>
            <a:custGeom>
              <a:avLst/>
              <a:gdLst/>
              <a:ahLst/>
              <a:cxnLst/>
              <a:rect l="l" t="t" r="r" b="b"/>
              <a:pathLst>
                <a:path w="73" h="50" extrusionOk="0">
                  <a:moveTo>
                    <a:pt x="0" y="0"/>
                  </a:moveTo>
                  <a:lnTo>
                    <a:pt x="0" y="3"/>
                  </a:lnTo>
                  <a:lnTo>
                    <a:pt x="13" y="10"/>
                  </a:lnTo>
                  <a:lnTo>
                    <a:pt x="13" y="10"/>
                  </a:lnTo>
                  <a:cubicBezTo>
                    <a:pt x="9" y="7"/>
                    <a:pt x="5" y="4"/>
                    <a:pt x="0" y="0"/>
                  </a:cubicBezTo>
                  <a:close/>
                  <a:moveTo>
                    <a:pt x="13" y="10"/>
                  </a:moveTo>
                  <a:lnTo>
                    <a:pt x="13" y="10"/>
                  </a:lnTo>
                  <a:cubicBezTo>
                    <a:pt x="31" y="23"/>
                    <a:pt x="47" y="35"/>
                    <a:pt x="63" y="49"/>
                  </a:cubicBezTo>
                  <a:cubicBezTo>
                    <a:pt x="66" y="46"/>
                    <a:pt x="69" y="43"/>
                    <a:pt x="72" y="40"/>
                  </a:cubicBezTo>
                  <a:lnTo>
                    <a:pt x="13" y="1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78"/>
            <p:cNvSpPr/>
            <p:nvPr/>
          </p:nvSpPr>
          <p:spPr>
            <a:xfrm>
              <a:off x="8015396" y="4209950"/>
              <a:ext cx="1575" cy="741"/>
            </a:xfrm>
            <a:custGeom>
              <a:avLst/>
              <a:gdLst/>
              <a:ahLst/>
              <a:cxnLst/>
              <a:rect l="l" t="t" r="r" b="b"/>
              <a:pathLst>
                <a:path w="17" h="8" extrusionOk="0">
                  <a:moveTo>
                    <a:pt x="16" y="0"/>
                  </a:moveTo>
                  <a:cubicBezTo>
                    <a:pt x="14" y="0"/>
                    <a:pt x="6" y="2"/>
                    <a:pt x="0" y="4"/>
                  </a:cubicBezTo>
                  <a:lnTo>
                    <a:pt x="3" y="7"/>
                  </a:lnTo>
                  <a:cubicBezTo>
                    <a:pt x="9" y="3"/>
                    <a:pt x="14" y="0"/>
                    <a:pt x="15" y="0"/>
                  </a:cubicBezTo>
                  <a:lnTo>
                    <a:pt x="15" y="0"/>
                  </a:lnTo>
                  <a:cubicBezTo>
                    <a:pt x="15" y="0"/>
                    <a:pt x="15" y="1"/>
                    <a:pt x="14" y="1"/>
                  </a:cubicBezTo>
                  <a:cubicBezTo>
                    <a:pt x="16" y="1"/>
                    <a:pt x="16" y="0"/>
                    <a:pt x="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78"/>
            <p:cNvSpPr/>
            <p:nvPr/>
          </p:nvSpPr>
          <p:spPr>
            <a:xfrm>
              <a:off x="8371689" y="3928066"/>
              <a:ext cx="1112" cy="1390"/>
            </a:xfrm>
            <a:custGeom>
              <a:avLst/>
              <a:gdLst/>
              <a:ahLst/>
              <a:cxnLst/>
              <a:rect l="l" t="t" r="r" b="b"/>
              <a:pathLst>
                <a:path w="12" h="15" extrusionOk="0">
                  <a:moveTo>
                    <a:pt x="0" y="1"/>
                  </a:moveTo>
                  <a:lnTo>
                    <a:pt x="0" y="3"/>
                  </a:lnTo>
                  <a:lnTo>
                    <a:pt x="12" y="15"/>
                  </a:lnTo>
                  <a:cubicBezTo>
                    <a:pt x="9" y="9"/>
                    <a:pt x="6" y="6"/>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78"/>
            <p:cNvSpPr/>
            <p:nvPr/>
          </p:nvSpPr>
          <p:spPr>
            <a:xfrm>
              <a:off x="8396338" y="4202630"/>
              <a:ext cx="1946" cy="4263"/>
            </a:xfrm>
            <a:custGeom>
              <a:avLst/>
              <a:gdLst/>
              <a:ahLst/>
              <a:cxnLst/>
              <a:rect l="l" t="t" r="r" b="b"/>
              <a:pathLst>
                <a:path w="21" h="46" extrusionOk="0">
                  <a:moveTo>
                    <a:pt x="1" y="0"/>
                  </a:moveTo>
                  <a:lnTo>
                    <a:pt x="18" y="46"/>
                  </a:lnTo>
                  <a:lnTo>
                    <a:pt x="21" y="43"/>
                  </a:lnTo>
                  <a:cubicBezTo>
                    <a:pt x="15" y="29"/>
                    <a:pt x="9" y="14"/>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78"/>
            <p:cNvSpPr/>
            <p:nvPr/>
          </p:nvSpPr>
          <p:spPr>
            <a:xfrm>
              <a:off x="8504662" y="4306691"/>
              <a:ext cx="1946" cy="4355"/>
            </a:xfrm>
            <a:custGeom>
              <a:avLst/>
              <a:gdLst/>
              <a:ahLst/>
              <a:cxnLst/>
              <a:rect l="l" t="t" r="r" b="b"/>
              <a:pathLst>
                <a:path w="21" h="47" extrusionOk="0">
                  <a:moveTo>
                    <a:pt x="1" y="0"/>
                  </a:moveTo>
                  <a:lnTo>
                    <a:pt x="1" y="0"/>
                  </a:lnTo>
                  <a:cubicBezTo>
                    <a:pt x="6" y="17"/>
                    <a:pt x="12" y="32"/>
                    <a:pt x="18" y="46"/>
                  </a:cubicBezTo>
                  <a:lnTo>
                    <a:pt x="21" y="46"/>
                  </a:lnTo>
                  <a:cubicBezTo>
                    <a:pt x="15" y="29"/>
                    <a:pt x="9"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78"/>
            <p:cNvSpPr/>
            <p:nvPr/>
          </p:nvSpPr>
          <p:spPr>
            <a:xfrm>
              <a:off x="8432199" y="4132019"/>
              <a:ext cx="1390" cy="556"/>
            </a:xfrm>
            <a:custGeom>
              <a:avLst/>
              <a:gdLst/>
              <a:ahLst/>
              <a:cxnLst/>
              <a:rect l="l" t="t" r="r" b="b"/>
              <a:pathLst>
                <a:path w="15" h="6" extrusionOk="0">
                  <a:moveTo>
                    <a:pt x="0" y="0"/>
                  </a:moveTo>
                  <a:cubicBezTo>
                    <a:pt x="6" y="3"/>
                    <a:pt x="9" y="6"/>
                    <a:pt x="15" y="6"/>
                  </a:cubicBezTo>
                  <a:cubicBezTo>
                    <a:pt x="12" y="3"/>
                    <a:pt x="6" y="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78"/>
            <p:cNvSpPr/>
            <p:nvPr/>
          </p:nvSpPr>
          <p:spPr>
            <a:xfrm>
              <a:off x="8394206" y="4200220"/>
              <a:ext cx="2502" cy="2502"/>
            </a:xfrm>
            <a:custGeom>
              <a:avLst/>
              <a:gdLst/>
              <a:ahLst/>
              <a:cxnLst/>
              <a:rect l="l" t="t" r="r" b="b"/>
              <a:pathLst>
                <a:path w="27" h="27" extrusionOk="0">
                  <a:moveTo>
                    <a:pt x="1" y="0"/>
                  </a:moveTo>
                  <a:lnTo>
                    <a:pt x="1" y="0"/>
                  </a:lnTo>
                  <a:cubicBezTo>
                    <a:pt x="9" y="9"/>
                    <a:pt x="15" y="18"/>
                    <a:pt x="24" y="26"/>
                  </a:cubicBezTo>
                  <a:lnTo>
                    <a:pt x="26" y="26"/>
                  </a:lnTo>
                  <a:cubicBezTo>
                    <a:pt x="18" y="18"/>
                    <a:pt x="9" y="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78"/>
            <p:cNvSpPr/>
            <p:nvPr/>
          </p:nvSpPr>
          <p:spPr>
            <a:xfrm>
              <a:off x="8199612" y="3824282"/>
              <a:ext cx="371" cy="371"/>
            </a:xfrm>
            <a:custGeom>
              <a:avLst/>
              <a:gdLst/>
              <a:ahLst/>
              <a:cxnLst/>
              <a:rect l="l" t="t" r="r" b="b"/>
              <a:pathLst>
                <a:path w="4" h="4" extrusionOk="0">
                  <a:moveTo>
                    <a:pt x="3" y="0"/>
                  </a:moveTo>
                  <a:lnTo>
                    <a:pt x="0" y="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78"/>
            <p:cNvSpPr/>
            <p:nvPr/>
          </p:nvSpPr>
          <p:spPr>
            <a:xfrm>
              <a:off x="8504384" y="4306135"/>
              <a:ext cx="371" cy="649"/>
            </a:xfrm>
            <a:custGeom>
              <a:avLst/>
              <a:gdLst/>
              <a:ahLst/>
              <a:cxnLst/>
              <a:rect l="l" t="t" r="r" b="b"/>
              <a:pathLst>
                <a:path w="4" h="7" extrusionOk="0">
                  <a:moveTo>
                    <a:pt x="4" y="6"/>
                  </a:moveTo>
                  <a:lnTo>
                    <a:pt x="1" y="1"/>
                  </a:lnTo>
                  <a:lnTo>
                    <a:pt x="4" y="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78"/>
            <p:cNvSpPr/>
            <p:nvPr/>
          </p:nvSpPr>
          <p:spPr>
            <a:xfrm>
              <a:off x="8373542" y="4388421"/>
              <a:ext cx="93" cy="927"/>
            </a:xfrm>
            <a:custGeom>
              <a:avLst/>
              <a:gdLst/>
              <a:ahLst/>
              <a:cxnLst/>
              <a:rect l="l" t="t" r="r" b="b"/>
              <a:pathLst>
                <a:path w="1" h="10" extrusionOk="0">
                  <a:moveTo>
                    <a:pt x="0" y="1"/>
                  </a:moveTo>
                  <a:cubicBezTo>
                    <a:pt x="0" y="4"/>
                    <a:pt x="0" y="6"/>
                    <a:pt x="0" y="9"/>
                  </a:cubicBezTo>
                  <a:cubicBezTo>
                    <a:pt x="0" y="6"/>
                    <a:pt x="0" y="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78"/>
            <p:cNvSpPr/>
            <p:nvPr/>
          </p:nvSpPr>
          <p:spPr>
            <a:xfrm>
              <a:off x="7935426" y="3672127"/>
              <a:ext cx="649" cy="927"/>
            </a:xfrm>
            <a:custGeom>
              <a:avLst/>
              <a:gdLst/>
              <a:ahLst/>
              <a:cxnLst/>
              <a:rect l="l" t="t" r="r" b="b"/>
              <a:pathLst>
                <a:path w="7" h="10" extrusionOk="0">
                  <a:moveTo>
                    <a:pt x="1" y="1"/>
                  </a:moveTo>
                  <a:cubicBezTo>
                    <a:pt x="1" y="3"/>
                    <a:pt x="4" y="6"/>
                    <a:pt x="6" y="9"/>
                  </a:cubicBezTo>
                  <a:lnTo>
                    <a:pt x="6" y="6"/>
                  </a:lnTo>
                  <a:cubicBezTo>
                    <a:pt x="6" y="6"/>
                    <a:pt x="4" y="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78"/>
            <p:cNvSpPr/>
            <p:nvPr/>
          </p:nvSpPr>
          <p:spPr>
            <a:xfrm>
              <a:off x="8393465" y="4199386"/>
              <a:ext cx="834" cy="927"/>
            </a:xfrm>
            <a:custGeom>
              <a:avLst/>
              <a:gdLst/>
              <a:ahLst/>
              <a:cxnLst/>
              <a:rect l="l" t="t" r="r" b="b"/>
              <a:pathLst>
                <a:path w="9" h="10" extrusionOk="0">
                  <a:moveTo>
                    <a:pt x="9" y="1"/>
                  </a:moveTo>
                  <a:cubicBezTo>
                    <a:pt x="6" y="4"/>
                    <a:pt x="3" y="6"/>
                    <a:pt x="0" y="9"/>
                  </a:cubicBezTo>
                  <a:lnTo>
                    <a:pt x="9" y="9"/>
                  </a:lnTo>
                  <a:cubicBezTo>
                    <a:pt x="9" y="6"/>
                    <a:pt x="9" y="4"/>
                    <a:pt x="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78"/>
            <p:cNvSpPr/>
            <p:nvPr/>
          </p:nvSpPr>
          <p:spPr>
            <a:xfrm>
              <a:off x="8152909" y="3831973"/>
              <a:ext cx="371" cy="649"/>
            </a:xfrm>
            <a:custGeom>
              <a:avLst/>
              <a:gdLst/>
              <a:ahLst/>
              <a:cxnLst/>
              <a:rect l="l" t="t" r="r" b="b"/>
              <a:pathLst>
                <a:path w="4" h="7" extrusionOk="0">
                  <a:moveTo>
                    <a:pt x="0" y="0"/>
                  </a:moveTo>
                  <a:lnTo>
                    <a:pt x="0" y="0"/>
                  </a:lnTo>
                  <a:cubicBezTo>
                    <a:pt x="0" y="3"/>
                    <a:pt x="3" y="6"/>
                    <a:pt x="3" y="6"/>
                  </a:cubicBezTo>
                  <a:cubicBezTo>
                    <a:pt x="3" y="3"/>
                    <a:pt x="0" y="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78"/>
            <p:cNvSpPr/>
            <p:nvPr/>
          </p:nvSpPr>
          <p:spPr>
            <a:xfrm>
              <a:off x="8559334" y="3831973"/>
              <a:ext cx="649" cy="649"/>
            </a:xfrm>
            <a:custGeom>
              <a:avLst/>
              <a:gdLst/>
              <a:ahLst/>
              <a:cxnLst/>
              <a:rect l="l" t="t" r="r" b="b"/>
              <a:pathLst>
                <a:path w="7" h="7" extrusionOk="0">
                  <a:moveTo>
                    <a:pt x="6" y="0"/>
                  </a:moveTo>
                  <a:cubicBezTo>
                    <a:pt x="4" y="0"/>
                    <a:pt x="4" y="3"/>
                    <a:pt x="1" y="6"/>
                  </a:cubicBezTo>
                  <a:cubicBezTo>
                    <a:pt x="4" y="3"/>
                    <a:pt x="4" y="3"/>
                    <a:pt x="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78"/>
            <p:cNvSpPr/>
            <p:nvPr/>
          </p:nvSpPr>
          <p:spPr>
            <a:xfrm>
              <a:off x="8277357" y="4156946"/>
              <a:ext cx="649" cy="649"/>
            </a:xfrm>
            <a:custGeom>
              <a:avLst/>
              <a:gdLst/>
              <a:ahLst/>
              <a:cxnLst/>
              <a:rect l="l" t="t" r="r" b="b"/>
              <a:pathLst>
                <a:path w="7" h="7" extrusionOk="0">
                  <a:moveTo>
                    <a:pt x="1" y="6"/>
                  </a:moveTo>
                  <a:cubicBezTo>
                    <a:pt x="4" y="3"/>
                    <a:pt x="7" y="3"/>
                    <a:pt x="7" y="0"/>
                  </a:cubicBezTo>
                  <a:cubicBezTo>
                    <a:pt x="7" y="3"/>
                    <a:pt x="4" y="3"/>
                    <a:pt x="1" y="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78"/>
            <p:cNvSpPr/>
            <p:nvPr/>
          </p:nvSpPr>
          <p:spPr>
            <a:xfrm>
              <a:off x="8191365" y="3897579"/>
              <a:ext cx="2224" cy="2224"/>
            </a:xfrm>
            <a:custGeom>
              <a:avLst/>
              <a:gdLst/>
              <a:ahLst/>
              <a:cxnLst/>
              <a:rect l="l" t="t" r="r" b="b"/>
              <a:pathLst>
                <a:path w="24" h="24" extrusionOk="0">
                  <a:moveTo>
                    <a:pt x="4" y="0"/>
                  </a:moveTo>
                  <a:lnTo>
                    <a:pt x="1" y="3"/>
                  </a:lnTo>
                  <a:cubicBezTo>
                    <a:pt x="6" y="9"/>
                    <a:pt x="15" y="14"/>
                    <a:pt x="21" y="23"/>
                  </a:cubicBezTo>
                  <a:lnTo>
                    <a:pt x="24" y="20"/>
                  </a:lnTo>
                  <a:lnTo>
                    <a:pt x="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78"/>
            <p:cNvSpPr/>
            <p:nvPr/>
          </p:nvSpPr>
          <p:spPr>
            <a:xfrm>
              <a:off x="8193218" y="3899432"/>
              <a:ext cx="2780" cy="2409"/>
            </a:xfrm>
            <a:custGeom>
              <a:avLst/>
              <a:gdLst/>
              <a:ahLst/>
              <a:cxnLst/>
              <a:rect l="l" t="t" r="r" b="b"/>
              <a:pathLst>
                <a:path w="30" h="26" extrusionOk="0">
                  <a:moveTo>
                    <a:pt x="4" y="0"/>
                  </a:moveTo>
                  <a:lnTo>
                    <a:pt x="1" y="3"/>
                  </a:lnTo>
                  <a:cubicBezTo>
                    <a:pt x="8" y="8"/>
                    <a:pt x="14" y="14"/>
                    <a:pt x="23" y="21"/>
                  </a:cubicBezTo>
                  <a:lnTo>
                    <a:pt x="23" y="21"/>
                  </a:lnTo>
                  <a:cubicBezTo>
                    <a:pt x="17" y="14"/>
                    <a:pt x="10" y="7"/>
                    <a:pt x="4" y="0"/>
                  </a:cubicBezTo>
                  <a:close/>
                  <a:moveTo>
                    <a:pt x="23" y="21"/>
                  </a:moveTo>
                  <a:cubicBezTo>
                    <a:pt x="24" y="22"/>
                    <a:pt x="25" y="24"/>
                    <a:pt x="27" y="26"/>
                  </a:cubicBezTo>
                  <a:lnTo>
                    <a:pt x="29" y="26"/>
                  </a:lnTo>
                  <a:cubicBezTo>
                    <a:pt x="27" y="24"/>
                    <a:pt x="25" y="22"/>
                    <a:pt x="23" y="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78"/>
            <p:cNvSpPr/>
            <p:nvPr/>
          </p:nvSpPr>
          <p:spPr>
            <a:xfrm>
              <a:off x="8430345" y="4105981"/>
              <a:ext cx="834" cy="556"/>
            </a:xfrm>
            <a:custGeom>
              <a:avLst/>
              <a:gdLst/>
              <a:ahLst/>
              <a:cxnLst/>
              <a:rect l="l" t="t" r="r" b="b"/>
              <a:pathLst>
                <a:path w="9" h="6" extrusionOk="0">
                  <a:moveTo>
                    <a:pt x="9" y="0"/>
                  </a:moveTo>
                  <a:lnTo>
                    <a:pt x="9" y="0"/>
                  </a:lnTo>
                  <a:cubicBezTo>
                    <a:pt x="6" y="3"/>
                    <a:pt x="3" y="3"/>
                    <a:pt x="0" y="6"/>
                  </a:cubicBezTo>
                  <a:cubicBezTo>
                    <a:pt x="3" y="6"/>
                    <a:pt x="3" y="3"/>
                    <a:pt x="6" y="3"/>
                  </a:cubicBezTo>
                  <a:lnTo>
                    <a:pt x="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78"/>
            <p:cNvSpPr/>
            <p:nvPr/>
          </p:nvSpPr>
          <p:spPr>
            <a:xfrm>
              <a:off x="8379102" y="4102274"/>
              <a:ext cx="834" cy="278"/>
            </a:xfrm>
            <a:custGeom>
              <a:avLst/>
              <a:gdLst/>
              <a:ahLst/>
              <a:cxnLst/>
              <a:rect l="l" t="t" r="r" b="b"/>
              <a:pathLst>
                <a:path w="9" h="3" extrusionOk="0">
                  <a:moveTo>
                    <a:pt x="0" y="0"/>
                  </a:moveTo>
                  <a:lnTo>
                    <a:pt x="9" y="3"/>
                  </a:lnTo>
                  <a:lnTo>
                    <a:pt x="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78"/>
            <p:cNvSpPr/>
            <p:nvPr/>
          </p:nvSpPr>
          <p:spPr>
            <a:xfrm>
              <a:off x="8048569" y="4100143"/>
              <a:ext cx="371" cy="371"/>
            </a:xfrm>
            <a:custGeom>
              <a:avLst/>
              <a:gdLst/>
              <a:ahLst/>
              <a:cxnLst/>
              <a:rect l="l" t="t" r="r" b="b"/>
              <a:pathLst>
                <a:path w="4" h="4" extrusionOk="0">
                  <a:moveTo>
                    <a:pt x="0" y="0"/>
                  </a:moveTo>
                  <a:lnTo>
                    <a:pt x="3" y="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78"/>
            <p:cNvSpPr/>
            <p:nvPr/>
          </p:nvSpPr>
          <p:spPr>
            <a:xfrm>
              <a:off x="8195627" y="3901749"/>
              <a:ext cx="927" cy="649"/>
            </a:xfrm>
            <a:custGeom>
              <a:avLst/>
              <a:gdLst/>
              <a:ahLst/>
              <a:cxnLst/>
              <a:rect l="l" t="t" r="r" b="b"/>
              <a:pathLst>
                <a:path w="10" h="7" extrusionOk="0">
                  <a:moveTo>
                    <a:pt x="1" y="1"/>
                  </a:moveTo>
                  <a:cubicBezTo>
                    <a:pt x="1" y="1"/>
                    <a:pt x="2" y="2"/>
                    <a:pt x="2" y="2"/>
                  </a:cubicBezTo>
                  <a:lnTo>
                    <a:pt x="2" y="2"/>
                  </a:lnTo>
                  <a:cubicBezTo>
                    <a:pt x="2" y="2"/>
                    <a:pt x="3" y="1"/>
                    <a:pt x="3" y="1"/>
                  </a:cubicBezTo>
                  <a:close/>
                  <a:moveTo>
                    <a:pt x="2" y="2"/>
                  </a:moveTo>
                  <a:cubicBezTo>
                    <a:pt x="1" y="5"/>
                    <a:pt x="1" y="7"/>
                    <a:pt x="1" y="7"/>
                  </a:cubicBezTo>
                  <a:lnTo>
                    <a:pt x="9" y="7"/>
                  </a:lnTo>
                  <a:cubicBezTo>
                    <a:pt x="7" y="7"/>
                    <a:pt x="4" y="5"/>
                    <a:pt x="2" y="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78"/>
            <p:cNvSpPr/>
            <p:nvPr/>
          </p:nvSpPr>
          <p:spPr>
            <a:xfrm>
              <a:off x="8371689" y="4081517"/>
              <a:ext cx="278" cy="371"/>
            </a:xfrm>
            <a:custGeom>
              <a:avLst/>
              <a:gdLst/>
              <a:ahLst/>
              <a:cxnLst/>
              <a:rect l="l" t="t" r="r" b="b"/>
              <a:pathLst>
                <a:path w="3" h="4" extrusionOk="0">
                  <a:moveTo>
                    <a:pt x="3" y="1"/>
                  </a:moveTo>
                  <a:lnTo>
                    <a:pt x="0" y="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78"/>
            <p:cNvSpPr/>
            <p:nvPr/>
          </p:nvSpPr>
          <p:spPr>
            <a:xfrm>
              <a:off x="8273465" y="4049178"/>
              <a:ext cx="556" cy="556"/>
            </a:xfrm>
            <a:custGeom>
              <a:avLst/>
              <a:gdLst/>
              <a:ahLst/>
              <a:cxnLst/>
              <a:rect l="l" t="t" r="r" b="b"/>
              <a:pathLst>
                <a:path w="6" h="6" extrusionOk="0">
                  <a:moveTo>
                    <a:pt x="3" y="0"/>
                  </a:moveTo>
                  <a:lnTo>
                    <a:pt x="0" y="3"/>
                  </a:lnTo>
                  <a:lnTo>
                    <a:pt x="6" y="6"/>
                  </a:lnTo>
                  <a:lnTo>
                    <a:pt x="6" y="6"/>
                  </a:lnTo>
                  <a:lnTo>
                    <a:pt x="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78"/>
            <p:cNvSpPr/>
            <p:nvPr/>
          </p:nvSpPr>
          <p:spPr>
            <a:xfrm>
              <a:off x="8271334" y="4046768"/>
              <a:ext cx="2409" cy="2687"/>
            </a:xfrm>
            <a:custGeom>
              <a:avLst/>
              <a:gdLst/>
              <a:ahLst/>
              <a:cxnLst/>
              <a:rect l="l" t="t" r="r" b="b"/>
              <a:pathLst>
                <a:path w="26" h="29" extrusionOk="0">
                  <a:moveTo>
                    <a:pt x="3" y="0"/>
                  </a:moveTo>
                  <a:lnTo>
                    <a:pt x="0" y="3"/>
                  </a:lnTo>
                  <a:cubicBezTo>
                    <a:pt x="9" y="12"/>
                    <a:pt x="14" y="20"/>
                    <a:pt x="23" y="29"/>
                  </a:cubicBezTo>
                  <a:lnTo>
                    <a:pt x="26" y="26"/>
                  </a:lnTo>
                  <a:cubicBezTo>
                    <a:pt x="17" y="17"/>
                    <a:pt x="9" y="9"/>
                    <a:pt x="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Rounded Rectangle 60"/>
          <p:cNvSpPr/>
          <p:nvPr/>
        </p:nvSpPr>
        <p:spPr>
          <a:xfrm>
            <a:off x="2429694" y="533456"/>
            <a:ext cx="4476438" cy="8928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434343"/>
                </a:solidFill>
              </a:rPr>
              <a:t>LUYỆN TẬP</a:t>
            </a:r>
            <a:endParaRPr lang="en-US" sz="4000" b="1" dirty="0">
              <a:solidFill>
                <a:srgbClr val="434343"/>
              </a:solidFill>
            </a:endParaRPr>
          </a:p>
        </p:txBody>
      </p:sp>
      <p:sp>
        <p:nvSpPr>
          <p:cNvPr id="62" name="TextBox 61"/>
          <p:cNvSpPr txBox="1"/>
          <p:nvPr/>
        </p:nvSpPr>
        <p:spPr>
          <a:xfrm>
            <a:off x="2302456" y="1729908"/>
            <a:ext cx="4471179" cy="2400657"/>
          </a:xfrm>
          <a:prstGeom prst="rect">
            <a:avLst/>
          </a:prstGeom>
          <a:noFill/>
        </p:spPr>
        <p:txBody>
          <a:bodyPr wrap="square" rtlCol="0">
            <a:spAutoFit/>
          </a:bodyPr>
          <a:lstStyle/>
          <a:p>
            <a:pPr algn="ctr">
              <a:lnSpc>
                <a:spcPct val="150000"/>
              </a:lnSpc>
            </a:pPr>
            <a:r>
              <a:rPr lang="en-US" sz="2000" b="1" u="sng" dirty="0">
                <a:latin typeface="Arial" panose="020B0604020202020204" pitchFamily="34" charset="0"/>
                <a:cs typeface="Arial" panose="020B0604020202020204" pitchFamily="34" charset="0"/>
              </a:rPr>
              <a:t>Nhiệm </a:t>
            </a:r>
            <a:r>
              <a:rPr lang="en-US" sz="2000" b="1" u="sng" dirty="0" smtClean="0">
                <a:latin typeface="Arial" panose="020B0604020202020204" pitchFamily="34" charset="0"/>
                <a:cs typeface="Arial" panose="020B0604020202020204" pitchFamily="34" charset="0"/>
              </a:rPr>
              <a:t>vụ 2:</a:t>
            </a:r>
            <a:r>
              <a:rPr lang="en-US" sz="2000" b="1" dirty="0" smtClean="0">
                <a:latin typeface="Arial" panose="020B0604020202020204" pitchFamily="34" charset="0"/>
                <a:cs typeface="Arial" panose="020B0604020202020204" pitchFamily="34" charset="0"/>
              </a:rPr>
              <a:t> </a:t>
            </a:r>
          </a:p>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Trả lời câu hỏi sau:</a:t>
            </a:r>
          </a:p>
          <a:p>
            <a:pPr algn="ctr">
              <a:lnSpc>
                <a:spcPct val="150000"/>
              </a:lnSpc>
            </a:pPr>
            <a:r>
              <a:rPr lang="en-US" sz="2000" dirty="0">
                <a:solidFill>
                  <a:schemeClr val="tx1"/>
                </a:solidFill>
                <a:latin typeface="Arial" panose="020B0604020202020204" pitchFamily="34" charset="0"/>
                <a:cs typeface="Arial" panose="020B0604020202020204" pitchFamily="34" charset="0"/>
              </a:rPr>
              <a:t>Viết 1 đoạn văn khoảng </a:t>
            </a:r>
            <a:r>
              <a:rPr lang="en-US" sz="2000" dirty="0" smtClean="0">
                <a:solidFill>
                  <a:schemeClr val="tx1"/>
                </a:solidFill>
                <a:latin typeface="Arial" panose="020B0604020202020204" pitchFamily="34" charset="0"/>
                <a:cs typeface="Arial" panose="020B0604020202020204" pitchFamily="34" charset="0"/>
              </a:rPr>
              <a:t>7 - 9 </a:t>
            </a:r>
            <a:r>
              <a:rPr lang="en-US" sz="2000" dirty="0">
                <a:solidFill>
                  <a:schemeClr val="tx1"/>
                </a:solidFill>
                <a:latin typeface="Arial" panose="020B0604020202020204" pitchFamily="34" charset="0"/>
                <a:cs typeface="Arial" panose="020B0604020202020204" pitchFamily="34" charset="0"/>
              </a:rPr>
              <a:t>dòng nói về một truyền thống đáng tự hào của dân tộc Việt Nam.</a:t>
            </a:r>
          </a:p>
        </p:txBody>
      </p:sp>
      <p:pic>
        <p:nvPicPr>
          <p:cNvPr id="4" name="Picture 3"/>
          <p:cNvPicPr>
            <a:picLocks noChangeAspect="1"/>
          </p:cNvPicPr>
          <p:nvPr/>
        </p:nvPicPr>
        <p:blipFill>
          <a:blip r:embed="rId3"/>
          <a:stretch>
            <a:fillRect/>
          </a:stretch>
        </p:blipFill>
        <p:spPr>
          <a:xfrm rot="21176429">
            <a:off x="1228394" y="1349554"/>
            <a:ext cx="1661493" cy="13284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circle(in)">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barn(inVertical)">
                                      <p:cBhvr>
                                        <p:cTn id="1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3646416" y="187775"/>
            <a:ext cx="4528766" cy="6774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dirty="0" smtClean="0">
                <a:solidFill>
                  <a:schemeClr val="accent2">
                    <a:lumMod val="50000"/>
                  </a:schemeClr>
                </a:solidFill>
              </a:rPr>
              <a:t>NỘI</a:t>
            </a:r>
            <a:r>
              <a:rPr lang="en-US" sz="3500" b="1" dirty="0" smtClean="0">
                <a:solidFill>
                  <a:srgbClr val="434343"/>
                </a:solidFill>
              </a:rPr>
              <a:t> DUNG BÀI HỌC</a:t>
            </a:r>
            <a:endParaRPr lang="en-US" sz="3500" b="1" dirty="0">
              <a:solidFill>
                <a:srgbClr val="434343"/>
              </a:solidFill>
            </a:endParaRPr>
          </a:p>
        </p:txBody>
      </p:sp>
      <p:grpSp>
        <p:nvGrpSpPr>
          <p:cNvPr id="3" name="Group 2"/>
          <p:cNvGrpSpPr/>
          <p:nvPr/>
        </p:nvGrpSpPr>
        <p:grpSpPr>
          <a:xfrm>
            <a:off x="5067695" y="1029748"/>
            <a:ext cx="2966299" cy="1818470"/>
            <a:chOff x="532574" y="2608580"/>
            <a:chExt cx="2966299" cy="1818470"/>
          </a:xfrm>
        </p:grpSpPr>
        <p:sp>
          <p:nvSpPr>
            <p:cNvPr id="23" name="TextBox 22"/>
            <p:cNvSpPr txBox="1"/>
            <p:nvPr/>
          </p:nvSpPr>
          <p:spPr>
            <a:xfrm>
              <a:off x="532574" y="2608580"/>
              <a:ext cx="2966299" cy="477054"/>
            </a:xfrm>
            <a:prstGeom prst="rect">
              <a:avLst/>
            </a:prstGeom>
            <a:noFill/>
          </p:spPr>
          <p:txBody>
            <a:bodyPr wrap="square" rtlCol="0">
              <a:spAutoFit/>
            </a:bodyPr>
            <a:lstStyle/>
            <a:p>
              <a:r>
                <a:rPr lang="en-US" sz="2500" b="1" dirty="0" smtClean="0">
                  <a:latin typeface="+mn-lt"/>
                </a:rPr>
                <a:t>II. Tìm </a:t>
              </a:r>
              <a:r>
                <a:rPr lang="en-US" sz="2500" b="1" dirty="0" smtClean="0">
                  <a:latin typeface="+mn-lt"/>
                </a:rPr>
                <a:t>hiểu chung</a:t>
              </a:r>
              <a:endParaRPr lang="en-US" sz="2500" b="1" dirty="0">
                <a:latin typeface="+mn-lt"/>
              </a:endParaRPr>
            </a:p>
          </p:txBody>
        </p:sp>
        <p:sp>
          <p:nvSpPr>
            <p:cNvPr id="26" name="TextBox 25"/>
            <p:cNvSpPr txBox="1"/>
            <p:nvPr/>
          </p:nvSpPr>
          <p:spPr>
            <a:xfrm>
              <a:off x="532574" y="3006725"/>
              <a:ext cx="2249750" cy="1420325"/>
            </a:xfrm>
            <a:prstGeom prst="rect">
              <a:avLst/>
            </a:prstGeom>
            <a:noFill/>
          </p:spPr>
          <p:txBody>
            <a:bodyPr wrap="square" rtlCol="0">
              <a:spAutoFit/>
            </a:bodyPr>
            <a:lstStyle/>
            <a:p>
              <a:pPr marL="342900" indent="-342900" algn="just">
                <a:lnSpc>
                  <a:spcPct val="150000"/>
                </a:lnSpc>
                <a:buAutoNum type="arabicPeriod"/>
              </a:pPr>
              <a:r>
                <a:rPr lang="en-US" sz="2000" dirty="0" smtClean="0">
                  <a:latin typeface="+mn-lt"/>
                </a:rPr>
                <a:t>Tác giả</a:t>
              </a:r>
            </a:p>
            <a:p>
              <a:pPr marL="342900" indent="-342900" algn="just">
                <a:lnSpc>
                  <a:spcPct val="150000"/>
                </a:lnSpc>
                <a:buAutoNum type="arabicPeriod"/>
              </a:pPr>
              <a:r>
                <a:rPr lang="en-US" sz="2000" dirty="0" smtClean="0">
                  <a:latin typeface="+mn-lt"/>
                </a:rPr>
                <a:t>Tác phẩm</a:t>
              </a:r>
            </a:p>
            <a:p>
              <a:pPr marL="342900" indent="-342900" algn="just">
                <a:lnSpc>
                  <a:spcPct val="150000"/>
                </a:lnSpc>
                <a:buAutoNum type="arabicPeriod"/>
              </a:pPr>
              <a:r>
                <a:rPr lang="en-US" sz="2000" dirty="0" smtClean="0">
                  <a:latin typeface="+mn-lt"/>
                </a:rPr>
                <a:t>Thể loại Hịch</a:t>
              </a:r>
              <a:endParaRPr lang="en-US" sz="2000" dirty="0">
                <a:latin typeface="+mn-lt"/>
              </a:endParaRPr>
            </a:p>
          </p:txBody>
        </p:sp>
      </p:grpSp>
      <p:grpSp>
        <p:nvGrpSpPr>
          <p:cNvPr id="4" name="Group 3"/>
          <p:cNvGrpSpPr/>
          <p:nvPr/>
        </p:nvGrpSpPr>
        <p:grpSpPr>
          <a:xfrm>
            <a:off x="209902" y="2096421"/>
            <a:ext cx="4458917" cy="2926651"/>
            <a:chOff x="4550634" y="1027621"/>
            <a:chExt cx="4458917" cy="2926651"/>
          </a:xfrm>
        </p:grpSpPr>
        <p:sp>
          <p:nvSpPr>
            <p:cNvPr id="24" name="TextBox 23"/>
            <p:cNvSpPr txBox="1"/>
            <p:nvPr/>
          </p:nvSpPr>
          <p:spPr>
            <a:xfrm>
              <a:off x="4550634" y="1027621"/>
              <a:ext cx="3702709" cy="669414"/>
            </a:xfrm>
            <a:prstGeom prst="rect">
              <a:avLst/>
            </a:prstGeom>
            <a:noFill/>
          </p:spPr>
          <p:txBody>
            <a:bodyPr wrap="square" rtlCol="0">
              <a:spAutoFit/>
            </a:bodyPr>
            <a:lstStyle/>
            <a:p>
              <a:pPr>
                <a:lnSpc>
                  <a:spcPct val="150000"/>
                </a:lnSpc>
              </a:pPr>
              <a:r>
                <a:rPr lang="en-US" sz="2500" b="1" dirty="0" smtClean="0">
                  <a:latin typeface="+mn-lt"/>
                </a:rPr>
                <a:t>III. Tìm </a:t>
              </a:r>
              <a:r>
                <a:rPr lang="en-US" sz="2500" b="1" dirty="0" smtClean="0">
                  <a:latin typeface="+mn-lt"/>
                </a:rPr>
                <a:t>hiểu chi tiết</a:t>
              </a:r>
              <a:endParaRPr lang="en-US" sz="2500" b="1" dirty="0">
                <a:latin typeface="+mn-lt"/>
              </a:endParaRPr>
            </a:p>
          </p:txBody>
        </p:sp>
        <p:sp>
          <p:nvSpPr>
            <p:cNvPr id="27" name="TextBox 26"/>
            <p:cNvSpPr txBox="1"/>
            <p:nvPr/>
          </p:nvSpPr>
          <p:spPr>
            <a:xfrm>
              <a:off x="4550634" y="1553615"/>
              <a:ext cx="4458917" cy="2400657"/>
            </a:xfrm>
            <a:prstGeom prst="rect">
              <a:avLst/>
            </a:prstGeom>
            <a:noFill/>
          </p:spPr>
          <p:txBody>
            <a:bodyPr wrap="square" rtlCol="0">
              <a:spAutoFit/>
            </a:bodyPr>
            <a:lstStyle/>
            <a:p>
              <a:pPr marL="342900" indent="-342900" algn="just">
                <a:lnSpc>
                  <a:spcPct val="150000"/>
                </a:lnSpc>
                <a:buAutoNum type="arabicPeriod"/>
              </a:pPr>
              <a:r>
                <a:rPr lang="en-US" sz="2000" dirty="0" smtClean="0">
                  <a:latin typeface="+mn-lt"/>
                </a:rPr>
                <a:t>Nêu gương sáng trong sách sử</a:t>
              </a:r>
            </a:p>
            <a:p>
              <a:pPr marL="342900" indent="-342900" algn="just">
                <a:lnSpc>
                  <a:spcPct val="150000"/>
                </a:lnSpc>
                <a:buAutoNum type="arabicPeriod"/>
              </a:pPr>
              <a:r>
                <a:rPr lang="vi-VN" sz="2000" dirty="0" smtClean="0">
                  <a:latin typeface="+mn-lt"/>
                </a:rPr>
                <a:t>Tố </a:t>
              </a:r>
              <a:r>
                <a:rPr lang="vi-VN" sz="2000" dirty="0">
                  <a:latin typeface="+mn-lt"/>
                </a:rPr>
                <a:t>cáo sự ngang ngược của giặc và lòng căm thù giặc sâu </a:t>
              </a:r>
              <a:r>
                <a:rPr lang="vi-VN" sz="2000" dirty="0" smtClean="0">
                  <a:latin typeface="+mn-lt"/>
                </a:rPr>
                <a:t>sắc</a:t>
              </a:r>
              <a:endParaRPr lang="en-US" sz="2000" dirty="0" smtClean="0">
                <a:latin typeface="+mn-lt"/>
              </a:endParaRPr>
            </a:p>
            <a:p>
              <a:pPr marL="342900" indent="-342900" algn="just">
                <a:lnSpc>
                  <a:spcPct val="150000"/>
                </a:lnSpc>
                <a:buAutoNum type="arabicPeriod"/>
              </a:pPr>
              <a:r>
                <a:rPr lang="en-US" sz="2000" dirty="0" smtClean="0">
                  <a:latin typeface="+mn-lt"/>
                </a:rPr>
                <a:t>Phân </a:t>
              </a:r>
              <a:r>
                <a:rPr lang="en-US" sz="2000" dirty="0">
                  <a:latin typeface="+mn-lt"/>
                </a:rPr>
                <a:t>tích đúng sai, phải </a:t>
              </a:r>
              <a:r>
                <a:rPr lang="en-US" sz="2000" dirty="0" smtClean="0">
                  <a:latin typeface="+mn-lt"/>
                </a:rPr>
                <a:t>trái</a:t>
              </a:r>
            </a:p>
            <a:p>
              <a:pPr marL="342900" indent="-342900" algn="just">
                <a:lnSpc>
                  <a:spcPct val="150000"/>
                </a:lnSpc>
                <a:buAutoNum type="arabicPeriod"/>
              </a:pPr>
              <a:r>
                <a:rPr lang="en-US" sz="2000" dirty="0" smtClean="0">
                  <a:latin typeface="+mn-lt"/>
                </a:rPr>
                <a:t>Lời kêu gọi</a:t>
              </a:r>
              <a:endParaRPr lang="en-US" sz="2000" dirty="0">
                <a:latin typeface="+mn-lt"/>
              </a:endParaRPr>
            </a:p>
          </p:txBody>
        </p:sp>
      </p:grpSp>
      <p:grpSp>
        <p:nvGrpSpPr>
          <p:cNvPr id="5" name="Group 4"/>
          <p:cNvGrpSpPr/>
          <p:nvPr/>
        </p:nvGrpSpPr>
        <p:grpSpPr>
          <a:xfrm>
            <a:off x="5067695" y="3168050"/>
            <a:ext cx="2331119" cy="1521766"/>
            <a:chOff x="2483097" y="4659598"/>
            <a:chExt cx="2331119" cy="1521766"/>
          </a:xfrm>
        </p:grpSpPr>
        <p:sp>
          <p:nvSpPr>
            <p:cNvPr id="25" name="TextBox 24"/>
            <p:cNvSpPr txBox="1"/>
            <p:nvPr/>
          </p:nvSpPr>
          <p:spPr>
            <a:xfrm>
              <a:off x="2483097" y="4659598"/>
              <a:ext cx="2331119" cy="669414"/>
            </a:xfrm>
            <a:prstGeom prst="rect">
              <a:avLst/>
            </a:prstGeom>
            <a:noFill/>
          </p:spPr>
          <p:txBody>
            <a:bodyPr wrap="square" rtlCol="0">
              <a:spAutoFit/>
            </a:bodyPr>
            <a:lstStyle/>
            <a:p>
              <a:pPr>
                <a:lnSpc>
                  <a:spcPct val="150000"/>
                </a:lnSpc>
              </a:pPr>
              <a:r>
                <a:rPr lang="en-US" sz="2500" b="1" dirty="0" smtClean="0">
                  <a:latin typeface="+mn-lt"/>
                </a:rPr>
                <a:t>IV. Tổng </a:t>
              </a:r>
              <a:r>
                <a:rPr lang="en-US" sz="2500" b="1" dirty="0" smtClean="0">
                  <a:latin typeface="+mn-lt"/>
                </a:rPr>
                <a:t>kết</a:t>
              </a:r>
              <a:endParaRPr lang="en-US" sz="2500" b="1" dirty="0">
                <a:latin typeface="+mn-lt"/>
              </a:endParaRPr>
            </a:p>
          </p:txBody>
        </p:sp>
        <p:sp>
          <p:nvSpPr>
            <p:cNvPr id="28" name="TextBox 27"/>
            <p:cNvSpPr txBox="1"/>
            <p:nvPr/>
          </p:nvSpPr>
          <p:spPr>
            <a:xfrm>
              <a:off x="2483097" y="5165701"/>
              <a:ext cx="2031553" cy="1015663"/>
            </a:xfrm>
            <a:prstGeom prst="rect">
              <a:avLst/>
            </a:prstGeom>
            <a:noFill/>
          </p:spPr>
          <p:txBody>
            <a:bodyPr wrap="square" rtlCol="0">
              <a:spAutoFit/>
            </a:bodyPr>
            <a:lstStyle/>
            <a:p>
              <a:pPr marL="342900" indent="-342900" algn="just">
                <a:lnSpc>
                  <a:spcPct val="150000"/>
                </a:lnSpc>
                <a:buAutoNum type="arabicPeriod"/>
              </a:pPr>
              <a:r>
                <a:rPr lang="en-US" sz="2000" dirty="0" smtClean="0">
                  <a:latin typeface="+mn-lt"/>
                </a:rPr>
                <a:t>Nội dung </a:t>
              </a:r>
            </a:p>
            <a:p>
              <a:pPr marL="342900" indent="-342900" algn="just">
                <a:lnSpc>
                  <a:spcPct val="150000"/>
                </a:lnSpc>
                <a:buAutoNum type="arabicPeriod"/>
              </a:pPr>
              <a:r>
                <a:rPr lang="en-US" sz="2000" dirty="0" smtClean="0">
                  <a:latin typeface="+mn-lt"/>
                </a:rPr>
                <a:t>Nghệ thuật</a:t>
              </a:r>
            </a:p>
          </p:txBody>
        </p:sp>
      </p:grpSp>
      <p:grpSp>
        <p:nvGrpSpPr>
          <p:cNvPr id="2" name="Group 1"/>
          <p:cNvGrpSpPr/>
          <p:nvPr/>
        </p:nvGrpSpPr>
        <p:grpSpPr>
          <a:xfrm>
            <a:off x="297495" y="658606"/>
            <a:ext cx="3191770" cy="1479449"/>
            <a:chOff x="663298" y="865404"/>
            <a:chExt cx="3191770" cy="1479449"/>
          </a:xfrm>
        </p:grpSpPr>
        <p:sp>
          <p:nvSpPr>
            <p:cNvPr id="30" name="TextBox 29"/>
            <p:cNvSpPr txBox="1"/>
            <p:nvPr/>
          </p:nvSpPr>
          <p:spPr>
            <a:xfrm>
              <a:off x="711893" y="865404"/>
              <a:ext cx="3001702" cy="669414"/>
            </a:xfrm>
            <a:prstGeom prst="rect">
              <a:avLst/>
            </a:prstGeom>
            <a:noFill/>
          </p:spPr>
          <p:txBody>
            <a:bodyPr wrap="square" rtlCol="0">
              <a:spAutoFit/>
            </a:bodyPr>
            <a:lstStyle/>
            <a:p>
              <a:pPr>
                <a:lnSpc>
                  <a:spcPct val="150000"/>
                </a:lnSpc>
              </a:pPr>
              <a:r>
                <a:rPr lang="en-US" sz="2500" b="1" dirty="0" smtClean="0">
                  <a:latin typeface="+mn-lt"/>
                </a:rPr>
                <a:t>I. Tìm hiểu bài học</a:t>
              </a:r>
              <a:endParaRPr lang="en-US" sz="2500" b="1" dirty="0">
                <a:latin typeface="+mn-lt"/>
              </a:endParaRPr>
            </a:p>
          </p:txBody>
        </p:sp>
        <p:sp>
          <p:nvSpPr>
            <p:cNvPr id="31" name="TextBox 30"/>
            <p:cNvSpPr txBox="1"/>
            <p:nvPr/>
          </p:nvSpPr>
          <p:spPr>
            <a:xfrm>
              <a:off x="663298" y="1329190"/>
              <a:ext cx="3191770" cy="1015663"/>
            </a:xfrm>
            <a:prstGeom prst="rect">
              <a:avLst/>
            </a:prstGeom>
            <a:noFill/>
          </p:spPr>
          <p:txBody>
            <a:bodyPr wrap="square" rtlCol="0">
              <a:spAutoFit/>
            </a:bodyPr>
            <a:lstStyle/>
            <a:p>
              <a:pPr marL="342900" indent="-342900" algn="just">
                <a:lnSpc>
                  <a:spcPct val="150000"/>
                </a:lnSpc>
                <a:buAutoNum type="arabicPeriod"/>
              </a:pPr>
              <a:r>
                <a:rPr lang="en-US" sz="2000" dirty="0" smtClean="0">
                  <a:latin typeface="+mn-lt"/>
                </a:rPr>
                <a:t>Giới thiệu bài học</a:t>
              </a:r>
            </a:p>
            <a:p>
              <a:pPr marL="342900" indent="-342900" algn="just">
                <a:lnSpc>
                  <a:spcPct val="150000"/>
                </a:lnSpc>
                <a:buAutoNum type="arabicPeriod"/>
              </a:pPr>
              <a:r>
                <a:rPr lang="en-US" sz="2000" dirty="0">
                  <a:latin typeface="+mn-lt"/>
                </a:rPr>
                <a:t>Tri thức Ngữ </a:t>
              </a:r>
              <a:r>
                <a:rPr lang="en-US" sz="2000" dirty="0" smtClean="0">
                  <a:latin typeface="+mn-lt"/>
                </a:rPr>
                <a:t>Văn</a:t>
              </a:r>
              <a:endParaRPr lang="en-US" sz="2000" dirty="0">
                <a:latin typeface="+mn-lt"/>
              </a:endParaRPr>
            </a:p>
          </p:txBody>
        </p:sp>
      </p:grpSp>
    </p:spTree>
    <p:extLst>
      <p:ext uri="{BB962C8B-B14F-4D97-AF65-F5344CB8AC3E}">
        <p14:creationId xmlns:p14="http://schemas.microsoft.com/office/powerpoint/2010/main" val="9589036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anim calcmode="lin" valueType="num">
                                      <p:cBhvr>
                                        <p:cTn id="34" dur="500" fill="hold"/>
                                        <p:tgtEl>
                                          <p:spTgt spid="5"/>
                                        </p:tgtEl>
                                        <p:attrNameLst>
                                          <p:attrName>ppt_x</p:attrName>
                                        </p:attrNameLst>
                                      </p:cBhvr>
                                      <p:tavLst>
                                        <p:tav tm="0">
                                          <p:val>
                                            <p:strVal val="#ppt_x"/>
                                          </p:val>
                                        </p:tav>
                                        <p:tav tm="100000">
                                          <p:val>
                                            <p:strVal val="#ppt_x"/>
                                          </p:val>
                                        </p:tav>
                                      </p:tavLst>
                                    </p:anim>
                                    <p:anim calcmode="lin" valueType="num">
                                      <p:cBhvr>
                                        <p:cTn id="3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40404" y="275219"/>
            <a:ext cx="4342640" cy="748146"/>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ysClr val="windowText" lastClr="000000"/>
                </a:solidFill>
              </a:rPr>
              <a:t>Truyền thống yêu nước</a:t>
            </a:r>
            <a:endParaRPr lang="en-US" sz="1800" b="1" dirty="0">
              <a:solidFill>
                <a:sysClr val="windowText" lastClr="000000"/>
              </a:solidFill>
            </a:endParaRPr>
          </a:p>
        </p:txBody>
      </p:sp>
      <p:sp>
        <p:nvSpPr>
          <p:cNvPr id="6" name="Rounded Rectangle 5"/>
          <p:cNvSpPr/>
          <p:nvPr/>
        </p:nvSpPr>
        <p:spPr>
          <a:xfrm>
            <a:off x="1883978" y="3900996"/>
            <a:ext cx="5447819" cy="924791"/>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en-US" sz="1800" dirty="0" smtClean="0">
                <a:solidFill>
                  <a:sysClr val="windowText" lastClr="000000"/>
                </a:solidFill>
              </a:rPr>
              <a:t>Là truyền thống lâu đời</a:t>
            </a:r>
            <a:r>
              <a:rPr lang="vi-VN" sz="1800" dirty="0" smtClean="0">
                <a:solidFill>
                  <a:sysClr val="windowText" lastClr="000000"/>
                </a:solidFill>
              </a:rPr>
              <a:t>. </a:t>
            </a:r>
            <a:endParaRPr lang="en-US" sz="1800" dirty="0" smtClean="0">
              <a:solidFill>
                <a:sysClr val="windowText" lastClr="000000"/>
              </a:solidFill>
            </a:endParaRPr>
          </a:p>
          <a:p>
            <a:pPr marL="285750" indent="-285750" algn="just">
              <a:lnSpc>
                <a:spcPct val="150000"/>
              </a:lnSpc>
              <a:buFont typeface="Arial" panose="020B0604020202020204" pitchFamily="34" charset="0"/>
              <a:buChar char="•"/>
            </a:pPr>
            <a:r>
              <a:rPr lang="en-US" sz="1800" dirty="0" smtClean="0">
                <a:solidFill>
                  <a:sysClr val="windowText" lastClr="000000"/>
                </a:solidFill>
              </a:rPr>
              <a:t>Cần được tiếp nối và phát huy.</a:t>
            </a:r>
            <a:endParaRPr lang="en-US" sz="1800" dirty="0">
              <a:solidFill>
                <a:sysClr val="windowText" lastClr="000000"/>
              </a:solidFill>
            </a:endParaRPr>
          </a:p>
        </p:txBody>
      </p:sp>
      <p:sp>
        <p:nvSpPr>
          <p:cNvPr id="7" name="Rounded Rectangle 6"/>
          <p:cNvSpPr/>
          <p:nvPr/>
        </p:nvSpPr>
        <p:spPr>
          <a:xfrm>
            <a:off x="501484" y="1755532"/>
            <a:ext cx="1926763" cy="880432"/>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Giải thích “lòng yêu nước”</a:t>
            </a:r>
            <a:endParaRPr lang="en-US" sz="1800" dirty="0">
              <a:solidFill>
                <a:sysClr val="windowText" lastClr="000000"/>
              </a:solidFill>
            </a:endParaRPr>
          </a:p>
        </p:txBody>
      </p:sp>
      <p:sp>
        <p:nvSpPr>
          <p:cNvPr id="8" name="Rounded Rectangle 7"/>
          <p:cNvSpPr/>
          <p:nvPr/>
        </p:nvSpPr>
        <p:spPr>
          <a:xfrm>
            <a:off x="3219300" y="1790817"/>
            <a:ext cx="2544408" cy="776724"/>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Biểu hiện của lòng yêu nước</a:t>
            </a:r>
            <a:endParaRPr lang="en-US" sz="1800" dirty="0">
              <a:solidFill>
                <a:sysClr val="windowText" lastClr="000000"/>
              </a:solidFill>
            </a:endParaRPr>
          </a:p>
        </p:txBody>
      </p:sp>
      <p:sp>
        <p:nvSpPr>
          <p:cNvPr id="9" name="Rounded Rectangle 8"/>
          <p:cNvSpPr/>
          <p:nvPr/>
        </p:nvSpPr>
        <p:spPr>
          <a:xfrm>
            <a:off x="6691732" y="1790817"/>
            <a:ext cx="2198935" cy="871374"/>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Vai trò của lòng yêu nước</a:t>
            </a:r>
            <a:endParaRPr lang="en-US" sz="1800" dirty="0">
              <a:solidFill>
                <a:sysClr val="windowText" lastClr="000000"/>
              </a:solidFill>
            </a:endParaRPr>
          </a:p>
        </p:txBody>
      </p:sp>
      <p:sp>
        <p:nvSpPr>
          <p:cNvPr id="10" name="Right Arrow 9"/>
          <p:cNvSpPr/>
          <p:nvPr/>
        </p:nvSpPr>
        <p:spPr>
          <a:xfrm>
            <a:off x="673552" y="4041273"/>
            <a:ext cx="997527" cy="644236"/>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1" name="Group 10"/>
          <p:cNvGrpSpPr/>
          <p:nvPr/>
        </p:nvGrpSpPr>
        <p:grpSpPr>
          <a:xfrm>
            <a:off x="1464866" y="1040903"/>
            <a:ext cx="6328930" cy="752646"/>
            <a:chOff x="1116157" y="1329820"/>
            <a:chExt cx="6328930" cy="944411"/>
          </a:xfrm>
        </p:grpSpPr>
        <p:cxnSp>
          <p:nvCxnSpPr>
            <p:cNvPr id="12" name="Straight Connector 11"/>
            <p:cNvCxnSpPr/>
            <p:nvPr/>
          </p:nvCxnSpPr>
          <p:spPr>
            <a:xfrm flipV="1">
              <a:off x="1116157" y="1757496"/>
              <a:ext cx="6326334" cy="19350"/>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197927" y="1329820"/>
              <a:ext cx="0" cy="426244"/>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16157" y="1771943"/>
              <a:ext cx="0" cy="477982"/>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97927" y="1710322"/>
              <a:ext cx="0" cy="548995"/>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442491" y="1756063"/>
              <a:ext cx="2596" cy="518168"/>
            </a:xfrm>
            <a:prstGeom prst="line">
              <a:avLst/>
            </a:prstGeom>
            <a:ln w="28575">
              <a:solidFill>
                <a:srgbClr val="B5A69A"/>
              </a:solidFill>
            </a:ln>
          </p:spPr>
          <p:style>
            <a:lnRef idx="1">
              <a:schemeClr val="accent1"/>
            </a:lnRef>
            <a:fillRef idx="0">
              <a:schemeClr val="accent1"/>
            </a:fillRef>
            <a:effectRef idx="0">
              <a:schemeClr val="accent1"/>
            </a:effectRef>
            <a:fontRef idx="minor">
              <a:schemeClr val="tx1"/>
            </a:fontRef>
          </p:style>
        </p:cxnSp>
      </p:grpSp>
      <p:sp>
        <p:nvSpPr>
          <p:cNvPr id="17" name="Rounded Rectangle 16"/>
          <p:cNvSpPr/>
          <p:nvPr/>
        </p:nvSpPr>
        <p:spPr>
          <a:xfrm>
            <a:off x="4629331" y="3099261"/>
            <a:ext cx="2198935" cy="663198"/>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Hành động</a:t>
            </a:r>
            <a:endParaRPr lang="en-US" sz="1800" dirty="0">
              <a:solidFill>
                <a:sysClr val="windowText" lastClr="000000"/>
              </a:solidFill>
            </a:endParaRPr>
          </a:p>
        </p:txBody>
      </p:sp>
      <p:sp>
        <p:nvSpPr>
          <p:cNvPr id="18" name="Rounded Rectangle 17"/>
          <p:cNvSpPr/>
          <p:nvPr/>
        </p:nvSpPr>
        <p:spPr>
          <a:xfrm>
            <a:off x="2230094" y="3099261"/>
            <a:ext cx="2198935" cy="663815"/>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smtClean="0">
                <a:solidFill>
                  <a:sysClr val="windowText" lastClr="000000"/>
                </a:solidFill>
              </a:rPr>
              <a:t>Thái độ</a:t>
            </a:r>
            <a:endParaRPr lang="en-US" sz="1800" dirty="0">
              <a:solidFill>
                <a:sysClr val="windowText" lastClr="000000"/>
              </a:solidFill>
            </a:endParaRPr>
          </a:p>
        </p:txBody>
      </p:sp>
      <p:grpSp>
        <p:nvGrpSpPr>
          <p:cNvPr id="19" name="Group 18"/>
          <p:cNvGrpSpPr/>
          <p:nvPr/>
        </p:nvGrpSpPr>
        <p:grpSpPr>
          <a:xfrm>
            <a:off x="3329562" y="2554573"/>
            <a:ext cx="2434145" cy="550431"/>
            <a:chOff x="-1027338" y="2857882"/>
            <a:chExt cx="2434145" cy="550431"/>
          </a:xfrm>
        </p:grpSpPr>
        <p:cxnSp>
          <p:nvCxnSpPr>
            <p:cNvPr id="20" name="Straight Connector 19"/>
            <p:cNvCxnSpPr/>
            <p:nvPr/>
          </p:nvCxnSpPr>
          <p:spPr>
            <a:xfrm flipH="1">
              <a:off x="183984" y="2857882"/>
              <a:ext cx="2875" cy="347978"/>
            </a:xfrm>
            <a:prstGeom prst="line">
              <a:avLst/>
            </a:prstGeom>
            <a:ln w="28575">
              <a:solidFill>
                <a:srgbClr val="B4A59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027338" y="3196706"/>
              <a:ext cx="2434145" cy="9154"/>
            </a:xfrm>
            <a:prstGeom prst="line">
              <a:avLst/>
            </a:prstGeom>
            <a:ln w="28575">
              <a:solidFill>
                <a:srgbClr val="B4A59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06807" y="3185147"/>
              <a:ext cx="0" cy="223166"/>
            </a:xfrm>
            <a:prstGeom prst="line">
              <a:avLst/>
            </a:prstGeom>
            <a:ln w="28575">
              <a:solidFill>
                <a:srgbClr val="B4A59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8" idx="0"/>
            </p:cNvCxnSpPr>
            <p:nvPr/>
          </p:nvCxnSpPr>
          <p:spPr>
            <a:xfrm flipH="1">
              <a:off x="-1027338" y="3196706"/>
              <a:ext cx="2127" cy="205864"/>
            </a:xfrm>
            <a:prstGeom prst="line">
              <a:avLst/>
            </a:prstGeom>
            <a:ln w="28575">
              <a:solidFill>
                <a:srgbClr val="B4A59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7288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500"/>
                                        <p:tgtEl>
                                          <p:spTgt spid="10"/>
                                        </p:tgtEl>
                                      </p:cBhvr>
                                    </p:animEffect>
                                  </p:childTnLst>
                                </p:cTn>
                              </p:par>
                              <p:par>
                                <p:cTn id="44" presetID="42"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anim calcmode="lin" valueType="num">
                                      <p:cBhvr>
                                        <p:cTn id="47" dur="500" fill="hold"/>
                                        <p:tgtEl>
                                          <p:spTgt spid="6"/>
                                        </p:tgtEl>
                                        <p:attrNameLst>
                                          <p:attrName>ppt_x</p:attrName>
                                        </p:attrNameLst>
                                      </p:cBhvr>
                                      <p:tavLst>
                                        <p:tav tm="0">
                                          <p:val>
                                            <p:strVal val="#ppt_x"/>
                                          </p:val>
                                        </p:tav>
                                        <p:tav tm="100000">
                                          <p:val>
                                            <p:strVal val="#ppt_x"/>
                                          </p:val>
                                        </p:tav>
                                      </p:tavLst>
                                    </p:anim>
                                    <p:anim calcmode="lin" valueType="num">
                                      <p:cBhvr>
                                        <p:cTn id="4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7"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69"/>
        <p:cNvGrpSpPr/>
        <p:nvPr/>
      </p:nvGrpSpPr>
      <p:grpSpPr>
        <a:xfrm>
          <a:off x="0" y="0"/>
          <a:ext cx="0" cy="0"/>
          <a:chOff x="0" y="0"/>
          <a:chExt cx="0" cy="0"/>
        </a:xfrm>
      </p:grpSpPr>
      <p:sp>
        <p:nvSpPr>
          <p:cNvPr id="4070" name="Google Shape;4070;p82"/>
          <p:cNvSpPr/>
          <p:nvPr/>
        </p:nvSpPr>
        <p:spPr>
          <a:xfrm rot="582331" flipH="1">
            <a:off x="-109516" y="-145709"/>
            <a:ext cx="1297754" cy="721241"/>
          </a:xfrm>
          <a:custGeom>
            <a:avLst/>
            <a:gdLst/>
            <a:ahLst/>
            <a:cxnLst/>
            <a:rect l="l" t="t" r="r" b="b"/>
            <a:pathLst>
              <a:path w="26383" h="23611" extrusionOk="0">
                <a:moveTo>
                  <a:pt x="10960" y="0"/>
                </a:moveTo>
                <a:cubicBezTo>
                  <a:pt x="9622" y="0"/>
                  <a:pt x="8321" y="95"/>
                  <a:pt x="7118" y="260"/>
                </a:cubicBezTo>
                <a:cubicBezTo>
                  <a:pt x="6000" y="415"/>
                  <a:pt x="4883" y="724"/>
                  <a:pt x="3889" y="1249"/>
                </a:cubicBezTo>
                <a:cubicBezTo>
                  <a:pt x="3444" y="1484"/>
                  <a:pt x="3023" y="1761"/>
                  <a:pt x="2639" y="2088"/>
                </a:cubicBezTo>
                <a:cubicBezTo>
                  <a:pt x="857" y="3595"/>
                  <a:pt x="1" y="6019"/>
                  <a:pt x="95" y="8348"/>
                </a:cubicBezTo>
                <a:cubicBezTo>
                  <a:pt x="190" y="10678"/>
                  <a:pt x="1152" y="12912"/>
                  <a:pt x="2502" y="14812"/>
                </a:cubicBezTo>
                <a:cubicBezTo>
                  <a:pt x="4459" y="17568"/>
                  <a:pt x="6983" y="19817"/>
                  <a:pt x="10040" y="21238"/>
                </a:cubicBezTo>
                <a:cubicBezTo>
                  <a:pt x="12544" y="22405"/>
                  <a:pt x="15452" y="23324"/>
                  <a:pt x="18208" y="23574"/>
                </a:cubicBezTo>
                <a:cubicBezTo>
                  <a:pt x="18482" y="23598"/>
                  <a:pt x="18758" y="23611"/>
                  <a:pt x="19034" y="23611"/>
                </a:cubicBezTo>
                <a:cubicBezTo>
                  <a:pt x="21400" y="23611"/>
                  <a:pt x="23756" y="22683"/>
                  <a:pt x="24792" y="20402"/>
                </a:cubicBezTo>
                <a:cubicBezTo>
                  <a:pt x="25658" y="18499"/>
                  <a:pt x="25904" y="16113"/>
                  <a:pt x="26130" y="14050"/>
                </a:cubicBezTo>
                <a:cubicBezTo>
                  <a:pt x="26383" y="11752"/>
                  <a:pt x="26334" y="9363"/>
                  <a:pt x="25417" y="7205"/>
                </a:cubicBezTo>
                <a:cubicBezTo>
                  <a:pt x="23094" y="1742"/>
                  <a:pt x="16688" y="0"/>
                  <a:pt x="10960" y="0"/>
                </a:cubicBezTo>
                <a:close/>
              </a:path>
            </a:pathLst>
          </a:custGeom>
          <a:solidFill>
            <a:srgbClr val="E8E7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74" name="Google Shape;4074;p82"/>
          <p:cNvGrpSpPr/>
          <p:nvPr/>
        </p:nvGrpSpPr>
        <p:grpSpPr>
          <a:xfrm rot="-10170499">
            <a:off x="215237" y="-499826"/>
            <a:ext cx="920909" cy="1723942"/>
            <a:chOff x="2920575" y="2167700"/>
            <a:chExt cx="309450" cy="579275"/>
          </a:xfrm>
        </p:grpSpPr>
        <p:sp>
          <p:nvSpPr>
            <p:cNvPr id="4075" name="Google Shape;4075;p82"/>
            <p:cNvSpPr/>
            <p:nvPr/>
          </p:nvSpPr>
          <p:spPr>
            <a:xfrm>
              <a:off x="2941825" y="2206525"/>
              <a:ext cx="221300" cy="540450"/>
            </a:xfrm>
            <a:custGeom>
              <a:avLst/>
              <a:gdLst/>
              <a:ahLst/>
              <a:cxnLst/>
              <a:rect l="l" t="t" r="r" b="b"/>
              <a:pathLst>
                <a:path w="8852" h="21618" extrusionOk="0">
                  <a:moveTo>
                    <a:pt x="8819" y="0"/>
                  </a:moveTo>
                  <a:cubicBezTo>
                    <a:pt x="8812" y="0"/>
                    <a:pt x="8804" y="3"/>
                    <a:pt x="8800" y="11"/>
                  </a:cubicBezTo>
                  <a:cubicBezTo>
                    <a:pt x="8414" y="553"/>
                    <a:pt x="8092" y="1143"/>
                    <a:pt x="7790" y="1738"/>
                  </a:cubicBezTo>
                  <a:cubicBezTo>
                    <a:pt x="7453" y="2396"/>
                    <a:pt x="7151" y="3074"/>
                    <a:pt x="6868" y="3762"/>
                  </a:cubicBezTo>
                  <a:cubicBezTo>
                    <a:pt x="6332" y="5064"/>
                    <a:pt x="5853" y="6411"/>
                    <a:pt x="5532" y="7781"/>
                  </a:cubicBezTo>
                  <a:cubicBezTo>
                    <a:pt x="5112" y="9557"/>
                    <a:pt x="4868" y="11362"/>
                    <a:pt x="4688" y="13176"/>
                  </a:cubicBezTo>
                  <a:cubicBezTo>
                    <a:pt x="4600" y="14078"/>
                    <a:pt x="4546" y="14991"/>
                    <a:pt x="4444" y="15893"/>
                  </a:cubicBezTo>
                  <a:cubicBezTo>
                    <a:pt x="4351" y="16727"/>
                    <a:pt x="4176" y="17542"/>
                    <a:pt x="3824" y="18307"/>
                  </a:cubicBezTo>
                  <a:cubicBezTo>
                    <a:pt x="3512" y="19000"/>
                    <a:pt x="3083" y="19639"/>
                    <a:pt x="2561" y="20195"/>
                  </a:cubicBezTo>
                  <a:cubicBezTo>
                    <a:pt x="2034" y="20756"/>
                    <a:pt x="1371" y="21327"/>
                    <a:pt x="600" y="21507"/>
                  </a:cubicBezTo>
                  <a:cubicBezTo>
                    <a:pt x="410" y="21551"/>
                    <a:pt x="205" y="21575"/>
                    <a:pt x="10" y="21575"/>
                  </a:cubicBezTo>
                  <a:cubicBezTo>
                    <a:pt x="0" y="21575"/>
                    <a:pt x="0" y="21585"/>
                    <a:pt x="5" y="21585"/>
                  </a:cubicBezTo>
                  <a:cubicBezTo>
                    <a:pt x="108" y="21607"/>
                    <a:pt x="211" y="21618"/>
                    <a:pt x="313" y="21618"/>
                  </a:cubicBezTo>
                  <a:cubicBezTo>
                    <a:pt x="969" y="21618"/>
                    <a:pt x="1597" y="21191"/>
                    <a:pt x="2078" y="20785"/>
                  </a:cubicBezTo>
                  <a:cubicBezTo>
                    <a:pt x="2654" y="20297"/>
                    <a:pt x="3146" y="19717"/>
                    <a:pt x="3537" y="19073"/>
                  </a:cubicBezTo>
                  <a:cubicBezTo>
                    <a:pt x="3937" y="18410"/>
                    <a:pt x="4219" y="17683"/>
                    <a:pt x="4380" y="16927"/>
                  </a:cubicBezTo>
                  <a:cubicBezTo>
                    <a:pt x="4571" y="16044"/>
                    <a:pt x="4610" y="15137"/>
                    <a:pt x="4688" y="14239"/>
                  </a:cubicBezTo>
                  <a:cubicBezTo>
                    <a:pt x="4849" y="12386"/>
                    <a:pt x="5054" y="10532"/>
                    <a:pt x="5419" y="8708"/>
                  </a:cubicBezTo>
                  <a:cubicBezTo>
                    <a:pt x="5717" y="7245"/>
                    <a:pt x="6156" y="5825"/>
                    <a:pt x="6692" y="4435"/>
                  </a:cubicBezTo>
                  <a:cubicBezTo>
                    <a:pt x="7229" y="3055"/>
                    <a:pt x="7844" y="1704"/>
                    <a:pt x="8600" y="436"/>
                  </a:cubicBezTo>
                  <a:cubicBezTo>
                    <a:pt x="8678" y="299"/>
                    <a:pt x="8761" y="167"/>
                    <a:pt x="8839" y="36"/>
                  </a:cubicBezTo>
                  <a:cubicBezTo>
                    <a:pt x="8852" y="16"/>
                    <a:pt x="8836" y="0"/>
                    <a:pt x="8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82"/>
            <p:cNvSpPr/>
            <p:nvPr/>
          </p:nvSpPr>
          <p:spPr>
            <a:xfrm>
              <a:off x="3086575" y="2168075"/>
              <a:ext cx="98150" cy="191850"/>
            </a:xfrm>
            <a:custGeom>
              <a:avLst/>
              <a:gdLst/>
              <a:ahLst/>
              <a:cxnLst/>
              <a:rect l="l" t="t" r="r" b="b"/>
              <a:pathLst>
                <a:path w="3926" h="7674" extrusionOk="0">
                  <a:moveTo>
                    <a:pt x="3875" y="1"/>
                  </a:moveTo>
                  <a:cubicBezTo>
                    <a:pt x="3868" y="1"/>
                    <a:pt x="3860" y="3"/>
                    <a:pt x="3853" y="8"/>
                  </a:cubicBezTo>
                  <a:cubicBezTo>
                    <a:pt x="3463" y="340"/>
                    <a:pt x="3117" y="730"/>
                    <a:pt x="2785" y="1125"/>
                  </a:cubicBezTo>
                  <a:cubicBezTo>
                    <a:pt x="2415" y="1569"/>
                    <a:pt x="2063" y="2027"/>
                    <a:pt x="1727" y="2495"/>
                  </a:cubicBezTo>
                  <a:cubicBezTo>
                    <a:pt x="1429" y="2915"/>
                    <a:pt x="1141" y="3344"/>
                    <a:pt x="888" y="3793"/>
                  </a:cubicBezTo>
                  <a:cubicBezTo>
                    <a:pt x="576" y="4344"/>
                    <a:pt x="332" y="4934"/>
                    <a:pt x="185" y="5554"/>
                  </a:cubicBezTo>
                  <a:cubicBezTo>
                    <a:pt x="44" y="6168"/>
                    <a:pt x="0" y="6802"/>
                    <a:pt x="93" y="7422"/>
                  </a:cubicBezTo>
                  <a:cubicBezTo>
                    <a:pt x="107" y="7500"/>
                    <a:pt x="122" y="7578"/>
                    <a:pt x="137" y="7656"/>
                  </a:cubicBezTo>
                  <a:cubicBezTo>
                    <a:pt x="139" y="7668"/>
                    <a:pt x="148" y="7674"/>
                    <a:pt x="157" y="7674"/>
                  </a:cubicBezTo>
                  <a:cubicBezTo>
                    <a:pt x="170" y="7674"/>
                    <a:pt x="183" y="7663"/>
                    <a:pt x="181" y="7646"/>
                  </a:cubicBezTo>
                  <a:cubicBezTo>
                    <a:pt x="63" y="7027"/>
                    <a:pt x="83" y="6383"/>
                    <a:pt x="205" y="5768"/>
                  </a:cubicBezTo>
                  <a:cubicBezTo>
                    <a:pt x="332" y="5149"/>
                    <a:pt x="561" y="4549"/>
                    <a:pt x="859" y="3998"/>
                  </a:cubicBezTo>
                  <a:cubicBezTo>
                    <a:pt x="1107" y="3544"/>
                    <a:pt x="1390" y="3110"/>
                    <a:pt x="1688" y="2691"/>
                  </a:cubicBezTo>
                  <a:cubicBezTo>
                    <a:pt x="2015" y="2222"/>
                    <a:pt x="2361" y="1764"/>
                    <a:pt x="2727" y="1325"/>
                  </a:cubicBezTo>
                  <a:cubicBezTo>
                    <a:pt x="2902" y="1115"/>
                    <a:pt x="3083" y="905"/>
                    <a:pt x="3268" y="705"/>
                  </a:cubicBezTo>
                  <a:cubicBezTo>
                    <a:pt x="3434" y="520"/>
                    <a:pt x="3610" y="349"/>
                    <a:pt x="3785" y="174"/>
                  </a:cubicBezTo>
                  <a:cubicBezTo>
                    <a:pt x="3824" y="135"/>
                    <a:pt x="3863" y="96"/>
                    <a:pt x="3902" y="57"/>
                  </a:cubicBezTo>
                  <a:cubicBezTo>
                    <a:pt x="3926" y="33"/>
                    <a:pt x="3902" y="1"/>
                    <a:pt x="3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82"/>
            <p:cNvSpPr/>
            <p:nvPr/>
          </p:nvSpPr>
          <p:spPr>
            <a:xfrm>
              <a:off x="3090600" y="2167700"/>
              <a:ext cx="94025" cy="191225"/>
            </a:xfrm>
            <a:custGeom>
              <a:avLst/>
              <a:gdLst/>
              <a:ahLst/>
              <a:cxnLst/>
              <a:rect l="l" t="t" r="r" b="b"/>
              <a:pathLst>
                <a:path w="3761" h="7649" extrusionOk="0">
                  <a:moveTo>
                    <a:pt x="3696" y="1"/>
                  </a:moveTo>
                  <a:cubicBezTo>
                    <a:pt x="3685" y="1"/>
                    <a:pt x="3675" y="8"/>
                    <a:pt x="3678" y="23"/>
                  </a:cubicBezTo>
                  <a:cubicBezTo>
                    <a:pt x="3697" y="559"/>
                    <a:pt x="3653" y="1101"/>
                    <a:pt x="3556" y="1633"/>
                  </a:cubicBezTo>
                  <a:cubicBezTo>
                    <a:pt x="3458" y="2198"/>
                    <a:pt x="3297" y="2759"/>
                    <a:pt x="3097" y="3301"/>
                  </a:cubicBezTo>
                  <a:cubicBezTo>
                    <a:pt x="2888" y="3857"/>
                    <a:pt x="2634" y="4398"/>
                    <a:pt x="2341" y="4910"/>
                  </a:cubicBezTo>
                  <a:cubicBezTo>
                    <a:pt x="2054" y="5418"/>
                    <a:pt x="1727" y="5900"/>
                    <a:pt x="1351" y="6344"/>
                  </a:cubicBezTo>
                  <a:cubicBezTo>
                    <a:pt x="1005" y="6764"/>
                    <a:pt x="615" y="7154"/>
                    <a:pt x="181" y="7481"/>
                  </a:cubicBezTo>
                  <a:cubicBezTo>
                    <a:pt x="127" y="7520"/>
                    <a:pt x="78" y="7554"/>
                    <a:pt x="24" y="7593"/>
                  </a:cubicBezTo>
                  <a:cubicBezTo>
                    <a:pt x="0" y="7609"/>
                    <a:pt x="16" y="7648"/>
                    <a:pt x="38" y="7648"/>
                  </a:cubicBezTo>
                  <a:cubicBezTo>
                    <a:pt x="43" y="7648"/>
                    <a:pt x="48" y="7646"/>
                    <a:pt x="54" y="7642"/>
                  </a:cubicBezTo>
                  <a:cubicBezTo>
                    <a:pt x="502" y="7330"/>
                    <a:pt x="902" y="6959"/>
                    <a:pt x="1263" y="6554"/>
                  </a:cubicBezTo>
                  <a:cubicBezTo>
                    <a:pt x="1654" y="6120"/>
                    <a:pt x="1995" y="5642"/>
                    <a:pt x="2297" y="5144"/>
                  </a:cubicBezTo>
                  <a:cubicBezTo>
                    <a:pt x="2605" y="4632"/>
                    <a:pt x="2868" y="4091"/>
                    <a:pt x="3093" y="3535"/>
                  </a:cubicBezTo>
                  <a:cubicBezTo>
                    <a:pt x="3307" y="2993"/>
                    <a:pt x="3478" y="2428"/>
                    <a:pt x="3590" y="1852"/>
                  </a:cubicBezTo>
                  <a:cubicBezTo>
                    <a:pt x="3697" y="1315"/>
                    <a:pt x="3761" y="759"/>
                    <a:pt x="3731" y="208"/>
                  </a:cubicBezTo>
                  <a:cubicBezTo>
                    <a:pt x="3731" y="150"/>
                    <a:pt x="3727" y="86"/>
                    <a:pt x="3722" y="23"/>
                  </a:cubicBezTo>
                  <a:cubicBezTo>
                    <a:pt x="3719" y="8"/>
                    <a:pt x="3707"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82"/>
            <p:cNvSpPr/>
            <p:nvPr/>
          </p:nvSpPr>
          <p:spPr>
            <a:xfrm>
              <a:off x="2994000" y="2198525"/>
              <a:ext cx="74425" cy="185400"/>
            </a:xfrm>
            <a:custGeom>
              <a:avLst/>
              <a:gdLst/>
              <a:ahLst/>
              <a:cxnLst/>
              <a:rect l="l" t="t" r="r" b="b"/>
              <a:pathLst>
                <a:path w="2977" h="7416" extrusionOk="0">
                  <a:moveTo>
                    <a:pt x="178" y="0"/>
                  </a:moveTo>
                  <a:cubicBezTo>
                    <a:pt x="171" y="0"/>
                    <a:pt x="164" y="4"/>
                    <a:pt x="162" y="14"/>
                  </a:cubicBezTo>
                  <a:cubicBezTo>
                    <a:pt x="45" y="536"/>
                    <a:pt x="1" y="1073"/>
                    <a:pt x="30" y="1604"/>
                  </a:cubicBezTo>
                  <a:cubicBezTo>
                    <a:pt x="55" y="2136"/>
                    <a:pt x="147" y="2668"/>
                    <a:pt x="308" y="3175"/>
                  </a:cubicBezTo>
                  <a:cubicBezTo>
                    <a:pt x="464" y="3687"/>
                    <a:pt x="689" y="4180"/>
                    <a:pt x="976" y="4633"/>
                  </a:cubicBezTo>
                  <a:cubicBezTo>
                    <a:pt x="1264" y="5082"/>
                    <a:pt x="1606" y="5487"/>
                    <a:pt x="1937" y="5902"/>
                  </a:cubicBezTo>
                  <a:cubicBezTo>
                    <a:pt x="2264" y="6316"/>
                    <a:pt x="2586" y="6745"/>
                    <a:pt x="2820" y="7219"/>
                  </a:cubicBezTo>
                  <a:cubicBezTo>
                    <a:pt x="2849" y="7282"/>
                    <a:pt x="2879" y="7340"/>
                    <a:pt x="2908" y="7399"/>
                  </a:cubicBezTo>
                  <a:cubicBezTo>
                    <a:pt x="2913" y="7411"/>
                    <a:pt x="2923" y="7415"/>
                    <a:pt x="2934" y="7415"/>
                  </a:cubicBezTo>
                  <a:cubicBezTo>
                    <a:pt x="2954" y="7415"/>
                    <a:pt x="2976" y="7397"/>
                    <a:pt x="2967" y="7375"/>
                  </a:cubicBezTo>
                  <a:cubicBezTo>
                    <a:pt x="2771" y="6887"/>
                    <a:pt x="2464" y="6453"/>
                    <a:pt x="2147" y="6038"/>
                  </a:cubicBezTo>
                  <a:cubicBezTo>
                    <a:pt x="1825" y="5619"/>
                    <a:pt x="1484" y="5214"/>
                    <a:pt x="1181" y="4780"/>
                  </a:cubicBezTo>
                  <a:cubicBezTo>
                    <a:pt x="884" y="4341"/>
                    <a:pt x="635" y="3868"/>
                    <a:pt x="455" y="3365"/>
                  </a:cubicBezTo>
                  <a:cubicBezTo>
                    <a:pt x="279" y="2868"/>
                    <a:pt x="157" y="2346"/>
                    <a:pt x="108" y="1814"/>
                  </a:cubicBezTo>
                  <a:cubicBezTo>
                    <a:pt x="59" y="1287"/>
                    <a:pt x="74" y="746"/>
                    <a:pt x="162" y="219"/>
                  </a:cubicBezTo>
                  <a:cubicBezTo>
                    <a:pt x="172" y="151"/>
                    <a:pt x="181" y="87"/>
                    <a:pt x="196" y="24"/>
                  </a:cubicBezTo>
                  <a:cubicBezTo>
                    <a:pt x="199" y="9"/>
                    <a:pt x="188"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82"/>
            <p:cNvSpPr/>
            <p:nvPr/>
          </p:nvSpPr>
          <p:spPr>
            <a:xfrm>
              <a:off x="2999350" y="2197700"/>
              <a:ext cx="69425" cy="188350"/>
            </a:xfrm>
            <a:custGeom>
              <a:avLst/>
              <a:gdLst/>
              <a:ahLst/>
              <a:cxnLst/>
              <a:rect l="l" t="t" r="r" b="b"/>
              <a:pathLst>
                <a:path w="2777" h="7534" extrusionOk="0">
                  <a:moveTo>
                    <a:pt x="45" y="0"/>
                  </a:moveTo>
                  <a:cubicBezTo>
                    <a:pt x="23" y="0"/>
                    <a:pt x="1" y="16"/>
                    <a:pt x="6" y="42"/>
                  </a:cubicBezTo>
                  <a:cubicBezTo>
                    <a:pt x="172" y="554"/>
                    <a:pt x="382" y="1052"/>
                    <a:pt x="641" y="1525"/>
                  </a:cubicBezTo>
                  <a:cubicBezTo>
                    <a:pt x="772" y="1759"/>
                    <a:pt x="909" y="1988"/>
                    <a:pt x="1060" y="2208"/>
                  </a:cubicBezTo>
                  <a:cubicBezTo>
                    <a:pt x="1216" y="2432"/>
                    <a:pt x="1382" y="2652"/>
                    <a:pt x="1538" y="2876"/>
                  </a:cubicBezTo>
                  <a:cubicBezTo>
                    <a:pt x="1699" y="3096"/>
                    <a:pt x="1850" y="3320"/>
                    <a:pt x="1982" y="3559"/>
                  </a:cubicBezTo>
                  <a:cubicBezTo>
                    <a:pt x="2109" y="3783"/>
                    <a:pt x="2211" y="4022"/>
                    <a:pt x="2299" y="4261"/>
                  </a:cubicBezTo>
                  <a:cubicBezTo>
                    <a:pt x="2475" y="4744"/>
                    <a:pt x="2582" y="5252"/>
                    <a:pt x="2640" y="5759"/>
                  </a:cubicBezTo>
                  <a:cubicBezTo>
                    <a:pt x="2699" y="6276"/>
                    <a:pt x="2709" y="6798"/>
                    <a:pt x="2684" y="7315"/>
                  </a:cubicBezTo>
                  <a:cubicBezTo>
                    <a:pt x="2684" y="7383"/>
                    <a:pt x="2689" y="7447"/>
                    <a:pt x="2689" y="7510"/>
                  </a:cubicBezTo>
                  <a:cubicBezTo>
                    <a:pt x="2691" y="7526"/>
                    <a:pt x="2703" y="7534"/>
                    <a:pt x="2715" y="7534"/>
                  </a:cubicBezTo>
                  <a:cubicBezTo>
                    <a:pt x="2727" y="7534"/>
                    <a:pt x="2740" y="7525"/>
                    <a:pt x="2743" y="7510"/>
                  </a:cubicBezTo>
                  <a:cubicBezTo>
                    <a:pt x="2753" y="7442"/>
                    <a:pt x="2762" y="7378"/>
                    <a:pt x="2767" y="7310"/>
                  </a:cubicBezTo>
                  <a:cubicBezTo>
                    <a:pt x="2767" y="7247"/>
                    <a:pt x="2772" y="7183"/>
                    <a:pt x="2772" y="7120"/>
                  </a:cubicBezTo>
                  <a:cubicBezTo>
                    <a:pt x="2777" y="6988"/>
                    <a:pt x="2777" y="6856"/>
                    <a:pt x="2777" y="6725"/>
                  </a:cubicBezTo>
                  <a:cubicBezTo>
                    <a:pt x="2777" y="6466"/>
                    <a:pt x="2767" y="6203"/>
                    <a:pt x="2743" y="5944"/>
                  </a:cubicBezTo>
                  <a:cubicBezTo>
                    <a:pt x="2704" y="5432"/>
                    <a:pt x="2616" y="4920"/>
                    <a:pt x="2460" y="4427"/>
                  </a:cubicBezTo>
                  <a:cubicBezTo>
                    <a:pt x="2299" y="3925"/>
                    <a:pt x="2060" y="3462"/>
                    <a:pt x="1762" y="3027"/>
                  </a:cubicBezTo>
                  <a:cubicBezTo>
                    <a:pt x="1450" y="2574"/>
                    <a:pt x="1109" y="2149"/>
                    <a:pt x="826" y="1676"/>
                  </a:cubicBezTo>
                  <a:cubicBezTo>
                    <a:pt x="553" y="1213"/>
                    <a:pt x="319" y="725"/>
                    <a:pt x="143" y="213"/>
                  </a:cubicBezTo>
                  <a:cubicBezTo>
                    <a:pt x="119" y="150"/>
                    <a:pt x="99" y="86"/>
                    <a:pt x="80" y="23"/>
                  </a:cubicBezTo>
                  <a:cubicBezTo>
                    <a:pt x="74" y="7"/>
                    <a:pt x="59" y="0"/>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82"/>
            <p:cNvSpPr/>
            <p:nvPr/>
          </p:nvSpPr>
          <p:spPr>
            <a:xfrm>
              <a:off x="2999750" y="2216550"/>
              <a:ext cx="75800" cy="208700"/>
            </a:xfrm>
            <a:custGeom>
              <a:avLst/>
              <a:gdLst/>
              <a:ahLst/>
              <a:cxnLst/>
              <a:rect l="l" t="t" r="r" b="b"/>
              <a:pathLst>
                <a:path w="3032" h="8348" extrusionOk="0">
                  <a:moveTo>
                    <a:pt x="42" y="0"/>
                  </a:moveTo>
                  <a:cubicBezTo>
                    <a:pt x="36" y="0"/>
                    <a:pt x="29" y="5"/>
                    <a:pt x="29" y="15"/>
                  </a:cubicBezTo>
                  <a:cubicBezTo>
                    <a:pt x="0" y="605"/>
                    <a:pt x="166" y="1186"/>
                    <a:pt x="395" y="1722"/>
                  </a:cubicBezTo>
                  <a:cubicBezTo>
                    <a:pt x="625" y="2254"/>
                    <a:pt x="922" y="2751"/>
                    <a:pt x="1190" y="3264"/>
                  </a:cubicBezTo>
                  <a:cubicBezTo>
                    <a:pt x="1459" y="3776"/>
                    <a:pt x="1712" y="4298"/>
                    <a:pt x="1946" y="4829"/>
                  </a:cubicBezTo>
                  <a:cubicBezTo>
                    <a:pt x="2180" y="5366"/>
                    <a:pt x="2395" y="5917"/>
                    <a:pt x="2571" y="6483"/>
                  </a:cubicBezTo>
                  <a:cubicBezTo>
                    <a:pt x="2737" y="7015"/>
                    <a:pt x="2868" y="7566"/>
                    <a:pt x="2941" y="8122"/>
                  </a:cubicBezTo>
                  <a:cubicBezTo>
                    <a:pt x="2946" y="8185"/>
                    <a:pt x="2956" y="8253"/>
                    <a:pt x="2966" y="8317"/>
                  </a:cubicBezTo>
                  <a:cubicBezTo>
                    <a:pt x="2968" y="8337"/>
                    <a:pt x="2986" y="8348"/>
                    <a:pt x="3003" y="8348"/>
                  </a:cubicBezTo>
                  <a:cubicBezTo>
                    <a:pt x="3018" y="8348"/>
                    <a:pt x="3032" y="8338"/>
                    <a:pt x="3029" y="8317"/>
                  </a:cubicBezTo>
                  <a:cubicBezTo>
                    <a:pt x="2985" y="7771"/>
                    <a:pt x="2858" y="7224"/>
                    <a:pt x="2702" y="6697"/>
                  </a:cubicBezTo>
                  <a:cubicBezTo>
                    <a:pt x="2541" y="6137"/>
                    <a:pt x="2337" y="5585"/>
                    <a:pt x="2112" y="5044"/>
                  </a:cubicBezTo>
                  <a:cubicBezTo>
                    <a:pt x="1888" y="4507"/>
                    <a:pt x="1639" y="3981"/>
                    <a:pt x="1371" y="3464"/>
                  </a:cubicBezTo>
                  <a:cubicBezTo>
                    <a:pt x="1107" y="2956"/>
                    <a:pt x="820" y="2464"/>
                    <a:pt x="566" y="1956"/>
                  </a:cubicBezTo>
                  <a:cubicBezTo>
                    <a:pt x="298" y="1415"/>
                    <a:pt x="83" y="839"/>
                    <a:pt x="54" y="235"/>
                  </a:cubicBezTo>
                  <a:cubicBezTo>
                    <a:pt x="54" y="161"/>
                    <a:pt x="54" y="88"/>
                    <a:pt x="54" y="15"/>
                  </a:cubicBezTo>
                  <a:cubicBezTo>
                    <a:pt x="54" y="5"/>
                    <a:pt x="48"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82"/>
            <p:cNvSpPr/>
            <p:nvPr/>
          </p:nvSpPr>
          <p:spPr>
            <a:xfrm>
              <a:off x="3072300" y="2290575"/>
              <a:ext cx="154700" cy="158025"/>
            </a:xfrm>
            <a:custGeom>
              <a:avLst/>
              <a:gdLst/>
              <a:ahLst/>
              <a:cxnLst/>
              <a:rect l="l" t="t" r="r" b="b"/>
              <a:pathLst>
                <a:path w="6188" h="6321" extrusionOk="0">
                  <a:moveTo>
                    <a:pt x="6156" y="1"/>
                  </a:moveTo>
                  <a:cubicBezTo>
                    <a:pt x="6151" y="1"/>
                    <a:pt x="6145" y="3"/>
                    <a:pt x="6141" y="10"/>
                  </a:cubicBezTo>
                  <a:cubicBezTo>
                    <a:pt x="5976" y="225"/>
                    <a:pt x="5810" y="444"/>
                    <a:pt x="5639" y="654"/>
                  </a:cubicBezTo>
                  <a:cubicBezTo>
                    <a:pt x="5449" y="878"/>
                    <a:pt x="5254" y="1093"/>
                    <a:pt x="5054" y="1303"/>
                  </a:cubicBezTo>
                  <a:cubicBezTo>
                    <a:pt x="4654" y="1727"/>
                    <a:pt x="4234" y="2122"/>
                    <a:pt x="3785" y="2493"/>
                  </a:cubicBezTo>
                  <a:cubicBezTo>
                    <a:pt x="3322" y="2878"/>
                    <a:pt x="2820" y="3210"/>
                    <a:pt x="2337" y="3576"/>
                  </a:cubicBezTo>
                  <a:cubicBezTo>
                    <a:pt x="1883" y="3922"/>
                    <a:pt x="1464" y="4307"/>
                    <a:pt x="1083" y="4736"/>
                  </a:cubicBezTo>
                  <a:cubicBezTo>
                    <a:pt x="717" y="5156"/>
                    <a:pt x="391" y="5614"/>
                    <a:pt x="113" y="6102"/>
                  </a:cubicBezTo>
                  <a:cubicBezTo>
                    <a:pt x="78" y="6161"/>
                    <a:pt x="44" y="6219"/>
                    <a:pt x="10" y="6283"/>
                  </a:cubicBezTo>
                  <a:cubicBezTo>
                    <a:pt x="0" y="6303"/>
                    <a:pt x="17" y="6320"/>
                    <a:pt x="34" y="6320"/>
                  </a:cubicBezTo>
                  <a:cubicBezTo>
                    <a:pt x="42" y="6320"/>
                    <a:pt x="49" y="6316"/>
                    <a:pt x="54" y="6307"/>
                  </a:cubicBezTo>
                  <a:cubicBezTo>
                    <a:pt x="322" y="5814"/>
                    <a:pt x="639" y="5346"/>
                    <a:pt x="1000" y="4917"/>
                  </a:cubicBezTo>
                  <a:cubicBezTo>
                    <a:pt x="1366" y="4483"/>
                    <a:pt x="1771" y="4088"/>
                    <a:pt x="2215" y="3736"/>
                  </a:cubicBezTo>
                  <a:cubicBezTo>
                    <a:pt x="2693" y="3361"/>
                    <a:pt x="3210" y="3029"/>
                    <a:pt x="3683" y="2649"/>
                  </a:cubicBezTo>
                  <a:cubicBezTo>
                    <a:pt x="4132" y="2288"/>
                    <a:pt x="4556" y="1898"/>
                    <a:pt x="4961" y="1488"/>
                  </a:cubicBezTo>
                  <a:cubicBezTo>
                    <a:pt x="5356" y="1083"/>
                    <a:pt x="5741" y="659"/>
                    <a:pt x="6068" y="200"/>
                  </a:cubicBezTo>
                  <a:cubicBezTo>
                    <a:pt x="6107" y="147"/>
                    <a:pt x="6141" y="93"/>
                    <a:pt x="6180" y="39"/>
                  </a:cubicBezTo>
                  <a:cubicBezTo>
                    <a:pt x="6188" y="21"/>
                    <a:pt x="6171" y="1"/>
                    <a:pt x="6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82"/>
            <p:cNvSpPr/>
            <p:nvPr/>
          </p:nvSpPr>
          <p:spPr>
            <a:xfrm>
              <a:off x="3087900" y="2287525"/>
              <a:ext cx="141375" cy="135575"/>
            </a:xfrm>
            <a:custGeom>
              <a:avLst/>
              <a:gdLst/>
              <a:ahLst/>
              <a:cxnLst/>
              <a:rect l="l" t="t" r="r" b="b"/>
              <a:pathLst>
                <a:path w="5655" h="5423" extrusionOk="0">
                  <a:moveTo>
                    <a:pt x="5616" y="1"/>
                  </a:moveTo>
                  <a:cubicBezTo>
                    <a:pt x="5611" y="1"/>
                    <a:pt x="5606" y="2"/>
                    <a:pt x="5600" y="5"/>
                  </a:cubicBezTo>
                  <a:cubicBezTo>
                    <a:pt x="5347" y="156"/>
                    <a:pt x="5088" y="293"/>
                    <a:pt x="4820" y="425"/>
                  </a:cubicBezTo>
                  <a:cubicBezTo>
                    <a:pt x="4566" y="547"/>
                    <a:pt x="4313" y="673"/>
                    <a:pt x="4064" y="815"/>
                  </a:cubicBezTo>
                  <a:cubicBezTo>
                    <a:pt x="3635" y="1064"/>
                    <a:pt x="3225" y="1351"/>
                    <a:pt x="2840" y="1668"/>
                  </a:cubicBezTo>
                  <a:cubicBezTo>
                    <a:pt x="2649" y="1829"/>
                    <a:pt x="2459" y="1995"/>
                    <a:pt x="2279" y="2171"/>
                  </a:cubicBezTo>
                  <a:cubicBezTo>
                    <a:pt x="2098" y="2346"/>
                    <a:pt x="1927" y="2527"/>
                    <a:pt x="1762" y="2712"/>
                  </a:cubicBezTo>
                  <a:cubicBezTo>
                    <a:pt x="1430" y="3088"/>
                    <a:pt x="1123" y="3488"/>
                    <a:pt x="845" y="3907"/>
                  </a:cubicBezTo>
                  <a:cubicBezTo>
                    <a:pt x="567" y="4327"/>
                    <a:pt x="313" y="4766"/>
                    <a:pt x="93" y="5214"/>
                  </a:cubicBezTo>
                  <a:cubicBezTo>
                    <a:pt x="64" y="5273"/>
                    <a:pt x="35" y="5327"/>
                    <a:pt x="10" y="5385"/>
                  </a:cubicBezTo>
                  <a:cubicBezTo>
                    <a:pt x="1" y="5405"/>
                    <a:pt x="18" y="5423"/>
                    <a:pt x="34" y="5423"/>
                  </a:cubicBezTo>
                  <a:cubicBezTo>
                    <a:pt x="42" y="5423"/>
                    <a:pt x="50" y="5419"/>
                    <a:pt x="54" y="5410"/>
                  </a:cubicBezTo>
                  <a:cubicBezTo>
                    <a:pt x="274" y="4961"/>
                    <a:pt x="518" y="4522"/>
                    <a:pt x="786" y="4102"/>
                  </a:cubicBezTo>
                  <a:cubicBezTo>
                    <a:pt x="1059" y="3678"/>
                    <a:pt x="1357" y="3273"/>
                    <a:pt x="1684" y="2893"/>
                  </a:cubicBezTo>
                  <a:cubicBezTo>
                    <a:pt x="2010" y="2512"/>
                    <a:pt x="2362" y="2156"/>
                    <a:pt x="2737" y="1829"/>
                  </a:cubicBezTo>
                  <a:cubicBezTo>
                    <a:pt x="3113" y="1498"/>
                    <a:pt x="3522" y="1210"/>
                    <a:pt x="3952" y="951"/>
                  </a:cubicBezTo>
                  <a:cubicBezTo>
                    <a:pt x="4435" y="664"/>
                    <a:pt x="4952" y="444"/>
                    <a:pt x="5444" y="166"/>
                  </a:cubicBezTo>
                  <a:cubicBezTo>
                    <a:pt x="5508" y="132"/>
                    <a:pt x="5571" y="93"/>
                    <a:pt x="5630" y="54"/>
                  </a:cubicBezTo>
                  <a:cubicBezTo>
                    <a:pt x="5654" y="38"/>
                    <a:pt x="5641" y="1"/>
                    <a:pt x="5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82"/>
            <p:cNvSpPr/>
            <p:nvPr/>
          </p:nvSpPr>
          <p:spPr>
            <a:xfrm>
              <a:off x="3088725" y="2286700"/>
              <a:ext cx="141300" cy="134525"/>
            </a:xfrm>
            <a:custGeom>
              <a:avLst/>
              <a:gdLst/>
              <a:ahLst/>
              <a:cxnLst/>
              <a:rect l="l" t="t" r="r" b="b"/>
              <a:pathLst>
                <a:path w="5652" h="5381" extrusionOk="0">
                  <a:moveTo>
                    <a:pt x="5609" y="0"/>
                  </a:moveTo>
                  <a:cubicBezTo>
                    <a:pt x="5594" y="0"/>
                    <a:pt x="5581" y="9"/>
                    <a:pt x="5577" y="28"/>
                  </a:cubicBezTo>
                  <a:cubicBezTo>
                    <a:pt x="5470" y="492"/>
                    <a:pt x="5377" y="970"/>
                    <a:pt x="5172" y="1409"/>
                  </a:cubicBezTo>
                  <a:cubicBezTo>
                    <a:pt x="4943" y="1882"/>
                    <a:pt x="4582" y="2277"/>
                    <a:pt x="4231" y="2662"/>
                  </a:cubicBezTo>
                  <a:cubicBezTo>
                    <a:pt x="3875" y="3053"/>
                    <a:pt x="3494" y="3423"/>
                    <a:pt x="3065" y="3735"/>
                  </a:cubicBezTo>
                  <a:cubicBezTo>
                    <a:pt x="2641" y="4043"/>
                    <a:pt x="2177" y="4296"/>
                    <a:pt x="1709" y="4526"/>
                  </a:cubicBezTo>
                  <a:cubicBezTo>
                    <a:pt x="1212" y="4769"/>
                    <a:pt x="714" y="5004"/>
                    <a:pt x="216" y="5243"/>
                  </a:cubicBezTo>
                  <a:cubicBezTo>
                    <a:pt x="153" y="5277"/>
                    <a:pt x="90" y="5306"/>
                    <a:pt x="26" y="5335"/>
                  </a:cubicBezTo>
                  <a:cubicBezTo>
                    <a:pt x="0" y="5348"/>
                    <a:pt x="17" y="5381"/>
                    <a:pt x="41" y="5381"/>
                  </a:cubicBezTo>
                  <a:cubicBezTo>
                    <a:pt x="44" y="5381"/>
                    <a:pt x="47" y="5380"/>
                    <a:pt x="51" y="5379"/>
                  </a:cubicBezTo>
                  <a:cubicBezTo>
                    <a:pt x="563" y="5140"/>
                    <a:pt x="1075" y="4906"/>
                    <a:pt x="1587" y="4662"/>
                  </a:cubicBezTo>
                  <a:cubicBezTo>
                    <a:pt x="2065" y="4433"/>
                    <a:pt x="2538" y="4194"/>
                    <a:pt x="2972" y="3896"/>
                  </a:cubicBezTo>
                  <a:cubicBezTo>
                    <a:pt x="3411" y="3599"/>
                    <a:pt x="3802" y="3238"/>
                    <a:pt x="4163" y="2853"/>
                  </a:cubicBezTo>
                  <a:cubicBezTo>
                    <a:pt x="4348" y="2653"/>
                    <a:pt x="4524" y="2453"/>
                    <a:pt x="4699" y="2253"/>
                  </a:cubicBezTo>
                  <a:cubicBezTo>
                    <a:pt x="4870" y="2048"/>
                    <a:pt x="5031" y="1838"/>
                    <a:pt x="5162" y="1604"/>
                  </a:cubicBezTo>
                  <a:cubicBezTo>
                    <a:pt x="5397" y="1175"/>
                    <a:pt x="5509" y="701"/>
                    <a:pt x="5606" y="228"/>
                  </a:cubicBezTo>
                  <a:cubicBezTo>
                    <a:pt x="5621" y="170"/>
                    <a:pt x="5631" y="106"/>
                    <a:pt x="5645" y="48"/>
                  </a:cubicBezTo>
                  <a:cubicBezTo>
                    <a:pt x="5651" y="19"/>
                    <a:pt x="5629" y="0"/>
                    <a:pt x="5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82"/>
            <p:cNvSpPr/>
            <p:nvPr/>
          </p:nvSpPr>
          <p:spPr>
            <a:xfrm>
              <a:off x="3001575" y="2316175"/>
              <a:ext cx="56850" cy="247450"/>
            </a:xfrm>
            <a:custGeom>
              <a:avLst/>
              <a:gdLst/>
              <a:ahLst/>
              <a:cxnLst/>
              <a:rect l="l" t="t" r="r" b="b"/>
              <a:pathLst>
                <a:path w="2274" h="9898" extrusionOk="0">
                  <a:moveTo>
                    <a:pt x="75" y="0"/>
                  </a:moveTo>
                  <a:cubicBezTo>
                    <a:pt x="69" y="0"/>
                    <a:pt x="61" y="5"/>
                    <a:pt x="59" y="15"/>
                  </a:cubicBezTo>
                  <a:cubicBezTo>
                    <a:pt x="0" y="630"/>
                    <a:pt x="10" y="1249"/>
                    <a:pt x="49" y="1869"/>
                  </a:cubicBezTo>
                  <a:cubicBezTo>
                    <a:pt x="88" y="2503"/>
                    <a:pt x="166" y="3137"/>
                    <a:pt x="288" y="3761"/>
                  </a:cubicBezTo>
                  <a:cubicBezTo>
                    <a:pt x="410" y="4400"/>
                    <a:pt x="591" y="5029"/>
                    <a:pt x="800" y="5644"/>
                  </a:cubicBezTo>
                  <a:cubicBezTo>
                    <a:pt x="1025" y="6302"/>
                    <a:pt x="1278" y="6951"/>
                    <a:pt x="1522" y="7605"/>
                  </a:cubicBezTo>
                  <a:cubicBezTo>
                    <a:pt x="1644" y="7936"/>
                    <a:pt x="1766" y="8263"/>
                    <a:pt x="1878" y="8595"/>
                  </a:cubicBezTo>
                  <a:cubicBezTo>
                    <a:pt x="1990" y="8922"/>
                    <a:pt x="2112" y="9258"/>
                    <a:pt x="2171" y="9600"/>
                  </a:cubicBezTo>
                  <a:cubicBezTo>
                    <a:pt x="2186" y="9688"/>
                    <a:pt x="2195" y="9780"/>
                    <a:pt x="2205" y="9868"/>
                  </a:cubicBezTo>
                  <a:cubicBezTo>
                    <a:pt x="2207" y="9888"/>
                    <a:pt x="2223" y="9897"/>
                    <a:pt x="2239" y="9897"/>
                  </a:cubicBezTo>
                  <a:cubicBezTo>
                    <a:pt x="2254" y="9897"/>
                    <a:pt x="2268" y="9888"/>
                    <a:pt x="2268" y="9868"/>
                  </a:cubicBezTo>
                  <a:cubicBezTo>
                    <a:pt x="2273" y="9697"/>
                    <a:pt x="2239" y="9527"/>
                    <a:pt x="2195" y="9361"/>
                  </a:cubicBezTo>
                  <a:cubicBezTo>
                    <a:pt x="2156" y="9190"/>
                    <a:pt x="2103" y="9024"/>
                    <a:pt x="2044" y="8858"/>
                  </a:cubicBezTo>
                  <a:cubicBezTo>
                    <a:pt x="1937" y="8522"/>
                    <a:pt x="1820" y="8195"/>
                    <a:pt x="1698" y="7868"/>
                  </a:cubicBezTo>
                  <a:cubicBezTo>
                    <a:pt x="1454" y="7215"/>
                    <a:pt x="1190" y="6566"/>
                    <a:pt x="956" y="5907"/>
                  </a:cubicBezTo>
                  <a:cubicBezTo>
                    <a:pt x="732" y="5283"/>
                    <a:pt x="537" y="4649"/>
                    <a:pt x="395" y="4000"/>
                  </a:cubicBezTo>
                  <a:cubicBezTo>
                    <a:pt x="264" y="3376"/>
                    <a:pt x="176" y="2747"/>
                    <a:pt x="122" y="2108"/>
                  </a:cubicBezTo>
                  <a:cubicBezTo>
                    <a:pt x="73" y="1483"/>
                    <a:pt x="59" y="859"/>
                    <a:pt x="83" y="230"/>
                  </a:cubicBezTo>
                  <a:cubicBezTo>
                    <a:pt x="83" y="157"/>
                    <a:pt x="83" y="88"/>
                    <a:pt x="88" y="15"/>
                  </a:cubicBezTo>
                  <a:cubicBezTo>
                    <a:pt x="88" y="5"/>
                    <a:pt x="8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82"/>
            <p:cNvSpPr/>
            <p:nvPr/>
          </p:nvSpPr>
          <p:spPr>
            <a:xfrm>
              <a:off x="2981575" y="2314200"/>
              <a:ext cx="60000" cy="196250"/>
            </a:xfrm>
            <a:custGeom>
              <a:avLst/>
              <a:gdLst/>
              <a:ahLst/>
              <a:cxnLst/>
              <a:rect l="l" t="t" r="r" b="b"/>
              <a:pathLst>
                <a:path w="2400" h="7850" extrusionOk="0">
                  <a:moveTo>
                    <a:pt x="827" y="1"/>
                  </a:moveTo>
                  <a:cubicBezTo>
                    <a:pt x="821" y="1"/>
                    <a:pt x="814" y="4"/>
                    <a:pt x="810" y="11"/>
                  </a:cubicBezTo>
                  <a:cubicBezTo>
                    <a:pt x="654" y="255"/>
                    <a:pt x="552" y="533"/>
                    <a:pt x="449" y="801"/>
                  </a:cubicBezTo>
                  <a:cubicBezTo>
                    <a:pt x="347" y="1075"/>
                    <a:pt x="264" y="1353"/>
                    <a:pt x="195" y="1635"/>
                  </a:cubicBezTo>
                  <a:cubicBezTo>
                    <a:pt x="59" y="2192"/>
                    <a:pt x="0" y="2772"/>
                    <a:pt x="39" y="3348"/>
                  </a:cubicBezTo>
                  <a:cubicBezTo>
                    <a:pt x="83" y="3899"/>
                    <a:pt x="225" y="4430"/>
                    <a:pt x="444" y="4938"/>
                  </a:cubicBezTo>
                  <a:cubicBezTo>
                    <a:pt x="659" y="5435"/>
                    <a:pt x="947" y="5899"/>
                    <a:pt x="1249" y="6342"/>
                  </a:cubicBezTo>
                  <a:cubicBezTo>
                    <a:pt x="1561" y="6796"/>
                    <a:pt x="1893" y="7230"/>
                    <a:pt x="2220" y="7674"/>
                  </a:cubicBezTo>
                  <a:cubicBezTo>
                    <a:pt x="2259" y="7728"/>
                    <a:pt x="2298" y="7781"/>
                    <a:pt x="2337" y="7840"/>
                  </a:cubicBezTo>
                  <a:cubicBezTo>
                    <a:pt x="2342" y="7847"/>
                    <a:pt x="2350" y="7850"/>
                    <a:pt x="2359" y="7850"/>
                  </a:cubicBezTo>
                  <a:cubicBezTo>
                    <a:pt x="2379" y="7850"/>
                    <a:pt x="2399" y="7831"/>
                    <a:pt x="2386" y="7811"/>
                  </a:cubicBezTo>
                  <a:cubicBezTo>
                    <a:pt x="2073" y="7372"/>
                    <a:pt x="1742" y="6938"/>
                    <a:pt x="1434" y="6494"/>
                  </a:cubicBezTo>
                  <a:cubicBezTo>
                    <a:pt x="1127" y="6055"/>
                    <a:pt x="839" y="5596"/>
                    <a:pt x="610" y="5108"/>
                  </a:cubicBezTo>
                  <a:cubicBezTo>
                    <a:pt x="376" y="4621"/>
                    <a:pt x="205" y="4099"/>
                    <a:pt x="142" y="3562"/>
                  </a:cubicBezTo>
                  <a:cubicBezTo>
                    <a:pt x="74" y="2996"/>
                    <a:pt x="108" y="2421"/>
                    <a:pt x="225" y="1860"/>
                  </a:cubicBezTo>
                  <a:cubicBezTo>
                    <a:pt x="283" y="1577"/>
                    <a:pt x="356" y="1299"/>
                    <a:pt x="449" y="1031"/>
                  </a:cubicBezTo>
                  <a:cubicBezTo>
                    <a:pt x="542" y="753"/>
                    <a:pt x="654" y="484"/>
                    <a:pt x="771" y="216"/>
                  </a:cubicBezTo>
                  <a:cubicBezTo>
                    <a:pt x="800" y="153"/>
                    <a:pt x="825" y="89"/>
                    <a:pt x="844" y="26"/>
                  </a:cubicBezTo>
                  <a:cubicBezTo>
                    <a:pt x="850" y="10"/>
                    <a:pt x="839"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82"/>
            <p:cNvSpPr/>
            <p:nvPr/>
          </p:nvSpPr>
          <p:spPr>
            <a:xfrm>
              <a:off x="3003150" y="2313225"/>
              <a:ext cx="42650" cy="201500"/>
            </a:xfrm>
            <a:custGeom>
              <a:avLst/>
              <a:gdLst/>
              <a:ahLst/>
              <a:cxnLst/>
              <a:rect l="l" t="t" r="r" b="b"/>
              <a:pathLst>
                <a:path w="1706" h="8060" extrusionOk="0">
                  <a:moveTo>
                    <a:pt x="52" y="0"/>
                  </a:moveTo>
                  <a:cubicBezTo>
                    <a:pt x="39" y="0"/>
                    <a:pt x="25" y="9"/>
                    <a:pt x="25" y="26"/>
                  </a:cubicBezTo>
                  <a:cubicBezTo>
                    <a:pt x="1" y="557"/>
                    <a:pt x="142" y="1089"/>
                    <a:pt x="342" y="1577"/>
                  </a:cubicBezTo>
                  <a:cubicBezTo>
                    <a:pt x="547" y="2070"/>
                    <a:pt x="810" y="2538"/>
                    <a:pt x="1040" y="3021"/>
                  </a:cubicBezTo>
                  <a:cubicBezTo>
                    <a:pt x="1152" y="3265"/>
                    <a:pt x="1254" y="3508"/>
                    <a:pt x="1337" y="3762"/>
                  </a:cubicBezTo>
                  <a:cubicBezTo>
                    <a:pt x="1420" y="4021"/>
                    <a:pt x="1479" y="4289"/>
                    <a:pt x="1513" y="4562"/>
                  </a:cubicBezTo>
                  <a:cubicBezTo>
                    <a:pt x="1586" y="5103"/>
                    <a:pt x="1581" y="5650"/>
                    <a:pt x="1571" y="6196"/>
                  </a:cubicBezTo>
                  <a:cubicBezTo>
                    <a:pt x="1562" y="6742"/>
                    <a:pt x="1552" y="7294"/>
                    <a:pt x="1605" y="7840"/>
                  </a:cubicBezTo>
                  <a:cubicBezTo>
                    <a:pt x="1615" y="7903"/>
                    <a:pt x="1625" y="7967"/>
                    <a:pt x="1635" y="8035"/>
                  </a:cubicBezTo>
                  <a:cubicBezTo>
                    <a:pt x="1639" y="8052"/>
                    <a:pt x="1654" y="8060"/>
                    <a:pt x="1668" y="8060"/>
                  </a:cubicBezTo>
                  <a:cubicBezTo>
                    <a:pt x="1687" y="8060"/>
                    <a:pt x="1706" y="8047"/>
                    <a:pt x="1703" y="8025"/>
                  </a:cubicBezTo>
                  <a:cubicBezTo>
                    <a:pt x="1684" y="7752"/>
                    <a:pt x="1654" y="7484"/>
                    <a:pt x="1649" y="7211"/>
                  </a:cubicBezTo>
                  <a:cubicBezTo>
                    <a:pt x="1645" y="6937"/>
                    <a:pt x="1649" y="6659"/>
                    <a:pt x="1654" y="6381"/>
                  </a:cubicBezTo>
                  <a:cubicBezTo>
                    <a:pt x="1659" y="5840"/>
                    <a:pt x="1674" y="5294"/>
                    <a:pt x="1620" y="4752"/>
                  </a:cubicBezTo>
                  <a:cubicBezTo>
                    <a:pt x="1591" y="4484"/>
                    <a:pt x="1547" y="4221"/>
                    <a:pt x="1479" y="3962"/>
                  </a:cubicBezTo>
                  <a:cubicBezTo>
                    <a:pt x="1410" y="3704"/>
                    <a:pt x="1318" y="3450"/>
                    <a:pt x="1210" y="3206"/>
                  </a:cubicBezTo>
                  <a:cubicBezTo>
                    <a:pt x="1001" y="2718"/>
                    <a:pt x="737" y="2250"/>
                    <a:pt x="518" y="1767"/>
                  </a:cubicBezTo>
                  <a:cubicBezTo>
                    <a:pt x="298" y="1279"/>
                    <a:pt x="108" y="762"/>
                    <a:pt x="84" y="226"/>
                  </a:cubicBezTo>
                  <a:cubicBezTo>
                    <a:pt x="79" y="158"/>
                    <a:pt x="79" y="94"/>
                    <a:pt x="79" y="26"/>
                  </a:cubicBezTo>
                  <a:cubicBezTo>
                    <a:pt x="79" y="9"/>
                    <a:pt x="65" y="0"/>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82"/>
            <p:cNvSpPr/>
            <p:nvPr/>
          </p:nvSpPr>
          <p:spPr>
            <a:xfrm>
              <a:off x="2958450" y="2472350"/>
              <a:ext cx="91675" cy="165675"/>
            </a:xfrm>
            <a:custGeom>
              <a:avLst/>
              <a:gdLst/>
              <a:ahLst/>
              <a:cxnLst/>
              <a:rect l="l" t="t" r="r" b="b"/>
              <a:pathLst>
                <a:path w="3667" h="6627" extrusionOk="0">
                  <a:moveTo>
                    <a:pt x="21" y="1"/>
                  </a:moveTo>
                  <a:cubicBezTo>
                    <a:pt x="11" y="1"/>
                    <a:pt x="0" y="9"/>
                    <a:pt x="3" y="21"/>
                  </a:cubicBezTo>
                  <a:cubicBezTo>
                    <a:pt x="135" y="475"/>
                    <a:pt x="433" y="855"/>
                    <a:pt x="735" y="1207"/>
                  </a:cubicBezTo>
                  <a:cubicBezTo>
                    <a:pt x="1077" y="1602"/>
                    <a:pt x="1418" y="1987"/>
                    <a:pt x="1740" y="2392"/>
                  </a:cubicBezTo>
                  <a:cubicBezTo>
                    <a:pt x="2057" y="2806"/>
                    <a:pt x="2364" y="3226"/>
                    <a:pt x="2642" y="3670"/>
                  </a:cubicBezTo>
                  <a:cubicBezTo>
                    <a:pt x="2906" y="4089"/>
                    <a:pt x="3140" y="4528"/>
                    <a:pt x="3311" y="4992"/>
                  </a:cubicBezTo>
                  <a:cubicBezTo>
                    <a:pt x="3481" y="5445"/>
                    <a:pt x="3589" y="5928"/>
                    <a:pt x="3593" y="6416"/>
                  </a:cubicBezTo>
                  <a:cubicBezTo>
                    <a:pt x="3593" y="6474"/>
                    <a:pt x="3593" y="6538"/>
                    <a:pt x="3589" y="6601"/>
                  </a:cubicBezTo>
                  <a:cubicBezTo>
                    <a:pt x="3589" y="6618"/>
                    <a:pt x="3602" y="6627"/>
                    <a:pt x="3616" y="6627"/>
                  </a:cubicBezTo>
                  <a:cubicBezTo>
                    <a:pt x="3630" y="6627"/>
                    <a:pt x="3645" y="6618"/>
                    <a:pt x="3647" y="6601"/>
                  </a:cubicBezTo>
                  <a:cubicBezTo>
                    <a:pt x="3667" y="6114"/>
                    <a:pt x="3589" y="5626"/>
                    <a:pt x="3437" y="5167"/>
                  </a:cubicBezTo>
                  <a:cubicBezTo>
                    <a:pt x="3286" y="4699"/>
                    <a:pt x="3067" y="4255"/>
                    <a:pt x="2813" y="3831"/>
                  </a:cubicBezTo>
                  <a:cubicBezTo>
                    <a:pt x="2550" y="3387"/>
                    <a:pt x="2252" y="2967"/>
                    <a:pt x="1945" y="2558"/>
                  </a:cubicBezTo>
                  <a:cubicBezTo>
                    <a:pt x="1628" y="2138"/>
                    <a:pt x="1291" y="1733"/>
                    <a:pt x="940" y="1343"/>
                  </a:cubicBezTo>
                  <a:cubicBezTo>
                    <a:pt x="623" y="987"/>
                    <a:pt x="306" y="621"/>
                    <a:pt x="106" y="182"/>
                  </a:cubicBezTo>
                  <a:cubicBezTo>
                    <a:pt x="82" y="129"/>
                    <a:pt x="57" y="70"/>
                    <a:pt x="38" y="12"/>
                  </a:cubicBezTo>
                  <a:cubicBezTo>
                    <a:pt x="34" y="4"/>
                    <a:pt x="27" y="1"/>
                    <a:pt x="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82"/>
            <p:cNvSpPr/>
            <p:nvPr/>
          </p:nvSpPr>
          <p:spPr>
            <a:xfrm>
              <a:off x="2920575" y="2417175"/>
              <a:ext cx="120175" cy="176525"/>
            </a:xfrm>
            <a:custGeom>
              <a:avLst/>
              <a:gdLst/>
              <a:ahLst/>
              <a:cxnLst/>
              <a:rect l="l" t="t" r="r" b="b"/>
              <a:pathLst>
                <a:path w="4807" h="7061" extrusionOk="0">
                  <a:moveTo>
                    <a:pt x="29" y="0"/>
                  </a:moveTo>
                  <a:cubicBezTo>
                    <a:pt x="14" y="0"/>
                    <a:pt x="0" y="11"/>
                    <a:pt x="6" y="28"/>
                  </a:cubicBezTo>
                  <a:cubicBezTo>
                    <a:pt x="109" y="365"/>
                    <a:pt x="226" y="692"/>
                    <a:pt x="343" y="1024"/>
                  </a:cubicBezTo>
                  <a:cubicBezTo>
                    <a:pt x="455" y="1350"/>
                    <a:pt x="572" y="1682"/>
                    <a:pt x="689" y="2009"/>
                  </a:cubicBezTo>
                  <a:cubicBezTo>
                    <a:pt x="894" y="2589"/>
                    <a:pt x="1094" y="3175"/>
                    <a:pt x="1455" y="3682"/>
                  </a:cubicBezTo>
                  <a:cubicBezTo>
                    <a:pt x="1748" y="4092"/>
                    <a:pt x="2114" y="4448"/>
                    <a:pt x="2494" y="4774"/>
                  </a:cubicBezTo>
                  <a:cubicBezTo>
                    <a:pt x="2879" y="5111"/>
                    <a:pt x="3279" y="5423"/>
                    <a:pt x="3660" y="5765"/>
                  </a:cubicBezTo>
                  <a:cubicBezTo>
                    <a:pt x="4031" y="6101"/>
                    <a:pt x="4382" y="6462"/>
                    <a:pt x="4655" y="6886"/>
                  </a:cubicBezTo>
                  <a:cubicBezTo>
                    <a:pt x="4684" y="6940"/>
                    <a:pt x="4718" y="6994"/>
                    <a:pt x="4748" y="7047"/>
                  </a:cubicBezTo>
                  <a:cubicBezTo>
                    <a:pt x="4754" y="7057"/>
                    <a:pt x="4762" y="7061"/>
                    <a:pt x="4770" y="7061"/>
                  </a:cubicBezTo>
                  <a:cubicBezTo>
                    <a:pt x="4789" y="7061"/>
                    <a:pt x="4806" y="7042"/>
                    <a:pt x="4796" y="7018"/>
                  </a:cubicBezTo>
                  <a:cubicBezTo>
                    <a:pt x="4557" y="6579"/>
                    <a:pt x="4230" y="6199"/>
                    <a:pt x="3865" y="5852"/>
                  </a:cubicBezTo>
                  <a:cubicBezTo>
                    <a:pt x="3499" y="5501"/>
                    <a:pt x="3099" y="5184"/>
                    <a:pt x="2709" y="4857"/>
                  </a:cubicBezTo>
                  <a:cubicBezTo>
                    <a:pt x="2328" y="4531"/>
                    <a:pt x="1957" y="4189"/>
                    <a:pt x="1650" y="3794"/>
                  </a:cubicBezTo>
                  <a:cubicBezTo>
                    <a:pt x="1479" y="3579"/>
                    <a:pt x="1338" y="3350"/>
                    <a:pt x="1216" y="3111"/>
                  </a:cubicBezTo>
                  <a:cubicBezTo>
                    <a:pt x="1075" y="2823"/>
                    <a:pt x="967" y="2521"/>
                    <a:pt x="860" y="2219"/>
                  </a:cubicBezTo>
                  <a:cubicBezTo>
                    <a:pt x="626" y="1565"/>
                    <a:pt x="397" y="906"/>
                    <a:pt x="148" y="258"/>
                  </a:cubicBezTo>
                  <a:cubicBezTo>
                    <a:pt x="119" y="175"/>
                    <a:pt x="84" y="97"/>
                    <a:pt x="50" y="14"/>
                  </a:cubicBezTo>
                  <a:cubicBezTo>
                    <a:pt x="47" y="4"/>
                    <a:pt x="38" y="0"/>
                    <a:pt x="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82"/>
            <p:cNvSpPr/>
            <p:nvPr/>
          </p:nvSpPr>
          <p:spPr>
            <a:xfrm>
              <a:off x="2920800" y="2418275"/>
              <a:ext cx="113800" cy="161300"/>
            </a:xfrm>
            <a:custGeom>
              <a:avLst/>
              <a:gdLst/>
              <a:ahLst/>
              <a:cxnLst/>
              <a:rect l="l" t="t" r="r" b="b"/>
              <a:pathLst>
                <a:path w="4552" h="6452" extrusionOk="0">
                  <a:moveTo>
                    <a:pt x="30" y="0"/>
                  </a:moveTo>
                  <a:cubicBezTo>
                    <a:pt x="11" y="0"/>
                    <a:pt x="1" y="27"/>
                    <a:pt x="17" y="43"/>
                  </a:cubicBezTo>
                  <a:cubicBezTo>
                    <a:pt x="432" y="341"/>
                    <a:pt x="841" y="633"/>
                    <a:pt x="1241" y="950"/>
                  </a:cubicBezTo>
                  <a:cubicBezTo>
                    <a:pt x="1636" y="1262"/>
                    <a:pt x="2017" y="1594"/>
                    <a:pt x="2353" y="1975"/>
                  </a:cubicBezTo>
                  <a:cubicBezTo>
                    <a:pt x="2695" y="2355"/>
                    <a:pt x="2983" y="2784"/>
                    <a:pt x="3226" y="3243"/>
                  </a:cubicBezTo>
                  <a:cubicBezTo>
                    <a:pt x="3470" y="3701"/>
                    <a:pt x="3670" y="4184"/>
                    <a:pt x="3856" y="4672"/>
                  </a:cubicBezTo>
                  <a:cubicBezTo>
                    <a:pt x="4056" y="5194"/>
                    <a:pt x="4236" y="5721"/>
                    <a:pt x="4426" y="6247"/>
                  </a:cubicBezTo>
                  <a:cubicBezTo>
                    <a:pt x="4451" y="6311"/>
                    <a:pt x="4480" y="6379"/>
                    <a:pt x="4509" y="6443"/>
                  </a:cubicBezTo>
                  <a:cubicBezTo>
                    <a:pt x="4512" y="6449"/>
                    <a:pt x="4518" y="6452"/>
                    <a:pt x="4524" y="6452"/>
                  </a:cubicBezTo>
                  <a:cubicBezTo>
                    <a:pt x="4537" y="6452"/>
                    <a:pt x="4552" y="6440"/>
                    <a:pt x="4548" y="6423"/>
                  </a:cubicBezTo>
                  <a:cubicBezTo>
                    <a:pt x="4519" y="6282"/>
                    <a:pt x="4470" y="6145"/>
                    <a:pt x="4421" y="6008"/>
                  </a:cubicBezTo>
                  <a:cubicBezTo>
                    <a:pt x="4378" y="5867"/>
                    <a:pt x="4329" y="5730"/>
                    <a:pt x="4280" y="5594"/>
                  </a:cubicBezTo>
                  <a:cubicBezTo>
                    <a:pt x="4182" y="5330"/>
                    <a:pt x="4090" y="5067"/>
                    <a:pt x="3992" y="4804"/>
                  </a:cubicBezTo>
                  <a:cubicBezTo>
                    <a:pt x="3812" y="4311"/>
                    <a:pt x="3617" y="3823"/>
                    <a:pt x="3383" y="3355"/>
                  </a:cubicBezTo>
                  <a:cubicBezTo>
                    <a:pt x="3148" y="2892"/>
                    <a:pt x="2870" y="2448"/>
                    <a:pt x="2534" y="2053"/>
                  </a:cubicBezTo>
                  <a:cubicBezTo>
                    <a:pt x="2207" y="1662"/>
                    <a:pt x="1831" y="1321"/>
                    <a:pt x="1441" y="1004"/>
                  </a:cubicBezTo>
                  <a:cubicBezTo>
                    <a:pt x="1041" y="682"/>
                    <a:pt x="627" y="389"/>
                    <a:pt x="197" y="111"/>
                  </a:cubicBezTo>
                  <a:cubicBezTo>
                    <a:pt x="144" y="72"/>
                    <a:pt x="95" y="38"/>
                    <a:pt x="41" y="4"/>
                  </a:cubicBezTo>
                  <a:cubicBezTo>
                    <a:pt x="37" y="2"/>
                    <a:pt x="33" y="0"/>
                    <a:pt x="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82"/>
            <p:cNvSpPr/>
            <p:nvPr/>
          </p:nvSpPr>
          <p:spPr>
            <a:xfrm>
              <a:off x="3053275" y="2380225"/>
              <a:ext cx="161350" cy="224025"/>
            </a:xfrm>
            <a:custGeom>
              <a:avLst/>
              <a:gdLst/>
              <a:ahLst/>
              <a:cxnLst/>
              <a:rect l="l" t="t" r="r" b="b"/>
              <a:pathLst>
                <a:path w="6454" h="8961" extrusionOk="0">
                  <a:moveTo>
                    <a:pt x="6421" y="1"/>
                  </a:moveTo>
                  <a:cubicBezTo>
                    <a:pt x="6415" y="1"/>
                    <a:pt x="6410" y="3"/>
                    <a:pt x="6405" y="9"/>
                  </a:cubicBezTo>
                  <a:cubicBezTo>
                    <a:pt x="6356" y="53"/>
                    <a:pt x="6302" y="97"/>
                    <a:pt x="6259" y="146"/>
                  </a:cubicBezTo>
                  <a:cubicBezTo>
                    <a:pt x="6205" y="194"/>
                    <a:pt x="6156" y="248"/>
                    <a:pt x="6107" y="302"/>
                  </a:cubicBezTo>
                  <a:cubicBezTo>
                    <a:pt x="6005" y="414"/>
                    <a:pt x="5902" y="531"/>
                    <a:pt x="5805" y="643"/>
                  </a:cubicBezTo>
                  <a:cubicBezTo>
                    <a:pt x="5590" y="902"/>
                    <a:pt x="5381" y="1165"/>
                    <a:pt x="5181" y="1428"/>
                  </a:cubicBezTo>
                  <a:cubicBezTo>
                    <a:pt x="4742" y="2004"/>
                    <a:pt x="4322" y="2599"/>
                    <a:pt x="3927" y="3204"/>
                  </a:cubicBezTo>
                  <a:cubicBezTo>
                    <a:pt x="3571" y="3740"/>
                    <a:pt x="3230" y="4292"/>
                    <a:pt x="2922" y="4857"/>
                  </a:cubicBezTo>
                  <a:cubicBezTo>
                    <a:pt x="2547" y="5535"/>
                    <a:pt x="2191" y="6223"/>
                    <a:pt x="1766" y="6872"/>
                  </a:cubicBezTo>
                  <a:cubicBezTo>
                    <a:pt x="1332" y="7540"/>
                    <a:pt x="839" y="8179"/>
                    <a:pt x="249" y="8721"/>
                  </a:cubicBezTo>
                  <a:cubicBezTo>
                    <a:pt x="176" y="8784"/>
                    <a:pt x="98" y="8852"/>
                    <a:pt x="20" y="8916"/>
                  </a:cubicBezTo>
                  <a:cubicBezTo>
                    <a:pt x="1" y="8935"/>
                    <a:pt x="21" y="8960"/>
                    <a:pt x="43" y="8960"/>
                  </a:cubicBezTo>
                  <a:cubicBezTo>
                    <a:pt x="48" y="8960"/>
                    <a:pt x="54" y="8959"/>
                    <a:pt x="59" y="8955"/>
                  </a:cubicBezTo>
                  <a:cubicBezTo>
                    <a:pt x="674" y="8447"/>
                    <a:pt x="1196" y="7833"/>
                    <a:pt x="1649" y="7179"/>
                  </a:cubicBezTo>
                  <a:cubicBezTo>
                    <a:pt x="2108" y="6516"/>
                    <a:pt x="2498" y="5809"/>
                    <a:pt x="2878" y="5101"/>
                  </a:cubicBezTo>
                  <a:cubicBezTo>
                    <a:pt x="3176" y="4545"/>
                    <a:pt x="3503" y="4009"/>
                    <a:pt x="3844" y="3477"/>
                  </a:cubicBezTo>
                  <a:cubicBezTo>
                    <a:pt x="4234" y="2872"/>
                    <a:pt x="4644" y="2277"/>
                    <a:pt x="5073" y="1697"/>
                  </a:cubicBezTo>
                  <a:cubicBezTo>
                    <a:pt x="5459" y="1180"/>
                    <a:pt x="5863" y="672"/>
                    <a:pt x="6302" y="194"/>
                  </a:cubicBezTo>
                  <a:cubicBezTo>
                    <a:pt x="6351" y="146"/>
                    <a:pt x="6390" y="87"/>
                    <a:pt x="6439" y="38"/>
                  </a:cubicBezTo>
                  <a:cubicBezTo>
                    <a:pt x="6454" y="24"/>
                    <a:pt x="6438"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82"/>
            <p:cNvSpPr/>
            <p:nvPr/>
          </p:nvSpPr>
          <p:spPr>
            <a:xfrm>
              <a:off x="3081425" y="2375925"/>
              <a:ext cx="138050" cy="197575"/>
            </a:xfrm>
            <a:custGeom>
              <a:avLst/>
              <a:gdLst/>
              <a:ahLst/>
              <a:cxnLst/>
              <a:rect l="l" t="t" r="r" b="b"/>
              <a:pathLst>
                <a:path w="5522" h="7903" extrusionOk="0">
                  <a:moveTo>
                    <a:pt x="5484" y="0"/>
                  </a:moveTo>
                  <a:cubicBezTo>
                    <a:pt x="5482" y="0"/>
                    <a:pt x="5481" y="0"/>
                    <a:pt x="5479" y="1"/>
                  </a:cubicBezTo>
                  <a:cubicBezTo>
                    <a:pt x="5323" y="30"/>
                    <a:pt x="5176" y="79"/>
                    <a:pt x="5030" y="142"/>
                  </a:cubicBezTo>
                  <a:cubicBezTo>
                    <a:pt x="4889" y="196"/>
                    <a:pt x="4752" y="259"/>
                    <a:pt x="4616" y="332"/>
                  </a:cubicBezTo>
                  <a:cubicBezTo>
                    <a:pt x="4342" y="479"/>
                    <a:pt x="4084" y="649"/>
                    <a:pt x="3835" y="840"/>
                  </a:cubicBezTo>
                  <a:cubicBezTo>
                    <a:pt x="3338" y="1230"/>
                    <a:pt x="2894" y="1683"/>
                    <a:pt x="2484" y="2161"/>
                  </a:cubicBezTo>
                  <a:cubicBezTo>
                    <a:pt x="2055" y="2654"/>
                    <a:pt x="1694" y="3205"/>
                    <a:pt x="1406" y="3791"/>
                  </a:cubicBezTo>
                  <a:cubicBezTo>
                    <a:pt x="1265" y="4083"/>
                    <a:pt x="1138" y="4386"/>
                    <a:pt x="1026" y="4693"/>
                  </a:cubicBezTo>
                  <a:cubicBezTo>
                    <a:pt x="913" y="5010"/>
                    <a:pt x="826" y="5332"/>
                    <a:pt x="733" y="5659"/>
                  </a:cubicBezTo>
                  <a:cubicBezTo>
                    <a:pt x="552" y="6322"/>
                    <a:pt x="357" y="6981"/>
                    <a:pt x="109" y="7619"/>
                  </a:cubicBezTo>
                  <a:cubicBezTo>
                    <a:pt x="74" y="7702"/>
                    <a:pt x="40" y="7785"/>
                    <a:pt x="6" y="7868"/>
                  </a:cubicBezTo>
                  <a:cubicBezTo>
                    <a:pt x="0" y="7889"/>
                    <a:pt x="17" y="7902"/>
                    <a:pt x="34" y="7902"/>
                  </a:cubicBezTo>
                  <a:cubicBezTo>
                    <a:pt x="45" y="7902"/>
                    <a:pt x="56" y="7896"/>
                    <a:pt x="60" y="7883"/>
                  </a:cubicBezTo>
                  <a:cubicBezTo>
                    <a:pt x="323" y="7254"/>
                    <a:pt x="533" y="6605"/>
                    <a:pt x="723" y="5946"/>
                  </a:cubicBezTo>
                  <a:cubicBezTo>
                    <a:pt x="816" y="5620"/>
                    <a:pt x="899" y="5288"/>
                    <a:pt x="1006" y="4966"/>
                  </a:cubicBezTo>
                  <a:cubicBezTo>
                    <a:pt x="1108" y="4659"/>
                    <a:pt x="1230" y="4356"/>
                    <a:pt x="1362" y="4064"/>
                  </a:cubicBezTo>
                  <a:cubicBezTo>
                    <a:pt x="1635" y="3473"/>
                    <a:pt x="1972" y="2913"/>
                    <a:pt x="2377" y="2405"/>
                  </a:cubicBezTo>
                  <a:cubicBezTo>
                    <a:pt x="2572" y="2161"/>
                    <a:pt x="2786" y="1932"/>
                    <a:pt x="3001" y="1703"/>
                  </a:cubicBezTo>
                  <a:cubicBezTo>
                    <a:pt x="3220" y="1478"/>
                    <a:pt x="3450" y="1259"/>
                    <a:pt x="3689" y="1059"/>
                  </a:cubicBezTo>
                  <a:cubicBezTo>
                    <a:pt x="4162" y="664"/>
                    <a:pt x="4689" y="332"/>
                    <a:pt x="5274" y="127"/>
                  </a:cubicBezTo>
                  <a:cubicBezTo>
                    <a:pt x="5347" y="103"/>
                    <a:pt x="5420" y="79"/>
                    <a:pt x="5494" y="54"/>
                  </a:cubicBezTo>
                  <a:cubicBezTo>
                    <a:pt x="5521" y="40"/>
                    <a:pt x="5514" y="0"/>
                    <a:pt x="5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82"/>
            <p:cNvSpPr/>
            <p:nvPr/>
          </p:nvSpPr>
          <p:spPr>
            <a:xfrm>
              <a:off x="3082175" y="2377125"/>
              <a:ext cx="136025" cy="197825"/>
            </a:xfrm>
            <a:custGeom>
              <a:avLst/>
              <a:gdLst/>
              <a:ahLst/>
              <a:cxnLst/>
              <a:rect l="l" t="t" r="r" b="b"/>
              <a:pathLst>
                <a:path w="5441" h="7913" extrusionOk="0">
                  <a:moveTo>
                    <a:pt x="5390" y="1"/>
                  </a:moveTo>
                  <a:cubicBezTo>
                    <a:pt x="5374" y="1"/>
                    <a:pt x="5360" y="10"/>
                    <a:pt x="5356" y="31"/>
                  </a:cubicBezTo>
                  <a:cubicBezTo>
                    <a:pt x="5293" y="348"/>
                    <a:pt x="5229" y="660"/>
                    <a:pt x="5146" y="972"/>
                  </a:cubicBezTo>
                  <a:cubicBezTo>
                    <a:pt x="5064" y="1274"/>
                    <a:pt x="4971" y="1577"/>
                    <a:pt x="4859" y="1869"/>
                  </a:cubicBezTo>
                  <a:cubicBezTo>
                    <a:pt x="4649" y="2445"/>
                    <a:pt x="4381" y="3006"/>
                    <a:pt x="4073" y="3538"/>
                  </a:cubicBezTo>
                  <a:cubicBezTo>
                    <a:pt x="3761" y="4069"/>
                    <a:pt x="3405" y="4572"/>
                    <a:pt x="3015" y="5050"/>
                  </a:cubicBezTo>
                  <a:cubicBezTo>
                    <a:pt x="2610" y="5542"/>
                    <a:pt x="2171" y="6001"/>
                    <a:pt x="1708" y="6440"/>
                  </a:cubicBezTo>
                  <a:cubicBezTo>
                    <a:pt x="1469" y="6664"/>
                    <a:pt x="1220" y="6879"/>
                    <a:pt x="971" y="7093"/>
                  </a:cubicBezTo>
                  <a:cubicBezTo>
                    <a:pt x="839" y="7206"/>
                    <a:pt x="713" y="7313"/>
                    <a:pt x="581" y="7420"/>
                  </a:cubicBezTo>
                  <a:cubicBezTo>
                    <a:pt x="518" y="7474"/>
                    <a:pt x="454" y="7528"/>
                    <a:pt x="386" y="7581"/>
                  </a:cubicBezTo>
                  <a:cubicBezTo>
                    <a:pt x="322" y="7635"/>
                    <a:pt x="254" y="7684"/>
                    <a:pt x="196" y="7742"/>
                  </a:cubicBezTo>
                  <a:cubicBezTo>
                    <a:pt x="137" y="7801"/>
                    <a:pt x="69" y="7854"/>
                    <a:pt x="0" y="7908"/>
                  </a:cubicBezTo>
                  <a:cubicBezTo>
                    <a:pt x="0" y="7908"/>
                    <a:pt x="0" y="7913"/>
                    <a:pt x="5" y="7913"/>
                  </a:cubicBezTo>
                  <a:cubicBezTo>
                    <a:pt x="79" y="7859"/>
                    <a:pt x="152" y="7810"/>
                    <a:pt x="230" y="7767"/>
                  </a:cubicBezTo>
                  <a:cubicBezTo>
                    <a:pt x="298" y="7723"/>
                    <a:pt x="366" y="7669"/>
                    <a:pt x="430" y="7620"/>
                  </a:cubicBezTo>
                  <a:cubicBezTo>
                    <a:pt x="566" y="7518"/>
                    <a:pt x="703" y="7415"/>
                    <a:pt x="835" y="7308"/>
                  </a:cubicBezTo>
                  <a:cubicBezTo>
                    <a:pt x="1093" y="7098"/>
                    <a:pt x="1342" y="6884"/>
                    <a:pt x="1591" y="6659"/>
                  </a:cubicBezTo>
                  <a:cubicBezTo>
                    <a:pt x="2064" y="6225"/>
                    <a:pt x="2517" y="5767"/>
                    <a:pt x="2937" y="5274"/>
                  </a:cubicBezTo>
                  <a:cubicBezTo>
                    <a:pt x="3337" y="4801"/>
                    <a:pt x="3708" y="4299"/>
                    <a:pt x="4034" y="3772"/>
                  </a:cubicBezTo>
                  <a:cubicBezTo>
                    <a:pt x="4356" y="3245"/>
                    <a:pt x="4634" y="2694"/>
                    <a:pt x="4859" y="2118"/>
                  </a:cubicBezTo>
                  <a:cubicBezTo>
                    <a:pt x="5093" y="1528"/>
                    <a:pt x="5273" y="913"/>
                    <a:pt x="5395" y="289"/>
                  </a:cubicBezTo>
                  <a:cubicBezTo>
                    <a:pt x="5410" y="211"/>
                    <a:pt x="5424" y="133"/>
                    <a:pt x="5434" y="55"/>
                  </a:cubicBezTo>
                  <a:cubicBezTo>
                    <a:pt x="5440" y="22"/>
                    <a:pt x="5414" y="1"/>
                    <a:pt x="53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ounded Rectangle 22"/>
          <p:cNvSpPr/>
          <p:nvPr/>
        </p:nvSpPr>
        <p:spPr>
          <a:xfrm>
            <a:off x="2635624" y="528396"/>
            <a:ext cx="4313816" cy="8928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434343"/>
                </a:solidFill>
              </a:rPr>
              <a:t>VẬN DỤNG</a:t>
            </a:r>
            <a:endParaRPr lang="en-US" sz="4000" b="1" dirty="0">
              <a:solidFill>
                <a:srgbClr val="434343"/>
              </a:solidFill>
            </a:endParaRPr>
          </a:p>
        </p:txBody>
      </p:sp>
      <p:sp>
        <p:nvSpPr>
          <p:cNvPr id="3" name="TextBox 2"/>
          <p:cNvSpPr txBox="1"/>
          <p:nvPr/>
        </p:nvSpPr>
        <p:spPr>
          <a:xfrm>
            <a:off x="616838" y="1797255"/>
            <a:ext cx="3945777" cy="1938992"/>
          </a:xfrm>
          <a:prstGeom prst="rect">
            <a:avLst/>
          </a:prstGeom>
          <a:noFill/>
        </p:spPr>
        <p:txBody>
          <a:bodyPr wrap="square" rtlCol="0">
            <a:spAutoFit/>
          </a:bodyPr>
          <a:lstStyle/>
          <a:p>
            <a:pPr algn="ctr">
              <a:lnSpc>
                <a:spcPct val="150000"/>
              </a:lnSpc>
            </a:pPr>
            <a:r>
              <a:rPr lang="en-US" sz="2000" b="1" u="sng" dirty="0" smtClean="0">
                <a:solidFill>
                  <a:srgbClr val="C00000"/>
                </a:solidFill>
                <a:latin typeface="+mn-lt"/>
              </a:rPr>
              <a:t>Em hãy trả lời câu hỏi sau:</a:t>
            </a:r>
          </a:p>
          <a:p>
            <a:pPr algn="ctr">
              <a:lnSpc>
                <a:spcPct val="150000"/>
              </a:lnSpc>
            </a:pPr>
            <a:r>
              <a:rPr lang="vi-VN" sz="2000" dirty="0">
                <a:latin typeface="+mn-lt"/>
              </a:rPr>
              <a:t>Phân tích lòng yêu nước của Trần Quốc Tuấn thể hiện qua Hịch tướng sĩ.</a:t>
            </a:r>
            <a:endParaRPr lang="en-US" sz="2000" dirty="0">
              <a:latin typeface="+mn-lt"/>
            </a:endParaRPr>
          </a:p>
        </p:txBody>
      </p:sp>
      <p:pic>
        <p:nvPicPr>
          <p:cNvPr id="4" name="Picture 3"/>
          <p:cNvPicPr>
            <a:picLocks noChangeAspect="1"/>
          </p:cNvPicPr>
          <p:nvPr/>
        </p:nvPicPr>
        <p:blipFill rotWithShape="1">
          <a:blip r:embed="rId3"/>
          <a:srcRect l="14507" t="10581" r="7257"/>
          <a:stretch/>
        </p:blipFill>
        <p:spPr>
          <a:xfrm>
            <a:off x="4907052" y="1718631"/>
            <a:ext cx="4236949" cy="3424869"/>
          </a:xfrm>
          <a:prstGeom prst="rect">
            <a:avLst/>
          </a:prstGeom>
        </p:spPr>
      </p:pic>
      <p:pic>
        <p:nvPicPr>
          <p:cNvPr id="5" name="Picture 4"/>
          <p:cNvPicPr>
            <a:picLocks noChangeAspect="1"/>
          </p:cNvPicPr>
          <p:nvPr/>
        </p:nvPicPr>
        <p:blipFill>
          <a:blip r:embed="rId4"/>
          <a:stretch>
            <a:fillRect/>
          </a:stretch>
        </p:blipFill>
        <p:spPr>
          <a:xfrm>
            <a:off x="1218246" y="900107"/>
            <a:ext cx="955560" cy="9045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style.rotation</p:attrName>
                                        </p:attrNameLst>
                                      </p:cBhvr>
                                      <p:tavLst>
                                        <p:tav tm="0">
                                          <p:val>
                                            <p:fltVal val="90"/>
                                          </p:val>
                                        </p:tav>
                                        <p:tav tm="100000">
                                          <p:val>
                                            <p:fltVal val="0"/>
                                          </p:val>
                                        </p:tav>
                                      </p:tavLst>
                                    </p:anim>
                                    <p:animEffect transition="in" filter="fade">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888522" y="363557"/>
            <a:ext cx="4874677" cy="705002"/>
          </a:xfrm>
          <a:prstGeom prst="roundRect">
            <a:avLst/>
          </a:prstGeom>
          <a:solidFill>
            <a:schemeClr val="bg1"/>
          </a:solidFill>
          <a:ln w="19050">
            <a:solidFill>
              <a:srgbClr val="B4A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a:solidFill>
                  <a:sysClr val="windowText" lastClr="000000"/>
                </a:solidFill>
                <a:cs typeface="Arial" panose="020B0604020202020204" pitchFamily="34" charset="0"/>
              </a:rPr>
              <a:t>Giới thiệu tác giả, tác phẩm </a:t>
            </a:r>
            <a:endParaRPr lang="vi-VN" sz="1800" dirty="0">
              <a:solidFill>
                <a:sysClr val="windowText" lastClr="000000"/>
              </a:solidFill>
              <a:cs typeface="Arial" panose="020B0604020202020204" pitchFamily="34" charset="0"/>
            </a:endParaRPr>
          </a:p>
        </p:txBody>
      </p:sp>
      <p:sp>
        <p:nvSpPr>
          <p:cNvPr id="8" name="Rounded Rectangle 7"/>
          <p:cNvSpPr/>
          <p:nvPr/>
        </p:nvSpPr>
        <p:spPr>
          <a:xfrm>
            <a:off x="2888525" y="1274220"/>
            <a:ext cx="4874674" cy="711502"/>
          </a:xfrm>
          <a:prstGeom prst="roundRect">
            <a:avLst/>
          </a:prstGeom>
          <a:solidFill>
            <a:schemeClr val="bg1"/>
          </a:solidFill>
          <a:ln w="19050">
            <a:solidFill>
              <a:srgbClr val="B4A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a:solidFill>
                  <a:sysClr val="windowText" lastClr="000000"/>
                </a:solidFill>
                <a:cs typeface="Arial" panose="020B0604020202020204" pitchFamily="34" charset="0"/>
              </a:rPr>
              <a:t>L</a:t>
            </a:r>
            <a:r>
              <a:rPr lang="vi-VN" sz="1800" dirty="0" smtClean="0">
                <a:solidFill>
                  <a:sysClr val="windowText" lastClr="000000"/>
                </a:solidFill>
                <a:cs typeface="Arial" panose="020B0604020202020204" pitchFamily="34" charset="0"/>
              </a:rPr>
              <a:t>òng </a:t>
            </a:r>
            <a:r>
              <a:rPr lang="vi-VN" sz="1800" dirty="0">
                <a:solidFill>
                  <a:sysClr val="windowText" lastClr="000000"/>
                </a:solidFill>
                <a:cs typeface="Arial" panose="020B0604020202020204" pitchFamily="34" charset="0"/>
              </a:rPr>
              <a:t>căm thù </a:t>
            </a:r>
            <a:r>
              <a:rPr lang="vi-VN" sz="1800" dirty="0" smtClean="0">
                <a:solidFill>
                  <a:sysClr val="windowText" lastClr="000000"/>
                </a:solidFill>
                <a:cs typeface="Arial" panose="020B0604020202020204" pitchFamily="34" charset="0"/>
              </a:rPr>
              <a:t>giặc</a:t>
            </a:r>
            <a:r>
              <a:rPr lang="en-US" sz="1800" dirty="0" smtClean="0">
                <a:solidFill>
                  <a:sysClr val="windowText" lastClr="000000"/>
                </a:solidFill>
                <a:cs typeface="Arial" panose="020B0604020202020204" pitchFamily="34" charset="0"/>
              </a:rPr>
              <a:t> của Trần Quốc Tuấn </a:t>
            </a:r>
            <a:endParaRPr lang="vi-VN" sz="1800" dirty="0">
              <a:solidFill>
                <a:sysClr val="windowText" lastClr="000000"/>
              </a:solidFill>
              <a:cs typeface="Arial" panose="020B0604020202020204" pitchFamily="34" charset="0"/>
            </a:endParaRPr>
          </a:p>
        </p:txBody>
      </p:sp>
      <p:sp>
        <p:nvSpPr>
          <p:cNvPr id="9" name="Rounded Rectangle 8"/>
          <p:cNvSpPr/>
          <p:nvPr/>
        </p:nvSpPr>
        <p:spPr>
          <a:xfrm>
            <a:off x="2888522" y="2123631"/>
            <a:ext cx="4874677" cy="847005"/>
          </a:xfrm>
          <a:prstGeom prst="roundRect">
            <a:avLst/>
          </a:prstGeom>
          <a:solidFill>
            <a:schemeClr val="bg1"/>
          </a:solidFill>
          <a:ln w="19050">
            <a:solidFill>
              <a:srgbClr val="B4A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smtClean="0">
                <a:solidFill>
                  <a:sysClr val="windowText" lastClr="000000"/>
                </a:solidFill>
                <a:cs typeface="Arial" panose="020B0604020202020204" pitchFamily="34" charset="0"/>
              </a:rPr>
              <a:t>N</a:t>
            </a:r>
            <a:r>
              <a:rPr lang="vi-VN" sz="1800" dirty="0" smtClean="0">
                <a:solidFill>
                  <a:sysClr val="windowText" lastClr="000000"/>
                </a:solidFill>
                <a:cs typeface="Arial" panose="020B0604020202020204" pitchFamily="34" charset="0"/>
              </a:rPr>
              <a:t>ỗi </a:t>
            </a:r>
            <a:r>
              <a:rPr lang="vi-VN" sz="1800" dirty="0">
                <a:solidFill>
                  <a:sysClr val="windowText" lastClr="000000"/>
                </a:solidFill>
                <a:cs typeface="Arial" panose="020B0604020202020204" pitchFamily="34" charset="0"/>
              </a:rPr>
              <a:t>lòng lo lắng trước vận mệnh đất nước, đau xót trước nỗi đau của nhân dân.</a:t>
            </a:r>
          </a:p>
        </p:txBody>
      </p:sp>
      <p:sp>
        <p:nvSpPr>
          <p:cNvPr id="10" name="Rounded Rectangle 9"/>
          <p:cNvSpPr/>
          <p:nvPr/>
        </p:nvSpPr>
        <p:spPr>
          <a:xfrm>
            <a:off x="608604" y="473525"/>
            <a:ext cx="1349313" cy="512944"/>
          </a:xfrm>
          <a:prstGeom prst="roundRect">
            <a:avLst/>
          </a:prstGeom>
          <a:solidFill>
            <a:schemeClr val="bg1"/>
          </a:solidFill>
          <a:ln w="19050">
            <a:solidFill>
              <a:srgbClr val="B4A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a:solidFill>
                  <a:sysClr val="windowText" lastClr="000000"/>
                </a:solidFill>
                <a:cs typeface="Arial" panose="020B0604020202020204" pitchFamily="34" charset="0"/>
              </a:rPr>
              <a:t>Mở bài </a:t>
            </a:r>
            <a:endParaRPr lang="vi-VN" sz="1800" b="1" dirty="0">
              <a:solidFill>
                <a:sysClr val="windowText" lastClr="000000"/>
              </a:solidFill>
              <a:cs typeface="Arial" panose="020B0604020202020204" pitchFamily="34" charset="0"/>
            </a:endParaRPr>
          </a:p>
        </p:txBody>
      </p:sp>
      <p:sp>
        <p:nvSpPr>
          <p:cNvPr id="11" name="Rounded Rectangle 10"/>
          <p:cNvSpPr/>
          <p:nvPr/>
        </p:nvSpPr>
        <p:spPr>
          <a:xfrm>
            <a:off x="608604" y="2275138"/>
            <a:ext cx="1349313" cy="561735"/>
          </a:xfrm>
          <a:prstGeom prst="roundRect">
            <a:avLst/>
          </a:prstGeom>
          <a:solidFill>
            <a:schemeClr val="bg1"/>
          </a:solidFill>
          <a:ln w="19050">
            <a:solidFill>
              <a:srgbClr val="B4A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a:solidFill>
                  <a:sysClr val="windowText" lastClr="000000"/>
                </a:solidFill>
                <a:cs typeface="Arial" panose="020B0604020202020204" pitchFamily="34" charset="0"/>
              </a:rPr>
              <a:t>Thân bài </a:t>
            </a:r>
            <a:endParaRPr lang="vi-VN" sz="1800" b="1" dirty="0">
              <a:solidFill>
                <a:sysClr val="windowText" lastClr="000000"/>
              </a:solidFill>
              <a:cs typeface="Arial" panose="020B0604020202020204" pitchFamily="34" charset="0"/>
            </a:endParaRPr>
          </a:p>
        </p:txBody>
      </p:sp>
      <p:sp>
        <p:nvSpPr>
          <p:cNvPr id="12" name="Rounded Rectangle 11"/>
          <p:cNvSpPr/>
          <p:nvPr/>
        </p:nvSpPr>
        <p:spPr>
          <a:xfrm>
            <a:off x="608604" y="4155417"/>
            <a:ext cx="1349313" cy="561735"/>
          </a:xfrm>
          <a:prstGeom prst="roundRect">
            <a:avLst/>
          </a:prstGeom>
          <a:solidFill>
            <a:schemeClr val="bg1"/>
          </a:solidFill>
          <a:ln w="19050">
            <a:solidFill>
              <a:srgbClr val="B4A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a:solidFill>
                  <a:sysClr val="windowText" lastClr="000000"/>
                </a:solidFill>
                <a:cs typeface="Arial" panose="020B0604020202020204" pitchFamily="34" charset="0"/>
              </a:rPr>
              <a:t>Kết bài </a:t>
            </a:r>
            <a:endParaRPr lang="vi-VN" sz="1800" b="1" dirty="0">
              <a:solidFill>
                <a:sysClr val="windowText" lastClr="000000"/>
              </a:solidFill>
              <a:cs typeface="Arial" panose="020B0604020202020204" pitchFamily="34" charset="0"/>
            </a:endParaRPr>
          </a:p>
        </p:txBody>
      </p:sp>
      <p:sp>
        <p:nvSpPr>
          <p:cNvPr id="13" name="Rounded Rectangle 12"/>
          <p:cNvSpPr/>
          <p:nvPr/>
        </p:nvSpPr>
        <p:spPr>
          <a:xfrm>
            <a:off x="2888523" y="3088695"/>
            <a:ext cx="4946223" cy="846439"/>
          </a:xfrm>
          <a:prstGeom prst="roundRect">
            <a:avLst/>
          </a:prstGeom>
          <a:solidFill>
            <a:schemeClr val="bg1"/>
          </a:solidFill>
          <a:ln w="19050">
            <a:solidFill>
              <a:srgbClr val="B4A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a:solidFill>
                  <a:sysClr val="windowText" lastClr="000000"/>
                </a:solidFill>
                <a:cs typeface="Arial" panose="020B0604020202020204" pitchFamily="34" charset="0"/>
              </a:rPr>
              <a:t>T</a:t>
            </a:r>
            <a:r>
              <a:rPr lang="vi-VN" sz="1800" dirty="0" smtClean="0">
                <a:solidFill>
                  <a:sysClr val="windowText" lastClr="000000"/>
                </a:solidFill>
                <a:cs typeface="Arial" panose="020B0604020202020204" pitchFamily="34" charset="0"/>
              </a:rPr>
              <a:t>hái </a:t>
            </a:r>
            <a:r>
              <a:rPr lang="vi-VN" sz="1800" dirty="0">
                <a:solidFill>
                  <a:sysClr val="windowText" lastClr="000000"/>
                </a:solidFill>
                <a:cs typeface="Arial" panose="020B0604020202020204" pitchFamily="34" charset="0"/>
              </a:rPr>
              <a:t>độ chăm sóc quan tâm đối với các tướng sĩ dưới quyền</a:t>
            </a:r>
          </a:p>
        </p:txBody>
      </p:sp>
      <p:sp>
        <p:nvSpPr>
          <p:cNvPr id="14" name="Rounded Rectangle 13"/>
          <p:cNvSpPr/>
          <p:nvPr/>
        </p:nvSpPr>
        <p:spPr>
          <a:xfrm>
            <a:off x="2888522" y="4073609"/>
            <a:ext cx="4946223" cy="725352"/>
          </a:xfrm>
          <a:prstGeom prst="roundRect">
            <a:avLst/>
          </a:prstGeom>
          <a:solidFill>
            <a:schemeClr val="bg1"/>
          </a:solidFill>
          <a:ln w="19050">
            <a:solidFill>
              <a:srgbClr val="B4A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a:solidFill>
                  <a:sysClr val="windowText" lastClr="000000"/>
                </a:solidFill>
                <a:cs typeface="Arial" panose="020B0604020202020204" pitchFamily="34" charset="0"/>
              </a:rPr>
              <a:t>Khẳng định lại </a:t>
            </a:r>
            <a:r>
              <a:rPr lang="en-US" sz="1800" dirty="0" smtClean="0">
                <a:solidFill>
                  <a:sysClr val="windowText" lastClr="000000"/>
                </a:solidFill>
                <a:cs typeface="Arial" panose="020B0604020202020204" pitchFamily="34" charset="0"/>
              </a:rPr>
              <a:t>tấm lòng yêu nước của tác giả</a:t>
            </a:r>
            <a:endParaRPr lang="vi-VN" sz="1800" dirty="0">
              <a:solidFill>
                <a:sysClr val="windowText" lastClr="000000"/>
              </a:solidFill>
              <a:cs typeface="Arial" panose="020B0604020202020204" pitchFamily="34" charset="0"/>
            </a:endParaRPr>
          </a:p>
        </p:txBody>
      </p:sp>
      <p:cxnSp>
        <p:nvCxnSpPr>
          <p:cNvPr id="15" name="Straight Arrow Connector 14"/>
          <p:cNvCxnSpPr>
            <a:stCxn id="10" idx="3"/>
            <a:endCxn id="7" idx="1"/>
          </p:cNvCxnSpPr>
          <p:nvPr/>
        </p:nvCxnSpPr>
        <p:spPr>
          <a:xfrm flipV="1">
            <a:off x="1957917" y="716058"/>
            <a:ext cx="930605" cy="13939"/>
          </a:xfrm>
          <a:prstGeom prst="straightConnector1">
            <a:avLst/>
          </a:prstGeom>
          <a:ln w="19050">
            <a:solidFill>
              <a:srgbClr val="B4A598"/>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3"/>
            <a:endCxn id="8" idx="1"/>
          </p:cNvCxnSpPr>
          <p:nvPr/>
        </p:nvCxnSpPr>
        <p:spPr>
          <a:xfrm flipV="1">
            <a:off x="1957917" y="1629971"/>
            <a:ext cx="930608" cy="926035"/>
          </a:xfrm>
          <a:prstGeom prst="straightConnector1">
            <a:avLst/>
          </a:prstGeom>
          <a:ln w="19050">
            <a:solidFill>
              <a:srgbClr val="B4A598"/>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3"/>
            <a:endCxn id="9" idx="1"/>
          </p:cNvCxnSpPr>
          <p:nvPr/>
        </p:nvCxnSpPr>
        <p:spPr>
          <a:xfrm flipV="1">
            <a:off x="1957917" y="2547134"/>
            <a:ext cx="930605" cy="8872"/>
          </a:xfrm>
          <a:prstGeom prst="straightConnector1">
            <a:avLst/>
          </a:prstGeom>
          <a:ln w="19050">
            <a:solidFill>
              <a:srgbClr val="B4A59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3"/>
            <a:endCxn id="13" idx="1"/>
          </p:cNvCxnSpPr>
          <p:nvPr/>
        </p:nvCxnSpPr>
        <p:spPr>
          <a:xfrm>
            <a:off x="1957917" y="2556006"/>
            <a:ext cx="930606" cy="955909"/>
          </a:xfrm>
          <a:prstGeom prst="straightConnector1">
            <a:avLst/>
          </a:prstGeom>
          <a:ln w="19050">
            <a:solidFill>
              <a:srgbClr val="B4A598"/>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3"/>
            <a:endCxn id="14" idx="1"/>
          </p:cNvCxnSpPr>
          <p:nvPr/>
        </p:nvCxnSpPr>
        <p:spPr>
          <a:xfrm>
            <a:off x="1957917" y="4436285"/>
            <a:ext cx="930605" cy="0"/>
          </a:xfrm>
          <a:prstGeom prst="straightConnector1">
            <a:avLst/>
          </a:prstGeom>
          <a:ln w="19050">
            <a:solidFill>
              <a:srgbClr val="B4A598"/>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10" idx="3"/>
            <a:endCxn id="7" idx="1"/>
          </p:cNvCxnSpPr>
          <p:nvPr/>
        </p:nvCxnSpPr>
        <p:spPr>
          <a:xfrm flipV="1">
            <a:off x="1957917" y="716058"/>
            <a:ext cx="930605" cy="13939"/>
          </a:xfrm>
          <a:prstGeom prst="straightConnector1">
            <a:avLst/>
          </a:prstGeom>
          <a:ln w="19050">
            <a:solidFill>
              <a:srgbClr val="B4A598"/>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1" idx="3"/>
            <a:endCxn id="8" idx="1"/>
          </p:cNvCxnSpPr>
          <p:nvPr/>
        </p:nvCxnSpPr>
        <p:spPr>
          <a:xfrm flipV="1">
            <a:off x="1957917" y="1629971"/>
            <a:ext cx="930608" cy="926035"/>
          </a:xfrm>
          <a:prstGeom prst="straightConnector1">
            <a:avLst/>
          </a:prstGeom>
          <a:ln w="19050">
            <a:solidFill>
              <a:srgbClr val="B4A598"/>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1" idx="3"/>
            <a:endCxn id="9" idx="1"/>
          </p:cNvCxnSpPr>
          <p:nvPr/>
        </p:nvCxnSpPr>
        <p:spPr>
          <a:xfrm flipV="1">
            <a:off x="1957917" y="2547134"/>
            <a:ext cx="930605" cy="8872"/>
          </a:xfrm>
          <a:prstGeom prst="straightConnector1">
            <a:avLst/>
          </a:prstGeom>
          <a:ln w="19050">
            <a:solidFill>
              <a:srgbClr val="B4A598"/>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1" idx="3"/>
            <a:endCxn id="13" idx="1"/>
          </p:cNvCxnSpPr>
          <p:nvPr/>
        </p:nvCxnSpPr>
        <p:spPr>
          <a:xfrm>
            <a:off x="1957917" y="2556006"/>
            <a:ext cx="930606" cy="955909"/>
          </a:xfrm>
          <a:prstGeom prst="straightConnector1">
            <a:avLst/>
          </a:prstGeom>
          <a:ln w="19050">
            <a:solidFill>
              <a:srgbClr val="B4A598"/>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2" idx="3"/>
            <a:endCxn id="14" idx="1"/>
          </p:cNvCxnSpPr>
          <p:nvPr/>
        </p:nvCxnSpPr>
        <p:spPr>
          <a:xfrm>
            <a:off x="1957917" y="4436285"/>
            <a:ext cx="930605" cy="0"/>
          </a:xfrm>
          <a:prstGeom prst="straightConnector1">
            <a:avLst/>
          </a:prstGeom>
          <a:ln w="19050">
            <a:solidFill>
              <a:srgbClr val="B4A59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301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arn(inVertical)">
                                      <p:cBhvr>
                                        <p:cTn id="15" dur="500"/>
                                        <p:tgtEl>
                                          <p:spTgt spid="5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barn(inVertical)">
                                      <p:cBhvr>
                                        <p:cTn id="33" dur="500"/>
                                        <p:tgtEl>
                                          <p:spTgt spid="59"/>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barn(inVertical)">
                                      <p:cBhvr>
                                        <p:cTn id="44" dur="500"/>
                                        <p:tgtEl>
                                          <p:spTgt spid="61"/>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barn(inVertical)">
                                      <p:cBhvr>
                                        <p:cTn id="55" dur="500"/>
                                        <p:tgtEl>
                                          <p:spTgt spid="6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circle(in)">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anim calcmode="lin" valueType="num">
                                      <p:cBhvr>
                                        <p:cTn id="64" dur="500" fill="hold"/>
                                        <p:tgtEl>
                                          <p:spTgt spid="12"/>
                                        </p:tgtEl>
                                        <p:attrNameLst>
                                          <p:attrName>ppt_x</p:attrName>
                                        </p:attrNameLst>
                                      </p:cBhvr>
                                      <p:tavLst>
                                        <p:tav tm="0">
                                          <p:val>
                                            <p:strVal val="#ppt_x"/>
                                          </p:val>
                                        </p:tav>
                                        <p:tav tm="100000">
                                          <p:val>
                                            <p:strVal val="#ppt_x"/>
                                          </p:val>
                                        </p:tav>
                                      </p:tavLst>
                                    </p:anim>
                                    <p:anim calcmode="lin" valueType="num">
                                      <p:cBhvr>
                                        <p:cTn id="65" dur="500" fill="hold"/>
                                        <p:tgtEl>
                                          <p:spTgt spid="12"/>
                                        </p:tgtEl>
                                        <p:attrNameLst>
                                          <p:attrName>ppt_y</p:attrName>
                                        </p:attrNameLst>
                                      </p:cBhvr>
                                      <p:tavLst>
                                        <p:tav tm="0">
                                          <p:val>
                                            <p:strVal val="#ppt_y+.1"/>
                                          </p:val>
                                        </p:tav>
                                        <p:tav tm="100000">
                                          <p:val>
                                            <p:strVal val="#ppt_y"/>
                                          </p:val>
                                        </p:tav>
                                      </p:tavLst>
                                    </p:anim>
                                  </p:childTnLst>
                                </p:cTn>
                              </p:par>
                              <p:par>
                                <p:cTn id="66" presetID="16" presetClass="entr" presetSubtype="21"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arn(inVertical)">
                                      <p:cBhvr>
                                        <p:cTn id="68" dur="500"/>
                                        <p:tgtEl>
                                          <p:spTgt spid="19"/>
                                        </p:tgtEl>
                                      </p:cBhvr>
                                    </p:animEffect>
                                  </p:childTnLst>
                                </p:cTn>
                              </p:par>
                              <p:par>
                                <p:cTn id="69" presetID="14" presetClass="entr" presetSubtype="1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par>
                                <p:cTn id="72" presetID="16" presetClass="entr" presetSubtype="21" fill="hold"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barn(inVertical)">
                                      <p:cBhvr>
                                        <p:cTn id="7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96"/>
        <p:cNvGrpSpPr/>
        <p:nvPr/>
      </p:nvGrpSpPr>
      <p:grpSpPr>
        <a:xfrm>
          <a:off x="0" y="0"/>
          <a:ext cx="0" cy="0"/>
          <a:chOff x="0" y="0"/>
          <a:chExt cx="0" cy="0"/>
        </a:xfrm>
      </p:grpSpPr>
      <p:grpSp>
        <p:nvGrpSpPr>
          <p:cNvPr id="4100" name="Google Shape;4100;p83"/>
          <p:cNvGrpSpPr/>
          <p:nvPr/>
        </p:nvGrpSpPr>
        <p:grpSpPr>
          <a:xfrm rot="2699939">
            <a:off x="7089481" y="4021425"/>
            <a:ext cx="957545" cy="766853"/>
            <a:chOff x="4365025" y="1539800"/>
            <a:chExt cx="121025" cy="96925"/>
          </a:xfrm>
        </p:grpSpPr>
        <p:sp>
          <p:nvSpPr>
            <p:cNvPr id="4101" name="Google Shape;4101;p83"/>
            <p:cNvSpPr/>
            <p:nvPr/>
          </p:nvSpPr>
          <p:spPr>
            <a:xfrm>
              <a:off x="4365025" y="1587950"/>
              <a:ext cx="30125" cy="19500"/>
            </a:xfrm>
            <a:custGeom>
              <a:avLst/>
              <a:gdLst/>
              <a:ahLst/>
              <a:cxnLst/>
              <a:rect l="l" t="t" r="r" b="b"/>
              <a:pathLst>
                <a:path w="1205" h="780" extrusionOk="0">
                  <a:moveTo>
                    <a:pt x="786" y="0"/>
                  </a:moveTo>
                  <a:cubicBezTo>
                    <a:pt x="525" y="3"/>
                    <a:pt x="1" y="135"/>
                    <a:pt x="70" y="487"/>
                  </a:cubicBezTo>
                  <a:cubicBezTo>
                    <a:pt x="112" y="700"/>
                    <a:pt x="344" y="779"/>
                    <a:pt x="555" y="779"/>
                  </a:cubicBezTo>
                  <a:cubicBezTo>
                    <a:pt x="632" y="779"/>
                    <a:pt x="705" y="769"/>
                    <a:pt x="766" y="751"/>
                  </a:cubicBezTo>
                  <a:cubicBezTo>
                    <a:pt x="949" y="699"/>
                    <a:pt x="1204" y="525"/>
                    <a:pt x="1147" y="307"/>
                  </a:cubicBezTo>
                  <a:cubicBezTo>
                    <a:pt x="1115" y="184"/>
                    <a:pt x="929" y="49"/>
                    <a:pt x="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02" name="Google Shape;4102;p83"/>
            <p:cNvSpPr/>
            <p:nvPr/>
          </p:nvSpPr>
          <p:spPr>
            <a:xfrm>
              <a:off x="4407850" y="1579225"/>
              <a:ext cx="22750" cy="14925"/>
            </a:xfrm>
            <a:custGeom>
              <a:avLst/>
              <a:gdLst/>
              <a:ahLst/>
              <a:cxnLst/>
              <a:rect l="l" t="t" r="r" b="b"/>
              <a:pathLst>
                <a:path w="910" h="597" extrusionOk="0">
                  <a:moveTo>
                    <a:pt x="581" y="0"/>
                  </a:moveTo>
                  <a:cubicBezTo>
                    <a:pt x="571" y="0"/>
                    <a:pt x="561" y="1"/>
                    <a:pt x="551" y="3"/>
                  </a:cubicBezTo>
                  <a:lnTo>
                    <a:pt x="594" y="8"/>
                  </a:lnTo>
                  <a:cubicBezTo>
                    <a:pt x="1" y="8"/>
                    <a:pt x="140" y="596"/>
                    <a:pt x="475" y="596"/>
                  </a:cubicBezTo>
                  <a:cubicBezTo>
                    <a:pt x="531" y="596"/>
                    <a:pt x="593" y="580"/>
                    <a:pt x="657" y="541"/>
                  </a:cubicBezTo>
                  <a:cubicBezTo>
                    <a:pt x="801" y="455"/>
                    <a:pt x="909" y="343"/>
                    <a:pt x="832" y="180"/>
                  </a:cubicBezTo>
                  <a:cubicBezTo>
                    <a:pt x="788" y="81"/>
                    <a:pt x="686" y="0"/>
                    <a:pt x="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03" name="Google Shape;4103;p83"/>
            <p:cNvSpPr/>
            <p:nvPr/>
          </p:nvSpPr>
          <p:spPr>
            <a:xfrm>
              <a:off x="4403900" y="1617025"/>
              <a:ext cx="28200" cy="19700"/>
            </a:xfrm>
            <a:custGeom>
              <a:avLst/>
              <a:gdLst/>
              <a:ahLst/>
              <a:cxnLst/>
              <a:rect l="l" t="t" r="r" b="b"/>
              <a:pathLst>
                <a:path w="1128" h="788" extrusionOk="0">
                  <a:moveTo>
                    <a:pt x="649" y="0"/>
                  </a:moveTo>
                  <a:cubicBezTo>
                    <a:pt x="0" y="101"/>
                    <a:pt x="230" y="788"/>
                    <a:pt x="599" y="788"/>
                  </a:cubicBezTo>
                  <a:cubicBezTo>
                    <a:pt x="681" y="788"/>
                    <a:pt x="770" y="754"/>
                    <a:pt x="858" y="671"/>
                  </a:cubicBezTo>
                  <a:cubicBezTo>
                    <a:pt x="1128" y="416"/>
                    <a:pt x="921" y="141"/>
                    <a:pt x="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04" name="Google Shape;4104;p83"/>
            <p:cNvSpPr/>
            <p:nvPr/>
          </p:nvSpPr>
          <p:spPr>
            <a:xfrm>
              <a:off x="4449625" y="1610200"/>
              <a:ext cx="13700" cy="15800"/>
            </a:xfrm>
            <a:custGeom>
              <a:avLst/>
              <a:gdLst/>
              <a:ahLst/>
              <a:cxnLst/>
              <a:rect l="l" t="t" r="r" b="b"/>
              <a:pathLst>
                <a:path w="548" h="632" extrusionOk="0">
                  <a:moveTo>
                    <a:pt x="299" y="0"/>
                  </a:moveTo>
                  <a:cubicBezTo>
                    <a:pt x="274" y="0"/>
                    <a:pt x="251" y="8"/>
                    <a:pt x="230" y="27"/>
                  </a:cubicBezTo>
                  <a:lnTo>
                    <a:pt x="207" y="59"/>
                  </a:lnTo>
                  <a:cubicBezTo>
                    <a:pt x="78" y="248"/>
                    <a:pt x="1" y="468"/>
                    <a:pt x="213" y="632"/>
                  </a:cubicBezTo>
                  <a:cubicBezTo>
                    <a:pt x="359" y="563"/>
                    <a:pt x="548" y="408"/>
                    <a:pt x="519" y="225"/>
                  </a:cubicBezTo>
                  <a:cubicBezTo>
                    <a:pt x="505" y="131"/>
                    <a:pt x="396" y="0"/>
                    <a:pt x="2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05" name="Google Shape;4105;p83"/>
            <p:cNvSpPr/>
            <p:nvPr/>
          </p:nvSpPr>
          <p:spPr>
            <a:xfrm>
              <a:off x="4388575" y="1553100"/>
              <a:ext cx="24300" cy="10400"/>
            </a:xfrm>
            <a:custGeom>
              <a:avLst/>
              <a:gdLst/>
              <a:ahLst/>
              <a:cxnLst/>
              <a:rect l="l" t="t" r="r" b="b"/>
              <a:pathLst>
                <a:path w="972" h="416" extrusionOk="0">
                  <a:moveTo>
                    <a:pt x="577" y="1"/>
                  </a:moveTo>
                  <a:cubicBezTo>
                    <a:pt x="297" y="1"/>
                    <a:pt x="1" y="289"/>
                    <a:pt x="403" y="400"/>
                  </a:cubicBezTo>
                  <a:cubicBezTo>
                    <a:pt x="440" y="410"/>
                    <a:pt x="477" y="415"/>
                    <a:pt x="514" y="415"/>
                  </a:cubicBezTo>
                  <a:cubicBezTo>
                    <a:pt x="764" y="415"/>
                    <a:pt x="972" y="196"/>
                    <a:pt x="692" y="19"/>
                  </a:cubicBezTo>
                  <a:cubicBezTo>
                    <a:pt x="655" y="6"/>
                    <a:pt x="616" y="1"/>
                    <a:pt x="5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06" name="Google Shape;4106;p83"/>
            <p:cNvSpPr/>
            <p:nvPr/>
          </p:nvSpPr>
          <p:spPr>
            <a:xfrm>
              <a:off x="4457500" y="1582775"/>
              <a:ext cx="13600" cy="7825"/>
            </a:xfrm>
            <a:custGeom>
              <a:avLst/>
              <a:gdLst/>
              <a:ahLst/>
              <a:cxnLst/>
              <a:rect l="l" t="t" r="r" b="b"/>
              <a:pathLst>
                <a:path w="544" h="313" extrusionOk="0">
                  <a:moveTo>
                    <a:pt x="362" y="1"/>
                  </a:moveTo>
                  <a:cubicBezTo>
                    <a:pt x="264" y="27"/>
                    <a:pt x="1" y="67"/>
                    <a:pt x="35" y="216"/>
                  </a:cubicBezTo>
                  <a:cubicBezTo>
                    <a:pt x="51" y="296"/>
                    <a:pt x="119" y="313"/>
                    <a:pt x="186" y="313"/>
                  </a:cubicBezTo>
                  <a:cubicBezTo>
                    <a:pt x="212" y="313"/>
                    <a:pt x="239" y="310"/>
                    <a:pt x="261" y="307"/>
                  </a:cubicBezTo>
                  <a:cubicBezTo>
                    <a:pt x="345" y="299"/>
                    <a:pt x="516" y="262"/>
                    <a:pt x="534" y="153"/>
                  </a:cubicBezTo>
                  <a:cubicBezTo>
                    <a:pt x="543" y="91"/>
                    <a:pt x="467" y="11"/>
                    <a:pt x="400" y="11"/>
                  </a:cubicBezTo>
                  <a:cubicBezTo>
                    <a:pt x="389" y="11"/>
                    <a:pt x="378" y="13"/>
                    <a:pt x="367" y="18"/>
                  </a:cubicBezTo>
                  <a:lnTo>
                    <a:pt x="3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07" name="Google Shape;4107;p83"/>
            <p:cNvSpPr/>
            <p:nvPr/>
          </p:nvSpPr>
          <p:spPr>
            <a:xfrm>
              <a:off x="4436600" y="1539800"/>
              <a:ext cx="15925" cy="12850"/>
            </a:xfrm>
            <a:custGeom>
              <a:avLst/>
              <a:gdLst/>
              <a:ahLst/>
              <a:cxnLst/>
              <a:rect l="l" t="t" r="r" b="b"/>
              <a:pathLst>
                <a:path w="637" h="514" extrusionOk="0">
                  <a:moveTo>
                    <a:pt x="473" y="1"/>
                  </a:moveTo>
                  <a:lnTo>
                    <a:pt x="473" y="1"/>
                  </a:lnTo>
                  <a:cubicBezTo>
                    <a:pt x="307" y="21"/>
                    <a:pt x="0" y="196"/>
                    <a:pt x="83" y="405"/>
                  </a:cubicBezTo>
                  <a:cubicBezTo>
                    <a:pt x="115" y="484"/>
                    <a:pt x="170" y="514"/>
                    <a:pt x="230" y="514"/>
                  </a:cubicBezTo>
                  <a:cubicBezTo>
                    <a:pt x="297" y="514"/>
                    <a:pt x="370" y="478"/>
                    <a:pt x="427" y="433"/>
                  </a:cubicBezTo>
                  <a:cubicBezTo>
                    <a:pt x="570" y="319"/>
                    <a:pt x="636" y="113"/>
                    <a:pt x="4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08" name="Google Shape;4108;p83"/>
            <p:cNvSpPr/>
            <p:nvPr/>
          </p:nvSpPr>
          <p:spPr>
            <a:xfrm>
              <a:off x="4472250" y="1549775"/>
              <a:ext cx="13800" cy="12175"/>
            </a:xfrm>
            <a:custGeom>
              <a:avLst/>
              <a:gdLst/>
              <a:ahLst/>
              <a:cxnLst/>
              <a:rect l="l" t="t" r="r" b="b"/>
              <a:pathLst>
                <a:path w="552" h="487" extrusionOk="0">
                  <a:moveTo>
                    <a:pt x="359" y="0"/>
                  </a:moveTo>
                  <a:lnTo>
                    <a:pt x="359" y="0"/>
                  </a:lnTo>
                  <a:cubicBezTo>
                    <a:pt x="239" y="37"/>
                    <a:pt x="1" y="161"/>
                    <a:pt x="18" y="315"/>
                  </a:cubicBezTo>
                  <a:cubicBezTo>
                    <a:pt x="28" y="414"/>
                    <a:pt x="123" y="487"/>
                    <a:pt x="221" y="487"/>
                  </a:cubicBezTo>
                  <a:cubicBezTo>
                    <a:pt x="239" y="487"/>
                    <a:pt x="258" y="484"/>
                    <a:pt x="276" y="479"/>
                  </a:cubicBezTo>
                  <a:cubicBezTo>
                    <a:pt x="442" y="433"/>
                    <a:pt x="551" y="118"/>
                    <a:pt x="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grpSp>
      <p:grpSp>
        <p:nvGrpSpPr>
          <p:cNvPr id="4109" name="Google Shape;4109;p83"/>
          <p:cNvGrpSpPr/>
          <p:nvPr/>
        </p:nvGrpSpPr>
        <p:grpSpPr>
          <a:xfrm rot="-10170499">
            <a:off x="215237" y="-499826"/>
            <a:ext cx="920909" cy="1723942"/>
            <a:chOff x="2920575" y="2167700"/>
            <a:chExt cx="309450" cy="579275"/>
          </a:xfrm>
        </p:grpSpPr>
        <p:sp>
          <p:nvSpPr>
            <p:cNvPr id="4110" name="Google Shape;4110;p83"/>
            <p:cNvSpPr/>
            <p:nvPr/>
          </p:nvSpPr>
          <p:spPr>
            <a:xfrm>
              <a:off x="2941825" y="2206525"/>
              <a:ext cx="221300" cy="540450"/>
            </a:xfrm>
            <a:custGeom>
              <a:avLst/>
              <a:gdLst/>
              <a:ahLst/>
              <a:cxnLst/>
              <a:rect l="l" t="t" r="r" b="b"/>
              <a:pathLst>
                <a:path w="8852" h="21618" extrusionOk="0">
                  <a:moveTo>
                    <a:pt x="8819" y="0"/>
                  </a:moveTo>
                  <a:cubicBezTo>
                    <a:pt x="8812" y="0"/>
                    <a:pt x="8804" y="3"/>
                    <a:pt x="8800" y="11"/>
                  </a:cubicBezTo>
                  <a:cubicBezTo>
                    <a:pt x="8414" y="553"/>
                    <a:pt x="8092" y="1143"/>
                    <a:pt x="7790" y="1738"/>
                  </a:cubicBezTo>
                  <a:cubicBezTo>
                    <a:pt x="7453" y="2396"/>
                    <a:pt x="7151" y="3074"/>
                    <a:pt x="6868" y="3762"/>
                  </a:cubicBezTo>
                  <a:cubicBezTo>
                    <a:pt x="6332" y="5064"/>
                    <a:pt x="5853" y="6411"/>
                    <a:pt x="5532" y="7781"/>
                  </a:cubicBezTo>
                  <a:cubicBezTo>
                    <a:pt x="5112" y="9557"/>
                    <a:pt x="4868" y="11362"/>
                    <a:pt x="4688" y="13176"/>
                  </a:cubicBezTo>
                  <a:cubicBezTo>
                    <a:pt x="4600" y="14078"/>
                    <a:pt x="4546" y="14991"/>
                    <a:pt x="4444" y="15893"/>
                  </a:cubicBezTo>
                  <a:cubicBezTo>
                    <a:pt x="4351" y="16727"/>
                    <a:pt x="4176" y="17542"/>
                    <a:pt x="3824" y="18307"/>
                  </a:cubicBezTo>
                  <a:cubicBezTo>
                    <a:pt x="3512" y="19000"/>
                    <a:pt x="3083" y="19639"/>
                    <a:pt x="2561" y="20195"/>
                  </a:cubicBezTo>
                  <a:cubicBezTo>
                    <a:pt x="2034" y="20756"/>
                    <a:pt x="1371" y="21327"/>
                    <a:pt x="600" y="21507"/>
                  </a:cubicBezTo>
                  <a:cubicBezTo>
                    <a:pt x="410" y="21551"/>
                    <a:pt x="205" y="21575"/>
                    <a:pt x="10" y="21575"/>
                  </a:cubicBezTo>
                  <a:cubicBezTo>
                    <a:pt x="0" y="21575"/>
                    <a:pt x="0" y="21585"/>
                    <a:pt x="5" y="21585"/>
                  </a:cubicBezTo>
                  <a:cubicBezTo>
                    <a:pt x="108" y="21607"/>
                    <a:pt x="211" y="21618"/>
                    <a:pt x="313" y="21618"/>
                  </a:cubicBezTo>
                  <a:cubicBezTo>
                    <a:pt x="969" y="21618"/>
                    <a:pt x="1597" y="21191"/>
                    <a:pt x="2078" y="20785"/>
                  </a:cubicBezTo>
                  <a:cubicBezTo>
                    <a:pt x="2654" y="20297"/>
                    <a:pt x="3146" y="19717"/>
                    <a:pt x="3537" y="19073"/>
                  </a:cubicBezTo>
                  <a:cubicBezTo>
                    <a:pt x="3937" y="18410"/>
                    <a:pt x="4219" y="17683"/>
                    <a:pt x="4380" y="16927"/>
                  </a:cubicBezTo>
                  <a:cubicBezTo>
                    <a:pt x="4571" y="16044"/>
                    <a:pt x="4610" y="15137"/>
                    <a:pt x="4688" y="14239"/>
                  </a:cubicBezTo>
                  <a:cubicBezTo>
                    <a:pt x="4849" y="12386"/>
                    <a:pt x="5054" y="10532"/>
                    <a:pt x="5419" y="8708"/>
                  </a:cubicBezTo>
                  <a:cubicBezTo>
                    <a:pt x="5717" y="7245"/>
                    <a:pt x="6156" y="5825"/>
                    <a:pt x="6692" y="4435"/>
                  </a:cubicBezTo>
                  <a:cubicBezTo>
                    <a:pt x="7229" y="3055"/>
                    <a:pt x="7844" y="1704"/>
                    <a:pt x="8600" y="436"/>
                  </a:cubicBezTo>
                  <a:cubicBezTo>
                    <a:pt x="8678" y="299"/>
                    <a:pt x="8761" y="167"/>
                    <a:pt x="8839" y="36"/>
                  </a:cubicBezTo>
                  <a:cubicBezTo>
                    <a:pt x="8852" y="16"/>
                    <a:pt x="8836" y="0"/>
                    <a:pt x="8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11" name="Google Shape;4111;p83"/>
            <p:cNvSpPr/>
            <p:nvPr/>
          </p:nvSpPr>
          <p:spPr>
            <a:xfrm>
              <a:off x="3086575" y="2168075"/>
              <a:ext cx="98150" cy="191850"/>
            </a:xfrm>
            <a:custGeom>
              <a:avLst/>
              <a:gdLst/>
              <a:ahLst/>
              <a:cxnLst/>
              <a:rect l="l" t="t" r="r" b="b"/>
              <a:pathLst>
                <a:path w="3926" h="7674" extrusionOk="0">
                  <a:moveTo>
                    <a:pt x="3875" y="1"/>
                  </a:moveTo>
                  <a:cubicBezTo>
                    <a:pt x="3868" y="1"/>
                    <a:pt x="3860" y="3"/>
                    <a:pt x="3853" y="8"/>
                  </a:cubicBezTo>
                  <a:cubicBezTo>
                    <a:pt x="3463" y="340"/>
                    <a:pt x="3117" y="730"/>
                    <a:pt x="2785" y="1125"/>
                  </a:cubicBezTo>
                  <a:cubicBezTo>
                    <a:pt x="2415" y="1569"/>
                    <a:pt x="2063" y="2027"/>
                    <a:pt x="1727" y="2495"/>
                  </a:cubicBezTo>
                  <a:cubicBezTo>
                    <a:pt x="1429" y="2915"/>
                    <a:pt x="1141" y="3344"/>
                    <a:pt x="888" y="3793"/>
                  </a:cubicBezTo>
                  <a:cubicBezTo>
                    <a:pt x="576" y="4344"/>
                    <a:pt x="332" y="4934"/>
                    <a:pt x="185" y="5554"/>
                  </a:cubicBezTo>
                  <a:cubicBezTo>
                    <a:pt x="44" y="6168"/>
                    <a:pt x="0" y="6802"/>
                    <a:pt x="93" y="7422"/>
                  </a:cubicBezTo>
                  <a:cubicBezTo>
                    <a:pt x="107" y="7500"/>
                    <a:pt x="122" y="7578"/>
                    <a:pt x="137" y="7656"/>
                  </a:cubicBezTo>
                  <a:cubicBezTo>
                    <a:pt x="139" y="7668"/>
                    <a:pt x="148" y="7674"/>
                    <a:pt x="157" y="7674"/>
                  </a:cubicBezTo>
                  <a:cubicBezTo>
                    <a:pt x="170" y="7674"/>
                    <a:pt x="183" y="7663"/>
                    <a:pt x="181" y="7646"/>
                  </a:cubicBezTo>
                  <a:cubicBezTo>
                    <a:pt x="63" y="7027"/>
                    <a:pt x="83" y="6383"/>
                    <a:pt x="205" y="5768"/>
                  </a:cubicBezTo>
                  <a:cubicBezTo>
                    <a:pt x="332" y="5149"/>
                    <a:pt x="561" y="4549"/>
                    <a:pt x="859" y="3998"/>
                  </a:cubicBezTo>
                  <a:cubicBezTo>
                    <a:pt x="1107" y="3544"/>
                    <a:pt x="1390" y="3110"/>
                    <a:pt x="1688" y="2691"/>
                  </a:cubicBezTo>
                  <a:cubicBezTo>
                    <a:pt x="2015" y="2222"/>
                    <a:pt x="2361" y="1764"/>
                    <a:pt x="2727" y="1325"/>
                  </a:cubicBezTo>
                  <a:cubicBezTo>
                    <a:pt x="2902" y="1115"/>
                    <a:pt x="3083" y="905"/>
                    <a:pt x="3268" y="705"/>
                  </a:cubicBezTo>
                  <a:cubicBezTo>
                    <a:pt x="3434" y="520"/>
                    <a:pt x="3610" y="349"/>
                    <a:pt x="3785" y="174"/>
                  </a:cubicBezTo>
                  <a:cubicBezTo>
                    <a:pt x="3824" y="135"/>
                    <a:pt x="3863" y="96"/>
                    <a:pt x="3902" y="57"/>
                  </a:cubicBezTo>
                  <a:cubicBezTo>
                    <a:pt x="3926" y="33"/>
                    <a:pt x="3902" y="1"/>
                    <a:pt x="3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12" name="Google Shape;4112;p83"/>
            <p:cNvSpPr/>
            <p:nvPr/>
          </p:nvSpPr>
          <p:spPr>
            <a:xfrm>
              <a:off x="3090600" y="2167700"/>
              <a:ext cx="94025" cy="191225"/>
            </a:xfrm>
            <a:custGeom>
              <a:avLst/>
              <a:gdLst/>
              <a:ahLst/>
              <a:cxnLst/>
              <a:rect l="l" t="t" r="r" b="b"/>
              <a:pathLst>
                <a:path w="3761" h="7649" extrusionOk="0">
                  <a:moveTo>
                    <a:pt x="3696" y="1"/>
                  </a:moveTo>
                  <a:cubicBezTo>
                    <a:pt x="3685" y="1"/>
                    <a:pt x="3675" y="8"/>
                    <a:pt x="3678" y="23"/>
                  </a:cubicBezTo>
                  <a:cubicBezTo>
                    <a:pt x="3697" y="559"/>
                    <a:pt x="3653" y="1101"/>
                    <a:pt x="3556" y="1633"/>
                  </a:cubicBezTo>
                  <a:cubicBezTo>
                    <a:pt x="3458" y="2198"/>
                    <a:pt x="3297" y="2759"/>
                    <a:pt x="3097" y="3301"/>
                  </a:cubicBezTo>
                  <a:cubicBezTo>
                    <a:pt x="2888" y="3857"/>
                    <a:pt x="2634" y="4398"/>
                    <a:pt x="2341" y="4910"/>
                  </a:cubicBezTo>
                  <a:cubicBezTo>
                    <a:pt x="2054" y="5418"/>
                    <a:pt x="1727" y="5900"/>
                    <a:pt x="1351" y="6344"/>
                  </a:cubicBezTo>
                  <a:cubicBezTo>
                    <a:pt x="1005" y="6764"/>
                    <a:pt x="615" y="7154"/>
                    <a:pt x="181" y="7481"/>
                  </a:cubicBezTo>
                  <a:cubicBezTo>
                    <a:pt x="127" y="7520"/>
                    <a:pt x="78" y="7554"/>
                    <a:pt x="24" y="7593"/>
                  </a:cubicBezTo>
                  <a:cubicBezTo>
                    <a:pt x="0" y="7609"/>
                    <a:pt x="16" y="7648"/>
                    <a:pt x="38" y="7648"/>
                  </a:cubicBezTo>
                  <a:cubicBezTo>
                    <a:pt x="43" y="7648"/>
                    <a:pt x="48" y="7646"/>
                    <a:pt x="54" y="7642"/>
                  </a:cubicBezTo>
                  <a:cubicBezTo>
                    <a:pt x="502" y="7330"/>
                    <a:pt x="902" y="6959"/>
                    <a:pt x="1263" y="6554"/>
                  </a:cubicBezTo>
                  <a:cubicBezTo>
                    <a:pt x="1654" y="6120"/>
                    <a:pt x="1995" y="5642"/>
                    <a:pt x="2297" y="5144"/>
                  </a:cubicBezTo>
                  <a:cubicBezTo>
                    <a:pt x="2605" y="4632"/>
                    <a:pt x="2868" y="4091"/>
                    <a:pt x="3093" y="3535"/>
                  </a:cubicBezTo>
                  <a:cubicBezTo>
                    <a:pt x="3307" y="2993"/>
                    <a:pt x="3478" y="2428"/>
                    <a:pt x="3590" y="1852"/>
                  </a:cubicBezTo>
                  <a:cubicBezTo>
                    <a:pt x="3697" y="1315"/>
                    <a:pt x="3761" y="759"/>
                    <a:pt x="3731" y="208"/>
                  </a:cubicBezTo>
                  <a:cubicBezTo>
                    <a:pt x="3731" y="150"/>
                    <a:pt x="3727" y="86"/>
                    <a:pt x="3722" y="23"/>
                  </a:cubicBezTo>
                  <a:cubicBezTo>
                    <a:pt x="3719" y="8"/>
                    <a:pt x="3707"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13" name="Google Shape;4113;p83"/>
            <p:cNvSpPr/>
            <p:nvPr/>
          </p:nvSpPr>
          <p:spPr>
            <a:xfrm>
              <a:off x="2994000" y="2198525"/>
              <a:ext cx="74425" cy="185400"/>
            </a:xfrm>
            <a:custGeom>
              <a:avLst/>
              <a:gdLst/>
              <a:ahLst/>
              <a:cxnLst/>
              <a:rect l="l" t="t" r="r" b="b"/>
              <a:pathLst>
                <a:path w="2977" h="7416" extrusionOk="0">
                  <a:moveTo>
                    <a:pt x="178" y="0"/>
                  </a:moveTo>
                  <a:cubicBezTo>
                    <a:pt x="171" y="0"/>
                    <a:pt x="164" y="4"/>
                    <a:pt x="162" y="14"/>
                  </a:cubicBezTo>
                  <a:cubicBezTo>
                    <a:pt x="45" y="536"/>
                    <a:pt x="1" y="1073"/>
                    <a:pt x="30" y="1604"/>
                  </a:cubicBezTo>
                  <a:cubicBezTo>
                    <a:pt x="55" y="2136"/>
                    <a:pt x="147" y="2668"/>
                    <a:pt x="308" y="3175"/>
                  </a:cubicBezTo>
                  <a:cubicBezTo>
                    <a:pt x="464" y="3687"/>
                    <a:pt x="689" y="4180"/>
                    <a:pt x="976" y="4633"/>
                  </a:cubicBezTo>
                  <a:cubicBezTo>
                    <a:pt x="1264" y="5082"/>
                    <a:pt x="1606" y="5487"/>
                    <a:pt x="1937" y="5902"/>
                  </a:cubicBezTo>
                  <a:cubicBezTo>
                    <a:pt x="2264" y="6316"/>
                    <a:pt x="2586" y="6745"/>
                    <a:pt x="2820" y="7219"/>
                  </a:cubicBezTo>
                  <a:cubicBezTo>
                    <a:pt x="2849" y="7282"/>
                    <a:pt x="2879" y="7340"/>
                    <a:pt x="2908" y="7399"/>
                  </a:cubicBezTo>
                  <a:cubicBezTo>
                    <a:pt x="2913" y="7411"/>
                    <a:pt x="2923" y="7415"/>
                    <a:pt x="2934" y="7415"/>
                  </a:cubicBezTo>
                  <a:cubicBezTo>
                    <a:pt x="2954" y="7415"/>
                    <a:pt x="2976" y="7397"/>
                    <a:pt x="2967" y="7375"/>
                  </a:cubicBezTo>
                  <a:cubicBezTo>
                    <a:pt x="2771" y="6887"/>
                    <a:pt x="2464" y="6453"/>
                    <a:pt x="2147" y="6038"/>
                  </a:cubicBezTo>
                  <a:cubicBezTo>
                    <a:pt x="1825" y="5619"/>
                    <a:pt x="1484" y="5214"/>
                    <a:pt x="1181" y="4780"/>
                  </a:cubicBezTo>
                  <a:cubicBezTo>
                    <a:pt x="884" y="4341"/>
                    <a:pt x="635" y="3868"/>
                    <a:pt x="455" y="3365"/>
                  </a:cubicBezTo>
                  <a:cubicBezTo>
                    <a:pt x="279" y="2868"/>
                    <a:pt x="157" y="2346"/>
                    <a:pt x="108" y="1814"/>
                  </a:cubicBezTo>
                  <a:cubicBezTo>
                    <a:pt x="59" y="1287"/>
                    <a:pt x="74" y="746"/>
                    <a:pt x="162" y="219"/>
                  </a:cubicBezTo>
                  <a:cubicBezTo>
                    <a:pt x="172" y="151"/>
                    <a:pt x="181" y="87"/>
                    <a:pt x="196" y="24"/>
                  </a:cubicBezTo>
                  <a:cubicBezTo>
                    <a:pt x="199" y="9"/>
                    <a:pt x="188"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14" name="Google Shape;4114;p83"/>
            <p:cNvSpPr/>
            <p:nvPr/>
          </p:nvSpPr>
          <p:spPr>
            <a:xfrm>
              <a:off x="2999350" y="2197700"/>
              <a:ext cx="69425" cy="188350"/>
            </a:xfrm>
            <a:custGeom>
              <a:avLst/>
              <a:gdLst/>
              <a:ahLst/>
              <a:cxnLst/>
              <a:rect l="l" t="t" r="r" b="b"/>
              <a:pathLst>
                <a:path w="2777" h="7534" extrusionOk="0">
                  <a:moveTo>
                    <a:pt x="45" y="0"/>
                  </a:moveTo>
                  <a:cubicBezTo>
                    <a:pt x="23" y="0"/>
                    <a:pt x="1" y="16"/>
                    <a:pt x="6" y="42"/>
                  </a:cubicBezTo>
                  <a:cubicBezTo>
                    <a:pt x="172" y="554"/>
                    <a:pt x="382" y="1052"/>
                    <a:pt x="641" y="1525"/>
                  </a:cubicBezTo>
                  <a:cubicBezTo>
                    <a:pt x="772" y="1759"/>
                    <a:pt x="909" y="1988"/>
                    <a:pt x="1060" y="2208"/>
                  </a:cubicBezTo>
                  <a:cubicBezTo>
                    <a:pt x="1216" y="2432"/>
                    <a:pt x="1382" y="2652"/>
                    <a:pt x="1538" y="2876"/>
                  </a:cubicBezTo>
                  <a:cubicBezTo>
                    <a:pt x="1699" y="3096"/>
                    <a:pt x="1850" y="3320"/>
                    <a:pt x="1982" y="3559"/>
                  </a:cubicBezTo>
                  <a:cubicBezTo>
                    <a:pt x="2109" y="3783"/>
                    <a:pt x="2211" y="4022"/>
                    <a:pt x="2299" y="4261"/>
                  </a:cubicBezTo>
                  <a:cubicBezTo>
                    <a:pt x="2475" y="4744"/>
                    <a:pt x="2582" y="5252"/>
                    <a:pt x="2640" y="5759"/>
                  </a:cubicBezTo>
                  <a:cubicBezTo>
                    <a:pt x="2699" y="6276"/>
                    <a:pt x="2709" y="6798"/>
                    <a:pt x="2684" y="7315"/>
                  </a:cubicBezTo>
                  <a:cubicBezTo>
                    <a:pt x="2684" y="7383"/>
                    <a:pt x="2689" y="7447"/>
                    <a:pt x="2689" y="7510"/>
                  </a:cubicBezTo>
                  <a:cubicBezTo>
                    <a:pt x="2691" y="7526"/>
                    <a:pt x="2703" y="7534"/>
                    <a:pt x="2715" y="7534"/>
                  </a:cubicBezTo>
                  <a:cubicBezTo>
                    <a:pt x="2727" y="7534"/>
                    <a:pt x="2740" y="7525"/>
                    <a:pt x="2743" y="7510"/>
                  </a:cubicBezTo>
                  <a:cubicBezTo>
                    <a:pt x="2753" y="7442"/>
                    <a:pt x="2762" y="7378"/>
                    <a:pt x="2767" y="7310"/>
                  </a:cubicBezTo>
                  <a:cubicBezTo>
                    <a:pt x="2767" y="7247"/>
                    <a:pt x="2772" y="7183"/>
                    <a:pt x="2772" y="7120"/>
                  </a:cubicBezTo>
                  <a:cubicBezTo>
                    <a:pt x="2777" y="6988"/>
                    <a:pt x="2777" y="6856"/>
                    <a:pt x="2777" y="6725"/>
                  </a:cubicBezTo>
                  <a:cubicBezTo>
                    <a:pt x="2777" y="6466"/>
                    <a:pt x="2767" y="6203"/>
                    <a:pt x="2743" y="5944"/>
                  </a:cubicBezTo>
                  <a:cubicBezTo>
                    <a:pt x="2704" y="5432"/>
                    <a:pt x="2616" y="4920"/>
                    <a:pt x="2460" y="4427"/>
                  </a:cubicBezTo>
                  <a:cubicBezTo>
                    <a:pt x="2299" y="3925"/>
                    <a:pt x="2060" y="3462"/>
                    <a:pt x="1762" y="3027"/>
                  </a:cubicBezTo>
                  <a:cubicBezTo>
                    <a:pt x="1450" y="2574"/>
                    <a:pt x="1109" y="2149"/>
                    <a:pt x="826" y="1676"/>
                  </a:cubicBezTo>
                  <a:cubicBezTo>
                    <a:pt x="553" y="1213"/>
                    <a:pt x="319" y="725"/>
                    <a:pt x="143" y="213"/>
                  </a:cubicBezTo>
                  <a:cubicBezTo>
                    <a:pt x="119" y="150"/>
                    <a:pt x="99" y="86"/>
                    <a:pt x="80" y="23"/>
                  </a:cubicBezTo>
                  <a:cubicBezTo>
                    <a:pt x="74" y="7"/>
                    <a:pt x="59" y="0"/>
                    <a:pt x="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15" name="Google Shape;4115;p83"/>
            <p:cNvSpPr/>
            <p:nvPr/>
          </p:nvSpPr>
          <p:spPr>
            <a:xfrm>
              <a:off x="2999750" y="2216550"/>
              <a:ext cx="75800" cy="208700"/>
            </a:xfrm>
            <a:custGeom>
              <a:avLst/>
              <a:gdLst/>
              <a:ahLst/>
              <a:cxnLst/>
              <a:rect l="l" t="t" r="r" b="b"/>
              <a:pathLst>
                <a:path w="3032" h="8348" extrusionOk="0">
                  <a:moveTo>
                    <a:pt x="42" y="0"/>
                  </a:moveTo>
                  <a:cubicBezTo>
                    <a:pt x="36" y="0"/>
                    <a:pt x="29" y="5"/>
                    <a:pt x="29" y="15"/>
                  </a:cubicBezTo>
                  <a:cubicBezTo>
                    <a:pt x="0" y="605"/>
                    <a:pt x="166" y="1186"/>
                    <a:pt x="395" y="1722"/>
                  </a:cubicBezTo>
                  <a:cubicBezTo>
                    <a:pt x="625" y="2254"/>
                    <a:pt x="922" y="2751"/>
                    <a:pt x="1190" y="3264"/>
                  </a:cubicBezTo>
                  <a:cubicBezTo>
                    <a:pt x="1459" y="3776"/>
                    <a:pt x="1712" y="4298"/>
                    <a:pt x="1946" y="4829"/>
                  </a:cubicBezTo>
                  <a:cubicBezTo>
                    <a:pt x="2180" y="5366"/>
                    <a:pt x="2395" y="5917"/>
                    <a:pt x="2571" y="6483"/>
                  </a:cubicBezTo>
                  <a:cubicBezTo>
                    <a:pt x="2737" y="7015"/>
                    <a:pt x="2868" y="7566"/>
                    <a:pt x="2941" y="8122"/>
                  </a:cubicBezTo>
                  <a:cubicBezTo>
                    <a:pt x="2946" y="8185"/>
                    <a:pt x="2956" y="8253"/>
                    <a:pt x="2966" y="8317"/>
                  </a:cubicBezTo>
                  <a:cubicBezTo>
                    <a:pt x="2968" y="8337"/>
                    <a:pt x="2986" y="8348"/>
                    <a:pt x="3003" y="8348"/>
                  </a:cubicBezTo>
                  <a:cubicBezTo>
                    <a:pt x="3018" y="8348"/>
                    <a:pt x="3032" y="8338"/>
                    <a:pt x="3029" y="8317"/>
                  </a:cubicBezTo>
                  <a:cubicBezTo>
                    <a:pt x="2985" y="7771"/>
                    <a:pt x="2858" y="7224"/>
                    <a:pt x="2702" y="6697"/>
                  </a:cubicBezTo>
                  <a:cubicBezTo>
                    <a:pt x="2541" y="6137"/>
                    <a:pt x="2337" y="5585"/>
                    <a:pt x="2112" y="5044"/>
                  </a:cubicBezTo>
                  <a:cubicBezTo>
                    <a:pt x="1888" y="4507"/>
                    <a:pt x="1639" y="3981"/>
                    <a:pt x="1371" y="3464"/>
                  </a:cubicBezTo>
                  <a:cubicBezTo>
                    <a:pt x="1107" y="2956"/>
                    <a:pt x="820" y="2464"/>
                    <a:pt x="566" y="1956"/>
                  </a:cubicBezTo>
                  <a:cubicBezTo>
                    <a:pt x="298" y="1415"/>
                    <a:pt x="83" y="839"/>
                    <a:pt x="54" y="235"/>
                  </a:cubicBezTo>
                  <a:cubicBezTo>
                    <a:pt x="54" y="161"/>
                    <a:pt x="54" y="88"/>
                    <a:pt x="54" y="15"/>
                  </a:cubicBezTo>
                  <a:cubicBezTo>
                    <a:pt x="54" y="5"/>
                    <a:pt x="48"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16" name="Google Shape;4116;p83"/>
            <p:cNvSpPr/>
            <p:nvPr/>
          </p:nvSpPr>
          <p:spPr>
            <a:xfrm>
              <a:off x="3072300" y="2290575"/>
              <a:ext cx="154700" cy="158025"/>
            </a:xfrm>
            <a:custGeom>
              <a:avLst/>
              <a:gdLst/>
              <a:ahLst/>
              <a:cxnLst/>
              <a:rect l="l" t="t" r="r" b="b"/>
              <a:pathLst>
                <a:path w="6188" h="6321" extrusionOk="0">
                  <a:moveTo>
                    <a:pt x="6156" y="1"/>
                  </a:moveTo>
                  <a:cubicBezTo>
                    <a:pt x="6151" y="1"/>
                    <a:pt x="6145" y="3"/>
                    <a:pt x="6141" y="10"/>
                  </a:cubicBezTo>
                  <a:cubicBezTo>
                    <a:pt x="5976" y="225"/>
                    <a:pt x="5810" y="444"/>
                    <a:pt x="5639" y="654"/>
                  </a:cubicBezTo>
                  <a:cubicBezTo>
                    <a:pt x="5449" y="878"/>
                    <a:pt x="5254" y="1093"/>
                    <a:pt x="5054" y="1303"/>
                  </a:cubicBezTo>
                  <a:cubicBezTo>
                    <a:pt x="4654" y="1727"/>
                    <a:pt x="4234" y="2122"/>
                    <a:pt x="3785" y="2493"/>
                  </a:cubicBezTo>
                  <a:cubicBezTo>
                    <a:pt x="3322" y="2878"/>
                    <a:pt x="2820" y="3210"/>
                    <a:pt x="2337" y="3576"/>
                  </a:cubicBezTo>
                  <a:cubicBezTo>
                    <a:pt x="1883" y="3922"/>
                    <a:pt x="1464" y="4307"/>
                    <a:pt x="1083" y="4736"/>
                  </a:cubicBezTo>
                  <a:cubicBezTo>
                    <a:pt x="717" y="5156"/>
                    <a:pt x="391" y="5614"/>
                    <a:pt x="113" y="6102"/>
                  </a:cubicBezTo>
                  <a:cubicBezTo>
                    <a:pt x="78" y="6161"/>
                    <a:pt x="44" y="6219"/>
                    <a:pt x="10" y="6283"/>
                  </a:cubicBezTo>
                  <a:cubicBezTo>
                    <a:pt x="0" y="6303"/>
                    <a:pt x="17" y="6320"/>
                    <a:pt x="34" y="6320"/>
                  </a:cubicBezTo>
                  <a:cubicBezTo>
                    <a:pt x="42" y="6320"/>
                    <a:pt x="49" y="6316"/>
                    <a:pt x="54" y="6307"/>
                  </a:cubicBezTo>
                  <a:cubicBezTo>
                    <a:pt x="322" y="5814"/>
                    <a:pt x="639" y="5346"/>
                    <a:pt x="1000" y="4917"/>
                  </a:cubicBezTo>
                  <a:cubicBezTo>
                    <a:pt x="1366" y="4483"/>
                    <a:pt x="1771" y="4088"/>
                    <a:pt x="2215" y="3736"/>
                  </a:cubicBezTo>
                  <a:cubicBezTo>
                    <a:pt x="2693" y="3361"/>
                    <a:pt x="3210" y="3029"/>
                    <a:pt x="3683" y="2649"/>
                  </a:cubicBezTo>
                  <a:cubicBezTo>
                    <a:pt x="4132" y="2288"/>
                    <a:pt x="4556" y="1898"/>
                    <a:pt x="4961" y="1488"/>
                  </a:cubicBezTo>
                  <a:cubicBezTo>
                    <a:pt x="5356" y="1083"/>
                    <a:pt x="5741" y="659"/>
                    <a:pt x="6068" y="200"/>
                  </a:cubicBezTo>
                  <a:cubicBezTo>
                    <a:pt x="6107" y="147"/>
                    <a:pt x="6141" y="93"/>
                    <a:pt x="6180" y="39"/>
                  </a:cubicBezTo>
                  <a:cubicBezTo>
                    <a:pt x="6188" y="21"/>
                    <a:pt x="6171" y="1"/>
                    <a:pt x="6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17" name="Google Shape;4117;p83"/>
            <p:cNvSpPr/>
            <p:nvPr/>
          </p:nvSpPr>
          <p:spPr>
            <a:xfrm>
              <a:off x="3087900" y="2287525"/>
              <a:ext cx="141375" cy="135575"/>
            </a:xfrm>
            <a:custGeom>
              <a:avLst/>
              <a:gdLst/>
              <a:ahLst/>
              <a:cxnLst/>
              <a:rect l="l" t="t" r="r" b="b"/>
              <a:pathLst>
                <a:path w="5655" h="5423" extrusionOk="0">
                  <a:moveTo>
                    <a:pt x="5616" y="1"/>
                  </a:moveTo>
                  <a:cubicBezTo>
                    <a:pt x="5611" y="1"/>
                    <a:pt x="5606" y="2"/>
                    <a:pt x="5600" y="5"/>
                  </a:cubicBezTo>
                  <a:cubicBezTo>
                    <a:pt x="5347" y="156"/>
                    <a:pt x="5088" y="293"/>
                    <a:pt x="4820" y="425"/>
                  </a:cubicBezTo>
                  <a:cubicBezTo>
                    <a:pt x="4566" y="547"/>
                    <a:pt x="4313" y="673"/>
                    <a:pt x="4064" y="815"/>
                  </a:cubicBezTo>
                  <a:cubicBezTo>
                    <a:pt x="3635" y="1064"/>
                    <a:pt x="3225" y="1351"/>
                    <a:pt x="2840" y="1668"/>
                  </a:cubicBezTo>
                  <a:cubicBezTo>
                    <a:pt x="2649" y="1829"/>
                    <a:pt x="2459" y="1995"/>
                    <a:pt x="2279" y="2171"/>
                  </a:cubicBezTo>
                  <a:cubicBezTo>
                    <a:pt x="2098" y="2346"/>
                    <a:pt x="1927" y="2527"/>
                    <a:pt x="1762" y="2712"/>
                  </a:cubicBezTo>
                  <a:cubicBezTo>
                    <a:pt x="1430" y="3088"/>
                    <a:pt x="1123" y="3488"/>
                    <a:pt x="845" y="3907"/>
                  </a:cubicBezTo>
                  <a:cubicBezTo>
                    <a:pt x="567" y="4327"/>
                    <a:pt x="313" y="4766"/>
                    <a:pt x="93" y="5214"/>
                  </a:cubicBezTo>
                  <a:cubicBezTo>
                    <a:pt x="64" y="5273"/>
                    <a:pt x="35" y="5327"/>
                    <a:pt x="10" y="5385"/>
                  </a:cubicBezTo>
                  <a:cubicBezTo>
                    <a:pt x="1" y="5405"/>
                    <a:pt x="18" y="5423"/>
                    <a:pt x="34" y="5423"/>
                  </a:cubicBezTo>
                  <a:cubicBezTo>
                    <a:pt x="42" y="5423"/>
                    <a:pt x="50" y="5419"/>
                    <a:pt x="54" y="5410"/>
                  </a:cubicBezTo>
                  <a:cubicBezTo>
                    <a:pt x="274" y="4961"/>
                    <a:pt x="518" y="4522"/>
                    <a:pt x="786" y="4102"/>
                  </a:cubicBezTo>
                  <a:cubicBezTo>
                    <a:pt x="1059" y="3678"/>
                    <a:pt x="1357" y="3273"/>
                    <a:pt x="1684" y="2893"/>
                  </a:cubicBezTo>
                  <a:cubicBezTo>
                    <a:pt x="2010" y="2512"/>
                    <a:pt x="2362" y="2156"/>
                    <a:pt x="2737" y="1829"/>
                  </a:cubicBezTo>
                  <a:cubicBezTo>
                    <a:pt x="3113" y="1498"/>
                    <a:pt x="3522" y="1210"/>
                    <a:pt x="3952" y="951"/>
                  </a:cubicBezTo>
                  <a:cubicBezTo>
                    <a:pt x="4435" y="664"/>
                    <a:pt x="4952" y="444"/>
                    <a:pt x="5444" y="166"/>
                  </a:cubicBezTo>
                  <a:cubicBezTo>
                    <a:pt x="5508" y="132"/>
                    <a:pt x="5571" y="93"/>
                    <a:pt x="5630" y="54"/>
                  </a:cubicBezTo>
                  <a:cubicBezTo>
                    <a:pt x="5654" y="38"/>
                    <a:pt x="5641" y="1"/>
                    <a:pt x="5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18" name="Google Shape;4118;p83"/>
            <p:cNvSpPr/>
            <p:nvPr/>
          </p:nvSpPr>
          <p:spPr>
            <a:xfrm>
              <a:off x="3088725" y="2286700"/>
              <a:ext cx="141300" cy="134525"/>
            </a:xfrm>
            <a:custGeom>
              <a:avLst/>
              <a:gdLst/>
              <a:ahLst/>
              <a:cxnLst/>
              <a:rect l="l" t="t" r="r" b="b"/>
              <a:pathLst>
                <a:path w="5652" h="5381" extrusionOk="0">
                  <a:moveTo>
                    <a:pt x="5609" y="0"/>
                  </a:moveTo>
                  <a:cubicBezTo>
                    <a:pt x="5594" y="0"/>
                    <a:pt x="5581" y="9"/>
                    <a:pt x="5577" y="28"/>
                  </a:cubicBezTo>
                  <a:cubicBezTo>
                    <a:pt x="5470" y="492"/>
                    <a:pt x="5377" y="970"/>
                    <a:pt x="5172" y="1409"/>
                  </a:cubicBezTo>
                  <a:cubicBezTo>
                    <a:pt x="4943" y="1882"/>
                    <a:pt x="4582" y="2277"/>
                    <a:pt x="4231" y="2662"/>
                  </a:cubicBezTo>
                  <a:cubicBezTo>
                    <a:pt x="3875" y="3053"/>
                    <a:pt x="3494" y="3423"/>
                    <a:pt x="3065" y="3735"/>
                  </a:cubicBezTo>
                  <a:cubicBezTo>
                    <a:pt x="2641" y="4043"/>
                    <a:pt x="2177" y="4296"/>
                    <a:pt x="1709" y="4526"/>
                  </a:cubicBezTo>
                  <a:cubicBezTo>
                    <a:pt x="1212" y="4769"/>
                    <a:pt x="714" y="5004"/>
                    <a:pt x="216" y="5243"/>
                  </a:cubicBezTo>
                  <a:cubicBezTo>
                    <a:pt x="153" y="5277"/>
                    <a:pt x="90" y="5306"/>
                    <a:pt x="26" y="5335"/>
                  </a:cubicBezTo>
                  <a:cubicBezTo>
                    <a:pt x="0" y="5348"/>
                    <a:pt x="17" y="5381"/>
                    <a:pt x="41" y="5381"/>
                  </a:cubicBezTo>
                  <a:cubicBezTo>
                    <a:pt x="44" y="5381"/>
                    <a:pt x="47" y="5380"/>
                    <a:pt x="51" y="5379"/>
                  </a:cubicBezTo>
                  <a:cubicBezTo>
                    <a:pt x="563" y="5140"/>
                    <a:pt x="1075" y="4906"/>
                    <a:pt x="1587" y="4662"/>
                  </a:cubicBezTo>
                  <a:cubicBezTo>
                    <a:pt x="2065" y="4433"/>
                    <a:pt x="2538" y="4194"/>
                    <a:pt x="2972" y="3896"/>
                  </a:cubicBezTo>
                  <a:cubicBezTo>
                    <a:pt x="3411" y="3599"/>
                    <a:pt x="3802" y="3238"/>
                    <a:pt x="4163" y="2853"/>
                  </a:cubicBezTo>
                  <a:cubicBezTo>
                    <a:pt x="4348" y="2653"/>
                    <a:pt x="4524" y="2453"/>
                    <a:pt x="4699" y="2253"/>
                  </a:cubicBezTo>
                  <a:cubicBezTo>
                    <a:pt x="4870" y="2048"/>
                    <a:pt x="5031" y="1838"/>
                    <a:pt x="5162" y="1604"/>
                  </a:cubicBezTo>
                  <a:cubicBezTo>
                    <a:pt x="5397" y="1175"/>
                    <a:pt x="5509" y="701"/>
                    <a:pt x="5606" y="228"/>
                  </a:cubicBezTo>
                  <a:cubicBezTo>
                    <a:pt x="5621" y="170"/>
                    <a:pt x="5631" y="106"/>
                    <a:pt x="5645" y="48"/>
                  </a:cubicBezTo>
                  <a:cubicBezTo>
                    <a:pt x="5651" y="19"/>
                    <a:pt x="5629" y="0"/>
                    <a:pt x="5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19" name="Google Shape;4119;p83"/>
            <p:cNvSpPr/>
            <p:nvPr/>
          </p:nvSpPr>
          <p:spPr>
            <a:xfrm>
              <a:off x="3001575" y="2316175"/>
              <a:ext cx="56850" cy="247450"/>
            </a:xfrm>
            <a:custGeom>
              <a:avLst/>
              <a:gdLst/>
              <a:ahLst/>
              <a:cxnLst/>
              <a:rect l="l" t="t" r="r" b="b"/>
              <a:pathLst>
                <a:path w="2274" h="9898" extrusionOk="0">
                  <a:moveTo>
                    <a:pt x="75" y="0"/>
                  </a:moveTo>
                  <a:cubicBezTo>
                    <a:pt x="69" y="0"/>
                    <a:pt x="61" y="5"/>
                    <a:pt x="59" y="15"/>
                  </a:cubicBezTo>
                  <a:cubicBezTo>
                    <a:pt x="0" y="630"/>
                    <a:pt x="10" y="1249"/>
                    <a:pt x="49" y="1869"/>
                  </a:cubicBezTo>
                  <a:cubicBezTo>
                    <a:pt x="88" y="2503"/>
                    <a:pt x="166" y="3137"/>
                    <a:pt x="288" y="3761"/>
                  </a:cubicBezTo>
                  <a:cubicBezTo>
                    <a:pt x="410" y="4400"/>
                    <a:pt x="591" y="5029"/>
                    <a:pt x="800" y="5644"/>
                  </a:cubicBezTo>
                  <a:cubicBezTo>
                    <a:pt x="1025" y="6302"/>
                    <a:pt x="1278" y="6951"/>
                    <a:pt x="1522" y="7605"/>
                  </a:cubicBezTo>
                  <a:cubicBezTo>
                    <a:pt x="1644" y="7936"/>
                    <a:pt x="1766" y="8263"/>
                    <a:pt x="1878" y="8595"/>
                  </a:cubicBezTo>
                  <a:cubicBezTo>
                    <a:pt x="1990" y="8922"/>
                    <a:pt x="2112" y="9258"/>
                    <a:pt x="2171" y="9600"/>
                  </a:cubicBezTo>
                  <a:cubicBezTo>
                    <a:pt x="2186" y="9688"/>
                    <a:pt x="2195" y="9780"/>
                    <a:pt x="2205" y="9868"/>
                  </a:cubicBezTo>
                  <a:cubicBezTo>
                    <a:pt x="2207" y="9888"/>
                    <a:pt x="2223" y="9897"/>
                    <a:pt x="2239" y="9897"/>
                  </a:cubicBezTo>
                  <a:cubicBezTo>
                    <a:pt x="2254" y="9897"/>
                    <a:pt x="2268" y="9888"/>
                    <a:pt x="2268" y="9868"/>
                  </a:cubicBezTo>
                  <a:cubicBezTo>
                    <a:pt x="2273" y="9697"/>
                    <a:pt x="2239" y="9527"/>
                    <a:pt x="2195" y="9361"/>
                  </a:cubicBezTo>
                  <a:cubicBezTo>
                    <a:pt x="2156" y="9190"/>
                    <a:pt x="2103" y="9024"/>
                    <a:pt x="2044" y="8858"/>
                  </a:cubicBezTo>
                  <a:cubicBezTo>
                    <a:pt x="1937" y="8522"/>
                    <a:pt x="1820" y="8195"/>
                    <a:pt x="1698" y="7868"/>
                  </a:cubicBezTo>
                  <a:cubicBezTo>
                    <a:pt x="1454" y="7215"/>
                    <a:pt x="1190" y="6566"/>
                    <a:pt x="956" y="5907"/>
                  </a:cubicBezTo>
                  <a:cubicBezTo>
                    <a:pt x="732" y="5283"/>
                    <a:pt x="537" y="4649"/>
                    <a:pt x="395" y="4000"/>
                  </a:cubicBezTo>
                  <a:cubicBezTo>
                    <a:pt x="264" y="3376"/>
                    <a:pt x="176" y="2747"/>
                    <a:pt x="122" y="2108"/>
                  </a:cubicBezTo>
                  <a:cubicBezTo>
                    <a:pt x="73" y="1483"/>
                    <a:pt x="59" y="859"/>
                    <a:pt x="83" y="230"/>
                  </a:cubicBezTo>
                  <a:cubicBezTo>
                    <a:pt x="83" y="157"/>
                    <a:pt x="83" y="88"/>
                    <a:pt x="88" y="15"/>
                  </a:cubicBezTo>
                  <a:cubicBezTo>
                    <a:pt x="88" y="5"/>
                    <a:pt x="82" y="0"/>
                    <a:pt x="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20" name="Google Shape;4120;p83"/>
            <p:cNvSpPr/>
            <p:nvPr/>
          </p:nvSpPr>
          <p:spPr>
            <a:xfrm>
              <a:off x="2981575" y="2314200"/>
              <a:ext cx="60000" cy="196250"/>
            </a:xfrm>
            <a:custGeom>
              <a:avLst/>
              <a:gdLst/>
              <a:ahLst/>
              <a:cxnLst/>
              <a:rect l="l" t="t" r="r" b="b"/>
              <a:pathLst>
                <a:path w="2400" h="7850" extrusionOk="0">
                  <a:moveTo>
                    <a:pt x="827" y="1"/>
                  </a:moveTo>
                  <a:cubicBezTo>
                    <a:pt x="821" y="1"/>
                    <a:pt x="814" y="4"/>
                    <a:pt x="810" y="11"/>
                  </a:cubicBezTo>
                  <a:cubicBezTo>
                    <a:pt x="654" y="255"/>
                    <a:pt x="552" y="533"/>
                    <a:pt x="449" y="801"/>
                  </a:cubicBezTo>
                  <a:cubicBezTo>
                    <a:pt x="347" y="1075"/>
                    <a:pt x="264" y="1353"/>
                    <a:pt x="195" y="1635"/>
                  </a:cubicBezTo>
                  <a:cubicBezTo>
                    <a:pt x="59" y="2192"/>
                    <a:pt x="0" y="2772"/>
                    <a:pt x="39" y="3348"/>
                  </a:cubicBezTo>
                  <a:cubicBezTo>
                    <a:pt x="83" y="3899"/>
                    <a:pt x="225" y="4430"/>
                    <a:pt x="444" y="4938"/>
                  </a:cubicBezTo>
                  <a:cubicBezTo>
                    <a:pt x="659" y="5435"/>
                    <a:pt x="947" y="5899"/>
                    <a:pt x="1249" y="6342"/>
                  </a:cubicBezTo>
                  <a:cubicBezTo>
                    <a:pt x="1561" y="6796"/>
                    <a:pt x="1893" y="7230"/>
                    <a:pt x="2220" y="7674"/>
                  </a:cubicBezTo>
                  <a:cubicBezTo>
                    <a:pt x="2259" y="7728"/>
                    <a:pt x="2298" y="7781"/>
                    <a:pt x="2337" y="7840"/>
                  </a:cubicBezTo>
                  <a:cubicBezTo>
                    <a:pt x="2342" y="7847"/>
                    <a:pt x="2350" y="7850"/>
                    <a:pt x="2359" y="7850"/>
                  </a:cubicBezTo>
                  <a:cubicBezTo>
                    <a:pt x="2379" y="7850"/>
                    <a:pt x="2399" y="7831"/>
                    <a:pt x="2386" y="7811"/>
                  </a:cubicBezTo>
                  <a:cubicBezTo>
                    <a:pt x="2073" y="7372"/>
                    <a:pt x="1742" y="6938"/>
                    <a:pt x="1434" y="6494"/>
                  </a:cubicBezTo>
                  <a:cubicBezTo>
                    <a:pt x="1127" y="6055"/>
                    <a:pt x="839" y="5596"/>
                    <a:pt x="610" y="5108"/>
                  </a:cubicBezTo>
                  <a:cubicBezTo>
                    <a:pt x="376" y="4621"/>
                    <a:pt x="205" y="4099"/>
                    <a:pt x="142" y="3562"/>
                  </a:cubicBezTo>
                  <a:cubicBezTo>
                    <a:pt x="74" y="2996"/>
                    <a:pt x="108" y="2421"/>
                    <a:pt x="225" y="1860"/>
                  </a:cubicBezTo>
                  <a:cubicBezTo>
                    <a:pt x="283" y="1577"/>
                    <a:pt x="356" y="1299"/>
                    <a:pt x="449" y="1031"/>
                  </a:cubicBezTo>
                  <a:cubicBezTo>
                    <a:pt x="542" y="753"/>
                    <a:pt x="654" y="484"/>
                    <a:pt x="771" y="216"/>
                  </a:cubicBezTo>
                  <a:cubicBezTo>
                    <a:pt x="800" y="153"/>
                    <a:pt x="825" y="89"/>
                    <a:pt x="844" y="26"/>
                  </a:cubicBezTo>
                  <a:cubicBezTo>
                    <a:pt x="850" y="10"/>
                    <a:pt x="839" y="1"/>
                    <a:pt x="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21" name="Google Shape;4121;p83"/>
            <p:cNvSpPr/>
            <p:nvPr/>
          </p:nvSpPr>
          <p:spPr>
            <a:xfrm>
              <a:off x="3003150" y="2313225"/>
              <a:ext cx="42650" cy="201500"/>
            </a:xfrm>
            <a:custGeom>
              <a:avLst/>
              <a:gdLst/>
              <a:ahLst/>
              <a:cxnLst/>
              <a:rect l="l" t="t" r="r" b="b"/>
              <a:pathLst>
                <a:path w="1706" h="8060" extrusionOk="0">
                  <a:moveTo>
                    <a:pt x="52" y="0"/>
                  </a:moveTo>
                  <a:cubicBezTo>
                    <a:pt x="39" y="0"/>
                    <a:pt x="25" y="9"/>
                    <a:pt x="25" y="26"/>
                  </a:cubicBezTo>
                  <a:cubicBezTo>
                    <a:pt x="1" y="557"/>
                    <a:pt x="142" y="1089"/>
                    <a:pt x="342" y="1577"/>
                  </a:cubicBezTo>
                  <a:cubicBezTo>
                    <a:pt x="547" y="2070"/>
                    <a:pt x="810" y="2538"/>
                    <a:pt x="1040" y="3021"/>
                  </a:cubicBezTo>
                  <a:cubicBezTo>
                    <a:pt x="1152" y="3265"/>
                    <a:pt x="1254" y="3508"/>
                    <a:pt x="1337" y="3762"/>
                  </a:cubicBezTo>
                  <a:cubicBezTo>
                    <a:pt x="1420" y="4021"/>
                    <a:pt x="1479" y="4289"/>
                    <a:pt x="1513" y="4562"/>
                  </a:cubicBezTo>
                  <a:cubicBezTo>
                    <a:pt x="1586" y="5103"/>
                    <a:pt x="1581" y="5650"/>
                    <a:pt x="1571" y="6196"/>
                  </a:cubicBezTo>
                  <a:cubicBezTo>
                    <a:pt x="1562" y="6742"/>
                    <a:pt x="1552" y="7294"/>
                    <a:pt x="1605" y="7840"/>
                  </a:cubicBezTo>
                  <a:cubicBezTo>
                    <a:pt x="1615" y="7903"/>
                    <a:pt x="1625" y="7967"/>
                    <a:pt x="1635" y="8035"/>
                  </a:cubicBezTo>
                  <a:cubicBezTo>
                    <a:pt x="1639" y="8052"/>
                    <a:pt x="1654" y="8060"/>
                    <a:pt x="1668" y="8060"/>
                  </a:cubicBezTo>
                  <a:cubicBezTo>
                    <a:pt x="1687" y="8060"/>
                    <a:pt x="1706" y="8047"/>
                    <a:pt x="1703" y="8025"/>
                  </a:cubicBezTo>
                  <a:cubicBezTo>
                    <a:pt x="1684" y="7752"/>
                    <a:pt x="1654" y="7484"/>
                    <a:pt x="1649" y="7211"/>
                  </a:cubicBezTo>
                  <a:cubicBezTo>
                    <a:pt x="1645" y="6937"/>
                    <a:pt x="1649" y="6659"/>
                    <a:pt x="1654" y="6381"/>
                  </a:cubicBezTo>
                  <a:cubicBezTo>
                    <a:pt x="1659" y="5840"/>
                    <a:pt x="1674" y="5294"/>
                    <a:pt x="1620" y="4752"/>
                  </a:cubicBezTo>
                  <a:cubicBezTo>
                    <a:pt x="1591" y="4484"/>
                    <a:pt x="1547" y="4221"/>
                    <a:pt x="1479" y="3962"/>
                  </a:cubicBezTo>
                  <a:cubicBezTo>
                    <a:pt x="1410" y="3704"/>
                    <a:pt x="1318" y="3450"/>
                    <a:pt x="1210" y="3206"/>
                  </a:cubicBezTo>
                  <a:cubicBezTo>
                    <a:pt x="1001" y="2718"/>
                    <a:pt x="737" y="2250"/>
                    <a:pt x="518" y="1767"/>
                  </a:cubicBezTo>
                  <a:cubicBezTo>
                    <a:pt x="298" y="1279"/>
                    <a:pt x="108" y="762"/>
                    <a:pt x="84" y="226"/>
                  </a:cubicBezTo>
                  <a:cubicBezTo>
                    <a:pt x="79" y="158"/>
                    <a:pt x="79" y="94"/>
                    <a:pt x="79" y="26"/>
                  </a:cubicBezTo>
                  <a:cubicBezTo>
                    <a:pt x="79" y="9"/>
                    <a:pt x="65" y="0"/>
                    <a:pt x="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22" name="Google Shape;4122;p83"/>
            <p:cNvSpPr/>
            <p:nvPr/>
          </p:nvSpPr>
          <p:spPr>
            <a:xfrm>
              <a:off x="2958450" y="2472350"/>
              <a:ext cx="91675" cy="165675"/>
            </a:xfrm>
            <a:custGeom>
              <a:avLst/>
              <a:gdLst/>
              <a:ahLst/>
              <a:cxnLst/>
              <a:rect l="l" t="t" r="r" b="b"/>
              <a:pathLst>
                <a:path w="3667" h="6627" extrusionOk="0">
                  <a:moveTo>
                    <a:pt x="21" y="1"/>
                  </a:moveTo>
                  <a:cubicBezTo>
                    <a:pt x="11" y="1"/>
                    <a:pt x="0" y="9"/>
                    <a:pt x="3" y="21"/>
                  </a:cubicBezTo>
                  <a:cubicBezTo>
                    <a:pt x="135" y="475"/>
                    <a:pt x="433" y="855"/>
                    <a:pt x="735" y="1207"/>
                  </a:cubicBezTo>
                  <a:cubicBezTo>
                    <a:pt x="1077" y="1602"/>
                    <a:pt x="1418" y="1987"/>
                    <a:pt x="1740" y="2392"/>
                  </a:cubicBezTo>
                  <a:cubicBezTo>
                    <a:pt x="2057" y="2806"/>
                    <a:pt x="2364" y="3226"/>
                    <a:pt x="2642" y="3670"/>
                  </a:cubicBezTo>
                  <a:cubicBezTo>
                    <a:pt x="2906" y="4089"/>
                    <a:pt x="3140" y="4528"/>
                    <a:pt x="3311" y="4992"/>
                  </a:cubicBezTo>
                  <a:cubicBezTo>
                    <a:pt x="3481" y="5445"/>
                    <a:pt x="3589" y="5928"/>
                    <a:pt x="3593" y="6416"/>
                  </a:cubicBezTo>
                  <a:cubicBezTo>
                    <a:pt x="3593" y="6474"/>
                    <a:pt x="3593" y="6538"/>
                    <a:pt x="3589" y="6601"/>
                  </a:cubicBezTo>
                  <a:cubicBezTo>
                    <a:pt x="3589" y="6618"/>
                    <a:pt x="3602" y="6627"/>
                    <a:pt x="3616" y="6627"/>
                  </a:cubicBezTo>
                  <a:cubicBezTo>
                    <a:pt x="3630" y="6627"/>
                    <a:pt x="3645" y="6618"/>
                    <a:pt x="3647" y="6601"/>
                  </a:cubicBezTo>
                  <a:cubicBezTo>
                    <a:pt x="3667" y="6114"/>
                    <a:pt x="3589" y="5626"/>
                    <a:pt x="3437" y="5167"/>
                  </a:cubicBezTo>
                  <a:cubicBezTo>
                    <a:pt x="3286" y="4699"/>
                    <a:pt x="3067" y="4255"/>
                    <a:pt x="2813" y="3831"/>
                  </a:cubicBezTo>
                  <a:cubicBezTo>
                    <a:pt x="2550" y="3387"/>
                    <a:pt x="2252" y="2967"/>
                    <a:pt x="1945" y="2558"/>
                  </a:cubicBezTo>
                  <a:cubicBezTo>
                    <a:pt x="1628" y="2138"/>
                    <a:pt x="1291" y="1733"/>
                    <a:pt x="940" y="1343"/>
                  </a:cubicBezTo>
                  <a:cubicBezTo>
                    <a:pt x="623" y="987"/>
                    <a:pt x="306" y="621"/>
                    <a:pt x="106" y="182"/>
                  </a:cubicBezTo>
                  <a:cubicBezTo>
                    <a:pt x="82" y="129"/>
                    <a:pt x="57" y="70"/>
                    <a:pt x="38" y="12"/>
                  </a:cubicBezTo>
                  <a:cubicBezTo>
                    <a:pt x="34" y="4"/>
                    <a:pt x="27" y="1"/>
                    <a:pt x="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23" name="Google Shape;4123;p83"/>
            <p:cNvSpPr/>
            <p:nvPr/>
          </p:nvSpPr>
          <p:spPr>
            <a:xfrm>
              <a:off x="2920575" y="2417175"/>
              <a:ext cx="120175" cy="176525"/>
            </a:xfrm>
            <a:custGeom>
              <a:avLst/>
              <a:gdLst/>
              <a:ahLst/>
              <a:cxnLst/>
              <a:rect l="l" t="t" r="r" b="b"/>
              <a:pathLst>
                <a:path w="4807" h="7061" extrusionOk="0">
                  <a:moveTo>
                    <a:pt x="29" y="0"/>
                  </a:moveTo>
                  <a:cubicBezTo>
                    <a:pt x="14" y="0"/>
                    <a:pt x="0" y="11"/>
                    <a:pt x="6" y="28"/>
                  </a:cubicBezTo>
                  <a:cubicBezTo>
                    <a:pt x="109" y="365"/>
                    <a:pt x="226" y="692"/>
                    <a:pt x="343" y="1024"/>
                  </a:cubicBezTo>
                  <a:cubicBezTo>
                    <a:pt x="455" y="1350"/>
                    <a:pt x="572" y="1682"/>
                    <a:pt x="689" y="2009"/>
                  </a:cubicBezTo>
                  <a:cubicBezTo>
                    <a:pt x="894" y="2589"/>
                    <a:pt x="1094" y="3175"/>
                    <a:pt x="1455" y="3682"/>
                  </a:cubicBezTo>
                  <a:cubicBezTo>
                    <a:pt x="1748" y="4092"/>
                    <a:pt x="2114" y="4448"/>
                    <a:pt x="2494" y="4774"/>
                  </a:cubicBezTo>
                  <a:cubicBezTo>
                    <a:pt x="2879" y="5111"/>
                    <a:pt x="3279" y="5423"/>
                    <a:pt x="3660" y="5765"/>
                  </a:cubicBezTo>
                  <a:cubicBezTo>
                    <a:pt x="4031" y="6101"/>
                    <a:pt x="4382" y="6462"/>
                    <a:pt x="4655" y="6886"/>
                  </a:cubicBezTo>
                  <a:cubicBezTo>
                    <a:pt x="4684" y="6940"/>
                    <a:pt x="4718" y="6994"/>
                    <a:pt x="4748" y="7047"/>
                  </a:cubicBezTo>
                  <a:cubicBezTo>
                    <a:pt x="4754" y="7057"/>
                    <a:pt x="4762" y="7061"/>
                    <a:pt x="4770" y="7061"/>
                  </a:cubicBezTo>
                  <a:cubicBezTo>
                    <a:pt x="4789" y="7061"/>
                    <a:pt x="4806" y="7042"/>
                    <a:pt x="4796" y="7018"/>
                  </a:cubicBezTo>
                  <a:cubicBezTo>
                    <a:pt x="4557" y="6579"/>
                    <a:pt x="4230" y="6199"/>
                    <a:pt x="3865" y="5852"/>
                  </a:cubicBezTo>
                  <a:cubicBezTo>
                    <a:pt x="3499" y="5501"/>
                    <a:pt x="3099" y="5184"/>
                    <a:pt x="2709" y="4857"/>
                  </a:cubicBezTo>
                  <a:cubicBezTo>
                    <a:pt x="2328" y="4531"/>
                    <a:pt x="1957" y="4189"/>
                    <a:pt x="1650" y="3794"/>
                  </a:cubicBezTo>
                  <a:cubicBezTo>
                    <a:pt x="1479" y="3579"/>
                    <a:pt x="1338" y="3350"/>
                    <a:pt x="1216" y="3111"/>
                  </a:cubicBezTo>
                  <a:cubicBezTo>
                    <a:pt x="1075" y="2823"/>
                    <a:pt x="967" y="2521"/>
                    <a:pt x="860" y="2219"/>
                  </a:cubicBezTo>
                  <a:cubicBezTo>
                    <a:pt x="626" y="1565"/>
                    <a:pt x="397" y="906"/>
                    <a:pt x="148" y="258"/>
                  </a:cubicBezTo>
                  <a:cubicBezTo>
                    <a:pt x="119" y="175"/>
                    <a:pt x="84" y="97"/>
                    <a:pt x="50" y="14"/>
                  </a:cubicBezTo>
                  <a:cubicBezTo>
                    <a:pt x="47" y="4"/>
                    <a:pt x="38" y="0"/>
                    <a:pt x="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24" name="Google Shape;4124;p83"/>
            <p:cNvSpPr/>
            <p:nvPr/>
          </p:nvSpPr>
          <p:spPr>
            <a:xfrm>
              <a:off x="2920800" y="2418275"/>
              <a:ext cx="113800" cy="161300"/>
            </a:xfrm>
            <a:custGeom>
              <a:avLst/>
              <a:gdLst/>
              <a:ahLst/>
              <a:cxnLst/>
              <a:rect l="l" t="t" r="r" b="b"/>
              <a:pathLst>
                <a:path w="4552" h="6452" extrusionOk="0">
                  <a:moveTo>
                    <a:pt x="30" y="0"/>
                  </a:moveTo>
                  <a:cubicBezTo>
                    <a:pt x="11" y="0"/>
                    <a:pt x="1" y="27"/>
                    <a:pt x="17" y="43"/>
                  </a:cubicBezTo>
                  <a:cubicBezTo>
                    <a:pt x="432" y="341"/>
                    <a:pt x="841" y="633"/>
                    <a:pt x="1241" y="950"/>
                  </a:cubicBezTo>
                  <a:cubicBezTo>
                    <a:pt x="1636" y="1262"/>
                    <a:pt x="2017" y="1594"/>
                    <a:pt x="2353" y="1975"/>
                  </a:cubicBezTo>
                  <a:cubicBezTo>
                    <a:pt x="2695" y="2355"/>
                    <a:pt x="2983" y="2784"/>
                    <a:pt x="3226" y="3243"/>
                  </a:cubicBezTo>
                  <a:cubicBezTo>
                    <a:pt x="3470" y="3701"/>
                    <a:pt x="3670" y="4184"/>
                    <a:pt x="3856" y="4672"/>
                  </a:cubicBezTo>
                  <a:cubicBezTo>
                    <a:pt x="4056" y="5194"/>
                    <a:pt x="4236" y="5721"/>
                    <a:pt x="4426" y="6247"/>
                  </a:cubicBezTo>
                  <a:cubicBezTo>
                    <a:pt x="4451" y="6311"/>
                    <a:pt x="4480" y="6379"/>
                    <a:pt x="4509" y="6443"/>
                  </a:cubicBezTo>
                  <a:cubicBezTo>
                    <a:pt x="4512" y="6449"/>
                    <a:pt x="4518" y="6452"/>
                    <a:pt x="4524" y="6452"/>
                  </a:cubicBezTo>
                  <a:cubicBezTo>
                    <a:pt x="4537" y="6452"/>
                    <a:pt x="4552" y="6440"/>
                    <a:pt x="4548" y="6423"/>
                  </a:cubicBezTo>
                  <a:cubicBezTo>
                    <a:pt x="4519" y="6282"/>
                    <a:pt x="4470" y="6145"/>
                    <a:pt x="4421" y="6008"/>
                  </a:cubicBezTo>
                  <a:cubicBezTo>
                    <a:pt x="4378" y="5867"/>
                    <a:pt x="4329" y="5730"/>
                    <a:pt x="4280" y="5594"/>
                  </a:cubicBezTo>
                  <a:cubicBezTo>
                    <a:pt x="4182" y="5330"/>
                    <a:pt x="4090" y="5067"/>
                    <a:pt x="3992" y="4804"/>
                  </a:cubicBezTo>
                  <a:cubicBezTo>
                    <a:pt x="3812" y="4311"/>
                    <a:pt x="3617" y="3823"/>
                    <a:pt x="3383" y="3355"/>
                  </a:cubicBezTo>
                  <a:cubicBezTo>
                    <a:pt x="3148" y="2892"/>
                    <a:pt x="2870" y="2448"/>
                    <a:pt x="2534" y="2053"/>
                  </a:cubicBezTo>
                  <a:cubicBezTo>
                    <a:pt x="2207" y="1662"/>
                    <a:pt x="1831" y="1321"/>
                    <a:pt x="1441" y="1004"/>
                  </a:cubicBezTo>
                  <a:cubicBezTo>
                    <a:pt x="1041" y="682"/>
                    <a:pt x="627" y="389"/>
                    <a:pt x="197" y="111"/>
                  </a:cubicBezTo>
                  <a:cubicBezTo>
                    <a:pt x="144" y="72"/>
                    <a:pt x="95" y="38"/>
                    <a:pt x="41" y="4"/>
                  </a:cubicBezTo>
                  <a:cubicBezTo>
                    <a:pt x="37" y="2"/>
                    <a:pt x="33" y="0"/>
                    <a:pt x="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25" name="Google Shape;4125;p83"/>
            <p:cNvSpPr/>
            <p:nvPr/>
          </p:nvSpPr>
          <p:spPr>
            <a:xfrm>
              <a:off x="3053275" y="2380225"/>
              <a:ext cx="161350" cy="224025"/>
            </a:xfrm>
            <a:custGeom>
              <a:avLst/>
              <a:gdLst/>
              <a:ahLst/>
              <a:cxnLst/>
              <a:rect l="l" t="t" r="r" b="b"/>
              <a:pathLst>
                <a:path w="6454" h="8961" extrusionOk="0">
                  <a:moveTo>
                    <a:pt x="6421" y="1"/>
                  </a:moveTo>
                  <a:cubicBezTo>
                    <a:pt x="6415" y="1"/>
                    <a:pt x="6410" y="3"/>
                    <a:pt x="6405" y="9"/>
                  </a:cubicBezTo>
                  <a:cubicBezTo>
                    <a:pt x="6356" y="53"/>
                    <a:pt x="6302" y="97"/>
                    <a:pt x="6259" y="146"/>
                  </a:cubicBezTo>
                  <a:cubicBezTo>
                    <a:pt x="6205" y="194"/>
                    <a:pt x="6156" y="248"/>
                    <a:pt x="6107" y="302"/>
                  </a:cubicBezTo>
                  <a:cubicBezTo>
                    <a:pt x="6005" y="414"/>
                    <a:pt x="5902" y="531"/>
                    <a:pt x="5805" y="643"/>
                  </a:cubicBezTo>
                  <a:cubicBezTo>
                    <a:pt x="5590" y="902"/>
                    <a:pt x="5381" y="1165"/>
                    <a:pt x="5181" y="1428"/>
                  </a:cubicBezTo>
                  <a:cubicBezTo>
                    <a:pt x="4742" y="2004"/>
                    <a:pt x="4322" y="2599"/>
                    <a:pt x="3927" y="3204"/>
                  </a:cubicBezTo>
                  <a:cubicBezTo>
                    <a:pt x="3571" y="3740"/>
                    <a:pt x="3230" y="4292"/>
                    <a:pt x="2922" y="4857"/>
                  </a:cubicBezTo>
                  <a:cubicBezTo>
                    <a:pt x="2547" y="5535"/>
                    <a:pt x="2191" y="6223"/>
                    <a:pt x="1766" y="6872"/>
                  </a:cubicBezTo>
                  <a:cubicBezTo>
                    <a:pt x="1332" y="7540"/>
                    <a:pt x="839" y="8179"/>
                    <a:pt x="249" y="8721"/>
                  </a:cubicBezTo>
                  <a:cubicBezTo>
                    <a:pt x="176" y="8784"/>
                    <a:pt x="98" y="8852"/>
                    <a:pt x="20" y="8916"/>
                  </a:cubicBezTo>
                  <a:cubicBezTo>
                    <a:pt x="1" y="8935"/>
                    <a:pt x="21" y="8960"/>
                    <a:pt x="43" y="8960"/>
                  </a:cubicBezTo>
                  <a:cubicBezTo>
                    <a:pt x="48" y="8960"/>
                    <a:pt x="54" y="8959"/>
                    <a:pt x="59" y="8955"/>
                  </a:cubicBezTo>
                  <a:cubicBezTo>
                    <a:pt x="674" y="8447"/>
                    <a:pt x="1196" y="7833"/>
                    <a:pt x="1649" y="7179"/>
                  </a:cubicBezTo>
                  <a:cubicBezTo>
                    <a:pt x="2108" y="6516"/>
                    <a:pt x="2498" y="5809"/>
                    <a:pt x="2878" y="5101"/>
                  </a:cubicBezTo>
                  <a:cubicBezTo>
                    <a:pt x="3176" y="4545"/>
                    <a:pt x="3503" y="4009"/>
                    <a:pt x="3844" y="3477"/>
                  </a:cubicBezTo>
                  <a:cubicBezTo>
                    <a:pt x="4234" y="2872"/>
                    <a:pt x="4644" y="2277"/>
                    <a:pt x="5073" y="1697"/>
                  </a:cubicBezTo>
                  <a:cubicBezTo>
                    <a:pt x="5459" y="1180"/>
                    <a:pt x="5863" y="672"/>
                    <a:pt x="6302" y="194"/>
                  </a:cubicBezTo>
                  <a:cubicBezTo>
                    <a:pt x="6351" y="146"/>
                    <a:pt x="6390" y="87"/>
                    <a:pt x="6439" y="38"/>
                  </a:cubicBezTo>
                  <a:cubicBezTo>
                    <a:pt x="6454" y="24"/>
                    <a:pt x="6438" y="1"/>
                    <a:pt x="6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26" name="Google Shape;4126;p83"/>
            <p:cNvSpPr/>
            <p:nvPr/>
          </p:nvSpPr>
          <p:spPr>
            <a:xfrm>
              <a:off x="3081425" y="2375925"/>
              <a:ext cx="138050" cy="197575"/>
            </a:xfrm>
            <a:custGeom>
              <a:avLst/>
              <a:gdLst/>
              <a:ahLst/>
              <a:cxnLst/>
              <a:rect l="l" t="t" r="r" b="b"/>
              <a:pathLst>
                <a:path w="5522" h="7903" extrusionOk="0">
                  <a:moveTo>
                    <a:pt x="5484" y="0"/>
                  </a:moveTo>
                  <a:cubicBezTo>
                    <a:pt x="5482" y="0"/>
                    <a:pt x="5481" y="0"/>
                    <a:pt x="5479" y="1"/>
                  </a:cubicBezTo>
                  <a:cubicBezTo>
                    <a:pt x="5323" y="30"/>
                    <a:pt x="5176" y="79"/>
                    <a:pt x="5030" y="142"/>
                  </a:cubicBezTo>
                  <a:cubicBezTo>
                    <a:pt x="4889" y="196"/>
                    <a:pt x="4752" y="259"/>
                    <a:pt x="4616" y="332"/>
                  </a:cubicBezTo>
                  <a:cubicBezTo>
                    <a:pt x="4342" y="479"/>
                    <a:pt x="4084" y="649"/>
                    <a:pt x="3835" y="840"/>
                  </a:cubicBezTo>
                  <a:cubicBezTo>
                    <a:pt x="3338" y="1230"/>
                    <a:pt x="2894" y="1683"/>
                    <a:pt x="2484" y="2161"/>
                  </a:cubicBezTo>
                  <a:cubicBezTo>
                    <a:pt x="2055" y="2654"/>
                    <a:pt x="1694" y="3205"/>
                    <a:pt x="1406" y="3791"/>
                  </a:cubicBezTo>
                  <a:cubicBezTo>
                    <a:pt x="1265" y="4083"/>
                    <a:pt x="1138" y="4386"/>
                    <a:pt x="1026" y="4693"/>
                  </a:cubicBezTo>
                  <a:cubicBezTo>
                    <a:pt x="913" y="5010"/>
                    <a:pt x="826" y="5332"/>
                    <a:pt x="733" y="5659"/>
                  </a:cubicBezTo>
                  <a:cubicBezTo>
                    <a:pt x="552" y="6322"/>
                    <a:pt x="357" y="6981"/>
                    <a:pt x="109" y="7619"/>
                  </a:cubicBezTo>
                  <a:cubicBezTo>
                    <a:pt x="74" y="7702"/>
                    <a:pt x="40" y="7785"/>
                    <a:pt x="6" y="7868"/>
                  </a:cubicBezTo>
                  <a:cubicBezTo>
                    <a:pt x="0" y="7889"/>
                    <a:pt x="17" y="7902"/>
                    <a:pt x="34" y="7902"/>
                  </a:cubicBezTo>
                  <a:cubicBezTo>
                    <a:pt x="45" y="7902"/>
                    <a:pt x="56" y="7896"/>
                    <a:pt x="60" y="7883"/>
                  </a:cubicBezTo>
                  <a:cubicBezTo>
                    <a:pt x="323" y="7254"/>
                    <a:pt x="533" y="6605"/>
                    <a:pt x="723" y="5946"/>
                  </a:cubicBezTo>
                  <a:cubicBezTo>
                    <a:pt x="816" y="5620"/>
                    <a:pt x="899" y="5288"/>
                    <a:pt x="1006" y="4966"/>
                  </a:cubicBezTo>
                  <a:cubicBezTo>
                    <a:pt x="1108" y="4659"/>
                    <a:pt x="1230" y="4356"/>
                    <a:pt x="1362" y="4064"/>
                  </a:cubicBezTo>
                  <a:cubicBezTo>
                    <a:pt x="1635" y="3473"/>
                    <a:pt x="1972" y="2913"/>
                    <a:pt x="2377" y="2405"/>
                  </a:cubicBezTo>
                  <a:cubicBezTo>
                    <a:pt x="2572" y="2161"/>
                    <a:pt x="2786" y="1932"/>
                    <a:pt x="3001" y="1703"/>
                  </a:cubicBezTo>
                  <a:cubicBezTo>
                    <a:pt x="3220" y="1478"/>
                    <a:pt x="3450" y="1259"/>
                    <a:pt x="3689" y="1059"/>
                  </a:cubicBezTo>
                  <a:cubicBezTo>
                    <a:pt x="4162" y="664"/>
                    <a:pt x="4689" y="332"/>
                    <a:pt x="5274" y="127"/>
                  </a:cubicBezTo>
                  <a:cubicBezTo>
                    <a:pt x="5347" y="103"/>
                    <a:pt x="5420" y="79"/>
                    <a:pt x="5494" y="54"/>
                  </a:cubicBezTo>
                  <a:cubicBezTo>
                    <a:pt x="5521" y="40"/>
                    <a:pt x="5514" y="0"/>
                    <a:pt x="5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sp>
          <p:nvSpPr>
            <p:cNvPr id="4127" name="Google Shape;4127;p83"/>
            <p:cNvSpPr/>
            <p:nvPr/>
          </p:nvSpPr>
          <p:spPr>
            <a:xfrm>
              <a:off x="3082175" y="2377125"/>
              <a:ext cx="136025" cy="197825"/>
            </a:xfrm>
            <a:custGeom>
              <a:avLst/>
              <a:gdLst/>
              <a:ahLst/>
              <a:cxnLst/>
              <a:rect l="l" t="t" r="r" b="b"/>
              <a:pathLst>
                <a:path w="5441" h="7913" extrusionOk="0">
                  <a:moveTo>
                    <a:pt x="5390" y="1"/>
                  </a:moveTo>
                  <a:cubicBezTo>
                    <a:pt x="5374" y="1"/>
                    <a:pt x="5360" y="10"/>
                    <a:pt x="5356" y="31"/>
                  </a:cubicBezTo>
                  <a:cubicBezTo>
                    <a:pt x="5293" y="348"/>
                    <a:pt x="5229" y="660"/>
                    <a:pt x="5146" y="972"/>
                  </a:cubicBezTo>
                  <a:cubicBezTo>
                    <a:pt x="5064" y="1274"/>
                    <a:pt x="4971" y="1577"/>
                    <a:pt x="4859" y="1869"/>
                  </a:cubicBezTo>
                  <a:cubicBezTo>
                    <a:pt x="4649" y="2445"/>
                    <a:pt x="4381" y="3006"/>
                    <a:pt x="4073" y="3538"/>
                  </a:cubicBezTo>
                  <a:cubicBezTo>
                    <a:pt x="3761" y="4069"/>
                    <a:pt x="3405" y="4572"/>
                    <a:pt x="3015" y="5050"/>
                  </a:cubicBezTo>
                  <a:cubicBezTo>
                    <a:pt x="2610" y="5542"/>
                    <a:pt x="2171" y="6001"/>
                    <a:pt x="1708" y="6440"/>
                  </a:cubicBezTo>
                  <a:cubicBezTo>
                    <a:pt x="1469" y="6664"/>
                    <a:pt x="1220" y="6879"/>
                    <a:pt x="971" y="7093"/>
                  </a:cubicBezTo>
                  <a:cubicBezTo>
                    <a:pt x="839" y="7206"/>
                    <a:pt x="713" y="7313"/>
                    <a:pt x="581" y="7420"/>
                  </a:cubicBezTo>
                  <a:cubicBezTo>
                    <a:pt x="518" y="7474"/>
                    <a:pt x="454" y="7528"/>
                    <a:pt x="386" y="7581"/>
                  </a:cubicBezTo>
                  <a:cubicBezTo>
                    <a:pt x="322" y="7635"/>
                    <a:pt x="254" y="7684"/>
                    <a:pt x="196" y="7742"/>
                  </a:cubicBezTo>
                  <a:cubicBezTo>
                    <a:pt x="137" y="7801"/>
                    <a:pt x="69" y="7854"/>
                    <a:pt x="0" y="7908"/>
                  </a:cubicBezTo>
                  <a:cubicBezTo>
                    <a:pt x="0" y="7908"/>
                    <a:pt x="0" y="7913"/>
                    <a:pt x="5" y="7913"/>
                  </a:cubicBezTo>
                  <a:cubicBezTo>
                    <a:pt x="79" y="7859"/>
                    <a:pt x="152" y="7810"/>
                    <a:pt x="230" y="7767"/>
                  </a:cubicBezTo>
                  <a:cubicBezTo>
                    <a:pt x="298" y="7723"/>
                    <a:pt x="366" y="7669"/>
                    <a:pt x="430" y="7620"/>
                  </a:cubicBezTo>
                  <a:cubicBezTo>
                    <a:pt x="566" y="7518"/>
                    <a:pt x="703" y="7415"/>
                    <a:pt x="835" y="7308"/>
                  </a:cubicBezTo>
                  <a:cubicBezTo>
                    <a:pt x="1093" y="7098"/>
                    <a:pt x="1342" y="6884"/>
                    <a:pt x="1591" y="6659"/>
                  </a:cubicBezTo>
                  <a:cubicBezTo>
                    <a:pt x="2064" y="6225"/>
                    <a:pt x="2517" y="5767"/>
                    <a:pt x="2937" y="5274"/>
                  </a:cubicBezTo>
                  <a:cubicBezTo>
                    <a:pt x="3337" y="4801"/>
                    <a:pt x="3708" y="4299"/>
                    <a:pt x="4034" y="3772"/>
                  </a:cubicBezTo>
                  <a:cubicBezTo>
                    <a:pt x="4356" y="3245"/>
                    <a:pt x="4634" y="2694"/>
                    <a:pt x="4859" y="2118"/>
                  </a:cubicBezTo>
                  <a:cubicBezTo>
                    <a:pt x="5093" y="1528"/>
                    <a:pt x="5273" y="913"/>
                    <a:pt x="5395" y="289"/>
                  </a:cubicBezTo>
                  <a:cubicBezTo>
                    <a:pt x="5410" y="211"/>
                    <a:pt x="5424" y="133"/>
                    <a:pt x="5434" y="55"/>
                  </a:cubicBezTo>
                  <a:cubicBezTo>
                    <a:pt x="5440" y="22"/>
                    <a:pt x="5414" y="1"/>
                    <a:pt x="53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latin typeface="+mn-lt"/>
              </a:endParaRPr>
            </a:p>
          </p:txBody>
        </p:sp>
      </p:grpSp>
      <p:sp>
        <p:nvSpPr>
          <p:cNvPr id="4" name="Rounded Rectangle 3"/>
          <p:cNvSpPr/>
          <p:nvPr/>
        </p:nvSpPr>
        <p:spPr>
          <a:xfrm>
            <a:off x="1701768" y="742493"/>
            <a:ext cx="5790129" cy="91784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smtClean="0">
                <a:solidFill>
                  <a:srgbClr val="434343"/>
                </a:solidFill>
              </a:rPr>
              <a:t>HƯỚNG DẪN VỀ NHÀ</a:t>
            </a:r>
            <a:endParaRPr lang="en-US" sz="4000" b="1" dirty="0">
              <a:solidFill>
                <a:srgbClr val="434343"/>
              </a:solidFill>
            </a:endParaRPr>
          </a:p>
        </p:txBody>
      </p:sp>
      <p:sp>
        <p:nvSpPr>
          <p:cNvPr id="2" name="Rounded Rectangle 1"/>
          <p:cNvSpPr/>
          <p:nvPr/>
        </p:nvSpPr>
        <p:spPr>
          <a:xfrm>
            <a:off x="465203" y="1978689"/>
            <a:ext cx="4084363" cy="17189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chemeClr val="tx1"/>
                </a:solidFill>
              </a:rPr>
              <a:t>Ôn tập bài học</a:t>
            </a:r>
          </a:p>
          <a:p>
            <a:pPr algn="ctr">
              <a:lnSpc>
                <a:spcPct val="150000"/>
              </a:lnSpc>
            </a:pPr>
            <a:r>
              <a:rPr lang="en-US" sz="2000" dirty="0" smtClean="0">
                <a:solidFill>
                  <a:schemeClr val="tx1"/>
                </a:solidFill>
              </a:rPr>
              <a:t>Hịch tướng sĩ – Trần Quốc Tuấn</a:t>
            </a:r>
            <a:endParaRPr lang="en-US" sz="2000" dirty="0">
              <a:solidFill>
                <a:schemeClr val="tx1"/>
              </a:solidFill>
            </a:endParaRPr>
          </a:p>
        </p:txBody>
      </p:sp>
      <p:sp>
        <p:nvSpPr>
          <p:cNvPr id="32" name="Rounded Rectangle 31"/>
          <p:cNvSpPr/>
          <p:nvPr/>
        </p:nvSpPr>
        <p:spPr>
          <a:xfrm>
            <a:off x="4673189" y="1978689"/>
            <a:ext cx="4089686" cy="17189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chemeClr val="tx1"/>
                </a:solidFill>
              </a:rPr>
              <a:t>Chuẩn bị Thực hành tiếng Việt</a:t>
            </a:r>
            <a:r>
              <a:rPr lang="en-US" sz="2000" dirty="0">
                <a:solidFill>
                  <a:schemeClr val="tx1"/>
                </a:solidFill>
              </a:rPr>
              <a:t> </a:t>
            </a:r>
          </a:p>
          <a:p>
            <a:pPr algn="ctr">
              <a:lnSpc>
                <a:spcPct val="150000"/>
              </a:lnSpc>
            </a:pPr>
            <a:r>
              <a:rPr lang="en-US" sz="2000" dirty="0" smtClean="0">
                <a:solidFill>
                  <a:schemeClr val="tx1"/>
                </a:solidFill>
              </a:rPr>
              <a:t>Đoạn </a:t>
            </a:r>
            <a:r>
              <a:rPr lang="en-US" sz="2000" dirty="0">
                <a:solidFill>
                  <a:schemeClr val="tx1"/>
                </a:solidFill>
              </a:rPr>
              <a:t>văn diễn dịch và đoạn văn quy nạp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ircle(in)">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16"/>
        <p:cNvGrpSpPr/>
        <p:nvPr/>
      </p:nvGrpSpPr>
      <p:grpSpPr>
        <a:xfrm>
          <a:off x="0" y="0"/>
          <a:ext cx="0" cy="0"/>
          <a:chOff x="0" y="0"/>
          <a:chExt cx="0" cy="0"/>
        </a:xfrm>
      </p:grpSpPr>
      <p:sp>
        <p:nvSpPr>
          <p:cNvPr id="3217" name="Google Shape;3217;p75"/>
          <p:cNvSpPr/>
          <p:nvPr/>
        </p:nvSpPr>
        <p:spPr>
          <a:xfrm rot="-1642076">
            <a:off x="7066617" y="3823441"/>
            <a:ext cx="1140941" cy="1021065"/>
          </a:xfrm>
          <a:custGeom>
            <a:avLst/>
            <a:gdLst/>
            <a:ahLst/>
            <a:cxnLst/>
            <a:rect l="l" t="t" r="r" b="b"/>
            <a:pathLst>
              <a:path w="26383" h="23611" extrusionOk="0">
                <a:moveTo>
                  <a:pt x="10960" y="0"/>
                </a:moveTo>
                <a:cubicBezTo>
                  <a:pt x="9622" y="0"/>
                  <a:pt x="8321" y="95"/>
                  <a:pt x="7118" y="260"/>
                </a:cubicBezTo>
                <a:cubicBezTo>
                  <a:pt x="6000" y="415"/>
                  <a:pt x="4883" y="724"/>
                  <a:pt x="3889" y="1249"/>
                </a:cubicBezTo>
                <a:cubicBezTo>
                  <a:pt x="3444" y="1484"/>
                  <a:pt x="3023" y="1761"/>
                  <a:pt x="2639" y="2088"/>
                </a:cubicBezTo>
                <a:cubicBezTo>
                  <a:pt x="857" y="3595"/>
                  <a:pt x="1" y="6019"/>
                  <a:pt x="95" y="8348"/>
                </a:cubicBezTo>
                <a:cubicBezTo>
                  <a:pt x="190" y="10678"/>
                  <a:pt x="1152" y="12912"/>
                  <a:pt x="2502" y="14812"/>
                </a:cubicBezTo>
                <a:cubicBezTo>
                  <a:pt x="4459" y="17568"/>
                  <a:pt x="6983" y="19817"/>
                  <a:pt x="10040" y="21238"/>
                </a:cubicBezTo>
                <a:cubicBezTo>
                  <a:pt x="12544" y="22405"/>
                  <a:pt x="15452" y="23324"/>
                  <a:pt x="18208" y="23574"/>
                </a:cubicBezTo>
                <a:cubicBezTo>
                  <a:pt x="18482" y="23598"/>
                  <a:pt x="18758" y="23611"/>
                  <a:pt x="19034" y="23611"/>
                </a:cubicBezTo>
                <a:cubicBezTo>
                  <a:pt x="21400" y="23611"/>
                  <a:pt x="23756" y="22683"/>
                  <a:pt x="24792" y="20402"/>
                </a:cubicBezTo>
                <a:cubicBezTo>
                  <a:pt x="25658" y="18499"/>
                  <a:pt x="25904" y="16113"/>
                  <a:pt x="26130" y="14050"/>
                </a:cubicBezTo>
                <a:cubicBezTo>
                  <a:pt x="26383" y="11752"/>
                  <a:pt x="26334" y="9363"/>
                  <a:pt x="25417" y="7205"/>
                </a:cubicBezTo>
                <a:cubicBezTo>
                  <a:pt x="23094" y="1742"/>
                  <a:pt x="16688" y="0"/>
                  <a:pt x="10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4" name="Google Shape;3224;p75"/>
          <p:cNvGrpSpPr/>
          <p:nvPr/>
        </p:nvGrpSpPr>
        <p:grpSpPr>
          <a:xfrm rot="8099908">
            <a:off x="7952123" y="226262"/>
            <a:ext cx="957553" cy="766839"/>
            <a:chOff x="4365025" y="1539800"/>
            <a:chExt cx="121025" cy="96925"/>
          </a:xfrm>
        </p:grpSpPr>
        <p:sp>
          <p:nvSpPr>
            <p:cNvPr id="3225" name="Google Shape;3225;p75"/>
            <p:cNvSpPr/>
            <p:nvPr/>
          </p:nvSpPr>
          <p:spPr>
            <a:xfrm>
              <a:off x="4365025" y="1587950"/>
              <a:ext cx="30125" cy="19500"/>
            </a:xfrm>
            <a:custGeom>
              <a:avLst/>
              <a:gdLst/>
              <a:ahLst/>
              <a:cxnLst/>
              <a:rect l="l" t="t" r="r" b="b"/>
              <a:pathLst>
                <a:path w="1205" h="780" extrusionOk="0">
                  <a:moveTo>
                    <a:pt x="786" y="0"/>
                  </a:moveTo>
                  <a:cubicBezTo>
                    <a:pt x="525" y="3"/>
                    <a:pt x="1" y="135"/>
                    <a:pt x="70" y="487"/>
                  </a:cubicBezTo>
                  <a:cubicBezTo>
                    <a:pt x="112" y="700"/>
                    <a:pt x="344" y="779"/>
                    <a:pt x="555" y="779"/>
                  </a:cubicBezTo>
                  <a:cubicBezTo>
                    <a:pt x="632" y="779"/>
                    <a:pt x="705" y="769"/>
                    <a:pt x="766" y="751"/>
                  </a:cubicBezTo>
                  <a:cubicBezTo>
                    <a:pt x="949" y="699"/>
                    <a:pt x="1204" y="525"/>
                    <a:pt x="1147" y="307"/>
                  </a:cubicBezTo>
                  <a:cubicBezTo>
                    <a:pt x="1115" y="184"/>
                    <a:pt x="929" y="49"/>
                    <a:pt x="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75"/>
            <p:cNvSpPr/>
            <p:nvPr/>
          </p:nvSpPr>
          <p:spPr>
            <a:xfrm>
              <a:off x="4407850" y="1579225"/>
              <a:ext cx="22750" cy="14925"/>
            </a:xfrm>
            <a:custGeom>
              <a:avLst/>
              <a:gdLst/>
              <a:ahLst/>
              <a:cxnLst/>
              <a:rect l="l" t="t" r="r" b="b"/>
              <a:pathLst>
                <a:path w="910" h="597" extrusionOk="0">
                  <a:moveTo>
                    <a:pt x="581" y="0"/>
                  </a:moveTo>
                  <a:cubicBezTo>
                    <a:pt x="571" y="0"/>
                    <a:pt x="561" y="1"/>
                    <a:pt x="551" y="3"/>
                  </a:cubicBezTo>
                  <a:lnTo>
                    <a:pt x="594" y="8"/>
                  </a:lnTo>
                  <a:cubicBezTo>
                    <a:pt x="1" y="8"/>
                    <a:pt x="140" y="596"/>
                    <a:pt x="475" y="596"/>
                  </a:cubicBezTo>
                  <a:cubicBezTo>
                    <a:pt x="531" y="596"/>
                    <a:pt x="593" y="580"/>
                    <a:pt x="657" y="541"/>
                  </a:cubicBezTo>
                  <a:cubicBezTo>
                    <a:pt x="801" y="455"/>
                    <a:pt x="909" y="343"/>
                    <a:pt x="832" y="180"/>
                  </a:cubicBezTo>
                  <a:cubicBezTo>
                    <a:pt x="788" y="81"/>
                    <a:pt x="686" y="0"/>
                    <a:pt x="5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75"/>
            <p:cNvSpPr/>
            <p:nvPr/>
          </p:nvSpPr>
          <p:spPr>
            <a:xfrm>
              <a:off x="4403900" y="1617025"/>
              <a:ext cx="28200" cy="19700"/>
            </a:xfrm>
            <a:custGeom>
              <a:avLst/>
              <a:gdLst/>
              <a:ahLst/>
              <a:cxnLst/>
              <a:rect l="l" t="t" r="r" b="b"/>
              <a:pathLst>
                <a:path w="1128" h="788" extrusionOk="0">
                  <a:moveTo>
                    <a:pt x="649" y="0"/>
                  </a:moveTo>
                  <a:cubicBezTo>
                    <a:pt x="0" y="101"/>
                    <a:pt x="230" y="788"/>
                    <a:pt x="599" y="788"/>
                  </a:cubicBezTo>
                  <a:cubicBezTo>
                    <a:pt x="681" y="788"/>
                    <a:pt x="770" y="754"/>
                    <a:pt x="858" y="671"/>
                  </a:cubicBezTo>
                  <a:cubicBezTo>
                    <a:pt x="1128" y="416"/>
                    <a:pt x="921" y="141"/>
                    <a:pt x="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75"/>
            <p:cNvSpPr/>
            <p:nvPr/>
          </p:nvSpPr>
          <p:spPr>
            <a:xfrm>
              <a:off x="4449625" y="1610200"/>
              <a:ext cx="13700" cy="15800"/>
            </a:xfrm>
            <a:custGeom>
              <a:avLst/>
              <a:gdLst/>
              <a:ahLst/>
              <a:cxnLst/>
              <a:rect l="l" t="t" r="r" b="b"/>
              <a:pathLst>
                <a:path w="548" h="632" extrusionOk="0">
                  <a:moveTo>
                    <a:pt x="299" y="0"/>
                  </a:moveTo>
                  <a:cubicBezTo>
                    <a:pt x="274" y="0"/>
                    <a:pt x="251" y="8"/>
                    <a:pt x="230" y="27"/>
                  </a:cubicBezTo>
                  <a:lnTo>
                    <a:pt x="207" y="59"/>
                  </a:lnTo>
                  <a:cubicBezTo>
                    <a:pt x="78" y="248"/>
                    <a:pt x="1" y="468"/>
                    <a:pt x="213" y="632"/>
                  </a:cubicBezTo>
                  <a:cubicBezTo>
                    <a:pt x="359" y="563"/>
                    <a:pt x="548" y="408"/>
                    <a:pt x="519" y="225"/>
                  </a:cubicBezTo>
                  <a:cubicBezTo>
                    <a:pt x="505" y="131"/>
                    <a:pt x="396"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75"/>
            <p:cNvSpPr/>
            <p:nvPr/>
          </p:nvSpPr>
          <p:spPr>
            <a:xfrm>
              <a:off x="4388575" y="1553100"/>
              <a:ext cx="24300" cy="10400"/>
            </a:xfrm>
            <a:custGeom>
              <a:avLst/>
              <a:gdLst/>
              <a:ahLst/>
              <a:cxnLst/>
              <a:rect l="l" t="t" r="r" b="b"/>
              <a:pathLst>
                <a:path w="972" h="416" extrusionOk="0">
                  <a:moveTo>
                    <a:pt x="577" y="1"/>
                  </a:moveTo>
                  <a:cubicBezTo>
                    <a:pt x="297" y="1"/>
                    <a:pt x="1" y="289"/>
                    <a:pt x="403" y="400"/>
                  </a:cubicBezTo>
                  <a:cubicBezTo>
                    <a:pt x="440" y="410"/>
                    <a:pt x="477" y="415"/>
                    <a:pt x="514" y="415"/>
                  </a:cubicBezTo>
                  <a:cubicBezTo>
                    <a:pt x="764" y="415"/>
                    <a:pt x="972" y="196"/>
                    <a:pt x="692" y="19"/>
                  </a:cubicBezTo>
                  <a:cubicBezTo>
                    <a:pt x="655" y="6"/>
                    <a:pt x="616" y="1"/>
                    <a:pt x="5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75"/>
            <p:cNvSpPr/>
            <p:nvPr/>
          </p:nvSpPr>
          <p:spPr>
            <a:xfrm>
              <a:off x="4457500" y="1582775"/>
              <a:ext cx="13600" cy="7825"/>
            </a:xfrm>
            <a:custGeom>
              <a:avLst/>
              <a:gdLst/>
              <a:ahLst/>
              <a:cxnLst/>
              <a:rect l="l" t="t" r="r" b="b"/>
              <a:pathLst>
                <a:path w="544" h="313" extrusionOk="0">
                  <a:moveTo>
                    <a:pt x="362" y="1"/>
                  </a:moveTo>
                  <a:cubicBezTo>
                    <a:pt x="264" y="27"/>
                    <a:pt x="1" y="67"/>
                    <a:pt x="35" y="216"/>
                  </a:cubicBezTo>
                  <a:cubicBezTo>
                    <a:pt x="51" y="296"/>
                    <a:pt x="119" y="313"/>
                    <a:pt x="186" y="313"/>
                  </a:cubicBezTo>
                  <a:cubicBezTo>
                    <a:pt x="212" y="313"/>
                    <a:pt x="239" y="310"/>
                    <a:pt x="261" y="307"/>
                  </a:cubicBezTo>
                  <a:cubicBezTo>
                    <a:pt x="345" y="299"/>
                    <a:pt x="516" y="262"/>
                    <a:pt x="534" y="153"/>
                  </a:cubicBezTo>
                  <a:cubicBezTo>
                    <a:pt x="543" y="91"/>
                    <a:pt x="467" y="11"/>
                    <a:pt x="400" y="11"/>
                  </a:cubicBezTo>
                  <a:cubicBezTo>
                    <a:pt x="389" y="11"/>
                    <a:pt x="378" y="13"/>
                    <a:pt x="367" y="18"/>
                  </a:cubicBezTo>
                  <a:lnTo>
                    <a:pt x="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75"/>
            <p:cNvSpPr/>
            <p:nvPr/>
          </p:nvSpPr>
          <p:spPr>
            <a:xfrm>
              <a:off x="4436600" y="1539800"/>
              <a:ext cx="15925" cy="12850"/>
            </a:xfrm>
            <a:custGeom>
              <a:avLst/>
              <a:gdLst/>
              <a:ahLst/>
              <a:cxnLst/>
              <a:rect l="l" t="t" r="r" b="b"/>
              <a:pathLst>
                <a:path w="637" h="514" extrusionOk="0">
                  <a:moveTo>
                    <a:pt x="473" y="1"/>
                  </a:moveTo>
                  <a:lnTo>
                    <a:pt x="473" y="1"/>
                  </a:lnTo>
                  <a:cubicBezTo>
                    <a:pt x="307" y="21"/>
                    <a:pt x="0" y="196"/>
                    <a:pt x="83" y="405"/>
                  </a:cubicBezTo>
                  <a:cubicBezTo>
                    <a:pt x="115" y="484"/>
                    <a:pt x="170" y="514"/>
                    <a:pt x="230" y="514"/>
                  </a:cubicBezTo>
                  <a:cubicBezTo>
                    <a:pt x="297" y="514"/>
                    <a:pt x="370" y="478"/>
                    <a:pt x="427" y="433"/>
                  </a:cubicBezTo>
                  <a:cubicBezTo>
                    <a:pt x="570" y="319"/>
                    <a:pt x="636" y="113"/>
                    <a:pt x="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75"/>
            <p:cNvSpPr/>
            <p:nvPr/>
          </p:nvSpPr>
          <p:spPr>
            <a:xfrm>
              <a:off x="4472250" y="1549775"/>
              <a:ext cx="13800" cy="12175"/>
            </a:xfrm>
            <a:custGeom>
              <a:avLst/>
              <a:gdLst/>
              <a:ahLst/>
              <a:cxnLst/>
              <a:rect l="l" t="t" r="r" b="b"/>
              <a:pathLst>
                <a:path w="552" h="487" extrusionOk="0">
                  <a:moveTo>
                    <a:pt x="359" y="0"/>
                  </a:moveTo>
                  <a:lnTo>
                    <a:pt x="359" y="0"/>
                  </a:lnTo>
                  <a:cubicBezTo>
                    <a:pt x="239" y="37"/>
                    <a:pt x="1" y="161"/>
                    <a:pt x="18" y="315"/>
                  </a:cubicBezTo>
                  <a:cubicBezTo>
                    <a:pt x="28" y="414"/>
                    <a:pt x="123" y="487"/>
                    <a:pt x="221" y="487"/>
                  </a:cubicBezTo>
                  <a:cubicBezTo>
                    <a:pt x="239" y="487"/>
                    <a:pt x="258" y="484"/>
                    <a:pt x="276" y="479"/>
                  </a:cubicBezTo>
                  <a:cubicBezTo>
                    <a:pt x="442" y="433"/>
                    <a:pt x="551" y="118"/>
                    <a:pt x="3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3" name="Google Shape;3233;p75"/>
          <p:cNvGrpSpPr/>
          <p:nvPr/>
        </p:nvGrpSpPr>
        <p:grpSpPr>
          <a:xfrm rot="10800000" flipH="1">
            <a:off x="96006" y="-66833"/>
            <a:ext cx="1363547" cy="1438080"/>
            <a:chOff x="500975" y="2843350"/>
            <a:chExt cx="729950" cy="769850"/>
          </a:xfrm>
        </p:grpSpPr>
        <p:sp>
          <p:nvSpPr>
            <p:cNvPr id="3234" name="Google Shape;3234;p75"/>
            <p:cNvSpPr/>
            <p:nvPr/>
          </p:nvSpPr>
          <p:spPr>
            <a:xfrm>
              <a:off x="721075" y="3476950"/>
              <a:ext cx="349450" cy="73375"/>
            </a:xfrm>
            <a:custGeom>
              <a:avLst/>
              <a:gdLst/>
              <a:ahLst/>
              <a:cxnLst/>
              <a:rect l="l" t="t" r="r" b="b"/>
              <a:pathLst>
                <a:path w="13978" h="2935" extrusionOk="0">
                  <a:moveTo>
                    <a:pt x="242" y="1"/>
                  </a:moveTo>
                  <a:cubicBezTo>
                    <a:pt x="162" y="1"/>
                    <a:pt x="81" y="10"/>
                    <a:pt x="1" y="37"/>
                  </a:cubicBezTo>
                  <a:cubicBezTo>
                    <a:pt x="227" y="80"/>
                    <a:pt x="453" y="94"/>
                    <a:pt x="651" y="164"/>
                  </a:cubicBezTo>
                  <a:cubicBezTo>
                    <a:pt x="877" y="235"/>
                    <a:pt x="1075" y="362"/>
                    <a:pt x="1272" y="461"/>
                  </a:cubicBezTo>
                  <a:cubicBezTo>
                    <a:pt x="1343" y="475"/>
                    <a:pt x="1414" y="489"/>
                    <a:pt x="1484" y="504"/>
                  </a:cubicBezTo>
                  <a:cubicBezTo>
                    <a:pt x="1682" y="588"/>
                    <a:pt x="1894" y="659"/>
                    <a:pt x="2092" y="744"/>
                  </a:cubicBezTo>
                  <a:cubicBezTo>
                    <a:pt x="2700" y="998"/>
                    <a:pt x="3293" y="1253"/>
                    <a:pt x="3929" y="1380"/>
                  </a:cubicBezTo>
                  <a:cubicBezTo>
                    <a:pt x="4353" y="1465"/>
                    <a:pt x="4777" y="1521"/>
                    <a:pt x="5187" y="1620"/>
                  </a:cubicBezTo>
                  <a:cubicBezTo>
                    <a:pt x="5879" y="1804"/>
                    <a:pt x="6558" y="2002"/>
                    <a:pt x="7250" y="2185"/>
                  </a:cubicBezTo>
                  <a:cubicBezTo>
                    <a:pt x="8183" y="2454"/>
                    <a:pt x="9144" y="2623"/>
                    <a:pt x="10119" y="2722"/>
                  </a:cubicBezTo>
                  <a:cubicBezTo>
                    <a:pt x="10727" y="2793"/>
                    <a:pt x="11320" y="2850"/>
                    <a:pt x="11928" y="2892"/>
                  </a:cubicBezTo>
                  <a:cubicBezTo>
                    <a:pt x="12310" y="2920"/>
                    <a:pt x="12705" y="2920"/>
                    <a:pt x="13087" y="2934"/>
                  </a:cubicBezTo>
                  <a:lnTo>
                    <a:pt x="13836" y="2934"/>
                  </a:lnTo>
                  <a:cubicBezTo>
                    <a:pt x="13878" y="2920"/>
                    <a:pt x="13935" y="2920"/>
                    <a:pt x="13977" y="2878"/>
                  </a:cubicBezTo>
                  <a:cubicBezTo>
                    <a:pt x="13850" y="2864"/>
                    <a:pt x="13723" y="2850"/>
                    <a:pt x="13596" y="2835"/>
                  </a:cubicBezTo>
                  <a:cubicBezTo>
                    <a:pt x="12635" y="2821"/>
                    <a:pt x="11688" y="2765"/>
                    <a:pt x="10741" y="2666"/>
                  </a:cubicBezTo>
                  <a:cubicBezTo>
                    <a:pt x="9822" y="2581"/>
                    <a:pt x="8904" y="2482"/>
                    <a:pt x="8013" y="2256"/>
                  </a:cubicBezTo>
                  <a:cubicBezTo>
                    <a:pt x="7264" y="2072"/>
                    <a:pt x="6515" y="1846"/>
                    <a:pt x="5766" y="1662"/>
                  </a:cubicBezTo>
                  <a:cubicBezTo>
                    <a:pt x="5173" y="1507"/>
                    <a:pt x="4551" y="1394"/>
                    <a:pt x="3943" y="1267"/>
                  </a:cubicBezTo>
                  <a:cubicBezTo>
                    <a:pt x="3505" y="1168"/>
                    <a:pt x="3081" y="1026"/>
                    <a:pt x="2671" y="857"/>
                  </a:cubicBezTo>
                  <a:cubicBezTo>
                    <a:pt x="2106" y="631"/>
                    <a:pt x="1541" y="376"/>
                    <a:pt x="947" y="221"/>
                  </a:cubicBezTo>
                  <a:cubicBezTo>
                    <a:pt x="919" y="207"/>
                    <a:pt x="891" y="193"/>
                    <a:pt x="863" y="136"/>
                  </a:cubicBezTo>
                  <a:lnTo>
                    <a:pt x="863" y="136"/>
                  </a:lnTo>
                  <a:cubicBezTo>
                    <a:pt x="1032" y="150"/>
                    <a:pt x="1188" y="150"/>
                    <a:pt x="1357" y="164"/>
                  </a:cubicBezTo>
                  <a:cubicBezTo>
                    <a:pt x="1767" y="193"/>
                    <a:pt x="2177" y="207"/>
                    <a:pt x="2587" y="277"/>
                  </a:cubicBezTo>
                  <a:cubicBezTo>
                    <a:pt x="3661" y="475"/>
                    <a:pt x="4706" y="744"/>
                    <a:pt x="5752" y="1083"/>
                  </a:cubicBezTo>
                  <a:cubicBezTo>
                    <a:pt x="6600" y="1380"/>
                    <a:pt x="7476" y="1592"/>
                    <a:pt x="8381" y="1705"/>
                  </a:cubicBezTo>
                  <a:cubicBezTo>
                    <a:pt x="8777" y="1747"/>
                    <a:pt x="9186" y="1775"/>
                    <a:pt x="9582" y="1804"/>
                  </a:cubicBezTo>
                  <a:cubicBezTo>
                    <a:pt x="10981" y="1903"/>
                    <a:pt x="12366" y="2115"/>
                    <a:pt x="13694" y="2567"/>
                  </a:cubicBezTo>
                  <a:cubicBezTo>
                    <a:pt x="13779" y="2595"/>
                    <a:pt x="13878" y="2623"/>
                    <a:pt x="13977" y="2652"/>
                  </a:cubicBezTo>
                  <a:cubicBezTo>
                    <a:pt x="13921" y="2553"/>
                    <a:pt x="13836" y="2510"/>
                    <a:pt x="13751" y="2482"/>
                  </a:cubicBezTo>
                  <a:cubicBezTo>
                    <a:pt x="13327" y="2355"/>
                    <a:pt x="12903" y="2214"/>
                    <a:pt x="12479" y="2101"/>
                  </a:cubicBezTo>
                  <a:cubicBezTo>
                    <a:pt x="11801" y="1931"/>
                    <a:pt x="11108" y="1818"/>
                    <a:pt x="10416" y="1747"/>
                  </a:cubicBezTo>
                  <a:cubicBezTo>
                    <a:pt x="9964" y="1705"/>
                    <a:pt x="9497" y="1691"/>
                    <a:pt x="9045" y="1648"/>
                  </a:cubicBezTo>
                  <a:cubicBezTo>
                    <a:pt x="7943" y="1564"/>
                    <a:pt x="6883" y="1352"/>
                    <a:pt x="5851" y="998"/>
                  </a:cubicBezTo>
                  <a:cubicBezTo>
                    <a:pt x="4763" y="645"/>
                    <a:pt x="3661" y="391"/>
                    <a:pt x="2558" y="164"/>
                  </a:cubicBezTo>
                  <a:cubicBezTo>
                    <a:pt x="2149" y="94"/>
                    <a:pt x="1710" y="94"/>
                    <a:pt x="1287" y="51"/>
                  </a:cubicBezTo>
                  <a:cubicBezTo>
                    <a:pt x="990" y="37"/>
                    <a:pt x="679" y="23"/>
                    <a:pt x="382" y="9"/>
                  </a:cubicBezTo>
                  <a:cubicBezTo>
                    <a:pt x="336" y="4"/>
                    <a:pt x="289"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75"/>
            <p:cNvSpPr/>
            <p:nvPr/>
          </p:nvSpPr>
          <p:spPr>
            <a:xfrm>
              <a:off x="819300" y="3217475"/>
              <a:ext cx="408425" cy="129350"/>
            </a:xfrm>
            <a:custGeom>
              <a:avLst/>
              <a:gdLst/>
              <a:ahLst/>
              <a:cxnLst/>
              <a:rect l="l" t="t" r="r" b="b"/>
              <a:pathLst>
                <a:path w="16337" h="5174" extrusionOk="0">
                  <a:moveTo>
                    <a:pt x="16323" y="1"/>
                  </a:moveTo>
                  <a:cubicBezTo>
                    <a:pt x="16280" y="15"/>
                    <a:pt x="16224" y="15"/>
                    <a:pt x="16167" y="29"/>
                  </a:cubicBezTo>
                  <a:cubicBezTo>
                    <a:pt x="15305" y="312"/>
                    <a:pt x="14415" y="524"/>
                    <a:pt x="13510" y="708"/>
                  </a:cubicBezTo>
                  <a:cubicBezTo>
                    <a:pt x="12140" y="1004"/>
                    <a:pt x="10797" y="1414"/>
                    <a:pt x="9469" y="1881"/>
                  </a:cubicBezTo>
                  <a:cubicBezTo>
                    <a:pt x="8055" y="2389"/>
                    <a:pt x="6656" y="2912"/>
                    <a:pt x="5229" y="3379"/>
                  </a:cubicBezTo>
                  <a:cubicBezTo>
                    <a:pt x="4141" y="3732"/>
                    <a:pt x="3010" y="4029"/>
                    <a:pt x="1894" y="4340"/>
                  </a:cubicBezTo>
                  <a:cubicBezTo>
                    <a:pt x="1300" y="4495"/>
                    <a:pt x="735" y="4721"/>
                    <a:pt x="198" y="5018"/>
                  </a:cubicBezTo>
                  <a:cubicBezTo>
                    <a:pt x="142" y="5046"/>
                    <a:pt x="85" y="5088"/>
                    <a:pt x="28" y="5117"/>
                  </a:cubicBezTo>
                  <a:cubicBezTo>
                    <a:pt x="14" y="5131"/>
                    <a:pt x="14" y="5145"/>
                    <a:pt x="0" y="5173"/>
                  </a:cubicBezTo>
                  <a:cubicBezTo>
                    <a:pt x="71" y="5145"/>
                    <a:pt x="127" y="5117"/>
                    <a:pt x="184" y="5088"/>
                  </a:cubicBezTo>
                  <a:cubicBezTo>
                    <a:pt x="905" y="4735"/>
                    <a:pt x="1682" y="4509"/>
                    <a:pt x="2459" y="4311"/>
                  </a:cubicBezTo>
                  <a:cubicBezTo>
                    <a:pt x="3943" y="3944"/>
                    <a:pt x="5399" y="3492"/>
                    <a:pt x="6826" y="2969"/>
                  </a:cubicBezTo>
                  <a:cubicBezTo>
                    <a:pt x="8084" y="2531"/>
                    <a:pt x="9342" y="2078"/>
                    <a:pt x="10599" y="1640"/>
                  </a:cubicBezTo>
                  <a:cubicBezTo>
                    <a:pt x="11631" y="1287"/>
                    <a:pt x="12677" y="1018"/>
                    <a:pt x="13737" y="792"/>
                  </a:cubicBezTo>
                  <a:cubicBezTo>
                    <a:pt x="14514" y="623"/>
                    <a:pt x="15305" y="439"/>
                    <a:pt x="16054" y="171"/>
                  </a:cubicBezTo>
                  <a:cubicBezTo>
                    <a:pt x="16153" y="128"/>
                    <a:pt x="16252" y="86"/>
                    <a:pt x="16337" y="43"/>
                  </a:cubicBezTo>
                  <a:cubicBezTo>
                    <a:pt x="16337" y="29"/>
                    <a:pt x="16337" y="15"/>
                    <a:pt x="16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75"/>
            <p:cNvSpPr/>
            <p:nvPr/>
          </p:nvSpPr>
          <p:spPr>
            <a:xfrm>
              <a:off x="774075" y="3399300"/>
              <a:ext cx="439525" cy="21150"/>
            </a:xfrm>
            <a:custGeom>
              <a:avLst/>
              <a:gdLst/>
              <a:ahLst/>
              <a:cxnLst/>
              <a:rect l="l" t="t" r="r" b="b"/>
              <a:pathLst>
                <a:path w="17581" h="846" extrusionOk="0">
                  <a:moveTo>
                    <a:pt x="3105" y="0"/>
                  </a:moveTo>
                  <a:cubicBezTo>
                    <a:pt x="2753" y="0"/>
                    <a:pt x="2401" y="14"/>
                    <a:pt x="2049" y="34"/>
                  </a:cubicBezTo>
                  <a:cubicBezTo>
                    <a:pt x="1357" y="91"/>
                    <a:pt x="707" y="274"/>
                    <a:pt x="113" y="628"/>
                  </a:cubicBezTo>
                  <a:cubicBezTo>
                    <a:pt x="57" y="656"/>
                    <a:pt x="14" y="698"/>
                    <a:pt x="0" y="755"/>
                  </a:cubicBezTo>
                  <a:cubicBezTo>
                    <a:pt x="113" y="713"/>
                    <a:pt x="226" y="670"/>
                    <a:pt x="339" y="614"/>
                  </a:cubicBezTo>
                  <a:cubicBezTo>
                    <a:pt x="735" y="430"/>
                    <a:pt x="1145" y="289"/>
                    <a:pt x="1569" y="218"/>
                  </a:cubicBezTo>
                  <a:cubicBezTo>
                    <a:pt x="2033" y="135"/>
                    <a:pt x="2497" y="101"/>
                    <a:pt x="2969" y="101"/>
                  </a:cubicBezTo>
                  <a:cubicBezTo>
                    <a:pt x="3058" y="101"/>
                    <a:pt x="3147" y="103"/>
                    <a:pt x="3237" y="105"/>
                  </a:cubicBezTo>
                  <a:cubicBezTo>
                    <a:pt x="3533" y="119"/>
                    <a:pt x="3830" y="133"/>
                    <a:pt x="4127" y="161"/>
                  </a:cubicBezTo>
                  <a:cubicBezTo>
                    <a:pt x="4593" y="190"/>
                    <a:pt x="5060" y="246"/>
                    <a:pt x="5540" y="289"/>
                  </a:cubicBezTo>
                  <a:cubicBezTo>
                    <a:pt x="6119" y="359"/>
                    <a:pt x="6713" y="430"/>
                    <a:pt x="7292" y="501"/>
                  </a:cubicBezTo>
                  <a:cubicBezTo>
                    <a:pt x="7787" y="557"/>
                    <a:pt x="8268" y="599"/>
                    <a:pt x="8762" y="642"/>
                  </a:cubicBezTo>
                  <a:cubicBezTo>
                    <a:pt x="9229" y="684"/>
                    <a:pt x="9695" y="713"/>
                    <a:pt x="10161" y="741"/>
                  </a:cubicBezTo>
                  <a:cubicBezTo>
                    <a:pt x="10571" y="769"/>
                    <a:pt x="10981" y="797"/>
                    <a:pt x="11391" y="826"/>
                  </a:cubicBezTo>
                  <a:cubicBezTo>
                    <a:pt x="11531" y="836"/>
                    <a:pt x="11663" y="846"/>
                    <a:pt x="11799" y="846"/>
                  </a:cubicBezTo>
                  <a:cubicBezTo>
                    <a:pt x="11855" y="846"/>
                    <a:pt x="11912" y="844"/>
                    <a:pt x="11970" y="840"/>
                  </a:cubicBezTo>
                  <a:cubicBezTo>
                    <a:pt x="12719" y="826"/>
                    <a:pt x="13468" y="811"/>
                    <a:pt x="14217" y="769"/>
                  </a:cubicBezTo>
                  <a:cubicBezTo>
                    <a:pt x="14726" y="741"/>
                    <a:pt x="15235" y="670"/>
                    <a:pt x="15743" y="614"/>
                  </a:cubicBezTo>
                  <a:cubicBezTo>
                    <a:pt x="16182" y="557"/>
                    <a:pt x="16620" y="486"/>
                    <a:pt x="17058" y="430"/>
                  </a:cubicBezTo>
                  <a:cubicBezTo>
                    <a:pt x="17227" y="402"/>
                    <a:pt x="17397" y="359"/>
                    <a:pt x="17581" y="317"/>
                  </a:cubicBezTo>
                  <a:cubicBezTo>
                    <a:pt x="17566" y="303"/>
                    <a:pt x="17566" y="289"/>
                    <a:pt x="17566" y="274"/>
                  </a:cubicBezTo>
                  <a:cubicBezTo>
                    <a:pt x="17482" y="274"/>
                    <a:pt x="17383" y="274"/>
                    <a:pt x="17298" y="289"/>
                  </a:cubicBezTo>
                  <a:cubicBezTo>
                    <a:pt x="16690" y="373"/>
                    <a:pt x="16083" y="472"/>
                    <a:pt x="15475" y="543"/>
                  </a:cubicBezTo>
                  <a:cubicBezTo>
                    <a:pt x="14695" y="622"/>
                    <a:pt x="13903" y="714"/>
                    <a:pt x="13110" y="714"/>
                  </a:cubicBezTo>
                  <a:cubicBezTo>
                    <a:pt x="13055" y="714"/>
                    <a:pt x="13000" y="713"/>
                    <a:pt x="12945" y="713"/>
                  </a:cubicBezTo>
                  <a:cubicBezTo>
                    <a:pt x="12747" y="713"/>
                    <a:pt x="12550" y="727"/>
                    <a:pt x="12352" y="727"/>
                  </a:cubicBezTo>
                  <a:cubicBezTo>
                    <a:pt x="11885" y="713"/>
                    <a:pt x="11433" y="698"/>
                    <a:pt x="10981" y="684"/>
                  </a:cubicBezTo>
                  <a:cubicBezTo>
                    <a:pt x="10599" y="670"/>
                    <a:pt x="10218" y="642"/>
                    <a:pt x="9822" y="614"/>
                  </a:cubicBezTo>
                  <a:cubicBezTo>
                    <a:pt x="9384" y="585"/>
                    <a:pt x="8932" y="543"/>
                    <a:pt x="8494" y="501"/>
                  </a:cubicBezTo>
                  <a:cubicBezTo>
                    <a:pt x="7886" y="444"/>
                    <a:pt x="7278" y="373"/>
                    <a:pt x="6671" y="303"/>
                  </a:cubicBezTo>
                  <a:cubicBezTo>
                    <a:pt x="6091" y="246"/>
                    <a:pt x="5512" y="161"/>
                    <a:pt x="4932" y="105"/>
                  </a:cubicBezTo>
                  <a:cubicBezTo>
                    <a:pt x="4452" y="62"/>
                    <a:pt x="3971" y="20"/>
                    <a:pt x="3491" y="6"/>
                  </a:cubicBezTo>
                  <a:cubicBezTo>
                    <a:pt x="3362" y="2"/>
                    <a:pt x="3233" y="0"/>
                    <a:pt x="3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75"/>
            <p:cNvSpPr/>
            <p:nvPr/>
          </p:nvSpPr>
          <p:spPr>
            <a:xfrm>
              <a:off x="875475" y="2950750"/>
              <a:ext cx="321875" cy="279125"/>
            </a:xfrm>
            <a:custGeom>
              <a:avLst/>
              <a:gdLst/>
              <a:ahLst/>
              <a:cxnLst/>
              <a:rect l="l" t="t" r="r" b="b"/>
              <a:pathLst>
                <a:path w="12875" h="11165" extrusionOk="0">
                  <a:moveTo>
                    <a:pt x="12860" y="0"/>
                  </a:moveTo>
                  <a:cubicBezTo>
                    <a:pt x="12776" y="29"/>
                    <a:pt x="12677" y="43"/>
                    <a:pt x="12606" y="85"/>
                  </a:cubicBezTo>
                  <a:cubicBezTo>
                    <a:pt x="12253" y="269"/>
                    <a:pt x="11899" y="453"/>
                    <a:pt x="11546" y="650"/>
                  </a:cubicBezTo>
                  <a:cubicBezTo>
                    <a:pt x="10090" y="1541"/>
                    <a:pt x="8762" y="2601"/>
                    <a:pt x="7518" y="3774"/>
                  </a:cubicBezTo>
                  <a:cubicBezTo>
                    <a:pt x="6247" y="4975"/>
                    <a:pt x="5003" y="6176"/>
                    <a:pt x="3830" y="7476"/>
                  </a:cubicBezTo>
                  <a:cubicBezTo>
                    <a:pt x="2812" y="8593"/>
                    <a:pt x="1696" y="9610"/>
                    <a:pt x="565" y="10613"/>
                  </a:cubicBezTo>
                  <a:cubicBezTo>
                    <a:pt x="382" y="10797"/>
                    <a:pt x="184" y="10967"/>
                    <a:pt x="0" y="11165"/>
                  </a:cubicBezTo>
                  <a:cubicBezTo>
                    <a:pt x="71" y="11122"/>
                    <a:pt x="142" y="11080"/>
                    <a:pt x="198" y="11037"/>
                  </a:cubicBezTo>
                  <a:cubicBezTo>
                    <a:pt x="693" y="10613"/>
                    <a:pt x="1187" y="10189"/>
                    <a:pt x="1668" y="9766"/>
                  </a:cubicBezTo>
                  <a:cubicBezTo>
                    <a:pt x="2685" y="8889"/>
                    <a:pt x="3590" y="7900"/>
                    <a:pt x="4494" y="6925"/>
                  </a:cubicBezTo>
                  <a:cubicBezTo>
                    <a:pt x="5964" y="5370"/>
                    <a:pt x="7476" y="3887"/>
                    <a:pt x="9115" y="2516"/>
                  </a:cubicBezTo>
                  <a:cubicBezTo>
                    <a:pt x="10076" y="1710"/>
                    <a:pt x="11122" y="1004"/>
                    <a:pt x="12224" y="382"/>
                  </a:cubicBezTo>
                  <a:cubicBezTo>
                    <a:pt x="12366" y="311"/>
                    <a:pt x="12521" y="241"/>
                    <a:pt x="12663" y="170"/>
                  </a:cubicBezTo>
                  <a:cubicBezTo>
                    <a:pt x="12733" y="128"/>
                    <a:pt x="12804" y="85"/>
                    <a:pt x="12875" y="43"/>
                  </a:cubicBezTo>
                  <a:cubicBezTo>
                    <a:pt x="12875" y="29"/>
                    <a:pt x="12860" y="14"/>
                    <a:pt x="1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75"/>
            <p:cNvSpPr/>
            <p:nvPr/>
          </p:nvSpPr>
          <p:spPr>
            <a:xfrm>
              <a:off x="691050" y="3045425"/>
              <a:ext cx="34300" cy="402800"/>
            </a:xfrm>
            <a:custGeom>
              <a:avLst/>
              <a:gdLst/>
              <a:ahLst/>
              <a:cxnLst/>
              <a:rect l="l" t="t" r="r" b="b"/>
              <a:pathLst>
                <a:path w="1372" h="16112" extrusionOk="0">
                  <a:moveTo>
                    <a:pt x="424" y="1"/>
                  </a:moveTo>
                  <a:cubicBezTo>
                    <a:pt x="410" y="156"/>
                    <a:pt x="396" y="297"/>
                    <a:pt x="382" y="439"/>
                  </a:cubicBezTo>
                  <a:cubicBezTo>
                    <a:pt x="354" y="1357"/>
                    <a:pt x="368" y="2290"/>
                    <a:pt x="438" y="3209"/>
                  </a:cubicBezTo>
                  <a:cubicBezTo>
                    <a:pt x="481" y="3901"/>
                    <a:pt x="537" y="4608"/>
                    <a:pt x="608" y="5300"/>
                  </a:cubicBezTo>
                  <a:cubicBezTo>
                    <a:pt x="679" y="5922"/>
                    <a:pt x="778" y="6558"/>
                    <a:pt x="862" y="7180"/>
                  </a:cubicBezTo>
                  <a:cubicBezTo>
                    <a:pt x="933" y="7703"/>
                    <a:pt x="990" y="8211"/>
                    <a:pt x="1060" y="8720"/>
                  </a:cubicBezTo>
                  <a:cubicBezTo>
                    <a:pt x="1173" y="9554"/>
                    <a:pt x="1202" y="10388"/>
                    <a:pt x="1244" y="11222"/>
                  </a:cubicBezTo>
                  <a:cubicBezTo>
                    <a:pt x="1300" y="12437"/>
                    <a:pt x="1074" y="13610"/>
                    <a:pt x="608" y="14726"/>
                  </a:cubicBezTo>
                  <a:cubicBezTo>
                    <a:pt x="453" y="15108"/>
                    <a:pt x="269" y="15475"/>
                    <a:pt x="99" y="15843"/>
                  </a:cubicBezTo>
                  <a:cubicBezTo>
                    <a:pt x="57" y="15927"/>
                    <a:pt x="14" y="16012"/>
                    <a:pt x="0" y="16111"/>
                  </a:cubicBezTo>
                  <a:cubicBezTo>
                    <a:pt x="14" y="16083"/>
                    <a:pt x="43" y="16055"/>
                    <a:pt x="71" y="16012"/>
                  </a:cubicBezTo>
                  <a:cubicBezTo>
                    <a:pt x="707" y="15009"/>
                    <a:pt x="1117" y="13935"/>
                    <a:pt x="1286" y="12748"/>
                  </a:cubicBezTo>
                  <a:cubicBezTo>
                    <a:pt x="1343" y="12380"/>
                    <a:pt x="1357" y="11999"/>
                    <a:pt x="1371" y="11617"/>
                  </a:cubicBezTo>
                  <a:cubicBezTo>
                    <a:pt x="1371" y="11207"/>
                    <a:pt x="1371" y="10812"/>
                    <a:pt x="1343" y="10402"/>
                  </a:cubicBezTo>
                  <a:cubicBezTo>
                    <a:pt x="1286" y="9766"/>
                    <a:pt x="1230" y="9116"/>
                    <a:pt x="1159" y="8480"/>
                  </a:cubicBezTo>
                  <a:cubicBezTo>
                    <a:pt x="1103" y="7985"/>
                    <a:pt x="1032" y="7491"/>
                    <a:pt x="961" y="6996"/>
                  </a:cubicBezTo>
                  <a:cubicBezTo>
                    <a:pt x="905" y="6530"/>
                    <a:pt x="820" y="6049"/>
                    <a:pt x="763" y="5569"/>
                  </a:cubicBezTo>
                  <a:cubicBezTo>
                    <a:pt x="707" y="5116"/>
                    <a:pt x="650" y="4650"/>
                    <a:pt x="622" y="4184"/>
                  </a:cubicBezTo>
                  <a:cubicBezTo>
                    <a:pt x="566" y="3364"/>
                    <a:pt x="509" y="2544"/>
                    <a:pt x="481" y="1739"/>
                  </a:cubicBezTo>
                  <a:cubicBezTo>
                    <a:pt x="453" y="1315"/>
                    <a:pt x="481" y="891"/>
                    <a:pt x="481" y="467"/>
                  </a:cubicBezTo>
                  <a:cubicBezTo>
                    <a:pt x="481" y="312"/>
                    <a:pt x="467" y="156"/>
                    <a:pt x="4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75"/>
            <p:cNvSpPr/>
            <p:nvPr/>
          </p:nvSpPr>
          <p:spPr>
            <a:xfrm>
              <a:off x="854625" y="3207950"/>
              <a:ext cx="369225" cy="116600"/>
            </a:xfrm>
            <a:custGeom>
              <a:avLst/>
              <a:gdLst/>
              <a:ahLst/>
              <a:cxnLst/>
              <a:rect l="l" t="t" r="r" b="b"/>
              <a:pathLst>
                <a:path w="14769" h="4664" extrusionOk="0">
                  <a:moveTo>
                    <a:pt x="14754" y="0"/>
                  </a:moveTo>
                  <a:cubicBezTo>
                    <a:pt x="14147" y="85"/>
                    <a:pt x="13539" y="156"/>
                    <a:pt x="12917" y="227"/>
                  </a:cubicBezTo>
                  <a:cubicBezTo>
                    <a:pt x="9780" y="608"/>
                    <a:pt x="6756" y="1442"/>
                    <a:pt x="3858" y="2700"/>
                  </a:cubicBezTo>
                  <a:cubicBezTo>
                    <a:pt x="3392" y="2912"/>
                    <a:pt x="2940" y="3194"/>
                    <a:pt x="2488" y="3420"/>
                  </a:cubicBezTo>
                  <a:cubicBezTo>
                    <a:pt x="1922" y="3689"/>
                    <a:pt x="1343" y="3929"/>
                    <a:pt x="778" y="4198"/>
                  </a:cubicBezTo>
                  <a:cubicBezTo>
                    <a:pt x="523" y="4311"/>
                    <a:pt x="283" y="4452"/>
                    <a:pt x="43" y="4593"/>
                  </a:cubicBezTo>
                  <a:cubicBezTo>
                    <a:pt x="29" y="4607"/>
                    <a:pt x="0" y="4622"/>
                    <a:pt x="0" y="4664"/>
                  </a:cubicBezTo>
                  <a:cubicBezTo>
                    <a:pt x="71" y="4636"/>
                    <a:pt x="142" y="4607"/>
                    <a:pt x="212" y="4579"/>
                  </a:cubicBezTo>
                  <a:cubicBezTo>
                    <a:pt x="679" y="4381"/>
                    <a:pt x="1145" y="4183"/>
                    <a:pt x="1611" y="3972"/>
                  </a:cubicBezTo>
                  <a:cubicBezTo>
                    <a:pt x="1979" y="3802"/>
                    <a:pt x="2360" y="3632"/>
                    <a:pt x="2714" y="3434"/>
                  </a:cubicBezTo>
                  <a:cubicBezTo>
                    <a:pt x="3576" y="2940"/>
                    <a:pt x="4494" y="2558"/>
                    <a:pt x="5413" y="2205"/>
                  </a:cubicBezTo>
                  <a:cubicBezTo>
                    <a:pt x="6586" y="1767"/>
                    <a:pt x="7773" y="1371"/>
                    <a:pt x="9003" y="1089"/>
                  </a:cubicBezTo>
                  <a:cubicBezTo>
                    <a:pt x="9681" y="919"/>
                    <a:pt x="10387" y="764"/>
                    <a:pt x="11080" y="636"/>
                  </a:cubicBezTo>
                  <a:cubicBezTo>
                    <a:pt x="11645" y="523"/>
                    <a:pt x="12225" y="453"/>
                    <a:pt x="12790" y="368"/>
                  </a:cubicBezTo>
                  <a:cubicBezTo>
                    <a:pt x="13398" y="269"/>
                    <a:pt x="13991" y="184"/>
                    <a:pt x="14599" y="99"/>
                  </a:cubicBezTo>
                  <a:cubicBezTo>
                    <a:pt x="14655" y="85"/>
                    <a:pt x="14712" y="57"/>
                    <a:pt x="14768" y="43"/>
                  </a:cubicBezTo>
                  <a:cubicBezTo>
                    <a:pt x="14768" y="29"/>
                    <a:pt x="14754" y="15"/>
                    <a:pt x="147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75"/>
            <p:cNvSpPr/>
            <p:nvPr/>
          </p:nvSpPr>
          <p:spPr>
            <a:xfrm>
              <a:off x="568450" y="3110425"/>
              <a:ext cx="24050" cy="406325"/>
            </a:xfrm>
            <a:custGeom>
              <a:avLst/>
              <a:gdLst/>
              <a:ahLst/>
              <a:cxnLst/>
              <a:rect l="l" t="t" r="r" b="b"/>
              <a:pathLst>
                <a:path w="962" h="16253" extrusionOk="0">
                  <a:moveTo>
                    <a:pt x="142" y="1"/>
                  </a:moveTo>
                  <a:cubicBezTo>
                    <a:pt x="29" y="100"/>
                    <a:pt x="43" y="227"/>
                    <a:pt x="43" y="340"/>
                  </a:cubicBezTo>
                  <a:cubicBezTo>
                    <a:pt x="29" y="736"/>
                    <a:pt x="15" y="1117"/>
                    <a:pt x="15" y="1513"/>
                  </a:cubicBezTo>
                  <a:cubicBezTo>
                    <a:pt x="15" y="1739"/>
                    <a:pt x="0" y="1965"/>
                    <a:pt x="15" y="2191"/>
                  </a:cubicBezTo>
                  <a:cubicBezTo>
                    <a:pt x="43" y="2997"/>
                    <a:pt x="114" y="3788"/>
                    <a:pt x="255" y="4580"/>
                  </a:cubicBezTo>
                  <a:cubicBezTo>
                    <a:pt x="354" y="5074"/>
                    <a:pt x="439" y="5569"/>
                    <a:pt x="509" y="6078"/>
                  </a:cubicBezTo>
                  <a:cubicBezTo>
                    <a:pt x="580" y="6502"/>
                    <a:pt x="608" y="6940"/>
                    <a:pt x="651" y="7378"/>
                  </a:cubicBezTo>
                  <a:cubicBezTo>
                    <a:pt x="693" y="7802"/>
                    <a:pt x="749" y="8240"/>
                    <a:pt x="764" y="8678"/>
                  </a:cubicBezTo>
                  <a:cubicBezTo>
                    <a:pt x="792" y="9144"/>
                    <a:pt x="792" y="9597"/>
                    <a:pt x="778" y="10063"/>
                  </a:cubicBezTo>
                  <a:cubicBezTo>
                    <a:pt x="764" y="10543"/>
                    <a:pt x="735" y="11024"/>
                    <a:pt x="693" y="11490"/>
                  </a:cubicBezTo>
                  <a:cubicBezTo>
                    <a:pt x="636" y="11985"/>
                    <a:pt x="580" y="12465"/>
                    <a:pt x="509" y="12946"/>
                  </a:cubicBezTo>
                  <a:cubicBezTo>
                    <a:pt x="410" y="13723"/>
                    <a:pt x="297" y="14515"/>
                    <a:pt x="184" y="15306"/>
                  </a:cubicBezTo>
                  <a:cubicBezTo>
                    <a:pt x="156" y="15560"/>
                    <a:pt x="99" y="15815"/>
                    <a:pt x="57" y="16083"/>
                  </a:cubicBezTo>
                  <a:cubicBezTo>
                    <a:pt x="43" y="16140"/>
                    <a:pt x="43" y="16196"/>
                    <a:pt x="43" y="16253"/>
                  </a:cubicBezTo>
                  <a:cubicBezTo>
                    <a:pt x="184" y="15956"/>
                    <a:pt x="241" y="15645"/>
                    <a:pt x="297" y="15334"/>
                  </a:cubicBezTo>
                  <a:cubicBezTo>
                    <a:pt x="396" y="14684"/>
                    <a:pt x="481" y="14034"/>
                    <a:pt x="566" y="13384"/>
                  </a:cubicBezTo>
                  <a:cubicBezTo>
                    <a:pt x="665" y="12635"/>
                    <a:pt x="735" y="11900"/>
                    <a:pt x="820" y="11151"/>
                  </a:cubicBezTo>
                  <a:cubicBezTo>
                    <a:pt x="919" y="10346"/>
                    <a:pt x="961" y="9540"/>
                    <a:pt x="891" y="8735"/>
                  </a:cubicBezTo>
                  <a:cubicBezTo>
                    <a:pt x="848" y="8169"/>
                    <a:pt x="778" y="7618"/>
                    <a:pt x="707" y="7053"/>
                  </a:cubicBezTo>
                  <a:cubicBezTo>
                    <a:pt x="693" y="6855"/>
                    <a:pt x="679" y="6643"/>
                    <a:pt x="636" y="6431"/>
                  </a:cubicBezTo>
                  <a:cubicBezTo>
                    <a:pt x="566" y="5852"/>
                    <a:pt x="467" y="5286"/>
                    <a:pt x="382" y="4707"/>
                  </a:cubicBezTo>
                  <a:cubicBezTo>
                    <a:pt x="311" y="4212"/>
                    <a:pt x="255" y="3704"/>
                    <a:pt x="184" y="3195"/>
                  </a:cubicBezTo>
                  <a:cubicBezTo>
                    <a:pt x="99" y="2502"/>
                    <a:pt x="128" y="1810"/>
                    <a:pt x="114" y="1117"/>
                  </a:cubicBezTo>
                  <a:cubicBezTo>
                    <a:pt x="99" y="792"/>
                    <a:pt x="142" y="467"/>
                    <a:pt x="156" y="156"/>
                  </a:cubicBezTo>
                  <a:cubicBezTo>
                    <a:pt x="156" y="114"/>
                    <a:pt x="156" y="72"/>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75"/>
            <p:cNvSpPr/>
            <p:nvPr/>
          </p:nvSpPr>
          <p:spPr>
            <a:xfrm>
              <a:off x="825300" y="2846875"/>
              <a:ext cx="56200" cy="368875"/>
            </a:xfrm>
            <a:custGeom>
              <a:avLst/>
              <a:gdLst/>
              <a:ahLst/>
              <a:cxnLst/>
              <a:rect l="l" t="t" r="r" b="b"/>
              <a:pathLst>
                <a:path w="2248" h="14755" extrusionOk="0">
                  <a:moveTo>
                    <a:pt x="15" y="1"/>
                  </a:moveTo>
                  <a:cubicBezTo>
                    <a:pt x="15" y="43"/>
                    <a:pt x="0" y="71"/>
                    <a:pt x="15" y="114"/>
                  </a:cubicBezTo>
                  <a:cubicBezTo>
                    <a:pt x="170" y="1400"/>
                    <a:pt x="495" y="2643"/>
                    <a:pt x="820" y="3887"/>
                  </a:cubicBezTo>
                  <a:cubicBezTo>
                    <a:pt x="1089" y="4933"/>
                    <a:pt x="1371" y="5964"/>
                    <a:pt x="1612" y="6996"/>
                  </a:cubicBezTo>
                  <a:cubicBezTo>
                    <a:pt x="1739" y="7547"/>
                    <a:pt x="1809" y="8112"/>
                    <a:pt x="1894" y="8678"/>
                  </a:cubicBezTo>
                  <a:cubicBezTo>
                    <a:pt x="1993" y="9469"/>
                    <a:pt x="2050" y="10260"/>
                    <a:pt x="2064" y="11066"/>
                  </a:cubicBezTo>
                  <a:cubicBezTo>
                    <a:pt x="2078" y="11900"/>
                    <a:pt x="2050" y="12719"/>
                    <a:pt x="1838" y="13539"/>
                  </a:cubicBezTo>
                  <a:cubicBezTo>
                    <a:pt x="1739" y="13921"/>
                    <a:pt x="1612" y="14302"/>
                    <a:pt x="1498" y="14684"/>
                  </a:cubicBezTo>
                  <a:cubicBezTo>
                    <a:pt x="1498" y="14698"/>
                    <a:pt x="1498" y="14712"/>
                    <a:pt x="1498" y="14726"/>
                  </a:cubicBezTo>
                  <a:cubicBezTo>
                    <a:pt x="1498" y="14740"/>
                    <a:pt x="1513" y="14740"/>
                    <a:pt x="1527" y="14754"/>
                  </a:cubicBezTo>
                  <a:cubicBezTo>
                    <a:pt x="1555" y="14670"/>
                    <a:pt x="1612" y="14599"/>
                    <a:pt x="1640" y="14514"/>
                  </a:cubicBezTo>
                  <a:cubicBezTo>
                    <a:pt x="1880" y="13949"/>
                    <a:pt x="2035" y="13355"/>
                    <a:pt x="2106" y="12733"/>
                  </a:cubicBezTo>
                  <a:cubicBezTo>
                    <a:pt x="2247" y="11603"/>
                    <a:pt x="2163" y="10458"/>
                    <a:pt x="2078" y="9328"/>
                  </a:cubicBezTo>
                  <a:cubicBezTo>
                    <a:pt x="1993" y="7999"/>
                    <a:pt x="1696" y="6699"/>
                    <a:pt x="1371" y="5413"/>
                  </a:cubicBezTo>
                  <a:cubicBezTo>
                    <a:pt x="1089" y="4353"/>
                    <a:pt x="792" y="3293"/>
                    <a:pt x="523" y="2233"/>
                  </a:cubicBezTo>
                  <a:cubicBezTo>
                    <a:pt x="382" y="1654"/>
                    <a:pt x="283" y="1075"/>
                    <a:pt x="156" y="495"/>
                  </a:cubicBezTo>
                  <a:cubicBezTo>
                    <a:pt x="114" y="326"/>
                    <a:pt x="85" y="156"/>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75"/>
            <p:cNvSpPr/>
            <p:nvPr/>
          </p:nvSpPr>
          <p:spPr>
            <a:xfrm>
              <a:off x="869100" y="3226325"/>
              <a:ext cx="355800" cy="112025"/>
            </a:xfrm>
            <a:custGeom>
              <a:avLst/>
              <a:gdLst/>
              <a:ahLst/>
              <a:cxnLst/>
              <a:rect l="l" t="t" r="r" b="b"/>
              <a:pathLst>
                <a:path w="14232" h="4481" extrusionOk="0">
                  <a:moveTo>
                    <a:pt x="14218" y="0"/>
                  </a:moveTo>
                  <a:cubicBezTo>
                    <a:pt x="14189" y="14"/>
                    <a:pt x="14147" y="29"/>
                    <a:pt x="14119" y="43"/>
                  </a:cubicBezTo>
                  <a:cubicBezTo>
                    <a:pt x="13356" y="467"/>
                    <a:pt x="12522" y="735"/>
                    <a:pt x="11688" y="975"/>
                  </a:cubicBezTo>
                  <a:cubicBezTo>
                    <a:pt x="10868" y="1216"/>
                    <a:pt x="10035" y="1399"/>
                    <a:pt x="9229" y="1682"/>
                  </a:cubicBezTo>
                  <a:cubicBezTo>
                    <a:pt x="8070" y="2078"/>
                    <a:pt x="6926" y="2530"/>
                    <a:pt x="5781" y="2954"/>
                  </a:cubicBezTo>
                  <a:cubicBezTo>
                    <a:pt x="4919" y="3265"/>
                    <a:pt x="4071" y="3604"/>
                    <a:pt x="3209" y="3887"/>
                  </a:cubicBezTo>
                  <a:cubicBezTo>
                    <a:pt x="2785" y="4014"/>
                    <a:pt x="2318" y="4084"/>
                    <a:pt x="1880" y="4155"/>
                  </a:cubicBezTo>
                  <a:cubicBezTo>
                    <a:pt x="1471" y="4240"/>
                    <a:pt x="1075" y="4296"/>
                    <a:pt x="665" y="4353"/>
                  </a:cubicBezTo>
                  <a:cubicBezTo>
                    <a:pt x="439" y="4395"/>
                    <a:pt x="227" y="4424"/>
                    <a:pt x="1" y="4480"/>
                  </a:cubicBezTo>
                  <a:cubicBezTo>
                    <a:pt x="439" y="4438"/>
                    <a:pt x="863" y="4381"/>
                    <a:pt x="1287" y="4339"/>
                  </a:cubicBezTo>
                  <a:cubicBezTo>
                    <a:pt x="1485" y="4311"/>
                    <a:pt x="1683" y="4282"/>
                    <a:pt x="1880" y="4268"/>
                  </a:cubicBezTo>
                  <a:cubicBezTo>
                    <a:pt x="2686" y="4197"/>
                    <a:pt x="3449" y="3971"/>
                    <a:pt x="4198" y="3689"/>
                  </a:cubicBezTo>
                  <a:cubicBezTo>
                    <a:pt x="5597" y="3152"/>
                    <a:pt x="7010" y="2615"/>
                    <a:pt x="8409" y="2078"/>
                  </a:cubicBezTo>
                  <a:cubicBezTo>
                    <a:pt x="9257" y="1767"/>
                    <a:pt x="10119" y="1541"/>
                    <a:pt x="10981" y="1300"/>
                  </a:cubicBezTo>
                  <a:cubicBezTo>
                    <a:pt x="11829" y="1074"/>
                    <a:pt x="12663" y="834"/>
                    <a:pt x="13469" y="481"/>
                  </a:cubicBezTo>
                  <a:cubicBezTo>
                    <a:pt x="13709" y="368"/>
                    <a:pt x="13949" y="212"/>
                    <a:pt x="14175" y="71"/>
                  </a:cubicBezTo>
                  <a:cubicBezTo>
                    <a:pt x="14204" y="71"/>
                    <a:pt x="14218" y="43"/>
                    <a:pt x="14232" y="29"/>
                  </a:cubicBezTo>
                  <a:cubicBezTo>
                    <a:pt x="14232" y="14"/>
                    <a:pt x="14218" y="14"/>
                    <a:pt x="14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75"/>
            <p:cNvSpPr/>
            <p:nvPr/>
          </p:nvSpPr>
          <p:spPr>
            <a:xfrm>
              <a:off x="898075" y="3199475"/>
              <a:ext cx="321175" cy="90100"/>
            </a:xfrm>
            <a:custGeom>
              <a:avLst/>
              <a:gdLst/>
              <a:ahLst/>
              <a:cxnLst/>
              <a:rect l="l" t="t" r="r" b="b"/>
              <a:pathLst>
                <a:path w="12847" h="3604" extrusionOk="0">
                  <a:moveTo>
                    <a:pt x="11692" y="1"/>
                  </a:moveTo>
                  <a:cubicBezTo>
                    <a:pt x="11109" y="1"/>
                    <a:pt x="10529" y="23"/>
                    <a:pt x="9950" y="71"/>
                  </a:cubicBezTo>
                  <a:cubicBezTo>
                    <a:pt x="9709" y="99"/>
                    <a:pt x="9483" y="113"/>
                    <a:pt x="9257" y="113"/>
                  </a:cubicBezTo>
                  <a:cubicBezTo>
                    <a:pt x="7999" y="170"/>
                    <a:pt x="6784" y="410"/>
                    <a:pt x="5583" y="749"/>
                  </a:cubicBezTo>
                  <a:cubicBezTo>
                    <a:pt x="4000" y="1201"/>
                    <a:pt x="2516" y="1852"/>
                    <a:pt x="1131" y="2714"/>
                  </a:cubicBezTo>
                  <a:cubicBezTo>
                    <a:pt x="792" y="2926"/>
                    <a:pt x="467" y="3194"/>
                    <a:pt x="142" y="3434"/>
                  </a:cubicBezTo>
                  <a:cubicBezTo>
                    <a:pt x="85" y="3463"/>
                    <a:pt x="43" y="3519"/>
                    <a:pt x="1" y="3576"/>
                  </a:cubicBezTo>
                  <a:cubicBezTo>
                    <a:pt x="1" y="3576"/>
                    <a:pt x="15" y="3590"/>
                    <a:pt x="29" y="3604"/>
                  </a:cubicBezTo>
                  <a:cubicBezTo>
                    <a:pt x="241" y="3463"/>
                    <a:pt x="453" y="3321"/>
                    <a:pt x="665" y="3166"/>
                  </a:cubicBezTo>
                  <a:cubicBezTo>
                    <a:pt x="2050" y="2233"/>
                    <a:pt x="3534" y="1512"/>
                    <a:pt x="5116" y="1018"/>
                  </a:cubicBezTo>
                  <a:cubicBezTo>
                    <a:pt x="5865" y="778"/>
                    <a:pt x="6629" y="580"/>
                    <a:pt x="7406" y="438"/>
                  </a:cubicBezTo>
                  <a:cubicBezTo>
                    <a:pt x="7745" y="368"/>
                    <a:pt x="8070" y="339"/>
                    <a:pt x="8409" y="311"/>
                  </a:cubicBezTo>
                  <a:cubicBezTo>
                    <a:pt x="9215" y="240"/>
                    <a:pt x="10006" y="198"/>
                    <a:pt x="10798" y="156"/>
                  </a:cubicBezTo>
                  <a:cubicBezTo>
                    <a:pt x="11222" y="127"/>
                    <a:pt x="11631" y="113"/>
                    <a:pt x="12055" y="99"/>
                  </a:cubicBezTo>
                  <a:cubicBezTo>
                    <a:pt x="12281" y="99"/>
                    <a:pt x="12508" y="113"/>
                    <a:pt x="12734" y="113"/>
                  </a:cubicBezTo>
                  <a:cubicBezTo>
                    <a:pt x="12762" y="113"/>
                    <a:pt x="12804" y="99"/>
                    <a:pt x="12847" y="57"/>
                  </a:cubicBezTo>
                  <a:cubicBezTo>
                    <a:pt x="12734" y="43"/>
                    <a:pt x="12621" y="14"/>
                    <a:pt x="12508" y="14"/>
                  </a:cubicBezTo>
                  <a:cubicBezTo>
                    <a:pt x="12235" y="5"/>
                    <a:pt x="11963" y="1"/>
                    <a:pt x="1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75"/>
            <p:cNvSpPr/>
            <p:nvPr/>
          </p:nvSpPr>
          <p:spPr>
            <a:xfrm>
              <a:off x="575875" y="3114675"/>
              <a:ext cx="34300" cy="342725"/>
            </a:xfrm>
            <a:custGeom>
              <a:avLst/>
              <a:gdLst/>
              <a:ahLst/>
              <a:cxnLst/>
              <a:rect l="l" t="t" r="r" b="b"/>
              <a:pathLst>
                <a:path w="1372" h="13709" extrusionOk="0">
                  <a:moveTo>
                    <a:pt x="57" y="1"/>
                  </a:moveTo>
                  <a:cubicBezTo>
                    <a:pt x="29" y="1"/>
                    <a:pt x="14" y="15"/>
                    <a:pt x="0" y="15"/>
                  </a:cubicBezTo>
                  <a:cubicBezTo>
                    <a:pt x="14" y="128"/>
                    <a:pt x="14" y="241"/>
                    <a:pt x="29" y="354"/>
                  </a:cubicBezTo>
                  <a:cubicBezTo>
                    <a:pt x="71" y="750"/>
                    <a:pt x="113" y="1145"/>
                    <a:pt x="184" y="1541"/>
                  </a:cubicBezTo>
                  <a:cubicBezTo>
                    <a:pt x="240" y="1979"/>
                    <a:pt x="311" y="2417"/>
                    <a:pt x="410" y="2855"/>
                  </a:cubicBezTo>
                  <a:cubicBezTo>
                    <a:pt x="523" y="3435"/>
                    <a:pt x="664" y="4000"/>
                    <a:pt x="792" y="4565"/>
                  </a:cubicBezTo>
                  <a:cubicBezTo>
                    <a:pt x="848" y="4876"/>
                    <a:pt x="891" y="5187"/>
                    <a:pt x="919" y="5498"/>
                  </a:cubicBezTo>
                  <a:cubicBezTo>
                    <a:pt x="961" y="6120"/>
                    <a:pt x="989" y="6742"/>
                    <a:pt x="1046" y="7363"/>
                  </a:cubicBezTo>
                  <a:cubicBezTo>
                    <a:pt x="1074" y="7674"/>
                    <a:pt x="1145" y="7985"/>
                    <a:pt x="1173" y="8310"/>
                  </a:cubicBezTo>
                  <a:cubicBezTo>
                    <a:pt x="1201" y="8861"/>
                    <a:pt x="1230" y="9412"/>
                    <a:pt x="1244" y="9964"/>
                  </a:cubicBezTo>
                  <a:cubicBezTo>
                    <a:pt x="1258" y="10161"/>
                    <a:pt x="1230" y="10373"/>
                    <a:pt x="1230" y="10571"/>
                  </a:cubicBezTo>
                  <a:cubicBezTo>
                    <a:pt x="1216" y="11292"/>
                    <a:pt x="1088" y="11999"/>
                    <a:pt x="891" y="12705"/>
                  </a:cubicBezTo>
                  <a:cubicBezTo>
                    <a:pt x="806" y="13002"/>
                    <a:pt x="721" y="13313"/>
                    <a:pt x="636" y="13624"/>
                  </a:cubicBezTo>
                  <a:cubicBezTo>
                    <a:pt x="622" y="13652"/>
                    <a:pt x="622" y="13680"/>
                    <a:pt x="622" y="13709"/>
                  </a:cubicBezTo>
                  <a:lnTo>
                    <a:pt x="650" y="13709"/>
                  </a:lnTo>
                  <a:cubicBezTo>
                    <a:pt x="693" y="13596"/>
                    <a:pt x="749" y="13482"/>
                    <a:pt x="792" y="13369"/>
                  </a:cubicBezTo>
                  <a:cubicBezTo>
                    <a:pt x="1032" y="12663"/>
                    <a:pt x="1244" y="11956"/>
                    <a:pt x="1315" y="11207"/>
                  </a:cubicBezTo>
                  <a:cubicBezTo>
                    <a:pt x="1343" y="10755"/>
                    <a:pt x="1371" y="10289"/>
                    <a:pt x="1371" y="9822"/>
                  </a:cubicBezTo>
                  <a:cubicBezTo>
                    <a:pt x="1371" y="9398"/>
                    <a:pt x="1343" y="8960"/>
                    <a:pt x="1315" y="8522"/>
                  </a:cubicBezTo>
                  <a:cubicBezTo>
                    <a:pt x="1286" y="8183"/>
                    <a:pt x="1216" y="7844"/>
                    <a:pt x="1173" y="7505"/>
                  </a:cubicBezTo>
                  <a:cubicBezTo>
                    <a:pt x="1159" y="7349"/>
                    <a:pt x="1145" y="7208"/>
                    <a:pt x="1131" y="7052"/>
                  </a:cubicBezTo>
                  <a:cubicBezTo>
                    <a:pt x="1088" y="6501"/>
                    <a:pt x="1060" y="5936"/>
                    <a:pt x="1018" y="5371"/>
                  </a:cubicBezTo>
                  <a:cubicBezTo>
                    <a:pt x="961" y="4876"/>
                    <a:pt x="862" y="4381"/>
                    <a:pt x="749" y="3887"/>
                  </a:cubicBezTo>
                  <a:cubicBezTo>
                    <a:pt x="622" y="3350"/>
                    <a:pt x="523" y="2813"/>
                    <a:pt x="424" y="2276"/>
                  </a:cubicBezTo>
                  <a:cubicBezTo>
                    <a:pt x="339" y="1767"/>
                    <a:pt x="255" y="1258"/>
                    <a:pt x="170" y="750"/>
                  </a:cubicBezTo>
                  <a:cubicBezTo>
                    <a:pt x="156" y="580"/>
                    <a:pt x="127" y="396"/>
                    <a:pt x="113" y="227"/>
                  </a:cubicBezTo>
                  <a:cubicBezTo>
                    <a:pt x="99" y="156"/>
                    <a:pt x="71" y="85"/>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75"/>
            <p:cNvSpPr/>
            <p:nvPr/>
          </p:nvSpPr>
          <p:spPr>
            <a:xfrm>
              <a:off x="551500" y="3110075"/>
              <a:ext cx="13450" cy="346975"/>
            </a:xfrm>
            <a:custGeom>
              <a:avLst/>
              <a:gdLst/>
              <a:ahLst/>
              <a:cxnLst/>
              <a:rect l="l" t="t" r="r" b="b"/>
              <a:pathLst>
                <a:path w="538" h="13879" extrusionOk="0">
                  <a:moveTo>
                    <a:pt x="452" y="1"/>
                  </a:moveTo>
                  <a:cubicBezTo>
                    <a:pt x="424" y="57"/>
                    <a:pt x="382" y="114"/>
                    <a:pt x="368" y="185"/>
                  </a:cubicBezTo>
                  <a:cubicBezTo>
                    <a:pt x="297" y="510"/>
                    <a:pt x="212" y="835"/>
                    <a:pt x="156" y="1174"/>
                  </a:cubicBezTo>
                  <a:cubicBezTo>
                    <a:pt x="43" y="2022"/>
                    <a:pt x="0" y="2884"/>
                    <a:pt x="43" y="3746"/>
                  </a:cubicBezTo>
                  <a:cubicBezTo>
                    <a:pt x="85" y="4226"/>
                    <a:pt x="156" y="4721"/>
                    <a:pt x="212" y="5216"/>
                  </a:cubicBezTo>
                  <a:cubicBezTo>
                    <a:pt x="240" y="5371"/>
                    <a:pt x="269" y="5541"/>
                    <a:pt x="269" y="5710"/>
                  </a:cubicBezTo>
                  <a:cubicBezTo>
                    <a:pt x="325" y="6417"/>
                    <a:pt x="396" y="7109"/>
                    <a:pt x="396" y="7816"/>
                  </a:cubicBezTo>
                  <a:cubicBezTo>
                    <a:pt x="410" y="8310"/>
                    <a:pt x="339" y="8819"/>
                    <a:pt x="311" y="9314"/>
                  </a:cubicBezTo>
                  <a:cubicBezTo>
                    <a:pt x="283" y="9780"/>
                    <a:pt x="240" y="10261"/>
                    <a:pt x="255" y="10727"/>
                  </a:cubicBezTo>
                  <a:cubicBezTo>
                    <a:pt x="255" y="11349"/>
                    <a:pt x="297" y="11971"/>
                    <a:pt x="339" y="12592"/>
                  </a:cubicBezTo>
                  <a:cubicBezTo>
                    <a:pt x="368" y="13031"/>
                    <a:pt x="424" y="13455"/>
                    <a:pt x="481" y="13878"/>
                  </a:cubicBezTo>
                  <a:lnTo>
                    <a:pt x="509" y="13878"/>
                  </a:lnTo>
                  <a:cubicBezTo>
                    <a:pt x="509" y="13765"/>
                    <a:pt x="509" y="13652"/>
                    <a:pt x="509" y="13553"/>
                  </a:cubicBezTo>
                  <a:cubicBezTo>
                    <a:pt x="481" y="13200"/>
                    <a:pt x="452" y="12847"/>
                    <a:pt x="424" y="12508"/>
                  </a:cubicBezTo>
                  <a:cubicBezTo>
                    <a:pt x="410" y="11999"/>
                    <a:pt x="382" y="11490"/>
                    <a:pt x="368" y="10981"/>
                  </a:cubicBezTo>
                  <a:cubicBezTo>
                    <a:pt x="368" y="10529"/>
                    <a:pt x="382" y="10077"/>
                    <a:pt x="410" y="9625"/>
                  </a:cubicBezTo>
                  <a:cubicBezTo>
                    <a:pt x="424" y="9215"/>
                    <a:pt x="438" y="8819"/>
                    <a:pt x="481" y="8409"/>
                  </a:cubicBezTo>
                  <a:cubicBezTo>
                    <a:pt x="537" y="7717"/>
                    <a:pt x="495" y="7024"/>
                    <a:pt x="452" y="6332"/>
                  </a:cubicBezTo>
                  <a:cubicBezTo>
                    <a:pt x="410" y="5866"/>
                    <a:pt x="339" y="5413"/>
                    <a:pt x="283" y="4947"/>
                  </a:cubicBezTo>
                  <a:cubicBezTo>
                    <a:pt x="240" y="4481"/>
                    <a:pt x="184" y="4028"/>
                    <a:pt x="170" y="3562"/>
                  </a:cubicBezTo>
                  <a:cubicBezTo>
                    <a:pt x="127" y="2658"/>
                    <a:pt x="184" y="1767"/>
                    <a:pt x="325" y="863"/>
                  </a:cubicBezTo>
                  <a:cubicBezTo>
                    <a:pt x="353" y="623"/>
                    <a:pt x="424" y="382"/>
                    <a:pt x="466" y="142"/>
                  </a:cubicBezTo>
                  <a:cubicBezTo>
                    <a:pt x="481" y="100"/>
                    <a:pt x="481" y="57"/>
                    <a:pt x="495" y="15"/>
                  </a:cubicBezTo>
                  <a:cubicBezTo>
                    <a:pt x="481" y="15"/>
                    <a:pt x="466" y="1"/>
                    <a:pt x="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75"/>
            <p:cNvSpPr/>
            <p:nvPr/>
          </p:nvSpPr>
          <p:spPr>
            <a:xfrm>
              <a:off x="752875" y="3488475"/>
              <a:ext cx="313750" cy="77875"/>
            </a:xfrm>
            <a:custGeom>
              <a:avLst/>
              <a:gdLst/>
              <a:ahLst/>
              <a:cxnLst/>
              <a:rect l="l" t="t" r="r" b="b"/>
              <a:pathLst>
                <a:path w="12550" h="3115" extrusionOk="0">
                  <a:moveTo>
                    <a:pt x="0" y="0"/>
                  </a:moveTo>
                  <a:lnTo>
                    <a:pt x="0" y="0"/>
                  </a:lnTo>
                  <a:cubicBezTo>
                    <a:pt x="29" y="28"/>
                    <a:pt x="57" y="57"/>
                    <a:pt x="99" y="85"/>
                  </a:cubicBezTo>
                  <a:cubicBezTo>
                    <a:pt x="820" y="537"/>
                    <a:pt x="1527" y="1004"/>
                    <a:pt x="2247" y="1456"/>
                  </a:cubicBezTo>
                  <a:cubicBezTo>
                    <a:pt x="3321" y="2134"/>
                    <a:pt x="4509" y="2544"/>
                    <a:pt x="5752" y="2770"/>
                  </a:cubicBezTo>
                  <a:cubicBezTo>
                    <a:pt x="6529" y="2926"/>
                    <a:pt x="7321" y="3024"/>
                    <a:pt x="8112" y="3081"/>
                  </a:cubicBezTo>
                  <a:cubicBezTo>
                    <a:pt x="8485" y="3102"/>
                    <a:pt x="8857" y="3115"/>
                    <a:pt x="9229" y="3115"/>
                  </a:cubicBezTo>
                  <a:cubicBezTo>
                    <a:pt x="9366" y="3115"/>
                    <a:pt x="9502" y="3113"/>
                    <a:pt x="9638" y="3109"/>
                  </a:cubicBezTo>
                  <a:cubicBezTo>
                    <a:pt x="10077" y="3095"/>
                    <a:pt x="10515" y="3053"/>
                    <a:pt x="10939" y="2996"/>
                  </a:cubicBezTo>
                  <a:cubicBezTo>
                    <a:pt x="11348" y="2940"/>
                    <a:pt x="11758" y="2855"/>
                    <a:pt x="12154" y="2784"/>
                  </a:cubicBezTo>
                  <a:cubicBezTo>
                    <a:pt x="12295" y="2756"/>
                    <a:pt x="12422" y="2699"/>
                    <a:pt x="12550" y="2657"/>
                  </a:cubicBezTo>
                  <a:cubicBezTo>
                    <a:pt x="12550" y="2629"/>
                    <a:pt x="12550" y="2615"/>
                    <a:pt x="12536" y="2600"/>
                  </a:cubicBezTo>
                  <a:cubicBezTo>
                    <a:pt x="12408" y="2629"/>
                    <a:pt x="12267" y="2671"/>
                    <a:pt x="12126" y="2685"/>
                  </a:cubicBezTo>
                  <a:cubicBezTo>
                    <a:pt x="11702" y="2756"/>
                    <a:pt x="11264" y="2841"/>
                    <a:pt x="10840" y="2883"/>
                  </a:cubicBezTo>
                  <a:cubicBezTo>
                    <a:pt x="10444" y="2940"/>
                    <a:pt x="10034" y="2968"/>
                    <a:pt x="9638" y="2982"/>
                  </a:cubicBezTo>
                  <a:cubicBezTo>
                    <a:pt x="9144" y="2982"/>
                    <a:pt x="8649" y="2968"/>
                    <a:pt x="8155" y="2940"/>
                  </a:cubicBezTo>
                  <a:cubicBezTo>
                    <a:pt x="7490" y="2926"/>
                    <a:pt x="6840" y="2827"/>
                    <a:pt x="6176" y="2728"/>
                  </a:cubicBezTo>
                  <a:cubicBezTo>
                    <a:pt x="4805" y="2516"/>
                    <a:pt x="3519" y="2106"/>
                    <a:pt x="2332" y="1371"/>
                  </a:cubicBezTo>
                  <a:cubicBezTo>
                    <a:pt x="1866" y="1088"/>
                    <a:pt x="1414" y="792"/>
                    <a:pt x="947" y="509"/>
                  </a:cubicBezTo>
                  <a:cubicBezTo>
                    <a:pt x="764" y="396"/>
                    <a:pt x="566" y="283"/>
                    <a:pt x="368" y="170"/>
                  </a:cubicBezTo>
                  <a:cubicBezTo>
                    <a:pt x="311" y="142"/>
                    <a:pt x="269" y="85"/>
                    <a:pt x="212" y="43"/>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75"/>
            <p:cNvSpPr/>
            <p:nvPr/>
          </p:nvSpPr>
          <p:spPr>
            <a:xfrm>
              <a:off x="525000" y="3115025"/>
              <a:ext cx="29000" cy="260400"/>
            </a:xfrm>
            <a:custGeom>
              <a:avLst/>
              <a:gdLst/>
              <a:ahLst/>
              <a:cxnLst/>
              <a:rect l="l" t="t" r="r" b="b"/>
              <a:pathLst>
                <a:path w="1160" h="10416" extrusionOk="0">
                  <a:moveTo>
                    <a:pt x="1117" y="1"/>
                  </a:moveTo>
                  <a:cubicBezTo>
                    <a:pt x="975" y="297"/>
                    <a:pt x="862" y="623"/>
                    <a:pt x="763" y="933"/>
                  </a:cubicBezTo>
                  <a:cubicBezTo>
                    <a:pt x="523" y="1711"/>
                    <a:pt x="368" y="2502"/>
                    <a:pt x="240" y="3308"/>
                  </a:cubicBezTo>
                  <a:cubicBezTo>
                    <a:pt x="142" y="3915"/>
                    <a:pt x="43" y="4523"/>
                    <a:pt x="28" y="5145"/>
                  </a:cubicBezTo>
                  <a:cubicBezTo>
                    <a:pt x="0" y="5865"/>
                    <a:pt x="28" y="6600"/>
                    <a:pt x="85" y="7321"/>
                  </a:cubicBezTo>
                  <a:cubicBezTo>
                    <a:pt x="142" y="7929"/>
                    <a:pt x="283" y="8536"/>
                    <a:pt x="396" y="9130"/>
                  </a:cubicBezTo>
                  <a:cubicBezTo>
                    <a:pt x="452" y="9455"/>
                    <a:pt x="537" y="9780"/>
                    <a:pt x="608" y="10091"/>
                  </a:cubicBezTo>
                  <a:cubicBezTo>
                    <a:pt x="636" y="10204"/>
                    <a:pt x="693" y="10317"/>
                    <a:pt x="763" y="10416"/>
                  </a:cubicBezTo>
                  <a:cubicBezTo>
                    <a:pt x="622" y="9709"/>
                    <a:pt x="481" y="9003"/>
                    <a:pt x="339" y="8282"/>
                  </a:cubicBezTo>
                  <a:cubicBezTo>
                    <a:pt x="198" y="7519"/>
                    <a:pt x="127" y="6742"/>
                    <a:pt x="127" y="5964"/>
                  </a:cubicBezTo>
                  <a:cubicBezTo>
                    <a:pt x="127" y="4848"/>
                    <a:pt x="255" y="3746"/>
                    <a:pt x="467" y="2658"/>
                  </a:cubicBezTo>
                  <a:cubicBezTo>
                    <a:pt x="636" y="1810"/>
                    <a:pt x="820" y="976"/>
                    <a:pt x="1131" y="170"/>
                  </a:cubicBezTo>
                  <a:cubicBezTo>
                    <a:pt x="1145" y="128"/>
                    <a:pt x="1145" y="71"/>
                    <a:pt x="1159" y="15"/>
                  </a:cubicBezTo>
                  <a:cubicBezTo>
                    <a:pt x="1145" y="15"/>
                    <a:pt x="1131" y="15"/>
                    <a:pt x="1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75"/>
            <p:cNvSpPr/>
            <p:nvPr/>
          </p:nvSpPr>
          <p:spPr>
            <a:xfrm>
              <a:off x="804800" y="3530500"/>
              <a:ext cx="228625" cy="50150"/>
            </a:xfrm>
            <a:custGeom>
              <a:avLst/>
              <a:gdLst/>
              <a:ahLst/>
              <a:cxnLst/>
              <a:rect l="l" t="t" r="r" b="b"/>
              <a:pathLst>
                <a:path w="9145" h="2006" extrusionOk="0">
                  <a:moveTo>
                    <a:pt x="1" y="1"/>
                  </a:moveTo>
                  <a:cubicBezTo>
                    <a:pt x="425" y="298"/>
                    <a:pt x="835" y="609"/>
                    <a:pt x="1315" y="806"/>
                  </a:cubicBezTo>
                  <a:cubicBezTo>
                    <a:pt x="2530" y="1343"/>
                    <a:pt x="3802" y="1725"/>
                    <a:pt x="5117" y="1923"/>
                  </a:cubicBezTo>
                  <a:cubicBezTo>
                    <a:pt x="5470" y="1975"/>
                    <a:pt x="5824" y="2005"/>
                    <a:pt x="6177" y="2005"/>
                  </a:cubicBezTo>
                  <a:cubicBezTo>
                    <a:pt x="6403" y="2005"/>
                    <a:pt x="6629" y="1993"/>
                    <a:pt x="6855" y="1965"/>
                  </a:cubicBezTo>
                  <a:cubicBezTo>
                    <a:pt x="7604" y="1880"/>
                    <a:pt x="8353" y="1782"/>
                    <a:pt x="9074" y="1555"/>
                  </a:cubicBezTo>
                  <a:cubicBezTo>
                    <a:pt x="9102" y="1555"/>
                    <a:pt x="9130" y="1541"/>
                    <a:pt x="9144" y="1485"/>
                  </a:cubicBezTo>
                  <a:lnTo>
                    <a:pt x="9144" y="1485"/>
                  </a:lnTo>
                  <a:cubicBezTo>
                    <a:pt x="9074" y="1499"/>
                    <a:pt x="9003" y="1513"/>
                    <a:pt x="8932" y="1527"/>
                  </a:cubicBezTo>
                  <a:cubicBezTo>
                    <a:pt x="8862" y="1527"/>
                    <a:pt x="8791" y="1555"/>
                    <a:pt x="8706" y="1570"/>
                  </a:cubicBezTo>
                  <a:cubicBezTo>
                    <a:pt x="8452" y="1612"/>
                    <a:pt x="8183" y="1654"/>
                    <a:pt x="7915" y="1697"/>
                  </a:cubicBezTo>
                  <a:cubicBezTo>
                    <a:pt x="7576" y="1753"/>
                    <a:pt x="7236" y="1810"/>
                    <a:pt x="6883" y="1838"/>
                  </a:cubicBezTo>
                  <a:cubicBezTo>
                    <a:pt x="6586" y="1866"/>
                    <a:pt x="6275" y="1866"/>
                    <a:pt x="5965" y="1866"/>
                  </a:cubicBezTo>
                  <a:cubicBezTo>
                    <a:pt x="5314" y="1866"/>
                    <a:pt x="4664" y="1739"/>
                    <a:pt x="4014" y="1598"/>
                  </a:cubicBezTo>
                  <a:cubicBezTo>
                    <a:pt x="2658" y="1273"/>
                    <a:pt x="1372" y="806"/>
                    <a:pt x="170" y="100"/>
                  </a:cubicBezTo>
                  <a:cubicBezTo>
                    <a:pt x="114" y="57"/>
                    <a:pt x="57"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75"/>
            <p:cNvSpPr/>
            <p:nvPr/>
          </p:nvSpPr>
          <p:spPr>
            <a:xfrm>
              <a:off x="500975" y="2843350"/>
              <a:ext cx="729950" cy="769850"/>
            </a:xfrm>
            <a:custGeom>
              <a:avLst/>
              <a:gdLst/>
              <a:ahLst/>
              <a:cxnLst/>
              <a:rect l="l" t="t" r="r" b="b"/>
              <a:pathLst>
                <a:path w="29198" h="30794" extrusionOk="0">
                  <a:moveTo>
                    <a:pt x="13030" y="495"/>
                  </a:moveTo>
                  <a:cubicBezTo>
                    <a:pt x="13044" y="495"/>
                    <a:pt x="13058" y="509"/>
                    <a:pt x="13058" y="523"/>
                  </a:cubicBezTo>
                  <a:cubicBezTo>
                    <a:pt x="13214" y="1032"/>
                    <a:pt x="13468" y="1484"/>
                    <a:pt x="13737" y="1936"/>
                  </a:cubicBezTo>
                  <a:cubicBezTo>
                    <a:pt x="14132" y="2572"/>
                    <a:pt x="14457" y="3251"/>
                    <a:pt x="14698" y="3971"/>
                  </a:cubicBezTo>
                  <a:cubicBezTo>
                    <a:pt x="15023" y="4961"/>
                    <a:pt x="15220" y="5964"/>
                    <a:pt x="15447" y="6967"/>
                  </a:cubicBezTo>
                  <a:cubicBezTo>
                    <a:pt x="15616" y="7716"/>
                    <a:pt x="15729" y="8479"/>
                    <a:pt x="15786" y="9243"/>
                  </a:cubicBezTo>
                  <a:cubicBezTo>
                    <a:pt x="15885" y="10218"/>
                    <a:pt x="15842" y="11193"/>
                    <a:pt x="15616" y="12154"/>
                  </a:cubicBezTo>
                  <a:cubicBezTo>
                    <a:pt x="15418" y="12988"/>
                    <a:pt x="15023" y="13722"/>
                    <a:pt x="14585" y="14457"/>
                  </a:cubicBezTo>
                  <a:lnTo>
                    <a:pt x="14542" y="14457"/>
                  </a:lnTo>
                  <a:cubicBezTo>
                    <a:pt x="14542" y="14401"/>
                    <a:pt x="14542" y="14344"/>
                    <a:pt x="14542" y="14274"/>
                  </a:cubicBezTo>
                  <a:cubicBezTo>
                    <a:pt x="14542" y="13638"/>
                    <a:pt x="14471" y="13002"/>
                    <a:pt x="14344" y="12380"/>
                  </a:cubicBezTo>
                  <a:cubicBezTo>
                    <a:pt x="14118" y="11306"/>
                    <a:pt x="13850" y="10232"/>
                    <a:pt x="13482" y="9186"/>
                  </a:cubicBezTo>
                  <a:cubicBezTo>
                    <a:pt x="13044" y="7914"/>
                    <a:pt x="12663" y="6642"/>
                    <a:pt x="12493" y="5300"/>
                  </a:cubicBezTo>
                  <a:cubicBezTo>
                    <a:pt x="12408" y="4593"/>
                    <a:pt x="12394" y="3887"/>
                    <a:pt x="12521" y="3194"/>
                  </a:cubicBezTo>
                  <a:cubicBezTo>
                    <a:pt x="12677" y="2290"/>
                    <a:pt x="12860" y="1399"/>
                    <a:pt x="13030" y="495"/>
                  </a:cubicBezTo>
                  <a:close/>
                  <a:moveTo>
                    <a:pt x="27628" y="4409"/>
                  </a:moveTo>
                  <a:cubicBezTo>
                    <a:pt x="27628" y="4424"/>
                    <a:pt x="27643" y="4438"/>
                    <a:pt x="27643" y="4438"/>
                  </a:cubicBezTo>
                  <a:cubicBezTo>
                    <a:pt x="27600" y="4494"/>
                    <a:pt x="27572" y="4537"/>
                    <a:pt x="27529" y="4593"/>
                  </a:cubicBezTo>
                  <a:cubicBezTo>
                    <a:pt x="26908" y="5286"/>
                    <a:pt x="26286" y="6006"/>
                    <a:pt x="25650" y="6699"/>
                  </a:cubicBezTo>
                  <a:cubicBezTo>
                    <a:pt x="24618" y="7787"/>
                    <a:pt x="23615" y="8903"/>
                    <a:pt x="22640" y="10034"/>
                  </a:cubicBezTo>
                  <a:cubicBezTo>
                    <a:pt x="22145" y="10599"/>
                    <a:pt x="21608" y="11108"/>
                    <a:pt x="21043" y="11588"/>
                  </a:cubicBezTo>
                  <a:cubicBezTo>
                    <a:pt x="20181" y="12337"/>
                    <a:pt x="19220" y="12931"/>
                    <a:pt x="18216" y="13440"/>
                  </a:cubicBezTo>
                  <a:cubicBezTo>
                    <a:pt x="17326" y="13906"/>
                    <a:pt x="16450" y="14387"/>
                    <a:pt x="15644" y="14966"/>
                  </a:cubicBezTo>
                  <a:cubicBezTo>
                    <a:pt x="15616" y="14980"/>
                    <a:pt x="15574" y="14994"/>
                    <a:pt x="15545" y="15008"/>
                  </a:cubicBezTo>
                  <a:cubicBezTo>
                    <a:pt x="15545" y="14966"/>
                    <a:pt x="15560" y="14952"/>
                    <a:pt x="15574" y="14924"/>
                  </a:cubicBezTo>
                  <a:cubicBezTo>
                    <a:pt x="15757" y="14655"/>
                    <a:pt x="15941" y="14387"/>
                    <a:pt x="16139" y="14118"/>
                  </a:cubicBezTo>
                  <a:cubicBezTo>
                    <a:pt x="16365" y="13779"/>
                    <a:pt x="16591" y="13426"/>
                    <a:pt x="16846" y="13101"/>
                  </a:cubicBezTo>
                  <a:cubicBezTo>
                    <a:pt x="17340" y="12465"/>
                    <a:pt x="17792" y="11815"/>
                    <a:pt x="18202" y="11108"/>
                  </a:cubicBezTo>
                  <a:cubicBezTo>
                    <a:pt x="18513" y="10571"/>
                    <a:pt x="18852" y="10034"/>
                    <a:pt x="19276" y="9568"/>
                  </a:cubicBezTo>
                  <a:cubicBezTo>
                    <a:pt x="20110" y="8635"/>
                    <a:pt x="20972" y="7730"/>
                    <a:pt x="21933" y="6925"/>
                  </a:cubicBezTo>
                  <a:cubicBezTo>
                    <a:pt x="22880" y="6119"/>
                    <a:pt x="23954" y="5540"/>
                    <a:pt x="25155" y="5187"/>
                  </a:cubicBezTo>
                  <a:cubicBezTo>
                    <a:pt x="25947" y="4961"/>
                    <a:pt x="26738" y="4763"/>
                    <a:pt x="27501" y="4438"/>
                  </a:cubicBezTo>
                  <a:cubicBezTo>
                    <a:pt x="27544" y="4424"/>
                    <a:pt x="27586" y="4424"/>
                    <a:pt x="27628" y="4409"/>
                  </a:cubicBezTo>
                  <a:close/>
                  <a:moveTo>
                    <a:pt x="26850" y="13846"/>
                  </a:moveTo>
                  <a:cubicBezTo>
                    <a:pt x="27146" y="13846"/>
                    <a:pt x="27449" y="13873"/>
                    <a:pt x="27741" y="13920"/>
                  </a:cubicBezTo>
                  <a:cubicBezTo>
                    <a:pt x="28095" y="13963"/>
                    <a:pt x="28434" y="14104"/>
                    <a:pt x="28688" y="14372"/>
                  </a:cubicBezTo>
                  <a:cubicBezTo>
                    <a:pt x="29042" y="14768"/>
                    <a:pt x="29056" y="15249"/>
                    <a:pt x="28674" y="15616"/>
                  </a:cubicBezTo>
                  <a:cubicBezTo>
                    <a:pt x="28519" y="15786"/>
                    <a:pt x="28335" y="15927"/>
                    <a:pt x="28137" y="16054"/>
                  </a:cubicBezTo>
                  <a:cubicBezTo>
                    <a:pt x="27770" y="16294"/>
                    <a:pt x="27374" y="16521"/>
                    <a:pt x="26978" y="16718"/>
                  </a:cubicBezTo>
                  <a:cubicBezTo>
                    <a:pt x="25678" y="17354"/>
                    <a:pt x="24350" y="17920"/>
                    <a:pt x="22993" y="18442"/>
                  </a:cubicBezTo>
                  <a:cubicBezTo>
                    <a:pt x="21679" y="18951"/>
                    <a:pt x="20322" y="19305"/>
                    <a:pt x="18923" y="19446"/>
                  </a:cubicBezTo>
                  <a:cubicBezTo>
                    <a:pt x="18245" y="19516"/>
                    <a:pt x="17566" y="19559"/>
                    <a:pt x="16888" y="19601"/>
                  </a:cubicBezTo>
                  <a:cubicBezTo>
                    <a:pt x="16210" y="19644"/>
                    <a:pt x="15545" y="19672"/>
                    <a:pt x="14867" y="19700"/>
                  </a:cubicBezTo>
                  <a:cubicBezTo>
                    <a:pt x="14358" y="19714"/>
                    <a:pt x="13864" y="19785"/>
                    <a:pt x="13383" y="19969"/>
                  </a:cubicBezTo>
                  <a:cubicBezTo>
                    <a:pt x="13341" y="19983"/>
                    <a:pt x="13299" y="19983"/>
                    <a:pt x="13270" y="19997"/>
                  </a:cubicBezTo>
                  <a:cubicBezTo>
                    <a:pt x="13256" y="19997"/>
                    <a:pt x="13256" y="19983"/>
                    <a:pt x="13256" y="19969"/>
                  </a:cubicBezTo>
                  <a:cubicBezTo>
                    <a:pt x="13299" y="19940"/>
                    <a:pt x="13341" y="19912"/>
                    <a:pt x="13383" y="19884"/>
                  </a:cubicBezTo>
                  <a:cubicBezTo>
                    <a:pt x="13934" y="19545"/>
                    <a:pt x="14457" y="19177"/>
                    <a:pt x="14938" y="18753"/>
                  </a:cubicBezTo>
                  <a:cubicBezTo>
                    <a:pt x="15404" y="18344"/>
                    <a:pt x="15856" y="17934"/>
                    <a:pt x="16294" y="17510"/>
                  </a:cubicBezTo>
                  <a:cubicBezTo>
                    <a:pt x="16945" y="16902"/>
                    <a:pt x="17581" y="16280"/>
                    <a:pt x="18273" y="15729"/>
                  </a:cubicBezTo>
                  <a:cubicBezTo>
                    <a:pt x="19616" y="14683"/>
                    <a:pt x="21128" y="14118"/>
                    <a:pt x="22824" y="14019"/>
                  </a:cubicBezTo>
                  <a:cubicBezTo>
                    <a:pt x="24110" y="13934"/>
                    <a:pt x="25396" y="13892"/>
                    <a:pt x="26667" y="13850"/>
                  </a:cubicBezTo>
                  <a:cubicBezTo>
                    <a:pt x="26728" y="13847"/>
                    <a:pt x="26789" y="13846"/>
                    <a:pt x="26850" y="13846"/>
                  </a:cubicBezTo>
                  <a:close/>
                  <a:moveTo>
                    <a:pt x="8056" y="8239"/>
                  </a:moveTo>
                  <a:cubicBezTo>
                    <a:pt x="8084" y="8282"/>
                    <a:pt x="8098" y="8324"/>
                    <a:pt x="8112" y="8352"/>
                  </a:cubicBezTo>
                  <a:cubicBezTo>
                    <a:pt x="8126" y="8451"/>
                    <a:pt x="8154" y="8536"/>
                    <a:pt x="8183" y="8621"/>
                  </a:cubicBezTo>
                  <a:cubicBezTo>
                    <a:pt x="8437" y="9864"/>
                    <a:pt x="8805" y="11066"/>
                    <a:pt x="9200" y="12267"/>
                  </a:cubicBezTo>
                  <a:cubicBezTo>
                    <a:pt x="9412" y="12917"/>
                    <a:pt x="9652" y="13553"/>
                    <a:pt x="9864" y="14203"/>
                  </a:cubicBezTo>
                  <a:cubicBezTo>
                    <a:pt x="10091" y="14909"/>
                    <a:pt x="10204" y="15630"/>
                    <a:pt x="10303" y="16365"/>
                  </a:cubicBezTo>
                  <a:cubicBezTo>
                    <a:pt x="10373" y="16973"/>
                    <a:pt x="10387" y="17595"/>
                    <a:pt x="10317" y="18202"/>
                  </a:cubicBezTo>
                  <a:cubicBezTo>
                    <a:pt x="10218" y="19191"/>
                    <a:pt x="9907" y="20124"/>
                    <a:pt x="9440" y="21014"/>
                  </a:cubicBezTo>
                  <a:cubicBezTo>
                    <a:pt x="8932" y="22018"/>
                    <a:pt x="8296" y="22936"/>
                    <a:pt x="7688" y="23869"/>
                  </a:cubicBezTo>
                  <a:cubicBezTo>
                    <a:pt x="7674" y="23897"/>
                    <a:pt x="7646" y="23926"/>
                    <a:pt x="7617" y="23954"/>
                  </a:cubicBezTo>
                  <a:cubicBezTo>
                    <a:pt x="7617" y="23954"/>
                    <a:pt x="7603" y="23954"/>
                    <a:pt x="7589" y="23940"/>
                  </a:cubicBezTo>
                  <a:cubicBezTo>
                    <a:pt x="7589" y="23897"/>
                    <a:pt x="7589" y="23855"/>
                    <a:pt x="7589" y="23813"/>
                  </a:cubicBezTo>
                  <a:cubicBezTo>
                    <a:pt x="7674" y="23346"/>
                    <a:pt x="7674" y="22880"/>
                    <a:pt x="7660" y="22399"/>
                  </a:cubicBezTo>
                  <a:cubicBezTo>
                    <a:pt x="7632" y="21749"/>
                    <a:pt x="7533" y="21113"/>
                    <a:pt x="7420" y="20463"/>
                  </a:cubicBezTo>
                  <a:cubicBezTo>
                    <a:pt x="7264" y="19658"/>
                    <a:pt x="7095" y="18852"/>
                    <a:pt x="6967" y="18047"/>
                  </a:cubicBezTo>
                  <a:cubicBezTo>
                    <a:pt x="6897" y="17510"/>
                    <a:pt x="6854" y="16959"/>
                    <a:pt x="6854" y="16422"/>
                  </a:cubicBezTo>
                  <a:cubicBezTo>
                    <a:pt x="6854" y="15630"/>
                    <a:pt x="6925" y="14825"/>
                    <a:pt x="7024" y="14033"/>
                  </a:cubicBezTo>
                  <a:cubicBezTo>
                    <a:pt x="7179" y="12648"/>
                    <a:pt x="7377" y="11249"/>
                    <a:pt x="7660" y="9878"/>
                  </a:cubicBezTo>
                  <a:cubicBezTo>
                    <a:pt x="7759" y="9398"/>
                    <a:pt x="7872" y="8903"/>
                    <a:pt x="7971" y="8423"/>
                  </a:cubicBezTo>
                  <a:cubicBezTo>
                    <a:pt x="7985" y="8352"/>
                    <a:pt x="7985" y="8282"/>
                    <a:pt x="8056" y="8239"/>
                  </a:cubicBezTo>
                  <a:close/>
                  <a:moveTo>
                    <a:pt x="14226" y="21975"/>
                  </a:moveTo>
                  <a:cubicBezTo>
                    <a:pt x="14251" y="21975"/>
                    <a:pt x="14276" y="21975"/>
                    <a:pt x="14302" y="21975"/>
                  </a:cubicBezTo>
                  <a:cubicBezTo>
                    <a:pt x="14853" y="21990"/>
                    <a:pt x="15404" y="21990"/>
                    <a:pt x="15955" y="21990"/>
                  </a:cubicBezTo>
                  <a:cubicBezTo>
                    <a:pt x="16238" y="21990"/>
                    <a:pt x="16506" y="22004"/>
                    <a:pt x="16789" y="22018"/>
                  </a:cubicBezTo>
                  <a:cubicBezTo>
                    <a:pt x="17397" y="22046"/>
                    <a:pt x="18019" y="22103"/>
                    <a:pt x="18626" y="22103"/>
                  </a:cubicBezTo>
                  <a:cubicBezTo>
                    <a:pt x="18796" y="22105"/>
                    <a:pt x="18965" y="22106"/>
                    <a:pt x="19135" y="22106"/>
                  </a:cubicBezTo>
                  <a:cubicBezTo>
                    <a:pt x="20152" y="22106"/>
                    <a:pt x="21168" y="22074"/>
                    <a:pt x="22173" y="22074"/>
                  </a:cubicBezTo>
                  <a:cubicBezTo>
                    <a:pt x="22993" y="22074"/>
                    <a:pt x="23813" y="22074"/>
                    <a:pt x="24632" y="22117"/>
                  </a:cubicBezTo>
                  <a:cubicBezTo>
                    <a:pt x="25339" y="22159"/>
                    <a:pt x="26060" y="22244"/>
                    <a:pt x="26766" y="22315"/>
                  </a:cubicBezTo>
                  <a:cubicBezTo>
                    <a:pt x="27261" y="22371"/>
                    <a:pt x="27741" y="22456"/>
                    <a:pt x="28236" y="22541"/>
                  </a:cubicBezTo>
                  <a:cubicBezTo>
                    <a:pt x="28264" y="22541"/>
                    <a:pt x="28307" y="22569"/>
                    <a:pt x="28349" y="22583"/>
                  </a:cubicBezTo>
                  <a:cubicBezTo>
                    <a:pt x="28335" y="22597"/>
                    <a:pt x="28321" y="22611"/>
                    <a:pt x="28321" y="22611"/>
                  </a:cubicBezTo>
                  <a:cubicBezTo>
                    <a:pt x="28222" y="22654"/>
                    <a:pt x="28137" y="22682"/>
                    <a:pt x="28052" y="22710"/>
                  </a:cubicBezTo>
                  <a:cubicBezTo>
                    <a:pt x="27021" y="23021"/>
                    <a:pt x="26003" y="23389"/>
                    <a:pt x="25014" y="23813"/>
                  </a:cubicBezTo>
                  <a:cubicBezTo>
                    <a:pt x="23883" y="24293"/>
                    <a:pt x="22739" y="24675"/>
                    <a:pt x="21509" y="24788"/>
                  </a:cubicBezTo>
                  <a:cubicBezTo>
                    <a:pt x="21149" y="24824"/>
                    <a:pt x="20786" y="24844"/>
                    <a:pt x="20424" y="24844"/>
                  </a:cubicBezTo>
                  <a:cubicBezTo>
                    <a:pt x="19934" y="24844"/>
                    <a:pt x="19445" y="24806"/>
                    <a:pt x="18965" y="24717"/>
                  </a:cubicBezTo>
                  <a:cubicBezTo>
                    <a:pt x="17566" y="24463"/>
                    <a:pt x="16196" y="24081"/>
                    <a:pt x="14839" y="23657"/>
                  </a:cubicBezTo>
                  <a:cubicBezTo>
                    <a:pt x="13624" y="23276"/>
                    <a:pt x="12394" y="22993"/>
                    <a:pt x="11094" y="22922"/>
                  </a:cubicBezTo>
                  <a:cubicBezTo>
                    <a:pt x="11108" y="22908"/>
                    <a:pt x="11122" y="22894"/>
                    <a:pt x="11150" y="22894"/>
                  </a:cubicBezTo>
                  <a:cubicBezTo>
                    <a:pt x="11292" y="22809"/>
                    <a:pt x="11447" y="22724"/>
                    <a:pt x="11603" y="22640"/>
                  </a:cubicBezTo>
                  <a:cubicBezTo>
                    <a:pt x="12428" y="22227"/>
                    <a:pt x="13294" y="21975"/>
                    <a:pt x="14226" y="21975"/>
                  </a:cubicBezTo>
                  <a:close/>
                  <a:moveTo>
                    <a:pt x="2604" y="10738"/>
                  </a:moveTo>
                  <a:cubicBezTo>
                    <a:pt x="2758" y="10738"/>
                    <a:pt x="2914" y="10805"/>
                    <a:pt x="3067" y="10938"/>
                  </a:cubicBezTo>
                  <a:cubicBezTo>
                    <a:pt x="3406" y="11207"/>
                    <a:pt x="3660" y="11546"/>
                    <a:pt x="3802" y="11984"/>
                  </a:cubicBezTo>
                  <a:cubicBezTo>
                    <a:pt x="3943" y="12479"/>
                    <a:pt x="4070" y="12988"/>
                    <a:pt x="4127" y="13510"/>
                  </a:cubicBezTo>
                  <a:cubicBezTo>
                    <a:pt x="4212" y="14330"/>
                    <a:pt x="4325" y="15136"/>
                    <a:pt x="4381" y="15955"/>
                  </a:cubicBezTo>
                  <a:cubicBezTo>
                    <a:pt x="4438" y="16732"/>
                    <a:pt x="4551" y="17496"/>
                    <a:pt x="4692" y="18273"/>
                  </a:cubicBezTo>
                  <a:cubicBezTo>
                    <a:pt x="4777" y="18739"/>
                    <a:pt x="4819" y="19220"/>
                    <a:pt x="4833" y="19700"/>
                  </a:cubicBezTo>
                  <a:cubicBezTo>
                    <a:pt x="4833" y="20138"/>
                    <a:pt x="4791" y="20576"/>
                    <a:pt x="4720" y="21014"/>
                  </a:cubicBezTo>
                  <a:cubicBezTo>
                    <a:pt x="4579" y="21961"/>
                    <a:pt x="4296" y="22852"/>
                    <a:pt x="3915" y="23714"/>
                  </a:cubicBezTo>
                  <a:cubicBezTo>
                    <a:pt x="3689" y="24237"/>
                    <a:pt x="3477" y="24774"/>
                    <a:pt x="3265" y="25311"/>
                  </a:cubicBezTo>
                  <a:cubicBezTo>
                    <a:pt x="3123" y="25692"/>
                    <a:pt x="2996" y="26074"/>
                    <a:pt x="2869" y="26455"/>
                  </a:cubicBezTo>
                  <a:lnTo>
                    <a:pt x="2841" y="26455"/>
                  </a:lnTo>
                  <a:cubicBezTo>
                    <a:pt x="2841" y="26243"/>
                    <a:pt x="2841" y="26031"/>
                    <a:pt x="2813" y="25819"/>
                  </a:cubicBezTo>
                  <a:cubicBezTo>
                    <a:pt x="2742" y="25226"/>
                    <a:pt x="2671" y="24632"/>
                    <a:pt x="2572" y="24039"/>
                  </a:cubicBezTo>
                  <a:cubicBezTo>
                    <a:pt x="2431" y="23247"/>
                    <a:pt x="2233" y="22456"/>
                    <a:pt x="1965" y="21693"/>
                  </a:cubicBezTo>
                  <a:cubicBezTo>
                    <a:pt x="1767" y="21113"/>
                    <a:pt x="1527" y="20562"/>
                    <a:pt x="1315" y="19997"/>
                  </a:cubicBezTo>
                  <a:cubicBezTo>
                    <a:pt x="1088" y="19361"/>
                    <a:pt x="862" y="18711"/>
                    <a:pt x="763" y="18033"/>
                  </a:cubicBezTo>
                  <a:cubicBezTo>
                    <a:pt x="650" y="17255"/>
                    <a:pt x="608" y="16464"/>
                    <a:pt x="622" y="15687"/>
                  </a:cubicBezTo>
                  <a:cubicBezTo>
                    <a:pt x="622" y="15319"/>
                    <a:pt x="650" y="14952"/>
                    <a:pt x="707" y="14599"/>
                  </a:cubicBezTo>
                  <a:cubicBezTo>
                    <a:pt x="876" y="13454"/>
                    <a:pt x="1315" y="12394"/>
                    <a:pt x="1837" y="11362"/>
                  </a:cubicBezTo>
                  <a:cubicBezTo>
                    <a:pt x="1908" y="11235"/>
                    <a:pt x="2007" y="11094"/>
                    <a:pt x="2106" y="10995"/>
                  </a:cubicBezTo>
                  <a:cubicBezTo>
                    <a:pt x="2263" y="10823"/>
                    <a:pt x="2432" y="10738"/>
                    <a:pt x="2604" y="10738"/>
                  </a:cubicBezTo>
                  <a:close/>
                  <a:moveTo>
                    <a:pt x="10059" y="25318"/>
                  </a:moveTo>
                  <a:cubicBezTo>
                    <a:pt x="10174" y="25318"/>
                    <a:pt x="10288" y="25320"/>
                    <a:pt x="10401" y="25325"/>
                  </a:cubicBezTo>
                  <a:cubicBezTo>
                    <a:pt x="10882" y="25353"/>
                    <a:pt x="11348" y="25508"/>
                    <a:pt x="11815" y="25664"/>
                  </a:cubicBezTo>
                  <a:cubicBezTo>
                    <a:pt x="12691" y="25989"/>
                    <a:pt x="13609" y="26173"/>
                    <a:pt x="14542" y="26272"/>
                  </a:cubicBezTo>
                  <a:cubicBezTo>
                    <a:pt x="15065" y="26342"/>
                    <a:pt x="15588" y="26385"/>
                    <a:pt x="16111" y="26427"/>
                  </a:cubicBezTo>
                  <a:cubicBezTo>
                    <a:pt x="16577" y="26455"/>
                    <a:pt x="17043" y="26484"/>
                    <a:pt x="17524" y="26512"/>
                  </a:cubicBezTo>
                  <a:cubicBezTo>
                    <a:pt x="18245" y="26554"/>
                    <a:pt x="18980" y="26582"/>
                    <a:pt x="19700" y="26639"/>
                  </a:cubicBezTo>
                  <a:cubicBezTo>
                    <a:pt x="20619" y="26724"/>
                    <a:pt x="21467" y="27049"/>
                    <a:pt x="22258" y="27487"/>
                  </a:cubicBezTo>
                  <a:cubicBezTo>
                    <a:pt x="22400" y="27572"/>
                    <a:pt x="22527" y="27685"/>
                    <a:pt x="22626" y="27812"/>
                  </a:cubicBezTo>
                  <a:cubicBezTo>
                    <a:pt x="22809" y="28024"/>
                    <a:pt x="22781" y="28250"/>
                    <a:pt x="22541" y="28420"/>
                  </a:cubicBezTo>
                  <a:cubicBezTo>
                    <a:pt x="22400" y="28504"/>
                    <a:pt x="22230" y="28589"/>
                    <a:pt x="22075" y="28646"/>
                  </a:cubicBezTo>
                  <a:cubicBezTo>
                    <a:pt x="21326" y="28900"/>
                    <a:pt x="20577" y="29169"/>
                    <a:pt x="19828" y="29409"/>
                  </a:cubicBezTo>
                  <a:cubicBezTo>
                    <a:pt x="19305" y="29578"/>
                    <a:pt x="18768" y="29706"/>
                    <a:pt x="18216" y="29762"/>
                  </a:cubicBezTo>
                  <a:cubicBezTo>
                    <a:pt x="18067" y="29775"/>
                    <a:pt x="17917" y="29782"/>
                    <a:pt x="17768" y="29782"/>
                  </a:cubicBezTo>
                  <a:cubicBezTo>
                    <a:pt x="17117" y="29782"/>
                    <a:pt x="16475" y="29661"/>
                    <a:pt x="15842" y="29465"/>
                  </a:cubicBezTo>
                  <a:cubicBezTo>
                    <a:pt x="14641" y="29098"/>
                    <a:pt x="13581" y="28476"/>
                    <a:pt x="12578" y="27741"/>
                  </a:cubicBezTo>
                  <a:cubicBezTo>
                    <a:pt x="12083" y="27388"/>
                    <a:pt x="11631" y="26978"/>
                    <a:pt x="11193" y="26554"/>
                  </a:cubicBezTo>
                  <a:cubicBezTo>
                    <a:pt x="10726" y="26116"/>
                    <a:pt x="10218" y="25763"/>
                    <a:pt x="9638" y="25523"/>
                  </a:cubicBezTo>
                  <a:cubicBezTo>
                    <a:pt x="9511" y="25466"/>
                    <a:pt x="9370" y="25424"/>
                    <a:pt x="9200" y="25367"/>
                  </a:cubicBezTo>
                  <a:cubicBezTo>
                    <a:pt x="9285" y="25339"/>
                    <a:pt x="9327" y="25325"/>
                    <a:pt x="9370" y="25325"/>
                  </a:cubicBezTo>
                  <a:cubicBezTo>
                    <a:pt x="9596" y="25325"/>
                    <a:pt x="9828" y="25318"/>
                    <a:pt x="10059" y="25318"/>
                  </a:cubicBezTo>
                  <a:close/>
                  <a:moveTo>
                    <a:pt x="6162" y="27398"/>
                  </a:moveTo>
                  <a:cubicBezTo>
                    <a:pt x="6200" y="27398"/>
                    <a:pt x="6238" y="27399"/>
                    <a:pt x="6275" y="27402"/>
                  </a:cubicBezTo>
                  <a:cubicBezTo>
                    <a:pt x="6515" y="27430"/>
                    <a:pt x="6755" y="27459"/>
                    <a:pt x="6981" y="27487"/>
                  </a:cubicBezTo>
                  <a:cubicBezTo>
                    <a:pt x="7179" y="27501"/>
                    <a:pt x="7349" y="27572"/>
                    <a:pt x="7490" y="27713"/>
                  </a:cubicBezTo>
                  <a:cubicBezTo>
                    <a:pt x="7674" y="27911"/>
                    <a:pt x="7872" y="28095"/>
                    <a:pt x="8056" y="28307"/>
                  </a:cubicBezTo>
                  <a:cubicBezTo>
                    <a:pt x="8225" y="28490"/>
                    <a:pt x="8338" y="28716"/>
                    <a:pt x="8409" y="28957"/>
                  </a:cubicBezTo>
                  <a:cubicBezTo>
                    <a:pt x="8508" y="29338"/>
                    <a:pt x="8550" y="29734"/>
                    <a:pt x="8508" y="30130"/>
                  </a:cubicBezTo>
                  <a:cubicBezTo>
                    <a:pt x="8494" y="30299"/>
                    <a:pt x="8465" y="30469"/>
                    <a:pt x="8366" y="30638"/>
                  </a:cubicBezTo>
                  <a:cubicBezTo>
                    <a:pt x="8338" y="30610"/>
                    <a:pt x="8310" y="30582"/>
                    <a:pt x="8310" y="30554"/>
                  </a:cubicBezTo>
                  <a:cubicBezTo>
                    <a:pt x="8253" y="30313"/>
                    <a:pt x="8098" y="30115"/>
                    <a:pt x="7971" y="29889"/>
                  </a:cubicBezTo>
                  <a:cubicBezTo>
                    <a:pt x="7858" y="29720"/>
                    <a:pt x="7773" y="29536"/>
                    <a:pt x="7688" y="29352"/>
                  </a:cubicBezTo>
                  <a:cubicBezTo>
                    <a:pt x="7490" y="28928"/>
                    <a:pt x="7264" y="28533"/>
                    <a:pt x="6953" y="28179"/>
                  </a:cubicBezTo>
                  <a:cubicBezTo>
                    <a:pt x="6656" y="27854"/>
                    <a:pt x="6289" y="27656"/>
                    <a:pt x="5865" y="27586"/>
                  </a:cubicBezTo>
                  <a:cubicBezTo>
                    <a:pt x="5794" y="27572"/>
                    <a:pt x="5738" y="27558"/>
                    <a:pt x="5667" y="27543"/>
                  </a:cubicBezTo>
                  <a:cubicBezTo>
                    <a:pt x="5828" y="27429"/>
                    <a:pt x="5998" y="27398"/>
                    <a:pt x="6162" y="27398"/>
                  </a:cubicBezTo>
                  <a:close/>
                  <a:moveTo>
                    <a:pt x="13002" y="0"/>
                  </a:moveTo>
                  <a:cubicBezTo>
                    <a:pt x="12973" y="71"/>
                    <a:pt x="12945" y="127"/>
                    <a:pt x="12945" y="198"/>
                  </a:cubicBezTo>
                  <a:cubicBezTo>
                    <a:pt x="12860" y="1046"/>
                    <a:pt x="12620" y="1866"/>
                    <a:pt x="12465" y="2714"/>
                  </a:cubicBezTo>
                  <a:cubicBezTo>
                    <a:pt x="12323" y="3463"/>
                    <a:pt x="12267" y="4226"/>
                    <a:pt x="12338" y="5003"/>
                  </a:cubicBezTo>
                  <a:cubicBezTo>
                    <a:pt x="12408" y="5695"/>
                    <a:pt x="12521" y="6402"/>
                    <a:pt x="12705" y="7080"/>
                  </a:cubicBezTo>
                  <a:cubicBezTo>
                    <a:pt x="12931" y="7858"/>
                    <a:pt x="13185" y="8635"/>
                    <a:pt x="13426" y="9412"/>
                  </a:cubicBezTo>
                  <a:cubicBezTo>
                    <a:pt x="13765" y="10444"/>
                    <a:pt x="14048" y="11490"/>
                    <a:pt x="14245" y="12549"/>
                  </a:cubicBezTo>
                  <a:cubicBezTo>
                    <a:pt x="14330" y="12973"/>
                    <a:pt x="14373" y="13426"/>
                    <a:pt x="14415" y="13864"/>
                  </a:cubicBezTo>
                  <a:cubicBezTo>
                    <a:pt x="14471" y="14443"/>
                    <a:pt x="14344" y="14980"/>
                    <a:pt x="14132" y="15517"/>
                  </a:cubicBezTo>
                  <a:cubicBezTo>
                    <a:pt x="13553" y="16916"/>
                    <a:pt x="12875" y="18259"/>
                    <a:pt x="12154" y="19573"/>
                  </a:cubicBezTo>
                  <a:cubicBezTo>
                    <a:pt x="12055" y="19743"/>
                    <a:pt x="11956" y="19912"/>
                    <a:pt x="11857" y="20096"/>
                  </a:cubicBezTo>
                  <a:cubicBezTo>
                    <a:pt x="11334" y="21014"/>
                    <a:pt x="10741" y="21877"/>
                    <a:pt x="10048" y="22682"/>
                  </a:cubicBezTo>
                  <a:cubicBezTo>
                    <a:pt x="9271" y="23615"/>
                    <a:pt x="8451" y="24519"/>
                    <a:pt x="7533" y="25325"/>
                  </a:cubicBezTo>
                  <a:cubicBezTo>
                    <a:pt x="7448" y="25381"/>
                    <a:pt x="7377" y="25452"/>
                    <a:pt x="7292" y="25508"/>
                  </a:cubicBezTo>
                  <a:cubicBezTo>
                    <a:pt x="7208" y="25579"/>
                    <a:pt x="7123" y="25650"/>
                    <a:pt x="7010" y="25735"/>
                  </a:cubicBezTo>
                  <a:cubicBezTo>
                    <a:pt x="7010" y="25678"/>
                    <a:pt x="7010" y="25636"/>
                    <a:pt x="7024" y="25607"/>
                  </a:cubicBezTo>
                  <a:cubicBezTo>
                    <a:pt x="7165" y="25282"/>
                    <a:pt x="7292" y="24957"/>
                    <a:pt x="7434" y="24632"/>
                  </a:cubicBezTo>
                  <a:cubicBezTo>
                    <a:pt x="7533" y="24406"/>
                    <a:pt x="7646" y="24194"/>
                    <a:pt x="7773" y="23982"/>
                  </a:cubicBezTo>
                  <a:cubicBezTo>
                    <a:pt x="8409" y="23021"/>
                    <a:pt x="9059" y="22060"/>
                    <a:pt x="9582" y="21043"/>
                  </a:cubicBezTo>
                  <a:cubicBezTo>
                    <a:pt x="10062" y="20110"/>
                    <a:pt x="10359" y="19149"/>
                    <a:pt x="10458" y="18117"/>
                  </a:cubicBezTo>
                  <a:cubicBezTo>
                    <a:pt x="10514" y="17453"/>
                    <a:pt x="10486" y="16789"/>
                    <a:pt x="10401" y="16111"/>
                  </a:cubicBezTo>
                  <a:cubicBezTo>
                    <a:pt x="10303" y="15404"/>
                    <a:pt x="10161" y="14683"/>
                    <a:pt x="9935" y="14005"/>
                  </a:cubicBezTo>
                  <a:cubicBezTo>
                    <a:pt x="9765" y="13454"/>
                    <a:pt x="9568" y="12931"/>
                    <a:pt x="9384" y="12394"/>
                  </a:cubicBezTo>
                  <a:cubicBezTo>
                    <a:pt x="8974" y="11164"/>
                    <a:pt x="8593" y="9921"/>
                    <a:pt x="8324" y="8649"/>
                  </a:cubicBezTo>
                  <a:cubicBezTo>
                    <a:pt x="8282" y="8479"/>
                    <a:pt x="8225" y="8310"/>
                    <a:pt x="8169" y="8154"/>
                  </a:cubicBezTo>
                  <a:cubicBezTo>
                    <a:pt x="8154" y="8084"/>
                    <a:pt x="8126" y="7985"/>
                    <a:pt x="8013" y="7985"/>
                  </a:cubicBezTo>
                  <a:cubicBezTo>
                    <a:pt x="7914" y="8027"/>
                    <a:pt x="7914" y="8112"/>
                    <a:pt x="7900" y="8197"/>
                  </a:cubicBezTo>
                  <a:cubicBezTo>
                    <a:pt x="7773" y="8762"/>
                    <a:pt x="7646" y="9313"/>
                    <a:pt x="7533" y="9878"/>
                  </a:cubicBezTo>
                  <a:cubicBezTo>
                    <a:pt x="7278" y="11122"/>
                    <a:pt x="7080" y="12366"/>
                    <a:pt x="6939" y="13623"/>
                  </a:cubicBezTo>
                  <a:cubicBezTo>
                    <a:pt x="6868" y="14302"/>
                    <a:pt x="6798" y="14980"/>
                    <a:pt x="6741" y="15658"/>
                  </a:cubicBezTo>
                  <a:cubicBezTo>
                    <a:pt x="6685" y="16436"/>
                    <a:pt x="6713" y="17213"/>
                    <a:pt x="6826" y="17976"/>
                  </a:cubicBezTo>
                  <a:cubicBezTo>
                    <a:pt x="6925" y="18584"/>
                    <a:pt x="7052" y="19206"/>
                    <a:pt x="7165" y="19813"/>
                  </a:cubicBezTo>
                  <a:cubicBezTo>
                    <a:pt x="7349" y="20760"/>
                    <a:pt x="7533" y="21707"/>
                    <a:pt x="7547" y="22682"/>
                  </a:cubicBezTo>
                  <a:cubicBezTo>
                    <a:pt x="7547" y="23488"/>
                    <a:pt x="7448" y="24279"/>
                    <a:pt x="7123" y="25028"/>
                  </a:cubicBezTo>
                  <a:cubicBezTo>
                    <a:pt x="7010" y="25296"/>
                    <a:pt x="6897" y="25565"/>
                    <a:pt x="6769" y="25833"/>
                  </a:cubicBezTo>
                  <a:cubicBezTo>
                    <a:pt x="6727" y="25932"/>
                    <a:pt x="6656" y="26017"/>
                    <a:pt x="6558" y="26074"/>
                  </a:cubicBezTo>
                  <a:cubicBezTo>
                    <a:pt x="5102" y="27105"/>
                    <a:pt x="3646" y="28123"/>
                    <a:pt x="2191" y="29154"/>
                  </a:cubicBezTo>
                  <a:cubicBezTo>
                    <a:pt x="2064" y="29239"/>
                    <a:pt x="1936" y="29324"/>
                    <a:pt x="1809" y="29423"/>
                  </a:cubicBezTo>
                  <a:cubicBezTo>
                    <a:pt x="1767" y="29437"/>
                    <a:pt x="1724" y="29465"/>
                    <a:pt x="1668" y="29465"/>
                  </a:cubicBezTo>
                  <a:cubicBezTo>
                    <a:pt x="1696" y="29423"/>
                    <a:pt x="1738" y="29366"/>
                    <a:pt x="1767" y="29324"/>
                  </a:cubicBezTo>
                  <a:cubicBezTo>
                    <a:pt x="2233" y="28702"/>
                    <a:pt x="2586" y="28038"/>
                    <a:pt x="2756" y="27275"/>
                  </a:cubicBezTo>
                  <a:cubicBezTo>
                    <a:pt x="2841" y="26936"/>
                    <a:pt x="2968" y="26582"/>
                    <a:pt x="3081" y="26243"/>
                  </a:cubicBezTo>
                  <a:cubicBezTo>
                    <a:pt x="3321" y="25579"/>
                    <a:pt x="3562" y="24915"/>
                    <a:pt x="3816" y="24251"/>
                  </a:cubicBezTo>
                  <a:cubicBezTo>
                    <a:pt x="3971" y="23855"/>
                    <a:pt x="4169" y="23473"/>
                    <a:pt x="4311" y="23078"/>
                  </a:cubicBezTo>
                  <a:cubicBezTo>
                    <a:pt x="4636" y="22216"/>
                    <a:pt x="4862" y="21325"/>
                    <a:pt x="4946" y="20407"/>
                  </a:cubicBezTo>
                  <a:cubicBezTo>
                    <a:pt x="4989" y="19842"/>
                    <a:pt x="4975" y="19276"/>
                    <a:pt x="4890" y="18711"/>
                  </a:cubicBezTo>
                  <a:cubicBezTo>
                    <a:pt x="4791" y="18089"/>
                    <a:pt x="4692" y="17467"/>
                    <a:pt x="4593" y="16846"/>
                  </a:cubicBezTo>
                  <a:cubicBezTo>
                    <a:pt x="4579" y="16747"/>
                    <a:pt x="4565" y="16662"/>
                    <a:pt x="4551" y="16563"/>
                  </a:cubicBezTo>
                  <a:cubicBezTo>
                    <a:pt x="4494" y="15842"/>
                    <a:pt x="4452" y="15107"/>
                    <a:pt x="4367" y="14387"/>
                  </a:cubicBezTo>
                  <a:cubicBezTo>
                    <a:pt x="4282" y="13567"/>
                    <a:pt x="4183" y="12761"/>
                    <a:pt x="3929" y="11970"/>
                  </a:cubicBezTo>
                  <a:cubicBezTo>
                    <a:pt x="3788" y="11518"/>
                    <a:pt x="3533" y="11150"/>
                    <a:pt x="3166" y="10839"/>
                  </a:cubicBezTo>
                  <a:cubicBezTo>
                    <a:pt x="2984" y="10690"/>
                    <a:pt x="2796" y="10615"/>
                    <a:pt x="2611" y="10615"/>
                  </a:cubicBezTo>
                  <a:cubicBezTo>
                    <a:pt x="2395" y="10615"/>
                    <a:pt x="2184" y="10718"/>
                    <a:pt x="1993" y="10924"/>
                  </a:cubicBezTo>
                  <a:cubicBezTo>
                    <a:pt x="1880" y="11037"/>
                    <a:pt x="1781" y="11179"/>
                    <a:pt x="1710" y="11320"/>
                  </a:cubicBezTo>
                  <a:cubicBezTo>
                    <a:pt x="1201" y="12309"/>
                    <a:pt x="792" y="13355"/>
                    <a:pt x="594" y="14457"/>
                  </a:cubicBezTo>
                  <a:cubicBezTo>
                    <a:pt x="495" y="14966"/>
                    <a:pt x="481" y="15475"/>
                    <a:pt x="495" y="15983"/>
                  </a:cubicBezTo>
                  <a:cubicBezTo>
                    <a:pt x="509" y="16619"/>
                    <a:pt x="551" y="17255"/>
                    <a:pt x="622" y="17891"/>
                  </a:cubicBezTo>
                  <a:cubicBezTo>
                    <a:pt x="679" y="18485"/>
                    <a:pt x="848" y="19036"/>
                    <a:pt x="1046" y="19601"/>
                  </a:cubicBezTo>
                  <a:cubicBezTo>
                    <a:pt x="1244" y="20152"/>
                    <a:pt x="1456" y="20718"/>
                    <a:pt x="1682" y="21269"/>
                  </a:cubicBezTo>
                  <a:cubicBezTo>
                    <a:pt x="2021" y="22131"/>
                    <a:pt x="2233" y="23035"/>
                    <a:pt x="2417" y="23940"/>
                  </a:cubicBezTo>
                  <a:cubicBezTo>
                    <a:pt x="2558" y="24632"/>
                    <a:pt x="2671" y="25339"/>
                    <a:pt x="2699" y="26045"/>
                  </a:cubicBezTo>
                  <a:cubicBezTo>
                    <a:pt x="2770" y="27331"/>
                    <a:pt x="2360" y="28434"/>
                    <a:pt x="1541" y="29409"/>
                  </a:cubicBezTo>
                  <a:cubicBezTo>
                    <a:pt x="1258" y="29748"/>
                    <a:pt x="933" y="30017"/>
                    <a:pt x="523" y="30186"/>
                  </a:cubicBezTo>
                  <a:cubicBezTo>
                    <a:pt x="410" y="30243"/>
                    <a:pt x="297" y="30299"/>
                    <a:pt x="170" y="30356"/>
                  </a:cubicBezTo>
                  <a:cubicBezTo>
                    <a:pt x="113" y="30384"/>
                    <a:pt x="71" y="30426"/>
                    <a:pt x="0" y="30455"/>
                  </a:cubicBezTo>
                  <a:cubicBezTo>
                    <a:pt x="14" y="30497"/>
                    <a:pt x="29" y="30525"/>
                    <a:pt x="43" y="30568"/>
                  </a:cubicBezTo>
                  <a:cubicBezTo>
                    <a:pt x="85" y="30554"/>
                    <a:pt x="127" y="30554"/>
                    <a:pt x="156" y="30539"/>
                  </a:cubicBezTo>
                  <a:cubicBezTo>
                    <a:pt x="820" y="30186"/>
                    <a:pt x="1470" y="29819"/>
                    <a:pt x="2092" y="29381"/>
                  </a:cubicBezTo>
                  <a:cubicBezTo>
                    <a:pt x="2742" y="28914"/>
                    <a:pt x="3406" y="28476"/>
                    <a:pt x="4070" y="28010"/>
                  </a:cubicBezTo>
                  <a:cubicBezTo>
                    <a:pt x="4282" y="27868"/>
                    <a:pt x="4522" y="27812"/>
                    <a:pt x="4763" y="27755"/>
                  </a:cubicBezTo>
                  <a:cubicBezTo>
                    <a:pt x="4977" y="27698"/>
                    <a:pt x="5191" y="27669"/>
                    <a:pt x="5409" y="27669"/>
                  </a:cubicBezTo>
                  <a:cubicBezTo>
                    <a:pt x="5564" y="27669"/>
                    <a:pt x="5720" y="27684"/>
                    <a:pt x="5879" y="27713"/>
                  </a:cubicBezTo>
                  <a:cubicBezTo>
                    <a:pt x="6261" y="27798"/>
                    <a:pt x="6586" y="27967"/>
                    <a:pt x="6840" y="28250"/>
                  </a:cubicBezTo>
                  <a:cubicBezTo>
                    <a:pt x="7137" y="28575"/>
                    <a:pt x="7349" y="28943"/>
                    <a:pt x="7547" y="29338"/>
                  </a:cubicBezTo>
                  <a:cubicBezTo>
                    <a:pt x="7674" y="29607"/>
                    <a:pt x="7844" y="29875"/>
                    <a:pt x="7985" y="30158"/>
                  </a:cubicBezTo>
                  <a:cubicBezTo>
                    <a:pt x="8056" y="30285"/>
                    <a:pt x="8112" y="30426"/>
                    <a:pt x="8169" y="30554"/>
                  </a:cubicBezTo>
                  <a:cubicBezTo>
                    <a:pt x="8225" y="30667"/>
                    <a:pt x="8267" y="30780"/>
                    <a:pt x="8437" y="30794"/>
                  </a:cubicBezTo>
                  <a:cubicBezTo>
                    <a:pt x="8465" y="30751"/>
                    <a:pt x="8508" y="30695"/>
                    <a:pt x="8522" y="30638"/>
                  </a:cubicBezTo>
                  <a:cubicBezTo>
                    <a:pt x="8720" y="29988"/>
                    <a:pt x="8691" y="29338"/>
                    <a:pt x="8451" y="28702"/>
                  </a:cubicBezTo>
                  <a:cubicBezTo>
                    <a:pt x="8381" y="28519"/>
                    <a:pt x="8253" y="28349"/>
                    <a:pt x="8140" y="28194"/>
                  </a:cubicBezTo>
                  <a:cubicBezTo>
                    <a:pt x="8027" y="28052"/>
                    <a:pt x="7886" y="27925"/>
                    <a:pt x="7773" y="27798"/>
                  </a:cubicBezTo>
                  <a:cubicBezTo>
                    <a:pt x="7504" y="27487"/>
                    <a:pt x="7165" y="27346"/>
                    <a:pt x="6769" y="27317"/>
                  </a:cubicBezTo>
                  <a:cubicBezTo>
                    <a:pt x="6671" y="27317"/>
                    <a:pt x="6572" y="27303"/>
                    <a:pt x="6487" y="27289"/>
                  </a:cubicBezTo>
                  <a:cubicBezTo>
                    <a:pt x="6417" y="27280"/>
                    <a:pt x="6348" y="27275"/>
                    <a:pt x="6279" y="27275"/>
                  </a:cubicBezTo>
                  <a:cubicBezTo>
                    <a:pt x="6042" y="27275"/>
                    <a:pt x="5809" y="27329"/>
                    <a:pt x="5568" y="27416"/>
                  </a:cubicBezTo>
                  <a:cubicBezTo>
                    <a:pt x="5271" y="27515"/>
                    <a:pt x="4961" y="27586"/>
                    <a:pt x="4636" y="27628"/>
                  </a:cubicBezTo>
                  <a:cubicBezTo>
                    <a:pt x="4678" y="27600"/>
                    <a:pt x="4720" y="27558"/>
                    <a:pt x="4749" y="27529"/>
                  </a:cubicBezTo>
                  <a:cubicBezTo>
                    <a:pt x="5568" y="26936"/>
                    <a:pt x="6374" y="26342"/>
                    <a:pt x="7193" y="25763"/>
                  </a:cubicBezTo>
                  <a:cubicBezTo>
                    <a:pt x="7349" y="25664"/>
                    <a:pt x="7533" y="25579"/>
                    <a:pt x="7716" y="25565"/>
                  </a:cubicBezTo>
                  <a:cubicBezTo>
                    <a:pt x="8070" y="25508"/>
                    <a:pt x="8437" y="25494"/>
                    <a:pt x="8805" y="25480"/>
                  </a:cubicBezTo>
                  <a:cubicBezTo>
                    <a:pt x="8823" y="25480"/>
                    <a:pt x="8841" y="25479"/>
                    <a:pt x="8859" y="25479"/>
                  </a:cubicBezTo>
                  <a:cubicBezTo>
                    <a:pt x="9232" y="25479"/>
                    <a:pt x="9555" y="25615"/>
                    <a:pt x="9879" y="25777"/>
                  </a:cubicBezTo>
                  <a:cubicBezTo>
                    <a:pt x="10373" y="26031"/>
                    <a:pt x="10825" y="26370"/>
                    <a:pt x="11221" y="26752"/>
                  </a:cubicBezTo>
                  <a:cubicBezTo>
                    <a:pt x="12055" y="27586"/>
                    <a:pt x="12988" y="28264"/>
                    <a:pt x="14005" y="28815"/>
                  </a:cubicBezTo>
                  <a:cubicBezTo>
                    <a:pt x="14825" y="29268"/>
                    <a:pt x="15673" y="29607"/>
                    <a:pt x="16591" y="29790"/>
                  </a:cubicBezTo>
                  <a:cubicBezTo>
                    <a:pt x="16966" y="29864"/>
                    <a:pt x="17338" y="29899"/>
                    <a:pt x="17707" y="29899"/>
                  </a:cubicBezTo>
                  <a:cubicBezTo>
                    <a:pt x="18259" y="29899"/>
                    <a:pt x="18806" y="29821"/>
                    <a:pt x="19347" y="29677"/>
                  </a:cubicBezTo>
                  <a:cubicBezTo>
                    <a:pt x="20322" y="29409"/>
                    <a:pt x="21255" y="29070"/>
                    <a:pt x="22188" y="28745"/>
                  </a:cubicBezTo>
                  <a:cubicBezTo>
                    <a:pt x="22343" y="28688"/>
                    <a:pt x="22498" y="28603"/>
                    <a:pt x="22640" y="28504"/>
                  </a:cubicBezTo>
                  <a:cubicBezTo>
                    <a:pt x="22894" y="28321"/>
                    <a:pt x="22937" y="28024"/>
                    <a:pt x="22753" y="27755"/>
                  </a:cubicBezTo>
                  <a:cubicBezTo>
                    <a:pt x="22626" y="27572"/>
                    <a:pt x="22456" y="27445"/>
                    <a:pt x="22258" y="27346"/>
                  </a:cubicBezTo>
                  <a:cubicBezTo>
                    <a:pt x="21679" y="27035"/>
                    <a:pt x="21071" y="26766"/>
                    <a:pt x="20421" y="26625"/>
                  </a:cubicBezTo>
                  <a:cubicBezTo>
                    <a:pt x="19884" y="26498"/>
                    <a:pt x="19333" y="26469"/>
                    <a:pt x="18782" y="26427"/>
                  </a:cubicBezTo>
                  <a:cubicBezTo>
                    <a:pt x="17920" y="26385"/>
                    <a:pt x="17058" y="26356"/>
                    <a:pt x="16210" y="26286"/>
                  </a:cubicBezTo>
                  <a:cubicBezTo>
                    <a:pt x="15503" y="26243"/>
                    <a:pt x="14796" y="26173"/>
                    <a:pt x="14090" y="26088"/>
                  </a:cubicBezTo>
                  <a:cubicBezTo>
                    <a:pt x="13299" y="25989"/>
                    <a:pt x="12535" y="25791"/>
                    <a:pt x="11801" y="25523"/>
                  </a:cubicBezTo>
                  <a:cubicBezTo>
                    <a:pt x="11334" y="25353"/>
                    <a:pt x="10854" y="25226"/>
                    <a:pt x="10345" y="25183"/>
                  </a:cubicBezTo>
                  <a:cubicBezTo>
                    <a:pt x="10220" y="25176"/>
                    <a:pt x="10095" y="25172"/>
                    <a:pt x="9970" y="25172"/>
                  </a:cubicBezTo>
                  <a:cubicBezTo>
                    <a:pt x="9629" y="25172"/>
                    <a:pt x="9287" y="25199"/>
                    <a:pt x="8946" y="25240"/>
                  </a:cubicBezTo>
                  <a:cubicBezTo>
                    <a:pt x="8663" y="25282"/>
                    <a:pt x="8381" y="25311"/>
                    <a:pt x="8098" y="25339"/>
                  </a:cubicBezTo>
                  <a:cubicBezTo>
                    <a:pt x="7957" y="25367"/>
                    <a:pt x="7815" y="25395"/>
                    <a:pt x="7646" y="25424"/>
                  </a:cubicBezTo>
                  <a:cubicBezTo>
                    <a:pt x="7688" y="25367"/>
                    <a:pt x="7702" y="25339"/>
                    <a:pt x="7730" y="25325"/>
                  </a:cubicBezTo>
                  <a:cubicBezTo>
                    <a:pt x="8013" y="25056"/>
                    <a:pt x="8282" y="24802"/>
                    <a:pt x="8564" y="24547"/>
                  </a:cubicBezTo>
                  <a:cubicBezTo>
                    <a:pt x="9158" y="23996"/>
                    <a:pt x="9850" y="23601"/>
                    <a:pt x="10557" y="23219"/>
                  </a:cubicBezTo>
                  <a:cubicBezTo>
                    <a:pt x="10755" y="23106"/>
                    <a:pt x="10965" y="23075"/>
                    <a:pt x="11180" y="23075"/>
                  </a:cubicBezTo>
                  <a:cubicBezTo>
                    <a:pt x="11287" y="23075"/>
                    <a:pt x="11395" y="23082"/>
                    <a:pt x="11504" y="23092"/>
                  </a:cubicBezTo>
                  <a:cubicBezTo>
                    <a:pt x="12648" y="23191"/>
                    <a:pt x="13765" y="23459"/>
                    <a:pt x="14867" y="23798"/>
                  </a:cubicBezTo>
                  <a:cubicBezTo>
                    <a:pt x="16224" y="24222"/>
                    <a:pt x="17609" y="24604"/>
                    <a:pt x="19008" y="24858"/>
                  </a:cubicBezTo>
                  <a:cubicBezTo>
                    <a:pt x="19465" y="24939"/>
                    <a:pt x="19916" y="24969"/>
                    <a:pt x="20369" y="24969"/>
                  </a:cubicBezTo>
                  <a:cubicBezTo>
                    <a:pt x="20630" y="24969"/>
                    <a:pt x="20892" y="24959"/>
                    <a:pt x="21156" y="24943"/>
                  </a:cubicBezTo>
                  <a:cubicBezTo>
                    <a:pt x="22484" y="24873"/>
                    <a:pt x="23728" y="24505"/>
                    <a:pt x="24943" y="23982"/>
                  </a:cubicBezTo>
                  <a:cubicBezTo>
                    <a:pt x="25961" y="23558"/>
                    <a:pt x="26978" y="23177"/>
                    <a:pt x="28038" y="22852"/>
                  </a:cubicBezTo>
                  <a:cubicBezTo>
                    <a:pt x="28194" y="22809"/>
                    <a:pt x="28349" y="22753"/>
                    <a:pt x="28505" y="22682"/>
                  </a:cubicBezTo>
                  <a:cubicBezTo>
                    <a:pt x="28561" y="22668"/>
                    <a:pt x="28604" y="22611"/>
                    <a:pt x="28688" y="22541"/>
                  </a:cubicBezTo>
                  <a:cubicBezTo>
                    <a:pt x="28589" y="22498"/>
                    <a:pt x="28533" y="22470"/>
                    <a:pt x="28462" y="22456"/>
                  </a:cubicBezTo>
                  <a:cubicBezTo>
                    <a:pt x="27953" y="22329"/>
                    <a:pt x="27445" y="22258"/>
                    <a:pt x="26922" y="22202"/>
                  </a:cubicBezTo>
                  <a:cubicBezTo>
                    <a:pt x="26371" y="22145"/>
                    <a:pt x="25819" y="22074"/>
                    <a:pt x="25268" y="22032"/>
                  </a:cubicBezTo>
                  <a:cubicBezTo>
                    <a:pt x="24873" y="21990"/>
                    <a:pt x="24463" y="21961"/>
                    <a:pt x="24067" y="21961"/>
                  </a:cubicBezTo>
                  <a:cubicBezTo>
                    <a:pt x="23346" y="21961"/>
                    <a:pt x="22626" y="21958"/>
                    <a:pt x="21905" y="21958"/>
                  </a:cubicBezTo>
                  <a:cubicBezTo>
                    <a:pt x="21184" y="21958"/>
                    <a:pt x="20463" y="21961"/>
                    <a:pt x="19743" y="21975"/>
                  </a:cubicBezTo>
                  <a:cubicBezTo>
                    <a:pt x="18965" y="21975"/>
                    <a:pt x="18202" y="21961"/>
                    <a:pt x="17425" y="21933"/>
                  </a:cubicBezTo>
                  <a:cubicBezTo>
                    <a:pt x="16704" y="21891"/>
                    <a:pt x="15984" y="21877"/>
                    <a:pt x="15249" y="21862"/>
                  </a:cubicBezTo>
                  <a:cubicBezTo>
                    <a:pt x="14924" y="21862"/>
                    <a:pt x="14599" y="21862"/>
                    <a:pt x="14288" y="21848"/>
                  </a:cubicBezTo>
                  <a:cubicBezTo>
                    <a:pt x="13581" y="21848"/>
                    <a:pt x="12903" y="21961"/>
                    <a:pt x="12253" y="22216"/>
                  </a:cubicBezTo>
                  <a:cubicBezTo>
                    <a:pt x="11278" y="22626"/>
                    <a:pt x="10373" y="23148"/>
                    <a:pt x="9483" y="23700"/>
                  </a:cubicBezTo>
                  <a:cubicBezTo>
                    <a:pt x="9426" y="23728"/>
                    <a:pt x="9370" y="23756"/>
                    <a:pt x="9285" y="23770"/>
                  </a:cubicBezTo>
                  <a:cubicBezTo>
                    <a:pt x="9327" y="23714"/>
                    <a:pt x="9370" y="23671"/>
                    <a:pt x="9412" y="23629"/>
                  </a:cubicBezTo>
                  <a:cubicBezTo>
                    <a:pt x="9907" y="23021"/>
                    <a:pt x="10401" y="22428"/>
                    <a:pt x="10896" y="21820"/>
                  </a:cubicBezTo>
                  <a:cubicBezTo>
                    <a:pt x="11052" y="21636"/>
                    <a:pt x="11179" y="21438"/>
                    <a:pt x="11306" y="21241"/>
                  </a:cubicBezTo>
                  <a:cubicBezTo>
                    <a:pt x="11391" y="21113"/>
                    <a:pt x="11490" y="21014"/>
                    <a:pt x="11617" y="20944"/>
                  </a:cubicBezTo>
                  <a:cubicBezTo>
                    <a:pt x="11970" y="20718"/>
                    <a:pt x="12352" y="20520"/>
                    <a:pt x="12747" y="20364"/>
                  </a:cubicBezTo>
                  <a:cubicBezTo>
                    <a:pt x="13030" y="20237"/>
                    <a:pt x="13313" y="20124"/>
                    <a:pt x="13595" y="20039"/>
                  </a:cubicBezTo>
                  <a:cubicBezTo>
                    <a:pt x="13991" y="19898"/>
                    <a:pt x="14415" y="19842"/>
                    <a:pt x="14825" y="19827"/>
                  </a:cubicBezTo>
                  <a:cubicBezTo>
                    <a:pt x="15687" y="19771"/>
                    <a:pt x="16535" y="19757"/>
                    <a:pt x="17397" y="19700"/>
                  </a:cubicBezTo>
                  <a:cubicBezTo>
                    <a:pt x="18160" y="19644"/>
                    <a:pt x="18923" y="19573"/>
                    <a:pt x="19686" y="19474"/>
                  </a:cubicBezTo>
                  <a:cubicBezTo>
                    <a:pt x="20902" y="19290"/>
                    <a:pt x="22075" y="18965"/>
                    <a:pt x="23205" y="18499"/>
                  </a:cubicBezTo>
                  <a:cubicBezTo>
                    <a:pt x="24505" y="17962"/>
                    <a:pt x="25791" y="17397"/>
                    <a:pt x="27063" y="16817"/>
                  </a:cubicBezTo>
                  <a:cubicBezTo>
                    <a:pt x="27459" y="16634"/>
                    <a:pt x="27840" y="16407"/>
                    <a:pt x="28208" y="16167"/>
                  </a:cubicBezTo>
                  <a:cubicBezTo>
                    <a:pt x="28420" y="16040"/>
                    <a:pt x="28618" y="15870"/>
                    <a:pt x="28787" y="15701"/>
                  </a:cubicBezTo>
                  <a:cubicBezTo>
                    <a:pt x="29197" y="15277"/>
                    <a:pt x="29183" y="14712"/>
                    <a:pt x="28787" y="14288"/>
                  </a:cubicBezTo>
                  <a:cubicBezTo>
                    <a:pt x="28476" y="13963"/>
                    <a:pt x="28081" y="13821"/>
                    <a:pt x="27657" y="13765"/>
                  </a:cubicBezTo>
                  <a:cubicBezTo>
                    <a:pt x="27332" y="13722"/>
                    <a:pt x="27003" y="13708"/>
                    <a:pt x="26674" y="13708"/>
                  </a:cubicBezTo>
                  <a:cubicBezTo>
                    <a:pt x="26346" y="13708"/>
                    <a:pt x="26017" y="13722"/>
                    <a:pt x="25692" y="13737"/>
                  </a:cubicBezTo>
                  <a:cubicBezTo>
                    <a:pt x="24802" y="13779"/>
                    <a:pt x="23912" y="13807"/>
                    <a:pt x="23021" y="13864"/>
                  </a:cubicBezTo>
                  <a:cubicBezTo>
                    <a:pt x="22188" y="13920"/>
                    <a:pt x="21368" y="14047"/>
                    <a:pt x="20577" y="14330"/>
                  </a:cubicBezTo>
                  <a:cubicBezTo>
                    <a:pt x="19700" y="14627"/>
                    <a:pt x="18909" y="15079"/>
                    <a:pt x="18174" y="15644"/>
                  </a:cubicBezTo>
                  <a:cubicBezTo>
                    <a:pt x="17524" y="16153"/>
                    <a:pt x="16930" y="16718"/>
                    <a:pt x="16337" y="17298"/>
                  </a:cubicBezTo>
                  <a:cubicBezTo>
                    <a:pt x="15885" y="17722"/>
                    <a:pt x="15432" y="18132"/>
                    <a:pt x="14980" y="18541"/>
                  </a:cubicBezTo>
                  <a:cubicBezTo>
                    <a:pt x="14373" y="19093"/>
                    <a:pt x="13708" y="19545"/>
                    <a:pt x="13016" y="19955"/>
                  </a:cubicBezTo>
                  <a:cubicBezTo>
                    <a:pt x="12592" y="20209"/>
                    <a:pt x="12182" y="20449"/>
                    <a:pt x="11758" y="20689"/>
                  </a:cubicBezTo>
                  <a:cubicBezTo>
                    <a:pt x="11730" y="20718"/>
                    <a:pt x="11702" y="20718"/>
                    <a:pt x="11645" y="20746"/>
                  </a:cubicBezTo>
                  <a:cubicBezTo>
                    <a:pt x="11673" y="20689"/>
                    <a:pt x="11687" y="20633"/>
                    <a:pt x="11716" y="20605"/>
                  </a:cubicBezTo>
                  <a:cubicBezTo>
                    <a:pt x="12210" y="19686"/>
                    <a:pt x="12719" y="18767"/>
                    <a:pt x="13214" y="17835"/>
                  </a:cubicBezTo>
                  <a:cubicBezTo>
                    <a:pt x="13666" y="17001"/>
                    <a:pt x="14245" y="16266"/>
                    <a:pt x="14980" y="15644"/>
                  </a:cubicBezTo>
                  <a:cubicBezTo>
                    <a:pt x="15616" y="15121"/>
                    <a:pt x="16294" y="14641"/>
                    <a:pt x="17029" y="14245"/>
                  </a:cubicBezTo>
                  <a:cubicBezTo>
                    <a:pt x="17552" y="13948"/>
                    <a:pt x="18089" y="13652"/>
                    <a:pt x="18640" y="13369"/>
                  </a:cubicBezTo>
                  <a:cubicBezTo>
                    <a:pt x="19969" y="12677"/>
                    <a:pt x="21156" y="11786"/>
                    <a:pt x="22202" y="10698"/>
                  </a:cubicBezTo>
                  <a:cubicBezTo>
                    <a:pt x="22682" y="10189"/>
                    <a:pt x="23134" y="9652"/>
                    <a:pt x="23601" y="9129"/>
                  </a:cubicBezTo>
                  <a:cubicBezTo>
                    <a:pt x="24420" y="8239"/>
                    <a:pt x="25254" y="7349"/>
                    <a:pt x="26074" y="6444"/>
                  </a:cubicBezTo>
                  <a:cubicBezTo>
                    <a:pt x="26653" y="5794"/>
                    <a:pt x="27219" y="5130"/>
                    <a:pt x="27784" y="4480"/>
                  </a:cubicBezTo>
                  <a:cubicBezTo>
                    <a:pt x="27840" y="4424"/>
                    <a:pt x="27911" y="4353"/>
                    <a:pt x="27869" y="4254"/>
                  </a:cubicBezTo>
                  <a:cubicBezTo>
                    <a:pt x="27838" y="4234"/>
                    <a:pt x="27808" y="4226"/>
                    <a:pt x="27778" y="4226"/>
                  </a:cubicBezTo>
                  <a:cubicBezTo>
                    <a:pt x="27725" y="4226"/>
                    <a:pt x="27674" y="4250"/>
                    <a:pt x="27628" y="4268"/>
                  </a:cubicBezTo>
                  <a:cubicBezTo>
                    <a:pt x="27204" y="4409"/>
                    <a:pt x="26795" y="4579"/>
                    <a:pt x="26371" y="4706"/>
                  </a:cubicBezTo>
                  <a:cubicBezTo>
                    <a:pt x="25862" y="4876"/>
                    <a:pt x="25339" y="4989"/>
                    <a:pt x="24830" y="5158"/>
                  </a:cubicBezTo>
                  <a:cubicBezTo>
                    <a:pt x="23827" y="5469"/>
                    <a:pt x="22922" y="5964"/>
                    <a:pt x="22103" y="6614"/>
                  </a:cubicBezTo>
                  <a:cubicBezTo>
                    <a:pt x="21000" y="7504"/>
                    <a:pt x="20025" y="8522"/>
                    <a:pt x="19093" y="9582"/>
                  </a:cubicBezTo>
                  <a:cubicBezTo>
                    <a:pt x="18655" y="10090"/>
                    <a:pt x="18301" y="10656"/>
                    <a:pt x="17962" y="11235"/>
                  </a:cubicBezTo>
                  <a:cubicBezTo>
                    <a:pt x="17637" y="11815"/>
                    <a:pt x="17255" y="12337"/>
                    <a:pt x="16860" y="12860"/>
                  </a:cubicBezTo>
                  <a:cubicBezTo>
                    <a:pt x="16563" y="13256"/>
                    <a:pt x="16266" y="13666"/>
                    <a:pt x="15998" y="14090"/>
                  </a:cubicBezTo>
                  <a:cubicBezTo>
                    <a:pt x="15588" y="14740"/>
                    <a:pt x="15093" y="15333"/>
                    <a:pt x="14528" y="15870"/>
                  </a:cubicBezTo>
                  <a:cubicBezTo>
                    <a:pt x="14316" y="16082"/>
                    <a:pt x="14118" y="16309"/>
                    <a:pt x="13920" y="16535"/>
                  </a:cubicBezTo>
                  <a:cubicBezTo>
                    <a:pt x="13878" y="16563"/>
                    <a:pt x="13864" y="16605"/>
                    <a:pt x="13821" y="16662"/>
                  </a:cubicBezTo>
                  <a:cubicBezTo>
                    <a:pt x="13807" y="16619"/>
                    <a:pt x="13807" y="16605"/>
                    <a:pt x="13807" y="16605"/>
                  </a:cubicBezTo>
                  <a:cubicBezTo>
                    <a:pt x="14076" y="15969"/>
                    <a:pt x="14344" y="15319"/>
                    <a:pt x="14627" y="14697"/>
                  </a:cubicBezTo>
                  <a:cubicBezTo>
                    <a:pt x="14811" y="14302"/>
                    <a:pt x="15037" y="13920"/>
                    <a:pt x="15235" y="13539"/>
                  </a:cubicBezTo>
                  <a:cubicBezTo>
                    <a:pt x="15644" y="12747"/>
                    <a:pt x="15856" y="11899"/>
                    <a:pt x="15927" y="11009"/>
                  </a:cubicBezTo>
                  <a:cubicBezTo>
                    <a:pt x="15998" y="10232"/>
                    <a:pt x="15955" y="9469"/>
                    <a:pt x="15871" y="8706"/>
                  </a:cubicBezTo>
                  <a:cubicBezTo>
                    <a:pt x="15757" y="7702"/>
                    <a:pt x="15545" y="6713"/>
                    <a:pt x="15291" y="5738"/>
                  </a:cubicBezTo>
                  <a:cubicBezTo>
                    <a:pt x="15150" y="5144"/>
                    <a:pt x="14994" y="4537"/>
                    <a:pt x="14825" y="3943"/>
                  </a:cubicBezTo>
                  <a:cubicBezTo>
                    <a:pt x="14585" y="3180"/>
                    <a:pt x="14217" y="2473"/>
                    <a:pt x="13807" y="1781"/>
                  </a:cubicBezTo>
                  <a:cubicBezTo>
                    <a:pt x="13680" y="1569"/>
                    <a:pt x="13553" y="1343"/>
                    <a:pt x="13440" y="1117"/>
                  </a:cubicBezTo>
                  <a:cubicBezTo>
                    <a:pt x="13284" y="820"/>
                    <a:pt x="13185" y="495"/>
                    <a:pt x="13115" y="184"/>
                  </a:cubicBezTo>
                  <a:cubicBezTo>
                    <a:pt x="13087" y="113"/>
                    <a:pt x="13058" y="57"/>
                    <a:pt x="13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9"/>
          <p:cNvSpPr txBox="1"/>
          <p:nvPr/>
        </p:nvSpPr>
        <p:spPr>
          <a:xfrm>
            <a:off x="1303317" y="1381332"/>
            <a:ext cx="6550474" cy="2169825"/>
          </a:xfrm>
          <a:prstGeom prst="rect">
            <a:avLst/>
          </a:prstGeom>
          <a:noFill/>
        </p:spPr>
        <p:txBody>
          <a:bodyPr wrap="square" rtlCol="0">
            <a:spAutoFit/>
          </a:bodyPr>
          <a:lstStyle/>
          <a:p>
            <a:pPr algn="ctr">
              <a:lnSpc>
                <a:spcPct val="150000"/>
              </a:lnSpc>
            </a:pPr>
            <a:r>
              <a:rPr lang="en-US" sz="4500" b="1" dirty="0" smtClean="0">
                <a:solidFill>
                  <a:srgbClr val="434343"/>
                </a:solidFill>
                <a:latin typeface="+mn-lt"/>
              </a:rPr>
              <a:t>XIN CHÀO TẠM BIỆT VÀ HẸN GẶP LẠI!</a:t>
            </a:r>
            <a:endParaRPr lang="en-US" sz="4500" b="1" dirty="0">
              <a:solidFill>
                <a:srgbClr val="434343"/>
              </a:solidFill>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41"/>
          <p:cNvSpPr/>
          <p:nvPr/>
        </p:nvSpPr>
        <p:spPr>
          <a:xfrm>
            <a:off x="2334409" y="1154219"/>
            <a:ext cx="1231507" cy="1164551"/>
          </a:xfrm>
          <a:custGeom>
            <a:avLst/>
            <a:gdLst/>
            <a:ahLst/>
            <a:cxnLst/>
            <a:rect l="l" t="t" r="r" b="b"/>
            <a:pathLst>
              <a:path w="2667" h="2902" extrusionOk="0">
                <a:moveTo>
                  <a:pt x="1401" y="0"/>
                </a:moveTo>
                <a:cubicBezTo>
                  <a:pt x="1056" y="0"/>
                  <a:pt x="705" y="168"/>
                  <a:pt x="473" y="418"/>
                </a:cubicBezTo>
                <a:cubicBezTo>
                  <a:pt x="75" y="844"/>
                  <a:pt x="1" y="1431"/>
                  <a:pt x="226" y="1954"/>
                </a:cubicBezTo>
                <a:cubicBezTo>
                  <a:pt x="254" y="2062"/>
                  <a:pt x="296" y="2166"/>
                  <a:pt x="353" y="2263"/>
                </a:cubicBezTo>
                <a:cubicBezTo>
                  <a:pt x="437" y="2400"/>
                  <a:pt x="547" y="2521"/>
                  <a:pt x="675" y="2620"/>
                </a:cubicBezTo>
                <a:cubicBezTo>
                  <a:pt x="749" y="2689"/>
                  <a:pt x="833" y="2746"/>
                  <a:pt x="924" y="2790"/>
                </a:cubicBezTo>
                <a:cubicBezTo>
                  <a:pt x="1014" y="2831"/>
                  <a:pt x="1110" y="2858"/>
                  <a:pt x="1210" y="2870"/>
                </a:cubicBezTo>
                <a:cubicBezTo>
                  <a:pt x="1301" y="2891"/>
                  <a:pt x="1394" y="2901"/>
                  <a:pt x="1487" y="2901"/>
                </a:cubicBezTo>
                <a:cubicBezTo>
                  <a:pt x="1568" y="2901"/>
                  <a:pt x="1649" y="2894"/>
                  <a:pt x="1728" y="2878"/>
                </a:cubicBezTo>
                <a:cubicBezTo>
                  <a:pt x="1849" y="2855"/>
                  <a:pt x="1969" y="2793"/>
                  <a:pt x="2070" y="2723"/>
                </a:cubicBezTo>
                <a:cubicBezTo>
                  <a:pt x="2139" y="2676"/>
                  <a:pt x="2205" y="2623"/>
                  <a:pt x="2265" y="2564"/>
                </a:cubicBezTo>
                <a:lnTo>
                  <a:pt x="2301" y="2526"/>
                </a:lnTo>
                <a:lnTo>
                  <a:pt x="2301" y="2526"/>
                </a:lnTo>
                <a:cubicBezTo>
                  <a:pt x="2266" y="2545"/>
                  <a:pt x="2247" y="2555"/>
                  <a:pt x="2243" y="2555"/>
                </a:cubicBezTo>
                <a:cubicBezTo>
                  <a:pt x="2235" y="2555"/>
                  <a:pt x="2276" y="2524"/>
                  <a:pt x="2366" y="2461"/>
                </a:cubicBezTo>
                <a:cubicBezTo>
                  <a:pt x="2594" y="2250"/>
                  <a:pt x="2667" y="1936"/>
                  <a:pt x="2662" y="1637"/>
                </a:cubicBezTo>
                <a:cubicBezTo>
                  <a:pt x="2653" y="1054"/>
                  <a:pt x="2423" y="504"/>
                  <a:pt x="1944" y="167"/>
                </a:cubicBezTo>
                <a:cubicBezTo>
                  <a:pt x="1778" y="51"/>
                  <a:pt x="1590" y="0"/>
                  <a:pt x="1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41"/>
          <p:cNvSpPr txBox="1">
            <a:spLocks noGrp="1"/>
          </p:cNvSpPr>
          <p:nvPr>
            <p:ph type="title" idx="2"/>
          </p:nvPr>
        </p:nvSpPr>
        <p:spPr>
          <a:xfrm>
            <a:off x="2048962" y="1352319"/>
            <a:ext cx="1802400" cy="82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I</a:t>
            </a:r>
            <a:endParaRPr dirty="0">
              <a:latin typeface="+mj-lt"/>
            </a:endParaRPr>
          </a:p>
        </p:txBody>
      </p:sp>
      <p:grpSp>
        <p:nvGrpSpPr>
          <p:cNvPr id="1654" name="Google Shape;1654;p41"/>
          <p:cNvGrpSpPr/>
          <p:nvPr/>
        </p:nvGrpSpPr>
        <p:grpSpPr>
          <a:xfrm rot="-1070798">
            <a:off x="7378879" y="618935"/>
            <a:ext cx="957553" cy="766846"/>
            <a:chOff x="4365025" y="1539800"/>
            <a:chExt cx="121025" cy="96925"/>
          </a:xfrm>
        </p:grpSpPr>
        <p:sp>
          <p:nvSpPr>
            <p:cNvPr id="1655" name="Google Shape;1655;p41"/>
            <p:cNvSpPr/>
            <p:nvPr/>
          </p:nvSpPr>
          <p:spPr>
            <a:xfrm>
              <a:off x="4365025" y="1587950"/>
              <a:ext cx="30125" cy="19500"/>
            </a:xfrm>
            <a:custGeom>
              <a:avLst/>
              <a:gdLst/>
              <a:ahLst/>
              <a:cxnLst/>
              <a:rect l="l" t="t" r="r" b="b"/>
              <a:pathLst>
                <a:path w="1205" h="780" extrusionOk="0">
                  <a:moveTo>
                    <a:pt x="786" y="0"/>
                  </a:moveTo>
                  <a:cubicBezTo>
                    <a:pt x="525" y="3"/>
                    <a:pt x="1" y="135"/>
                    <a:pt x="70" y="487"/>
                  </a:cubicBezTo>
                  <a:cubicBezTo>
                    <a:pt x="112" y="700"/>
                    <a:pt x="344" y="779"/>
                    <a:pt x="555" y="779"/>
                  </a:cubicBezTo>
                  <a:cubicBezTo>
                    <a:pt x="632" y="779"/>
                    <a:pt x="705" y="769"/>
                    <a:pt x="766" y="751"/>
                  </a:cubicBezTo>
                  <a:cubicBezTo>
                    <a:pt x="949" y="699"/>
                    <a:pt x="1204" y="525"/>
                    <a:pt x="1147" y="307"/>
                  </a:cubicBezTo>
                  <a:cubicBezTo>
                    <a:pt x="1115" y="184"/>
                    <a:pt x="929" y="49"/>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1"/>
            <p:cNvSpPr/>
            <p:nvPr/>
          </p:nvSpPr>
          <p:spPr>
            <a:xfrm>
              <a:off x="4407850" y="1579225"/>
              <a:ext cx="22750" cy="14925"/>
            </a:xfrm>
            <a:custGeom>
              <a:avLst/>
              <a:gdLst/>
              <a:ahLst/>
              <a:cxnLst/>
              <a:rect l="l" t="t" r="r" b="b"/>
              <a:pathLst>
                <a:path w="910" h="597" extrusionOk="0">
                  <a:moveTo>
                    <a:pt x="581" y="0"/>
                  </a:moveTo>
                  <a:cubicBezTo>
                    <a:pt x="571" y="0"/>
                    <a:pt x="561" y="1"/>
                    <a:pt x="551" y="3"/>
                  </a:cubicBezTo>
                  <a:lnTo>
                    <a:pt x="594" y="8"/>
                  </a:lnTo>
                  <a:cubicBezTo>
                    <a:pt x="1" y="8"/>
                    <a:pt x="140" y="596"/>
                    <a:pt x="475" y="596"/>
                  </a:cubicBezTo>
                  <a:cubicBezTo>
                    <a:pt x="531" y="596"/>
                    <a:pt x="593" y="580"/>
                    <a:pt x="657" y="541"/>
                  </a:cubicBezTo>
                  <a:cubicBezTo>
                    <a:pt x="801" y="455"/>
                    <a:pt x="909" y="343"/>
                    <a:pt x="832" y="180"/>
                  </a:cubicBezTo>
                  <a:cubicBezTo>
                    <a:pt x="788" y="81"/>
                    <a:pt x="686" y="0"/>
                    <a:pt x="5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1"/>
            <p:cNvSpPr/>
            <p:nvPr/>
          </p:nvSpPr>
          <p:spPr>
            <a:xfrm>
              <a:off x="4403900" y="1617025"/>
              <a:ext cx="28200" cy="19700"/>
            </a:xfrm>
            <a:custGeom>
              <a:avLst/>
              <a:gdLst/>
              <a:ahLst/>
              <a:cxnLst/>
              <a:rect l="l" t="t" r="r" b="b"/>
              <a:pathLst>
                <a:path w="1128" h="788" extrusionOk="0">
                  <a:moveTo>
                    <a:pt x="649" y="0"/>
                  </a:moveTo>
                  <a:cubicBezTo>
                    <a:pt x="0" y="101"/>
                    <a:pt x="230" y="788"/>
                    <a:pt x="599" y="788"/>
                  </a:cubicBezTo>
                  <a:cubicBezTo>
                    <a:pt x="681" y="788"/>
                    <a:pt x="770" y="754"/>
                    <a:pt x="858" y="671"/>
                  </a:cubicBezTo>
                  <a:cubicBezTo>
                    <a:pt x="1128" y="416"/>
                    <a:pt x="921" y="141"/>
                    <a:pt x="6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41"/>
            <p:cNvSpPr/>
            <p:nvPr/>
          </p:nvSpPr>
          <p:spPr>
            <a:xfrm>
              <a:off x="4449625" y="1610200"/>
              <a:ext cx="13700" cy="15800"/>
            </a:xfrm>
            <a:custGeom>
              <a:avLst/>
              <a:gdLst/>
              <a:ahLst/>
              <a:cxnLst/>
              <a:rect l="l" t="t" r="r" b="b"/>
              <a:pathLst>
                <a:path w="548" h="632" extrusionOk="0">
                  <a:moveTo>
                    <a:pt x="299" y="0"/>
                  </a:moveTo>
                  <a:cubicBezTo>
                    <a:pt x="274" y="0"/>
                    <a:pt x="251" y="8"/>
                    <a:pt x="230" y="27"/>
                  </a:cubicBezTo>
                  <a:lnTo>
                    <a:pt x="207" y="59"/>
                  </a:lnTo>
                  <a:cubicBezTo>
                    <a:pt x="78" y="248"/>
                    <a:pt x="1" y="468"/>
                    <a:pt x="213" y="632"/>
                  </a:cubicBezTo>
                  <a:cubicBezTo>
                    <a:pt x="359" y="563"/>
                    <a:pt x="548" y="408"/>
                    <a:pt x="519" y="225"/>
                  </a:cubicBezTo>
                  <a:cubicBezTo>
                    <a:pt x="505" y="131"/>
                    <a:pt x="396" y="0"/>
                    <a:pt x="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41"/>
            <p:cNvSpPr/>
            <p:nvPr/>
          </p:nvSpPr>
          <p:spPr>
            <a:xfrm>
              <a:off x="4388575" y="1553100"/>
              <a:ext cx="24300" cy="10400"/>
            </a:xfrm>
            <a:custGeom>
              <a:avLst/>
              <a:gdLst/>
              <a:ahLst/>
              <a:cxnLst/>
              <a:rect l="l" t="t" r="r" b="b"/>
              <a:pathLst>
                <a:path w="972" h="416" extrusionOk="0">
                  <a:moveTo>
                    <a:pt x="577" y="1"/>
                  </a:moveTo>
                  <a:cubicBezTo>
                    <a:pt x="297" y="1"/>
                    <a:pt x="1" y="289"/>
                    <a:pt x="403" y="400"/>
                  </a:cubicBezTo>
                  <a:cubicBezTo>
                    <a:pt x="440" y="410"/>
                    <a:pt x="477" y="415"/>
                    <a:pt x="514" y="415"/>
                  </a:cubicBezTo>
                  <a:cubicBezTo>
                    <a:pt x="764" y="415"/>
                    <a:pt x="972" y="196"/>
                    <a:pt x="692" y="19"/>
                  </a:cubicBezTo>
                  <a:cubicBezTo>
                    <a:pt x="655" y="6"/>
                    <a:pt x="616" y="1"/>
                    <a:pt x="5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41"/>
            <p:cNvSpPr/>
            <p:nvPr/>
          </p:nvSpPr>
          <p:spPr>
            <a:xfrm>
              <a:off x="4457500" y="1582775"/>
              <a:ext cx="13600" cy="7825"/>
            </a:xfrm>
            <a:custGeom>
              <a:avLst/>
              <a:gdLst/>
              <a:ahLst/>
              <a:cxnLst/>
              <a:rect l="l" t="t" r="r" b="b"/>
              <a:pathLst>
                <a:path w="544" h="313" extrusionOk="0">
                  <a:moveTo>
                    <a:pt x="362" y="1"/>
                  </a:moveTo>
                  <a:cubicBezTo>
                    <a:pt x="264" y="27"/>
                    <a:pt x="1" y="67"/>
                    <a:pt x="35" y="216"/>
                  </a:cubicBezTo>
                  <a:cubicBezTo>
                    <a:pt x="51" y="296"/>
                    <a:pt x="119" y="313"/>
                    <a:pt x="186" y="313"/>
                  </a:cubicBezTo>
                  <a:cubicBezTo>
                    <a:pt x="212" y="313"/>
                    <a:pt x="239" y="310"/>
                    <a:pt x="261" y="307"/>
                  </a:cubicBezTo>
                  <a:cubicBezTo>
                    <a:pt x="345" y="299"/>
                    <a:pt x="516" y="262"/>
                    <a:pt x="534" y="153"/>
                  </a:cubicBezTo>
                  <a:cubicBezTo>
                    <a:pt x="543" y="91"/>
                    <a:pt x="467" y="11"/>
                    <a:pt x="400" y="11"/>
                  </a:cubicBezTo>
                  <a:cubicBezTo>
                    <a:pt x="389" y="11"/>
                    <a:pt x="378" y="13"/>
                    <a:pt x="367" y="18"/>
                  </a:cubicBezTo>
                  <a:lnTo>
                    <a:pt x="3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41"/>
            <p:cNvSpPr/>
            <p:nvPr/>
          </p:nvSpPr>
          <p:spPr>
            <a:xfrm>
              <a:off x="4436600" y="1539800"/>
              <a:ext cx="15925" cy="12850"/>
            </a:xfrm>
            <a:custGeom>
              <a:avLst/>
              <a:gdLst/>
              <a:ahLst/>
              <a:cxnLst/>
              <a:rect l="l" t="t" r="r" b="b"/>
              <a:pathLst>
                <a:path w="637" h="514" extrusionOk="0">
                  <a:moveTo>
                    <a:pt x="473" y="1"/>
                  </a:moveTo>
                  <a:lnTo>
                    <a:pt x="473" y="1"/>
                  </a:lnTo>
                  <a:cubicBezTo>
                    <a:pt x="307" y="21"/>
                    <a:pt x="0" y="196"/>
                    <a:pt x="83" y="405"/>
                  </a:cubicBezTo>
                  <a:cubicBezTo>
                    <a:pt x="115" y="484"/>
                    <a:pt x="170" y="514"/>
                    <a:pt x="230" y="514"/>
                  </a:cubicBezTo>
                  <a:cubicBezTo>
                    <a:pt x="297" y="514"/>
                    <a:pt x="370" y="478"/>
                    <a:pt x="427" y="433"/>
                  </a:cubicBezTo>
                  <a:cubicBezTo>
                    <a:pt x="570" y="319"/>
                    <a:pt x="636" y="113"/>
                    <a:pt x="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41"/>
            <p:cNvSpPr/>
            <p:nvPr/>
          </p:nvSpPr>
          <p:spPr>
            <a:xfrm>
              <a:off x="4472250" y="1549775"/>
              <a:ext cx="13800" cy="12175"/>
            </a:xfrm>
            <a:custGeom>
              <a:avLst/>
              <a:gdLst/>
              <a:ahLst/>
              <a:cxnLst/>
              <a:rect l="l" t="t" r="r" b="b"/>
              <a:pathLst>
                <a:path w="552" h="487" extrusionOk="0">
                  <a:moveTo>
                    <a:pt x="359" y="0"/>
                  </a:moveTo>
                  <a:lnTo>
                    <a:pt x="359" y="0"/>
                  </a:lnTo>
                  <a:cubicBezTo>
                    <a:pt x="239" y="37"/>
                    <a:pt x="1" y="161"/>
                    <a:pt x="18" y="315"/>
                  </a:cubicBezTo>
                  <a:cubicBezTo>
                    <a:pt x="28" y="414"/>
                    <a:pt x="123" y="487"/>
                    <a:pt x="221" y="487"/>
                  </a:cubicBezTo>
                  <a:cubicBezTo>
                    <a:pt x="239" y="487"/>
                    <a:pt x="258" y="484"/>
                    <a:pt x="276" y="479"/>
                  </a:cubicBezTo>
                  <a:cubicBezTo>
                    <a:pt x="442" y="433"/>
                    <a:pt x="551" y="118"/>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584376" y="2351734"/>
            <a:ext cx="5150181" cy="1015663"/>
          </a:xfrm>
          <a:prstGeom prst="rect">
            <a:avLst/>
          </a:prstGeom>
          <a:noFill/>
        </p:spPr>
        <p:txBody>
          <a:bodyPr wrap="square" rtlCol="0">
            <a:spAutoFit/>
          </a:bodyPr>
          <a:lstStyle/>
          <a:p>
            <a:pPr algn="just">
              <a:lnSpc>
                <a:spcPct val="150000"/>
              </a:lnSpc>
            </a:pPr>
            <a:r>
              <a:rPr lang="en-US" sz="4000" b="1" dirty="0" smtClean="0">
                <a:solidFill>
                  <a:srgbClr val="434343"/>
                </a:solidFill>
              </a:rPr>
              <a:t>TÌM HIỂU </a:t>
            </a:r>
            <a:r>
              <a:rPr lang="en-US" sz="4000" b="1" dirty="0" smtClean="0">
                <a:solidFill>
                  <a:srgbClr val="434343"/>
                </a:solidFill>
              </a:rPr>
              <a:t>BÀI HỌC</a:t>
            </a:r>
            <a:endParaRPr lang="en-US" sz="4000" b="1" dirty="0">
              <a:solidFill>
                <a:srgbClr val="434343"/>
              </a:solidFill>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839" t="3048" r="15486" b="3844"/>
          <a:stretch/>
        </p:blipFill>
        <p:spPr>
          <a:xfrm>
            <a:off x="5500026" y="198822"/>
            <a:ext cx="3254868" cy="4944678"/>
          </a:xfrm>
          <a:prstGeom prst="rect">
            <a:avLst/>
          </a:prstGeom>
        </p:spPr>
      </p:pic>
    </p:spTree>
    <p:extLst>
      <p:ext uri="{BB962C8B-B14F-4D97-AF65-F5344CB8AC3E}">
        <p14:creationId xmlns:p14="http://schemas.microsoft.com/office/powerpoint/2010/main" val="16553746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94"/>
                                        </p:tgtEl>
                                        <p:attrNameLst>
                                          <p:attrName>style.visibility</p:attrName>
                                        </p:attrNameLst>
                                      </p:cBhvr>
                                      <p:to>
                                        <p:strVal val="visible"/>
                                      </p:to>
                                    </p:set>
                                    <p:animEffect transition="in" filter="barn(inVertical)">
                                      <p:cBhvr>
                                        <p:cTn id="7" dur="500"/>
                                        <p:tgtEl>
                                          <p:spTgt spid="15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97"/>
                                        </p:tgtEl>
                                        <p:attrNameLst>
                                          <p:attrName>style.visibility</p:attrName>
                                        </p:attrNameLst>
                                      </p:cBhvr>
                                      <p:to>
                                        <p:strVal val="visible"/>
                                      </p:to>
                                    </p:set>
                                    <p:animEffect transition="in" filter="barn(inVertical)">
                                      <p:cBhvr>
                                        <p:cTn id="10" dur="500"/>
                                        <p:tgtEl>
                                          <p:spTgt spid="159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 grpId="0" animBg="1"/>
      <p:bldP spid="1597"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3006734" y="890490"/>
            <a:ext cx="3124787" cy="505844"/>
          </a:xfrm>
          <a:prstGeom prst="rect">
            <a:avLst/>
          </a:prstGeom>
        </p:spPr>
        <p:txBody>
          <a:bodyPr wrap="square" lIns="0" tIns="0" rIns="0" bIns="0" rtlCol="0" anchor="t">
            <a:spAutoFit/>
          </a:bodyPr>
          <a:lstStyle/>
          <a:p>
            <a:pPr algn="ctr">
              <a:lnSpc>
                <a:spcPct val="150000"/>
              </a:lnSpc>
            </a:pPr>
            <a:r>
              <a:rPr lang="en-US" sz="2500" b="1" dirty="0">
                <a:solidFill>
                  <a:srgbClr val="080808"/>
                </a:solidFill>
                <a:latin typeface="Arial" panose="020B0604020202020204" pitchFamily="34" charset="0"/>
                <a:cs typeface="Arial" panose="020B0604020202020204" pitchFamily="34" charset="0"/>
              </a:rPr>
              <a:t>1. Giới thiệu bài học</a:t>
            </a:r>
          </a:p>
        </p:txBody>
      </p:sp>
      <p:sp>
        <p:nvSpPr>
          <p:cNvPr id="7" name="TextBox 8"/>
          <p:cNvSpPr txBox="1"/>
          <p:nvPr/>
        </p:nvSpPr>
        <p:spPr>
          <a:xfrm>
            <a:off x="630979" y="1803844"/>
            <a:ext cx="4751511" cy="2308324"/>
          </a:xfrm>
          <a:prstGeom prst="rect">
            <a:avLst/>
          </a:prstGeom>
        </p:spPr>
        <p:txBody>
          <a:bodyPr wrap="square" lIns="0" tIns="0" rIns="0" bIns="0" rtlCol="0" anchor="t">
            <a:spAutoFit/>
          </a:bodyPr>
          <a:lstStyle/>
          <a:p>
            <a:pPr algn="ctr">
              <a:lnSpc>
                <a:spcPct val="150000"/>
              </a:lnSpc>
            </a:pPr>
            <a:r>
              <a:rPr lang="en-US" sz="2000" b="1" u="sng" dirty="0" smtClean="0">
                <a:solidFill>
                  <a:srgbClr val="C00000"/>
                </a:solidFill>
                <a:latin typeface="Arial" panose="020B0604020202020204" pitchFamily="34" charset="0"/>
                <a:cs typeface="Arial" panose="020B0604020202020204" pitchFamily="34" charset="0"/>
              </a:rPr>
              <a:t>Em hãy trả lời các câu hỏi sau đây:</a:t>
            </a:r>
          </a:p>
          <a:p>
            <a:pPr marL="457200" indent="-457200" algn="just">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Đọc phần </a:t>
            </a:r>
            <a:r>
              <a:rPr lang="en-US" sz="2000" i="1" dirty="0">
                <a:latin typeface="Arial" panose="020B0604020202020204" pitchFamily="34" charset="0"/>
                <a:cs typeface="Arial" panose="020B0604020202020204" pitchFamily="34" charset="0"/>
              </a:rPr>
              <a:t>Giới thiệu bài học</a:t>
            </a:r>
            <a:r>
              <a:rPr lang="en-US" sz="2000" dirty="0">
                <a:latin typeface="Arial" panose="020B0604020202020204" pitchFamily="34" charset="0"/>
                <a:cs typeface="Arial" panose="020B0604020202020204" pitchFamily="34" charset="0"/>
              </a:rPr>
              <a:t>, khái quát chủ đề </a:t>
            </a:r>
            <a:r>
              <a:rPr lang="en-US" sz="2000" i="1" dirty="0">
                <a:latin typeface="Arial" panose="020B0604020202020204" pitchFamily="34" charset="0"/>
                <a:cs typeface="Arial" panose="020B0604020202020204" pitchFamily="34" charset="0"/>
              </a:rPr>
              <a:t>Lời sông </a:t>
            </a:r>
            <a:r>
              <a:rPr lang="en-US" sz="2000" i="1" dirty="0" smtClean="0">
                <a:latin typeface="Arial" panose="020B0604020202020204" pitchFamily="34" charset="0"/>
                <a:cs typeface="Arial" panose="020B0604020202020204" pitchFamily="34" charset="0"/>
              </a:rPr>
              <a:t>núi</a:t>
            </a:r>
            <a:r>
              <a:rPr lang="en-US" sz="2000" dirty="0" smtClean="0">
                <a:latin typeface="Arial" panose="020B0604020202020204" pitchFamily="34" charset="0"/>
                <a:cs typeface="Arial" panose="020B0604020202020204" pitchFamily="34" charset="0"/>
              </a:rPr>
              <a:t>.</a:t>
            </a:r>
            <a:endParaRPr lang="en-US" sz="2000" dirty="0">
              <a:solidFill>
                <a:srgbClr val="000000"/>
              </a:solidFill>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en-US" sz="2000" dirty="0" smtClean="0">
                <a:solidFill>
                  <a:srgbClr val="000000"/>
                </a:solidFill>
                <a:latin typeface="Arial" panose="020B0604020202020204" pitchFamily="34" charset="0"/>
                <a:cs typeface="Arial" panose="020B0604020202020204" pitchFamily="34" charset="0"/>
              </a:rPr>
              <a:t>Nêu </a:t>
            </a:r>
            <a:r>
              <a:rPr lang="en-US" sz="2000" dirty="0">
                <a:solidFill>
                  <a:srgbClr val="000000"/>
                </a:solidFill>
                <a:latin typeface="Arial" panose="020B0604020202020204" pitchFamily="34" charset="0"/>
                <a:cs typeface="Arial" panose="020B0604020202020204" pitchFamily="34" charset="0"/>
              </a:rPr>
              <a:t>tên và thể loại các </a:t>
            </a:r>
            <a:r>
              <a:rPr lang="en-US" sz="2000" dirty="0" smtClean="0">
                <a:solidFill>
                  <a:srgbClr val="000000"/>
                </a:solidFill>
                <a:latin typeface="Arial" panose="020B0604020202020204" pitchFamily="34" charset="0"/>
                <a:cs typeface="Arial" panose="020B0604020202020204" pitchFamily="34" charset="0"/>
              </a:rPr>
              <a:t>văn bản </a:t>
            </a:r>
            <a:r>
              <a:rPr lang="en-US" sz="2000" dirty="0">
                <a:solidFill>
                  <a:srgbClr val="000000"/>
                </a:solidFill>
                <a:latin typeface="Arial" panose="020B0604020202020204" pitchFamily="34" charset="0"/>
                <a:cs typeface="Arial" panose="020B0604020202020204" pitchFamily="34" charset="0"/>
              </a:rPr>
              <a:t>đọc chính và </a:t>
            </a:r>
            <a:r>
              <a:rPr lang="en-US" sz="2000" dirty="0" smtClean="0">
                <a:solidFill>
                  <a:srgbClr val="000000"/>
                </a:solidFill>
                <a:latin typeface="Arial" panose="020B0604020202020204" pitchFamily="34" charset="0"/>
                <a:cs typeface="Arial" panose="020B0604020202020204" pitchFamily="34" charset="0"/>
              </a:rPr>
              <a:t>văn bản </a:t>
            </a:r>
            <a:r>
              <a:rPr lang="en-US" sz="2000" dirty="0">
                <a:solidFill>
                  <a:srgbClr val="000000"/>
                </a:solidFill>
                <a:latin typeface="Arial" panose="020B0604020202020204" pitchFamily="34" charset="0"/>
                <a:cs typeface="Arial" panose="020B0604020202020204" pitchFamily="34" charset="0"/>
              </a:rPr>
              <a:t>đọc kết nối chủ đề.</a:t>
            </a:r>
          </a:p>
        </p:txBody>
      </p:sp>
      <p:pic>
        <p:nvPicPr>
          <p:cNvPr id="8" name="Picture 7"/>
          <p:cNvPicPr>
            <a:picLocks noChangeAspect="1"/>
          </p:cNvPicPr>
          <p:nvPr/>
        </p:nvPicPr>
        <p:blipFill>
          <a:blip r:embed="rId2"/>
          <a:stretch>
            <a:fillRect/>
          </a:stretch>
        </p:blipFill>
        <p:spPr>
          <a:xfrm>
            <a:off x="6307281" y="1000095"/>
            <a:ext cx="2175601" cy="3850016"/>
          </a:xfrm>
          <a:prstGeom prst="rect">
            <a:avLst/>
          </a:prstGeom>
        </p:spPr>
      </p:pic>
    </p:spTree>
    <p:extLst>
      <p:ext uri="{BB962C8B-B14F-4D97-AF65-F5344CB8AC3E}">
        <p14:creationId xmlns:p14="http://schemas.microsoft.com/office/powerpoint/2010/main" val="139281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362495" y="207821"/>
            <a:ext cx="1752727" cy="169213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dirty="0">
                <a:solidFill>
                  <a:schemeClr val="tx1"/>
                </a:solidFill>
                <a:latin typeface="Arial" panose="020B0604020202020204" pitchFamily="34" charset="0"/>
                <a:cs typeface="Arial" panose="020B0604020202020204" pitchFamily="34" charset="0"/>
              </a:rPr>
              <a:t>Chủ đề </a:t>
            </a:r>
            <a:endParaRPr lang="en-US" sz="1800" dirty="0" smtClean="0">
              <a:solidFill>
                <a:schemeClr val="tx1"/>
              </a:solidFill>
              <a:latin typeface="Arial" panose="020B0604020202020204" pitchFamily="34" charset="0"/>
              <a:cs typeface="Arial" panose="020B0604020202020204" pitchFamily="34" charset="0"/>
            </a:endParaRPr>
          </a:p>
          <a:p>
            <a:pPr algn="ctr">
              <a:lnSpc>
                <a:spcPct val="150000"/>
              </a:lnSpc>
            </a:pPr>
            <a:r>
              <a:rPr lang="en-US" sz="1800" i="1" dirty="0" smtClean="0">
                <a:solidFill>
                  <a:schemeClr val="tx1"/>
                </a:solidFill>
                <a:latin typeface="Arial" panose="020B0604020202020204" pitchFamily="34" charset="0"/>
                <a:cs typeface="Arial" panose="020B0604020202020204" pitchFamily="34" charset="0"/>
              </a:rPr>
              <a:t>Lời </a:t>
            </a:r>
            <a:r>
              <a:rPr lang="en-US" sz="1800" i="1" dirty="0">
                <a:solidFill>
                  <a:schemeClr val="tx1"/>
                </a:solidFill>
                <a:latin typeface="Arial" panose="020B0604020202020204" pitchFamily="34" charset="0"/>
                <a:cs typeface="Arial" panose="020B0604020202020204" pitchFamily="34" charset="0"/>
              </a:rPr>
              <a:t>sông núi </a:t>
            </a:r>
            <a:endParaRPr lang="en-US" sz="1800" i="1" dirty="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2928256" y="207821"/>
            <a:ext cx="2578926" cy="169213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smtClean="0">
                <a:solidFill>
                  <a:schemeClr val="tx1"/>
                </a:solidFill>
                <a:cs typeface="Arial" panose="020B0604020202020204" pitchFamily="34" charset="0"/>
              </a:rPr>
              <a:t>Bao </a:t>
            </a:r>
            <a:r>
              <a:rPr lang="vi-VN" sz="1800" dirty="0">
                <a:solidFill>
                  <a:schemeClr val="tx1"/>
                </a:solidFill>
                <a:cs typeface="Arial" panose="020B0604020202020204" pitchFamily="34" charset="0"/>
              </a:rPr>
              <a:t>gồm các văn bản với các câu chuyện lịch sử được tái hiện</a:t>
            </a:r>
            <a:endParaRPr lang="en-US" sz="1800" i="1" dirty="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6320216" y="207821"/>
            <a:ext cx="2823784" cy="169213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chemeClr val="tx1"/>
                </a:solidFill>
                <a:cs typeface="Arial" panose="020B0604020202020204" pitchFamily="34" charset="0"/>
              </a:rPr>
              <a:t>Mang đến cho người đọc sự cảm nhận khách quan về lịch sử cũng như nhân vật lịch sử</a:t>
            </a:r>
            <a:endParaRPr lang="en-US" sz="1800" i="1" dirty="0">
              <a:solidFill>
                <a:schemeClr val="tx1"/>
              </a:solidFill>
              <a:latin typeface="Arial" panose="020B0604020202020204" pitchFamily="34" charset="0"/>
              <a:cs typeface="Arial" panose="020B0604020202020204" pitchFamily="34" charset="0"/>
            </a:endParaRPr>
          </a:p>
        </p:txBody>
      </p:sp>
      <p:sp>
        <p:nvSpPr>
          <p:cNvPr id="16" name="Right Arrow 15"/>
          <p:cNvSpPr/>
          <p:nvPr/>
        </p:nvSpPr>
        <p:spPr>
          <a:xfrm>
            <a:off x="2261504" y="665313"/>
            <a:ext cx="520470" cy="718458"/>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Right Arrow 16"/>
          <p:cNvSpPr/>
          <p:nvPr/>
        </p:nvSpPr>
        <p:spPr>
          <a:xfrm>
            <a:off x="5653464" y="665313"/>
            <a:ext cx="520470" cy="718458"/>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TextBox 8"/>
          <p:cNvSpPr txBox="1"/>
          <p:nvPr/>
        </p:nvSpPr>
        <p:spPr>
          <a:xfrm>
            <a:off x="811040" y="1994376"/>
            <a:ext cx="8042016" cy="415498"/>
          </a:xfrm>
          <a:prstGeom prst="rect">
            <a:avLst/>
          </a:prstGeom>
        </p:spPr>
        <p:txBody>
          <a:bodyPr wrap="square" lIns="0" tIns="0" rIns="0" bIns="0" rtlCol="0" anchor="t">
            <a:spAutoFit/>
          </a:bodyPr>
          <a:lstStyle/>
          <a:p>
            <a:pPr marL="342900" indent="-342900" algn="just">
              <a:lnSpc>
                <a:spcPct val="150000"/>
              </a:lnSpc>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Tên và thể loại của các </a:t>
            </a:r>
            <a:r>
              <a:rPr lang="en-US" sz="1800" dirty="0" smtClean="0">
                <a:solidFill>
                  <a:srgbClr val="000000"/>
                </a:solidFill>
                <a:latin typeface="Arial" panose="020B0604020202020204" pitchFamily="34" charset="0"/>
                <a:cs typeface="Arial" panose="020B0604020202020204" pitchFamily="34" charset="0"/>
              </a:rPr>
              <a:t>văn bản </a:t>
            </a:r>
            <a:r>
              <a:rPr lang="en-US" sz="1800" dirty="0">
                <a:solidFill>
                  <a:srgbClr val="000000"/>
                </a:solidFill>
                <a:latin typeface="Arial" panose="020B0604020202020204" pitchFamily="34" charset="0"/>
                <a:cs typeface="Arial" panose="020B0604020202020204" pitchFamily="34" charset="0"/>
              </a:rPr>
              <a:t>đọc chính và </a:t>
            </a:r>
            <a:r>
              <a:rPr lang="en-US" sz="1800" dirty="0" smtClean="0">
                <a:solidFill>
                  <a:srgbClr val="000000"/>
                </a:solidFill>
                <a:latin typeface="Arial" panose="020B0604020202020204" pitchFamily="34" charset="0"/>
                <a:cs typeface="Arial" panose="020B0604020202020204" pitchFamily="34" charset="0"/>
              </a:rPr>
              <a:t>văn bản đọc </a:t>
            </a:r>
            <a:r>
              <a:rPr lang="en-US" sz="1800" dirty="0">
                <a:solidFill>
                  <a:srgbClr val="000000"/>
                </a:solidFill>
                <a:latin typeface="Arial" panose="020B0604020202020204" pitchFamily="34" charset="0"/>
                <a:cs typeface="Arial" panose="020B0604020202020204" pitchFamily="34" charset="0"/>
              </a:rPr>
              <a:t>kết nối chủ đề:</a:t>
            </a:r>
          </a:p>
        </p:txBody>
      </p:sp>
      <p:graphicFrame>
        <p:nvGraphicFramePr>
          <p:cNvPr id="19" name="Table 18"/>
          <p:cNvGraphicFramePr>
            <a:graphicFrameLocks noGrp="1"/>
          </p:cNvGraphicFramePr>
          <p:nvPr>
            <p:extLst>
              <p:ext uri="{D42A27DB-BD31-4B8C-83A1-F6EECF244321}">
                <p14:modId xmlns:p14="http://schemas.microsoft.com/office/powerpoint/2010/main" val="3629682362"/>
              </p:ext>
            </p:extLst>
          </p:nvPr>
        </p:nvGraphicFramePr>
        <p:xfrm>
          <a:off x="458521" y="2589919"/>
          <a:ext cx="8255174" cy="2272536"/>
        </p:xfrm>
        <a:graphic>
          <a:graphicData uri="http://schemas.openxmlformats.org/drawingml/2006/table">
            <a:tbl>
              <a:tblPr firstRow="1" bandRow="1">
                <a:tableStyleId>{5DA37D80-6434-44D0-A028-1B22A696006F}</a:tableStyleId>
              </a:tblPr>
              <a:tblGrid>
                <a:gridCol w="4127587">
                  <a:extLst>
                    <a:ext uri="{9D8B030D-6E8A-4147-A177-3AD203B41FA5}">
                      <a16:colId xmlns:a16="http://schemas.microsoft.com/office/drawing/2014/main" val="565258049"/>
                    </a:ext>
                  </a:extLst>
                </a:gridCol>
                <a:gridCol w="4127587">
                  <a:extLst>
                    <a:ext uri="{9D8B030D-6E8A-4147-A177-3AD203B41FA5}">
                      <a16:colId xmlns:a16="http://schemas.microsoft.com/office/drawing/2014/main" val="258063026"/>
                    </a:ext>
                  </a:extLst>
                </a:gridCol>
              </a:tblGrid>
              <a:tr h="568134">
                <a:tc>
                  <a:txBody>
                    <a:bodyPr/>
                    <a:lstStyle/>
                    <a:p>
                      <a:pPr algn="ctr">
                        <a:lnSpc>
                          <a:spcPct val="150000"/>
                        </a:lnSpc>
                      </a:pPr>
                      <a:r>
                        <a:rPr lang="en-US" sz="1800" dirty="0" smtClean="0"/>
                        <a:t>Tên văn bản</a:t>
                      </a:r>
                      <a:endParaRPr lang="en-US" sz="18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1800" dirty="0" smtClean="0"/>
                        <a:t>Thể loại</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29991136"/>
                  </a:ext>
                </a:extLst>
              </a:tr>
              <a:tr h="568134">
                <a:tc>
                  <a:txBody>
                    <a:bodyPr/>
                    <a:lstStyle/>
                    <a:p>
                      <a:pPr algn="ctr">
                        <a:lnSpc>
                          <a:spcPct val="150000"/>
                        </a:lnSpc>
                      </a:pPr>
                      <a:r>
                        <a:rPr lang="vi-VN" sz="1800" dirty="0" smtClean="0"/>
                        <a:t>Hịch tướng sĩ</a:t>
                      </a:r>
                      <a:endParaRPr lang="en-US" sz="18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1800" dirty="0" smtClean="0"/>
                        <a:t>Hịch</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26630582"/>
                  </a:ext>
                </a:extLst>
              </a:tr>
              <a:tr h="568134">
                <a:tc>
                  <a:txBody>
                    <a:bodyPr/>
                    <a:lstStyle/>
                    <a:p>
                      <a:pPr algn="ctr">
                        <a:lnSpc>
                          <a:spcPct val="150000"/>
                        </a:lnSpc>
                      </a:pPr>
                      <a:r>
                        <a:rPr lang="vi-VN" sz="1800" dirty="0" smtClean="0"/>
                        <a:t>Tinh thần yêu nước của nhân dân ta</a:t>
                      </a:r>
                      <a:endParaRPr lang="en-US" sz="18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1800" dirty="0" smtClean="0"/>
                        <a:t>Nghị luận</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95025048"/>
                  </a:ext>
                </a:extLst>
              </a:tr>
              <a:tr h="568134">
                <a:tc>
                  <a:txBody>
                    <a:bodyPr/>
                    <a:lstStyle/>
                    <a:p>
                      <a:pPr algn="ctr">
                        <a:lnSpc>
                          <a:spcPct val="150000"/>
                        </a:lnSpc>
                      </a:pPr>
                      <a:r>
                        <a:rPr lang="vi-VN" sz="1800" dirty="0" smtClean="0"/>
                        <a:t>Nam quốc sơn hà</a:t>
                      </a:r>
                      <a:endParaRPr lang="en-US" sz="18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vi-VN" sz="1800" dirty="0" smtClean="0"/>
                        <a:t>Thơ</a:t>
                      </a:r>
                      <a:endParaRPr lang="en-US"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17646641"/>
                  </a:ext>
                </a:extLst>
              </a:tr>
            </a:tbl>
          </a:graphicData>
        </a:graphic>
      </p:graphicFrame>
    </p:spTree>
    <p:extLst>
      <p:ext uri="{BB962C8B-B14F-4D97-AF65-F5344CB8AC3E}">
        <p14:creationId xmlns:p14="http://schemas.microsoft.com/office/powerpoint/2010/main" val="318412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anim calcmode="lin" valueType="num">
                                      <p:cBhvr>
                                        <p:cTn id="15" dur="500" fill="hold"/>
                                        <p:tgtEl>
                                          <p:spTgt spid="16"/>
                                        </p:tgtEl>
                                        <p:attrNameLst>
                                          <p:attrName>ppt_x</p:attrName>
                                        </p:attrNameLst>
                                      </p:cBhvr>
                                      <p:tavLst>
                                        <p:tav tm="0">
                                          <p:val>
                                            <p:strVal val="#ppt_x"/>
                                          </p:val>
                                        </p:tav>
                                        <p:tav tm="100000">
                                          <p:val>
                                            <p:strVal val="#ppt_x"/>
                                          </p:val>
                                        </p:tav>
                                      </p:tavLst>
                                    </p:anim>
                                    <p:anim calcmode="lin" valueType="num">
                                      <p:cBhvr>
                                        <p:cTn id="16" dur="50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42"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anim calcmode="lin" valueType="num">
                                      <p:cBhvr>
                                        <p:cTn id="34" dur="500" fill="hold"/>
                                        <p:tgtEl>
                                          <p:spTgt spid="15"/>
                                        </p:tgtEl>
                                        <p:attrNameLst>
                                          <p:attrName>ppt_x</p:attrName>
                                        </p:attrNameLst>
                                      </p:cBhvr>
                                      <p:tavLst>
                                        <p:tav tm="0">
                                          <p:val>
                                            <p:strVal val="#ppt_x"/>
                                          </p:val>
                                        </p:tav>
                                        <p:tav tm="100000">
                                          <p:val>
                                            <p:strVal val="#ppt_x"/>
                                          </p:val>
                                        </p:tav>
                                      </p:tavLst>
                                    </p:anim>
                                    <p:anim calcmode="lin" valueType="num">
                                      <p:cBhvr>
                                        <p:cTn id="3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6"/>
          <p:cNvSpPr txBox="1"/>
          <p:nvPr/>
        </p:nvSpPr>
        <p:spPr>
          <a:xfrm>
            <a:off x="3146584" y="815187"/>
            <a:ext cx="3124787" cy="505844"/>
          </a:xfrm>
          <a:prstGeom prst="rect">
            <a:avLst/>
          </a:prstGeom>
        </p:spPr>
        <p:txBody>
          <a:bodyPr wrap="square" lIns="0" tIns="0" rIns="0" bIns="0" rtlCol="0" anchor="t">
            <a:spAutoFit/>
          </a:bodyPr>
          <a:lstStyle/>
          <a:p>
            <a:pPr algn="ctr">
              <a:lnSpc>
                <a:spcPct val="150000"/>
              </a:lnSpc>
            </a:pPr>
            <a:r>
              <a:rPr lang="en-US" sz="2500" b="1" dirty="0">
                <a:solidFill>
                  <a:srgbClr val="080808"/>
                </a:solidFill>
                <a:latin typeface="Arial" panose="020B0604020202020204" pitchFamily="34" charset="0"/>
                <a:cs typeface="Arial" panose="020B0604020202020204" pitchFamily="34" charset="0"/>
              </a:rPr>
              <a:t>2</a:t>
            </a:r>
            <a:r>
              <a:rPr lang="en-US" sz="2500" b="1" dirty="0" smtClean="0">
                <a:solidFill>
                  <a:srgbClr val="080808"/>
                </a:solidFill>
                <a:latin typeface="Arial" panose="020B0604020202020204" pitchFamily="34" charset="0"/>
                <a:cs typeface="Arial" panose="020B0604020202020204" pitchFamily="34" charset="0"/>
              </a:rPr>
              <a:t>. Tri thức Ngữ văn</a:t>
            </a:r>
            <a:endParaRPr lang="en-US" sz="2500" b="1" dirty="0">
              <a:solidFill>
                <a:srgbClr val="080808"/>
              </a:solidFill>
              <a:latin typeface="Arial" panose="020B0604020202020204" pitchFamily="34" charset="0"/>
              <a:cs typeface="Arial" panose="020B0604020202020204" pitchFamily="34" charset="0"/>
            </a:endParaRPr>
          </a:p>
        </p:txBody>
      </p:sp>
      <p:sp>
        <p:nvSpPr>
          <p:cNvPr id="13" name="TextBox 8"/>
          <p:cNvSpPr txBox="1"/>
          <p:nvPr/>
        </p:nvSpPr>
        <p:spPr>
          <a:xfrm>
            <a:off x="4224034" y="2008240"/>
            <a:ext cx="4607995" cy="1384995"/>
          </a:xfrm>
          <a:prstGeom prst="rect">
            <a:avLst/>
          </a:prstGeom>
        </p:spPr>
        <p:txBody>
          <a:bodyPr wrap="square" lIns="0" tIns="0" rIns="0" bIns="0" rtlCol="0" anchor="t">
            <a:spAutoFit/>
          </a:bodyPr>
          <a:lstStyle/>
          <a:p>
            <a:pPr algn="ctr">
              <a:lnSpc>
                <a:spcPct val="150000"/>
              </a:lnSpc>
            </a:pPr>
            <a:r>
              <a:rPr lang="en-US" sz="2000" b="1" u="sng" dirty="0" smtClean="0">
                <a:solidFill>
                  <a:srgbClr val="C00000"/>
                </a:solidFill>
                <a:latin typeface="Arial" panose="020B0604020202020204" pitchFamily="34" charset="0"/>
                <a:cs typeface="Arial" panose="020B0604020202020204" pitchFamily="34" charset="0"/>
              </a:rPr>
              <a:t>Em hãy trả lời </a:t>
            </a:r>
            <a:r>
              <a:rPr lang="en-US" sz="2000" b="1" u="sng" dirty="0" smtClean="0">
                <a:solidFill>
                  <a:srgbClr val="C00000"/>
                </a:solidFill>
                <a:latin typeface="Arial" panose="020B0604020202020204" pitchFamily="34" charset="0"/>
                <a:cs typeface="Arial" panose="020B0604020202020204" pitchFamily="34" charset="0"/>
              </a:rPr>
              <a:t>câu </a:t>
            </a:r>
            <a:r>
              <a:rPr lang="en-US" sz="2000" b="1" u="sng" dirty="0" smtClean="0">
                <a:solidFill>
                  <a:srgbClr val="C00000"/>
                </a:solidFill>
                <a:latin typeface="Arial" panose="020B0604020202020204" pitchFamily="34" charset="0"/>
                <a:cs typeface="Arial" panose="020B0604020202020204" pitchFamily="34" charset="0"/>
              </a:rPr>
              <a:t>hỏi sau đây:</a:t>
            </a:r>
          </a:p>
          <a:p>
            <a:pPr algn="just">
              <a:lnSpc>
                <a:spcPct val="150000"/>
              </a:lnSpc>
            </a:pPr>
            <a:r>
              <a:rPr lang="en-US" sz="2000" dirty="0">
                <a:latin typeface="Arial" panose="020B0604020202020204" pitchFamily="34" charset="0"/>
                <a:cs typeface="Arial" panose="020B0604020202020204" pitchFamily="34" charset="0"/>
              </a:rPr>
              <a:t>Đọc các thông tin về luận đề, luận điểm trong phần </a:t>
            </a:r>
            <a:r>
              <a:rPr lang="en-US" sz="2000" i="1" dirty="0">
                <a:latin typeface="Arial" panose="020B0604020202020204" pitchFamily="34" charset="0"/>
                <a:cs typeface="Arial" panose="020B0604020202020204" pitchFamily="34" charset="0"/>
              </a:rPr>
              <a:t>Tri thức ngữ văn</a:t>
            </a:r>
          </a:p>
        </p:txBody>
      </p:sp>
      <p:pic>
        <p:nvPicPr>
          <p:cNvPr id="14" name="Picture 13"/>
          <p:cNvPicPr>
            <a:picLocks noChangeAspect="1"/>
          </p:cNvPicPr>
          <p:nvPr/>
        </p:nvPicPr>
        <p:blipFill>
          <a:blip r:embed="rId2"/>
          <a:stretch>
            <a:fillRect/>
          </a:stretch>
        </p:blipFill>
        <p:spPr>
          <a:xfrm>
            <a:off x="355002" y="494791"/>
            <a:ext cx="3006734" cy="4411892"/>
          </a:xfrm>
          <a:prstGeom prst="rect">
            <a:avLst/>
          </a:prstGeom>
        </p:spPr>
      </p:pic>
    </p:spTree>
    <p:extLst>
      <p:ext uri="{BB962C8B-B14F-4D97-AF65-F5344CB8AC3E}">
        <p14:creationId xmlns:p14="http://schemas.microsoft.com/office/powerpoint/2010/main" val="27172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theme/theme1.xml><?xml version="1.0" encoding="utf-8"?>
<a:theme xmlns:a="http://schemas.openxmlformats.org/drawingml/2006/main" name="Formal Education Pack for Students by Slidesgo">
  <a:themeElements>
    <a:clrScheme name="Simple Light">
      <a:dk1>
        <a:srgbClr val="434343"/>
      </a:dk1>
      <a:lt1>
        <a:srgbClr val="FFFFFF"/>
      </a:lt1>
      <a:dk2>
        <a:srgbClr val="E2E0DF"/>
      </a:dk2>
      <a:lt2>
        <a:srgbClr val="FAFAFA"/>
      </a:lt2>
      <a:accent1>
        <a:srgbClr val="F5E1D0"/>
      </a:accent1>
      <a:accent2>
        <a:srgbClr val="7F8C7D"/>
      </a:accent2>
      <a:accent3>
        <a:srgbClr val="E0D0D3"/>
      </a:accent3>
      <a:accent4>
        <a:srgbClr val="D7DBC2"/>
      </a:accent4>
      <a:accent5>
        <a:srgbClr val="F3F3F3"/>
      </a:accent5>
      <a:accent6>
        <a:srgbClr val="FFFFFF"/>
      </a:accent6>
      <a:hlink>
        <a:srgbClr val="7F8C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TotalTime>
  <Words>3096</Words>
  <Application>Microsoft Office PowerPoint</Application>
  <PresentationFormat>On-screen Show (16:9)</PresentationFormat>
  <Paragraphs>313</Paragraphs>
  <Slides>54</Slides>
  <Notes>16</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Tajawal</vt:lpstr>
      <vt:lpstr>Wingdings</vt:lpstr>
      <vt:lpstr>Roboto</vt:lpstr>
      <vt:lpstr>Roboto Condensed Light</vt:lpstr>
      <vt:lpstr>Formal Education Pack for Students by Slidesgo</vt:lpstr>
      <vt:lpstr>PowerPoint Presentation</vt:lpstr>
      <vt:lpstr>PowerPoint Presentation</vt:lpstr>
      <vt:lpstr>PowerPoint Presentation</vt:lpstr>
      <vt:lpstr>PowerPoint Presentation</vt:lpstr>
      <vt:lpstr>PowerPoint Presentation</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vt:lpstr>
      <vt:lpstr>PowerPoint Presentation</vt:lpstr>
      <vt:lpstr>PowerPoint Presentation</vt:lpstr>
      <vt:lpstr>PowerPoint Presentation</vt:lpstr>
      <vt:lpstr>PowerPoint Presentation</vt:lpstr>
      <vt:lpstr>PowerPoint Presentation</vt:lpstr>
      <vt:lpstr>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Formal Education Pack For Students</dc:title>
  <cp:lastModifiedBy>Giang Lưu</cp:lastModifiedBy>
  <cp:revision>98</cp:revision>
  <dcterms:modified xsi:type="dcterms:W3CDTF">2023-08-29T03:44:16Z</dcterms:modified>
</cp:coreProperties>
</file>