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23"/>
  </p:notesMasterIdLst>
  <p:sldIdLst>
    <p:sldId id="296" r:id="rId2"/>
    <p:sldId id="257" r:id="rId3"/>
    <p:sldId id="304" r:id="rId4"/>
    <p:sldId id="258" r:id="rId5"/>
    <p:sldId id="259" r:id="rId6"/>
    <p:sldId id="314" r:id="rId7"/>
    <p:sldId id="301" r:id="rId8"/>
    <p:sldId id="307" r:id="rId9"/>
    <p:sldId id="308" r:id="rId10"/>
    <p:sldId id="309" r:id="rId11"/>
    <p:sldId id="299" r:id="rId12"/>
    <p:sldId id="305" r:id="rId13"/>
    <p:sldId id="312" r:id="rId14"/>
    <p:sldId id="315" r:id="rId15"/>
    <p:sldId id="302" r:id="rId16"/>
    <p:sldId id="316" r:id="rId17"/>
    <p:sldId id="317" r:id="rId18"/>
    <p:sldId id="300" r:id="rId19"/>
    <p:sldId id="311" r:id="rId20"/>
    <p:sldId id="303" r:id="rId21"/>
    <p:sldId id="297" r:id="rId22"/>
  </p:sldIdLst>
  <p:sldSz cx="9144000" cy="5143500" type="screen16x9"/>
  <p:notesSz cx="6858000" cy="9144000"/>
  <p:embeddedFontLst>
    <p:embeddedFont>
      <p:font typeface="Epilogue" charset="0"/>
      <p:regular r:id="rId24"/>
      <p:bold r:id="rId25"/>
      <p:italic r:id="rId26"/>
      <p:boldItalic r:id="rId27"/>
    </p:embeddedFont>
  </p:embeddedFontLst>
  <p:defaultTextStyle>
    <a:defPPr>
      <a:defRPr lang="en-US"/>
    </a:defPPr>
    <a:lvl1pPr algn="l" rtl="0" fontAlgn="base">
      <a:spcBef>
        <a:spcPct val="0"/>
      </a:spcBef>
      <a:spcAft>
        <a:spcPct val="0"/>
      </a:spcAft>
      <a:defRPr sz="1400" kern="1200">
        <a:solidFill>
          <a:srgbClr val="000000"/>
        </a:solidFill>
        <a:latin typeface="Arial" charset="0"/>
        <a:ea typeface="+mn-ea"/>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mn-ea"/>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mn-ea"/>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mn-ea"/>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mn-ea"/>
        <a:cs typeface="Arial" charset="0"/>
        <a:sym typeface="Arial" charset="0"/>
      </a:defRPr>
    </a:lvl5pPr>
    <a:lvl6pPr marL="2286000" algn="l" defTabSz="914400" rtl="0" eaLnBrk="1" latinLnBrk="0" hangingPunct="1">
      <a:defRPr sz="1400" kern="1200">
        <a:solidFill>
          <a:srgbClr val="000000"/>
        </a:solidFill>
        <a:latin typeface="Arial" charset="0"/>
        <a:ea typeface="+mn-ea"/>
        <a:cs typeface="Arial" charset="0"/>
        <a:sym typeface="Arial" charset="0"/>
      </a:defRPr>
    </a:lvl6pPr>
    <a:lvl7pPr marL="2743200" algn="l" defTabSz="914400" rtl="0" eaLnBrk="1" latinLnBrk="0" hangingPunct="1">
      <a:defRPr sz="1400" kern="1200">
        <a:solidFill>
          <a:srgbClr val="000000"/>
        </a:solidFill>
        <a:latin typeface="Arial" charset="0"/>
        <a:ea typeface="+mn-ea"/>
        <a:cs typeface="Arial" charset="0"/>
        <a:sym typeface="Arial" charset="0"/>
      </a:defRPr>
    </a:lvl7pPr>
    <a:lvl8pPr marL="3200400" algn="l" defTabSz="914400" rtl="0" eaLnBrk="1" latinLnBrk="0" hangingPunct="1">
      <a:defRPr sz="1400" kern="1200">
        <a:solidFill>
          <a:srgbClr val="000000"/>
        </a:solidFill>
        <a:latin typeface="Arial" charset="0"/>
        <a:ea typeface="+mn-ea"/>
        <a:cs typeface="Arial" charset="0"/>
        <a:sym typeface="Arial" charset="0"/>
      </a:defRPr>
    </a:lvl8pPr>
    <a:lvl9pPr marL="3657600" algn="l" defTabSz="914400" rtl="0" eaLnBrk="1" latinLnBrk="0" hangingPunct="1">
      <a:defRPr sz="1400" kern="1200">
        <a:solidFill>
          <a:srgbClr val="000000"/>
        </a:solidFill>
        <a:latin typeface="Arial" charset="0"/>
        <a:ea typeface="+mn-ea"/>
        <a:cs typeface="Arial" charset="0"/>
        <a:sym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E5A06D"/>
    <a:srgbClr val="EDBE9B"/>
    <a:srgbClr val="FDFAF5"/>
    <a:srgbClr val="FAF2E2"/>
    <a:srgbClr val="F4D8C2"/>
  </p:clrMru>
</p:presentationPr>
</file>

<file path=ppt/tableStyles.xml><?xml version="1.0" encoding="utf-8"?>
<a:tblStyleLst xmlns:a="http://schemas.openxmlformats.org/drawingml/2006/main" def="{91F5CB33-D10F-4982-B580-5229BDDB0F0D}">
  <a:tblStyle styleId="{91F5CB33-D10F-4982-B580-5229BDDB0F0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4325E4C-7C60-42B3-A959-2F6E8BB6A4E1}"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0" d="100"/>
          <a:sy n="100" d="100"/>
        </p:scale>
        <p:origin x="-528" y="-84"/>
      </p:cViewPr>
      <p:guideLst>
        <p:guide orient="horz" pos="162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338" name="Google Shape;3;n"/>
          <p:cNvSpPr>
            <a:spLocks noGrp="1" noRot="1" noChangeAspect="1"/>
          </p:cNvSpPr>
          <p:nvPr>
            <p:ph type="sldImg" idx="2"/>
          </p:nvPr>
        </p:nvSpPr>
        <p:spPr bwMode="auto">
          <a:xfrm>
            <a:off x="381000" y="685800"/>
            <a:ext cx="6096000" cy="3429000"/>
          </a:xfrm>
          <a:custGeom>
            <a:avLst/>
            <a:gdLst/>
            <a:ahLst/>
            <a:cxnLst>
              <a:cxn ang="0">
                <a:pos x="0" y="0"/>
              </a:cxn>
              <a:cxn ang="0">
                <a:pos x="120000" y="0"/>
              </a:cxn>
              <a:cxn ang="0">
                <a:pos x="120000" y="120000"/>
              </a:cxn>
              <a:cxn ang="0">
                <a:pos x="0" y="120000"/>
              </a:cxn>
            </a:cxnLst>
            <a:rect l="0" t="0"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39" name="Google Shape;4;n"/>
          <p:cNvSpPr txBox="1">
            <a:spLocks noGrp="1"/>
          </p:cNvSpPr>
          <p:nvPr>
            <p:ph type="body" idx="1"/>
          </p:nvPr>
        </p:nvSpPr>
        <p:spPr bwMode="auto">
          <a:xfrm>
            <a:off x="685800" y="4343400"/>
            <a:ext cx="5486400" cy="411480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en-US" smtClean="0">
              <a:sym typeface="Arial"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29845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marL="742950" lvl="1" indent="-28575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marL="1143000" lvl="2"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marL="1600200" lvl="3"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marL="2057400" lvl="4"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09" name="Google Shape;348;g1f9bbdd6b16_0_9:notes"/>
          <p:cNvSpPr>
            <a:spLocks noGrp="1" noRot="1" noChangeAspect="1"/>
          </p:cNvSpPr>
          <p:nvPr>
            <p:ph type="sldImg" idx="2"/>
          </p:nvPr>
        </p:nvSpPr>
        <p:spPr>
          <a:noFill/>
          <a:ln>
            <a:headEnd/>
            <a:tailEnd/>
          </a:ln>
        </p:spPr>
      </p:sp>
      <p:sp>
        <p:nvSpPr>
          <p:cNvPr id="17410" name="Google Shape;349;g1f9bbdd6b16_0_9:notes"/>
          <p:cNvSpPr txBox="1">
            <a:spLocks noGrp="1"/>
          </p:cNvSpPr>
          <p:nvPr>
            <p:ph type="body" idx="1"/>
          </p:nvPr>
        </p:nvSpPr>
        <p:spPr>
          <a:ln/>
        </p:spPr>
        <p:txBody>
          <a:bodyPr/>
          <a:lstStyle/>
          <a:p>
            <a:pPr marL="0" indent="0" eaLnBrk="1" hangingPunct="1">
              <a:buSzPts val="1100"/>
            </a:pPr>
            <a:endParaRPr lang="en-US" sz="1100"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1" name="Google Shape;357;g99f2f57a71_0_217:notes"/>
          <p:cNvSpPr>
            <a:spLocks noGrp="1" noRot="1" noChangeAspect="1"/>
          </p:cNvSpPr>
          <p:nvPr>
            <p:ph type="sldImg" idx="2"/>
          </p:nvPr>
        </p:nvSpPr>
        <p:spPr>
          <a:noFill/>
          <a:ln>
            <a:headEnd/>
            <a:tailEnd/>
          </a:ln>
        </p:spPr>
      </p:sp>
      <p:sp>
        <p:nvSpPr>
          <p:cNvPr id="20482" name="Google Shape;358;g99f2f57a71_0_217:notes"/>
          <p:cNvSpPr txBox="1">
            <a:spLocks noGrp="1"/>
          </p:cNvSpPr>
          <p:nvPr>
            <p:ph type="body" idx="1"/>
          </p:nvPr>
        </p:nvSpPr>
        <p:spPr>
          <a:ln/>
        </p:spPr>
        <p:txBody>
          <a:bodyPr/>
          <a:lstStyle/>
          <a:p>
            <a:pPr marL="0" indent="0" eaLnBrk="1" hangingPunct="1">
              <a:buSzPts val="1100"/>
            </a:pPr>
            <a:endParaRPr lang="en-US" sz="1100"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529" name="Google Shape;377;g99f2f57a71_0_177:notes"/>
          <p:cNvSpPr>
            <a:spLocks noGrp="1" noRot="1" noChangeAspect="1"/>
          </p:cNvSpPr>
          <p:nvPr>
            <p:ph type="sldImg" idx="2"/>
          </p:nvPr>
        </p:nvSpPr>
        <p:spPr>
          <a:noFill/>
          <a:ln>
            <a:headEnd/>
            <a:tailEnd/>
          </a:ln>
        </p:spPr>
      </p:sp>
      <p:sp>
        <p:nvSpPr>
          <p:cNvPr id="22530" name="Google Shape;378;g99f2f57a71_0_177:notes"/>
          <p:cNvSpPr txBox="1">
            <a:spLocks noGrp="1"/>
          </p:cNvSpPr>
          <p:nvPr>
            <p:ph type="body" idx="1"/>
          </p:nvPr>
        </p:nvSpPr>
        <p:spPr>
          <a:ln/>
        </p:spPr>
        <p:txBody>
          <a:bodyPr/>
          <a:lstStyle/>
          <a:p>
            <a:pPr marL="0" indent="0" eaLnBrk="1" hangingPunct="1">
              <a:buSzPts val="1100"/>
            </a:pPr>
            <a:endParaRPr lang="en-US" sz="1100" smtClean="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348;g1f9bbdd6b16_0_9:notes"/>
          <p:cNvSpPr>
            <a:spLocks noGrp="1" noRot="1" noChangeAspect="1"/>
          </p:cNvSpPr>
          <p:nvPr>
            <p:ph type="sldImg" idx="2"/>
          </p:nvPr>
        </p:nvSpPr>
        <p:spPr>
          <a:noFill/>
          <a:ln>
            <a:headEnd/>
            <a:tailEnd/>
          </a:ln>
        </p:spPr>
      </p:sp>
      <p:sp>
        <p:nvSpPr>
          <p:cNvPr id="24578" name="Google Shape;349;g1f9bbdd6b16_0_9:notes"/>
          <p:cNvSpPr txBox="1">
            <a:spLocks noGrp="1"/>
          </p:cNvSpPr>
          <p:nvPr>
            <p:ph type="body" idx="1"/>
          </p:nvPr>
        </p:nvSpPr>
        <p:spPr>
          <a:ln/>
        </p:spPr>
        <p:txBody>
          <a:bodyPr/>
          <a:lstStyle/>
          <a:p>
            <a:pPr marL="0" indent="0" eaLnBrk="1" hangingPunct="1">
              <a:buSzPts val="1100"/>
            </a:pPr>
            <a:endParaRPr lang="en-US" sz="1100" smtClean="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697" name="Google Shape;348;g1f9bbdd6b16_0_9:notes"/>
          <p:cNvSpPr>
            <a:spLocks noGrp="1" noRot="1" noChangeAspect="1"/>
          </p:cNvSpPr>
          <p:nvPr>
            <p:ph type="sldImg" idx="2"/>
          </p:nvPr>
        </p:nvSpPr>
        <p:spPr>
          <a:noFill/>
          <a:ln>
            <a:headEnd/>
            <a:tailEnd/>
          </a:ln>
        </p:spPr>
      </p:sp>
      <p:sp>
        <p:nvSpPr>
          <p:cNvPr id="29698" name="Google Shape;349;g1f9bbdd6b16_0_9:notes"/>
          <p:cNvSpPr txBox="1">
            <a:spLocks noGrp="1"/>
          </p:cNvSpPr>
          <p:nvPr>
            <p:ph type="body" idx="1"/>
          </p:nvPr>
        </p:nvSpPr>
        <p:spPr>
          <a:ln/>
        </p:spPr>
        <p:txBody>
          <a:bodyPr/>
          <a:lstStyle/>
          <a:p>
            <a:pPr marL="0" indent="0" eaLnBrk="1" hangingPunct="1">
              <a:buSzPts val="1100"/>
            </a:pPr>
            <a:endParaRPr lang="en-US" sz="110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0.png"/><Relationship Id="rId7"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0.png"/><Relationship Id="rId7"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1"/>
        <p:cNvGrpSpPr/>
        <p:nvPr/>
      </p:nvGrpSpPr>
      <p:grpSpPr>
        <a:xfrm>
          <a:off x="0" y="0"/>
          <a:ext cx="0" cy="0"/>
          <a:chOff x="0" y="0"/>
          <a:chExt cx="0" cy="0"/>
        </a:xfrm>
      </p:grpSpPr>
      <p:pic>
        <p:nvPicPr>
          <p:cNvPr id="3" name="Google Shape;82;p6"/>
          <p:cNvPicPr preferRelativeResize="0">
            <a:picLocks noChangeAspect="1" noChangeArrowheads="1"/>
          </p:cNvPicPr>
          <p:nvPr/>
        </p:nvPicPr>
        <p:blipFill>
          <a:blip r:embed="rId2"/>
          <a:srcRect/>
          <a:stretch>
            <a:fillRect/>
          </a:stretch>
        </p:blipFill>
        <p:spPr bwMode="auto">
          <a:xfrm rot="20179551">
            <a:off x="5100638" y="2628900"/>
            <a:ext cx="5767387" cy="3843338"/>
          </a:xfrm>
          <a:prstGeom prst="rect">
            <a:avLst/>
          </a:prstGeom>
          <a:noFill/>
          <a:ln w="9525">
            <a:noFill/>
            <a:miter lim="800000"/>
            <a:headEnd/>
            <a:tailEnd/>
          </a:ln>
        </p:spPr>
      </p:pic>
      <p:pic>
        <p:nvPicPr>
          <p:cNvPr id="4" name="Google Shape;83;p6"/>
          <p:cNvPicPr preferRelativeResize="0">
            <a:picLocks noChangeAspect="1" noChangeArrowheads="1"/>
          </p:cNvPicPr>
          <p:nvPr/>
        </p:nvPicPr>
        <p:blipFill>
          <a:blip r:embed="rId2"/>
          <a:srcRect/>
          <a:stretch>
            <a:fillRect/>
          </a:stretch>
        </p:blipFill>
        <p:spPr bwMode="auto">
          <a:xfrm rot="20179556">
            <a:off x="-1252538" y="-963613"/>
            <a:ext cx="4087813" cy="2725738"/>
          </a:xfrm>
          <a:prstGeom prst="rect">
            <a:avLst/>
          </a:prstGeom>
          <a:noFill/>
          <a:ln w="9525">
            <a:noFill/>
            <a:miter lim="800000"/>
            <a:headEnd/>
            <a:tailEnd/>
          </a:ln>
        </p:spPr>
      </p:pic>
      <p:pic>
        <p:nvPicPr>
          <p:cNvPr id="5" name="Google Shape;84;p6"/>
          <p:cNvPicPr preferRelativeResize="0">
            <a:picLocks noChangeAspect="1" noChangeArrowheads="1"/>
          </p:cNvPicPr>
          <p:nvPr/>
        </p:nvPicPr>
        <p:blipFill>
          <a:blip r:embed="rId3"/>
          <a:srcRect/>
          <a:stretch>
            <a:fillRect/>
          </a:stretch>
        </p:blipFill>
        <p:spPr bwMode="auto">
          <a:xfrm>
            <a:off x="8034338" y="4057650"/>
            <a:ext cx="1249362" cy="1804988"/>
          </a:xfrm>
          <a:prstGeom prst="rect">
            <a:avLst/>
          </a:prstGeom>
          <a:noFill/>
          <a:ln w="9525">
            <a:noFill/>
            <a:miter lim="800000"/>
            <a:headEnd/>
            <a:tailEnd/>
          </a:ln>
        </p:spPr>
      </p:pic>
      <p:pic>
        <p:nvPicPr>
          <p:cNvPr id="6" name="Google Shape;85;p6"/>
          <p:cNvPicPr preferRelativeResize="0">
            <a:picLocks noChangeAspect="1" noChangeArrowheads="1"/>
          </p:cNvPicPr>
          <p:nvPr/>
        </p:nvPicPr>
        <p:blipFill>
          <a:blip r:embed="rId4"/>
          <a:srcRect/>
          <a:stretch>
            <a:fillRect/>
          </a:stretch>
        </p:blipFill>
        <p:spPr bwMode="auto">
          <a:xfrm rot="21009055">
            <a:off x="8613775" y="2544763"/>
            <a:ext cx="1085850" cy="2239962"/>
          </a:xfrm>
          <a:prstGeom prst="rect">
            <a:avLst/>
          </a:prstGeom>
          <a:noFill/>
          <a:ln w="9525">
            <a:noFill/>
            <a:miter lim="800000"/>
            <a:headEnd/>
            <a:tailEnd/>
          </a:ln>
        </p:spPr>
      </p:pic>
      <p:pic>
        <p:nvPicPr>
          <p:cNvPr id="7" name="Google Shape;86;p6"/>
          <p:cNvPicPr preferRelativeResize="0">
            <a:picLocks noChangeAspect="1" noChangeArrowheads="1"/>
          </p:cNvPicPr>
          <p:nvPr/>
        </p:nvPicPr>
        <p:blipFill>
          <a:blip r:embed="rId5"/>
          <a:srcRect/>
          <a:stretch>
            <a:fillRect/>
          </a:stretch>
        </p:blipFill>
        <p:spPr bwMode="auto">
          <a:xfrm rot="2064848">
            <a:off x="-393700" y="-534988"/>
            <a:ext cx="1362075" cy="2132013"/>
          </a:xfrm>
          <a:prstGeom prst="rect">
            <a:avLst/>
          </a:prstGeom>
          <a:noFill/>
          <a:ln w="9525">
            <a:noFill/>
            <a:miter lim="800000"/>
            <a:headEnd/>
            <a:tailEnd/>
          </a:ln>
        </p:spPr>
      </p:pic>
      <p:pic>
        <p:nvPicPr>
          <p:cNvPr id="8" name="Google Shape;87;p6"/>
          <p:cNvPicPr preferRelativeResize="0">
            <a:picLocks noChangeAspect="1" noChangeArrowheads="1"/>
          </p:cNvPicPr>
          <p:nvPr/>
        </p:nvPicPr>
        <p:blipFill>
          <a:blip r:embed="rId6"/>
          <a:srcRect/>
          <a:stretch>
            <a:fillRect/>
          </a:stretch>
        </p:blipFill>
        <p:spPr bwMode="auto">
          <a:xfrm rot="1732557" flipH="1">
            <a:off x="-577850" y="-374650"/>
            <a:ext cx="1385888" cy="2001838"/>
          </a:xfrm>
          <a:prstGeom prst="rect">
            <a:avLst/>
          </a:prstGeom>
          <a:noFill/>
          <a:ln w="9525">
            <a:noFill/>
            <a:miter lim="800000"/>
            <a:headEnd/>
            <a:tailEnd/>
          </a:ln>
        </p:spPr>
      </p:pic>
      <p:pic>
        <p:nvPicPr>
          <p:cNvPr id="9" name="Google Shape;88;p6"/>
          <p:cNvPicPr preferRelativeResize="0">
            <a:picLocks noChangeAspect="1" noChangeArrowheads="1"/>
          </p:cNvPicPr>
          <p:nvPr/>
        </p:nvPicPr>
        <p:blipFill>
          <a:blip r:embed="rId7"/>
          <a:srcRect/>
          <a:stretch>
            <a:fillRect/>
          </a:stretch>
        </p:blipFill>
        <p:spPr bwMode="auto">
          <a:xfrm rot="1297927">
            <a:off x="-444500" y="-301625"/>
            <a:ext cx="1009650" cy="2509838"/>
          </a:xfrm>
          <a:prstGeom prst="rect">
            <a:avLst/>
          </a:prstGeom>
          <a:noFill/>
          <a:ln w="9525">
            <a:noFill/>
            <a:miter lim="800000"/>
            <a:headEnd/>
            <a:tailEnd/>
          </a:ln>
        </p:spPr>
      </p:pic>
      <p:pic>
        <p:nvPicPr>
          <p:cNvPr id="10" name="Google Shape;89;p6"/>
          <p:cNvPicPr preferRelativeResize="0">
            <a:picLocks noChangeAspect="1" noChangeArrowheads="1"/>
          </p:cNvPicPr>
          <p:nvPr/>
        </p:nvPicPr>
        <p:blipFill>
          <a:blip r:embed="rId8"/>
          <a:srcRect/>
          <a:stretch>
            <a:fillRect/>
          </a:stretch>
        </p:blipFill>
        <p:spPr bwMode="auto">
          <a:xfrm rot="1041827">
            <a:off x="8431213" y="3467100"/>
            <a:ext cx="1452562" cy="2273300"/>
          </a:xfrm>
          <a:prstGeom prst="rect">
            <a:avLst/>
          </a:prstGeom>
          <a:noFill/>
          <a:ln w="9525">
            <a:noFill/>
            <a:miter lim="800000"/>
            <a:headEnd/>
            <a:tailEnd/>
          </a:ln>
        </p:spPr>
      </p:pic>
      <p:pic>
        <p:nvPicPr>
          <p:cNvPr id="11" name="Google Shape;90;p6"/>
          <p:cNvPicPr preferRelativeResize="0">
            <a:picLocks noChangeAspect="1" noChangeArrowheads="1"/>
          </p:cNvPicPr>
          <p:nvPr/>
        </p:nvPicPr>
        <p:blipFill>
          <a:blip r:embed="rId9"/>
          <a:srcRect/>
          <a:stretch>
            <a:fillRect/>
          </a:stretch>
        </p:blipFill>
        <p:spPr bwMode="auto">
          <a:xfrm rot="19765521">
            <a:off x="8534400" y="-242888"/>
            <a:ext cx="1244600" cy="1947863"/>
          </a:xfrm>
          <a:prstGeom prst="rect">
            <a:avLst/>
          </a:prstGeom>
          <a:noFill/>
          <a:ln w="9525">
            <a:noFill/>
            <a:miter lim="800000"/>
            <a:headEnd/>
            <a:tailEnd/>
          </a:ln>
        </p:spPr>
      </p:pic>
      <p:pic>
        <p:nvPicPr>
          <p:cNvPr id="12" name="Google Shape;91;p6"/>
          <p:cNvPicPr preferRelativeResize="0">
            <a:picLocks noChangeAspect="1" noChangeArrowheads="1"/>
          </p:cNvPicPr>
          <p:nvPr/>
        </p:nvPicPr>
        <p:blipFill>
          <a:blip r:embed="rId9"/>
          <a:srcRect/>
          <a:stretch>
            <a:fillRect/>
          </a:stretch>
        </p:blipFill>
        <p:spPr bwMode="auto">
          <a:xfrm rot="8100000">
            <a:off x="-650875" y="3803650"/>
            <a:ext cx="1244600" cy="1946275"/>
          </a:xfrm>
          <a:prstGeom prst="rect">
            <a:avLst/>
          </a:prstGeom>
          <a:noFill/>
          <a:ln w="9525">
            <a:noFill/>
            <a:miter lim="800000"/>
            <a:headEnd/>
            <a:tailEnd/>
          </a:ln>
        </p:spPr>
      </p:pic>
      <p:sp>
        <p:nvSpPr>
          <p:cNvPr id="92" name="Google Shape;92;p6"/>
          <p:cNvSpPr txBox="1">
            <a:spLocks noGrp="1"/>
          </p:cNvSpPr>
          <p:nvPr>
            <p:ph type="title"/>
          </p:nvPr>
        </p:nvSpPr>
        <p:spPr>
          <a:xfrm>
            <a:off x="720000" y="445025"/>
            <a:ext cx="7704000" cy="572700"/>
          </a:xfrm>
          <a:prstGeom prst="rect">
            <a:avLst/>
          </a:prstGeom>
        </p:spPr>
        <p:txBody>
          <a:bodyPr spcFirstLastPara="1">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257"/>
        <p:cNvGrpSpPr/>
        <p:nvPr/>
      </p:nvGrpSpPr>
      <p:grpSpPr>
        <a:xfrm>
          <a:off x="0" y="0"/>
          <a:ext cx="0" cy="0"/>
          <a:chOff x="0" y="0"/>
          <a:chExt cx="0" cy="0"/>
        </a:xfrm>
      </p:grpSpPr>
      <p:pic>
        <p:nvPicPr>
          <p:cNvPr id="8" name="Google Shape;258;p19"/>
          <p:cNvPicPr preferRelativeResize="0">
            <a:picLocks noChangeAspect="1" noChangeArrowheads="1"/>
          </p:cNvPicPr>
          <p:nvPr/>
        </p:nvPicPr>
        <p:blipFill>
          <a:blip r:embed="rId2"/>
          <a:srcRect/>
          <a:stretch>
            <a:fillRect/>
          </a:stretch>
        </p:blipFill>
        <p:spPr bwMode="auto">
          <a:xfrm rot="3379153">
            <a:off x="6080125" y="-427037"/>
            <a:ext cx="4862513" cy="3240087"/>
          </a:xfrm>
          <a:prstGeom prst="rect">
            <a:avLst/>
          </a:prstGeom>
          <a:noFill/>
          <a:ln w="9525">
            <a:noFill/>
            <a:miter lim="800000"/>
            <a:headEnd/>
            <a:tailEnd/>
          </a:ln>
        </p:spPr>
      </p:pic>
      <p:pic>
        <p:nvPicPr>
          <p:cNvPr id="9" name="Google Shape;259;p19"/>
          <p:cNvPicPr preferRelativeResize="0">
            <a:picLocks noChangeAspect="1" noChangeArrowheads="1"/>
          </p:cNvPicPr>
          <p:nvPr/>
        </p:nvPicPr>
        <p:blipFill>
          <a:blip r:embed="rId2"/>
          <a:srcRect/>
          <a:stretch>
            <a:fillRect/>
          </a:stretch>
        </p:blipFill>
        <p:spPr bwMode="auto">
          <a:xfrm rot="20179554">
            <a:off x="-1327150" y="-1243013"/>
            <a:ext cx="4860925" cy="3241676"/>
          </a:xfrm>
          <a:prstGeom prst="rect">
            <a:avLst/>
          </a:prstGeom>
          <a:noFill/>
          <a:ln w="9525">
            <a:noFill/>
            <a:miter lim="800000"/>
            <a:headEnd/>
            <a:tailEnd/>
          </a:ln>
        </p:spPr>
      </p:pic>
      <p:pic>
        <p:nvPicPr>
          <p:cNvPr id="10" name="Google Shape;260;p19"/>
          <p:cNvPicPr preferRelativeResize="0">
            <a:picLocks noChangeAspect="1" noChangeArrowheads="1"/>
          </p:cNvPicPr>
          <p:nvPr/>
        </p:nvPicPr>
        <p:blipFill>
          <a:blip r:embed="rId3"/>
          <a:srcRect/>
          <a:stretch>
            <a:fillRect/>
          </a:stretch>
        </p:blipFill>
        <p:spPr bwMode="auto">
          <a:xfrm rot="9798652">
            <a:off x="-44450" y="-763588"/>
            <a:ext cx="1603375" cy="2511426"/>
          </a:xfrm>
          <a:prstGeom prst="rect">
            <a:avLst/>
          </a:prstGeom>
          <a:noFill/>
          <a:ln w="9525">
            <a:noFill/>
            <a:miter lim="800000"/>
            <a:headEnd/>
            <a:tailEnd/>
          </a:ln>
        </p:spPr>
      </p:pic>
      <p:pic>
        <p:nvPicPr>
          <p:cNvPr id="11" name="Google Shape;261;p19"/>
          <p:cNvPicPr preferRelativeResize="0">
            <a:picLocks noChangeAspect="1" noChangeArrowheads="1"/>
          </p:cNvPicPr>
          <p:nvPr/>
        </p:nvPicPr>
        <p:blipFill>
          <a:blip r:embed="rId4"/>
          <a:srcRect/>
          <a:stretch>
            <a:fillRect/>
          </a:stretch>
        </p:blipFill>
        <p:spPr bwMode="auto">
          <a:xfrm rot="10799996">
            <a:off x="-452438" y="-666750"/>
            <a:ext cx="1309688" cy="3262313"/>
          </a:xfrm>
          <a:prstGeom prst="rect">
            <a:avLst/>
          </a:prstGeom>
          <a:noFill/>
          <a:ln w="9525">
            <a:noFill/>
            <a:miter lim="800000"/>
            <a:headEnd/>
            <a:tailEnd/>
          </a:ln>
        </p:spPr>
      </p:pic>
      <p:pic>
        <p:nvPicPr>
          <p:cNvPr id="12" name="Google Shape;262;p19"/>
          <p:cNvPicPr preferRelativeResize="0">
            <a:picLocks noChangeAspect="1" noChangeArrowheads="1"/>
          </p:cNvPicPr>
          <p:nvPr/>
        </p:nvPicPr>
        <p:blipFill>
          <a:blip r:embed="rId5"/>
          <a:srcRect/>
          <a:stretch>
            <a:fillRect/>
          </a:stretch>
        </p:blipFill>
        <p:spPr bwMode="auto">
          <a:xfrm rot="7561292">
            <a:off x="933451" y="-1604963"/>
            <a:ext cx="1358900" cy="2803525"/>
          </a:xfrm>
          <a:prstGeom prst="rect">
            <a:avLst/>
          </a:prstGeom>
          <a:noFill/>
          <a:ln w="9525">
            <a:noFill/>
            <a:miter lim="800000"/>
            <a:headEnd/>
            <a:tailEnd/>
          </a:ln>
        </p:spPr>
      </p:pic>
      <p:pic>
        <p:nvPicPr>
          <p:cNvPr id="13" name="Google Shape;263;p19"/>
          <p:cNvPicPr preferRelativeResize="0">
            <a:picLocks noChangeAspect="1" noChangeArrowheads="1"/>
          </p:cNvPicPr>
          <p:nvPr/>
        </p:nvPicPr>
        <p:blipFill>
          <a:blip r:embed="rId6"/>
          <a:srcRect/>
          <a:stretch>
            <a:fillRect/>
          </a:stretch>
        </p:blipFill>
        <p:spPr bwMode="auto">
          <a:xfrm rot="9150183" flipH="1">
            <a:off x="-431800" y="-815975"/>
            <a:ext cx="1874838" cy="2706688"/>
          </a:xfrm>
          <a:prstGeom prst="rect">
            <a:avLst/>
          </a:prstGeom>
          <a:noFill/>
          <a:ln w="9525">
            <a:noFill/>
            <a:miter lim="800000"/>
            <a:headEnd/>
            <a:tailEnd/>
          </a:ln>
        </p:spPr>
      </p:pic>
      <p:pic>
        <p:nvPicPr>
          <p:cNvPr id="14" name="Google Shape;264;p19"/>
          <p:cNvPicPr preferRelativeResize="0">
            <a:picLocks noChangeAspect="1" noChangeArrowheads="1"/>
          </p:cNvPicPr>
          <p:nvPr/>
        </p:nvPicPr>
        <p:blipFill>
          <a:blip r:embed="rId3"/>
          <a:srcRect/>
          <a:stretch>
            <a:fillRect/>
          </a:stretch>
        </p:blipFill>
        <p:spPr bwMode="auto">
          <a:xfrm rot="11700002">
            <a:off x="-1004888" y="-763588"/>
            <a:ext cx="1604963" cy="2511426"/>
          </a:xfrm>
          <a:prstGeom prst="rect">
            <a:avLst/>
          </a:prstGeom>
          <a:noFill/>
          <a:ln w="9525">
            <a:noFill/>
            <a:miter lim="800000"/>
            <a:headEnd/>
            <a:tailEnd/>
          </a:ln>
        </p:spPr>
      </p:pic>
      <p:pic>
        <p:nvPicPr>
          <p:cNvPr id="15" name="Google Shape;265;p19"/>
          <p:cNvPicPr preferRelativeResize="0">
            <a:picLocks noChangeAspect="1" noChangeArrowheads="1"/>
          </p:cNvPicPr>
          <p:nvPr/>
        </p:nvPicPr>
        <p:blipFill>
          <a:blip r:embed="rId4"/>
          <a:srcRect/>
          <a:stretch>
            <a:fillRect/>
          </a:stretch>
        </p:blipFill>
        <p:spPr bwMode="auto">
          <a:xfrm rot="9674328">
            <a:off x="-1135063" y="369888"/>
            <a:ext cx="1311276" cy="3263900"/>
          </a:xfrm>
          <a:prstGeom prst="rect">
            <a:avLst/>
          </a:prstGeom>
          <a:noFill/>
          <a:ln w="9525">
            <a:noFill/>
            <a:miter lim="800000"/>
            <a:headEnd/>
            <a:tailEnd/>
          </a:ln>
        </p:spPr>
      </p:pic>
      <p:pic>
        <p:nvPicPr>
          <p:cNvPr id="16" name="Google Shape;266;p19"/>
          <p:cNvPicPr preferRelativeResize="0">
            <a:picLocks noChangeAspect="1" noChangeArrowheads="1"/>
          </p:cNvPicPr>
          <p:nvPr/>
        </p:nvPicPr>
        <p:blipFill>
          <a:blip r:embed="rId7"/>
          <a:srcRect/>
          <a:stretch>
            <a:fillRect/>
          </a:stretch>
        </p:blipFill>
        <p:spPr bwMode="auto">
          <a:xfrm rot="9797471" flipH="1">
            <a:off x="8080375" y="846138"/>
            <a:ext cx="1636713" cy="2363787"/>
          </a:xfrm>
          <a:prstGeom prst="rect">
            <a:avLst/>
          </a:prstGeom>
          <a:noFill/>
          <a:ln w="9525">
            <a:noFill/>
            <a:miter lim="800000"/>
            <a:headEnd/>
            <a:tailEnd/>
          </a:ln>
        </p:spPr>
      </p:pic>
      <p:pic>
        <p:nvPicPr>
          <p:cNvPr id="17" name="Google Shape;267;p19"/>
          <p:cNvPicPr preferRelativeResize="0">
            <a:picLocks noChangeAspect="1" noChangeArrowheads="1"/>
          </p:cNvPicPr>
          <p:nvPr/>
        </p:nvPicPr>
        <p:blipFill>
          <a:blip r:embed="rId8"/>
          <a:srcRect/>
          <a:stretch>
            <a:fillRect/>
          </a:stretch>
        </p:blipFill>
        <p:spPr bwMode="auto">
          <a:xfrm rot="9797470" flipH="1">
            <a:off x="7861300" y="-211138"/>
            <a:ext cx="1604963" cy="2511426"/>
          </a:xfrm>
          <a:prstGeom prst="rect">
            <a:avLst/>
          </a:prstGeom>
          <a:noFill/>
          <a:ln w="9525">
            <a:noFill/>
            <a:miter lim="800000"/>
            <a:headEnd/>
            <a:tailEnd/>
          </a:ln>
        </p:spPr>
      </p:pic>
      <p:pic>
        <p:nvPicPr>
          <p:cNvPr id="18" name="Google Shape;268;p19"/>
          <p:cNvPicPr preferRelativeResize="0">
            <a:picLocks noChangeAspect="1" noChangeArrowheads="1"/>
          </p:cNvPicPr>
          <p:nvPr/>
        </p:nvPicPr>
        <p:blipFill>
          <a:blip r:embed="rId9"/>
          <a:srcRect/>
          <a:stretch>
            <a:fillRect/>
          </a:stretch>
        </p:blipFill>
        <p:spPr bwMode="auto">
          <a:xfrm rot="9797472" flipH="1">
            <a:off x="7273925" y="-890588"/>
            <a:ext cx="1462088" cy="2511426"/>
          </a:xfrm>
          <a:prstGeom prst="rect">
            <a:avLst/>
          </a:prstGeom>
          <a:noFill/>
          <a:ln w="9525">
            <a:noFill/>
            <a:miter lim="800000"/>
            <a:headEnd/>
            <a:tailEnd/>
          </a:ln>
        </p:spPr>
      </p:pic>
      <p:pic>
        <p:nvPicPr>
          <p:cNvPr id="19" name="Google Shape;269;p19"/>
          <p:cNvPicPr preferRelativeResize="0">
            <a:picLocks noChangeAspect="1" noChangeArrowheads="1"/>
          </p:cNvPicPr>
          <p:nvPr/>
        </p:nvPicPr>
        <p:blipFill>
          <a:blip r:embed="rId4"/>
          <a:srcRect/>
          <a:stretch>
            <a:fillRect/>
          </a:stretch>
        </p:blipFill>
        <p:spPr bwMode="auto">
          <a:xfrm rot="10036342" flipH="1">
            <a:off x="8450263" y="-1228725"/>
            <a:ext cx="1311275" cy="3262313"/>
          </a:xfrm>
          <a:prstGeom prst="rect">
            <a:avLst/>
          </a:prstGeom>
          <a:noFill/>
          <a:ln w="9525">
            <a:noFill/>
            <a:miter lim="800000"/>
            <a:headEnd/>
            <a:tailEnd/>
          </a:ln>
        </p:spPr>
      </p:pic>
      <p:pic>
        <p:nvPicPr>
          <p:cNvPr id="20" name="Google Shape;270;p19"/>
          <p:cNvPicPr preferRelativeResize="0">
            <a:picLocks noChangeAspect="1" noChangeArrowheads="1"/>
          </p:cNvPicPr>
          <p:nvPr/>
        </p:nvPicPr>
        <p:blipFill>
          <a:blip r:embed="rId4"/>
          <a:srcRect/>
          <a:stretch>
            <a:fillRect/>
          </a:stretch>
        </p:blipFill>
        <p:spPr bwMode="auto">
          <a:xfrm rot="8937516" flipH="1">
            <a:off x="8710613" y="-1306513"/>
            <a:ext cx="1311275" cy="3262313"/>
          </a:xfrm>
          <a:prstGeom prst="rect">
            <a:avLst/>
          </a:prstGeom>
          <a:noFill/>
          <a:ln w="9525">
            <a:noFill/>
            <a:miter lim="800000"/>
            <a:headEnd/>
            <a:tailEnd/>
          </a:ln>
        </p:spPr>
      </p:pic>
      <p:pic>
        <p:nvPicPr>
          <p:cNvPr id="21" name="Google Shape;271;p19"/>
          <p:cNvPicPr preferRelativeResize="0">
            <a:picLocks noChangeAspect="1" noChangeArrowheads="1"/>
          </p:cNvPicPr>
          <p:nvPr/>
        </p:nvPicPr>
        <p:blipFill>
          <a:blip r:embed="rId10"/>
          <a:srcRect/>
          <a:stretch>
            <a:fillRect/>
          </a:stretch>
        </p:blipFill>
        <p:spPr bwMode="auto">
          <a:xfrm rot="8534497" flipH="1">
            <a:off x="7685088" y="-1090613"/>
            <a:ext cx="1462087" cy="2509838"/>
          </a:xfrm>
          <a:prstGeom prst="rect">
            <a:avLst/>
          </a:prstGeom>
          <a:noFill/>
          <a:ln w="9525">
            <a:noFill/>
            <a:miter lim="800000"/>
            <a:headEnd/>
            <a:tailEnd/>
          </a:ln>
        </p:spPr>
      </p:pic>
      <p:pic>
        <p:nvPicPr>
          <p:cNvPr id="22" name="Google Shape;272;p19"/>
          <p:cNvPicPr preferRelativeResize="0">
            <a:picLocks noChangeAspect="1" noChangeArrowheads="1"/>
          </p:cNvPicPr>
          <p:nvPr/>
        </p:nvPicPr>
        <p:blipFill>
          <a:blip r:embed="rId5"/>
          <a:srcRect/>
          <a:stretch>
            <a:fillRect/>
          </a:stretch>
        </p:blipFill>
        <p:spPr bwMode="auto">
          <a:xfrm rot="13036180" flipH="1">
            <a:off x="6230938" y="-1558925"/>
            <a:ext cx="1358900" cy="2803525"/>
          </a:xfrm>
          <a:prstGeom prst="rect">
            <a:avLst/>
          </a:prstGeom>
          <a:noFill/>
          <a:ln w="9525">
            <a:noFill/>
            <a:miter lim="800000"/>
            <a:headEnd/>
            <a:tailEnd/>
          </a:ln>
        </p:spPr>
      </p:pic>
      <p:sp>
        <p:nvSpPr>
          <p:cNvPr id="273" name="Google Shape;273;p19"/>
          <p:cNvSpPr txBox="1">
            <a:spLocks noGrp="1"/>
          </p:cNvSpPr>
          <p:nvPr>
            <p:ph type="title"/>
          </p:nvPr>
        </p:nvSpPr>
        <p:spPr>
          <a:xfrm>
            <a:off x="713100" y="2838425"/>
            <a:ext cx="3784800" cy="918900"/>
          </a:xfrm>
          <a:prstGeom prst="rect">
            <a:avLst/>
          </a:prstGeom>
        </p:spPr>
        <p:txBody>
          <a:bodyPr spcFirstLastPara="1" anchor="ctr">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rPr lang="en-US"/>
              <a:t>Click to edit Master title style</a:t>
            </a:r>
            <a:endParaRPr/>
          </a:p>
        </p:txBody>
      </p:sp>
      <p:sp>
        <p:nvSpPr>
          <p:cNvPr id="274" name="Google Shape;274;p19"/>
          <p:cNvSpPr txBox="1">
            <a:spLocks noGrp="1"/>
          </p:cNvSpPr>
          <p:nvPr>
            <p:ph type="subTitle" idx="1"/>
          </p:nvPr>
        </p:nvSpPr>
        <p:spPr>
          <a:xfrm>
            <a:off x="713100" y="3757369"/>
            <a:ext cx="3784800" cy="350100"/>
          </a:xfrm>
          <a:prstGeom prst="rect">
            <a:avLst/>
          </a:prstGeom>
        </p:spPr>
        <p:txBody>
          <a:bodyPr spcFirstLastPara="1">
            <a:noAutofit/>
          </a:bodyPr>
          <a:lstStyle>
            <a:lvl1pPr lvl="0" algn="ctr" rtl="0">
              <a:lnSpc>
                <a:spcPct val="100000"/>
              </a:lnSpc>
              <a:spcBef>
                <a:spcPts val="0"/>
              </a:spcBef>
              <a:spcAft>
                <a:spcPts val="0"/>
              </a:spcAft>
              <a:buClr>
                <a:schemeClr val="dk1"/>
              </a:buClr>
              <a:buSzPts val="2400"/>
              <a:buFont typeface="PT Sans"/>
              <a:buNone/>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275" name="Google Shape;275;p19"/>
          <p:cNvSpPr txBox="1">
            <a:spLocks noGrp="1"/>
          </p:cNvSpPr>
          <p:nvPr>
            <p:ph type="title" idx="2"/>
          </p:nvPr>
        </p:nvSpPr>
        <p:spPr>
          <a:xfrm>
            <a:off x="2679600" y="1036027"/>
            <a:ext cx="3784800" cy="918900"/>
          </a:xfrm>
          <a:prstGeom prst="rect">
            <a:avLst/>
          </a:prstGeom>
        </p:spPr>
        <p:txBody>
          <a:bodyPr spcFirstLastPara="1" anchor="ctr">
            <a:noAutofit/>
          </a:bodyPr>
          <a:lstStyle>
            <a:lvl1pPr lvl="0" algn="ctr" rtl="0">
              <a:spcBef>
                <a:spcPts val="0"/>
              </a:spcBef>
              <a:spcAft>
                <a:spcPts val="0"/>
              </a:spcAft>
              <a:buSzPts val="6000"/>
              <a:buNone/>
              <a:defRPr sz="60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rPr lang="en-US"/>
              <a:t>Click to edit Master title style</a:t>
            </a:r>
            <a:endParaRPr/>
          </a:p>
        </p:txBody>
      </p:sp>
      <p:sp>
        <p:nvSpPr>
          <p:cNvPr id="276" name="Google Shape;276;p19"/>
          <p:cNvSpPr txBox="1">
            <a:spLocks noGrp="1"/>
          </p:cNvSpPr>
          <p:nvPr>
            <p:ph type="subTitle" idx="3"/>
          </p:nvPr>
        </p:nvSpPr>
        <p:spPr>
          <a:xfrm>
            <a:off x="2679600" y="1954844"/>
            <a:ext cx="3784800" cy="350100"/>
          </a:xfrm>
          <a:prstGeom prst="rect">
            <a:avLst/>
          </a:prstGeom>
        </p:spPr>
        <p:txBody>
          <a:bodyPr spcFirstLastPara="1">
            <a:noAutofit/>
          </a:bodyPr>
          <a:lstStyle>
            <a:lvl1pPr lvl="0" algn="ctr" rtl="0">
              <a:lnSpc>
                <a:spcPct val="100000"/>
              </a:lnSpc>
              <a:spcBef>
                <a:spcPts val="0"/>
              </a:spcBef>
              <a:spcAft>
                <a:spcPts val="0"/>
              </a:spcAft>
              <a:buClr>
                <a:schemeClr val="dk1"/>
              </a:buClr>
              <a:buSzPts val="2400"/>
              <a:buFont typeface="PT Sans"/>
              <a:buNone/>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277" name="Google Shape;277;p19"/>
          <p:cNvSpPr txBox="1">
            <a:spLocks noGrp="1"/>
          </p:cNvSpPr>
          <p:nvPr>
            <p:ph type="title" idx="4"/>
          </p:nvPr>
        </p:nvSpPr>
        <p:spPr>
          <a:xfrm>
            <a:off x="4646100" y="2838421"/>
            <a:ext cx="3784800" cy="918900"/>
          </a:xfrm>
          <a:prstGeom prst="rect">
            <a:avLst/>
          </a:prstGeom>
        </p:spPr>
        <p:txBody>
          <a:bodyPr spcFirstLastPara="1" anchor="ctr">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rPr lang="en-US"/>
              <a:t>Click to edit Master title style</a:t>
            </a:r>
            <a:endParaRPr/>
          </a:p>
        </p:txBody>
      </p:sp>
      <p:sp>
        <p:nvSpPr>
          <p:cNvPr id="278" name="Google Shape;278;p19"/>
          <p:cNvSpPr txBox="1">
            <a:spLocks noGrp="1"/>
          </p:cNvSpPr>
          <p:nvPr>
            <p:ph type="subTitle" idx="5"/>
          </p:nvPr>
        </p:nvSpPr>
        <p:spPr>
          <a:xfrm>
            <a:off x="4646100" y="3757251"/>
            <a:ext cx="3784800" cy="350100"/>
          </a:xfrm>
          <a:prstGeom prst="rect">
            <a:avLst/>
          </a:prstGeom>
        </p:spPr>
        <p:txBody>
          <a:bodyPr spcFirstLastPara="1">
            <a:noAutofit/>
          </a:bodyPr>
          <a:lstStyle>
            <a:lvl1pPr lvl="0" algn="ctr" rtl="0">
              <a:lnSpc>
                <a:spcPct val="100000"/>
              </a:lnSpc>
              <a:spcBef>
                <a:spcPts val="0"/>
              </a:spcBef>
              <a:spcAft>
                <a:spcPts val="0"/>
              </a:spcAft>
              <a:buClr>
                <a:schemeClr val="dk1"/>
              </a:buClr>
              <a:buSzPts val="2400"/>
              <a:buFont typeface="PT Sans"/>
              <a:buNone/>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309"/>
        <p:cNvGrpSpPr/>
        <p:nvPr/>
      </p:nvGrpSpPr>
      <p:grpSpPr>
        <a:xfrm>
          <a:off x="0" y="0"/>
          <a:ext cx="0" cy="0"/>
          <a:chOff x="0" y="0"/>
          <a:chExt cx="0" cy="0"/>
        </a:xfrm>
      </p:grpSpPr>
      <p:pic>
        <p:nvPicPr>
          <p:cNvPr id="2" name="Google Shape;310;p22"/>
          <p:cNvPicPr preferRelativeResize="0">
            <a:picLocks noChangeAspect="1" noChangeArrowheads="1"/>
          </p:cNvPicPr>
          <p:nvPr/>
        </p:nvPicPr>
        <p:blipFill>
          <a:blip r:embed="rId2"/>
          <a:srcRect/>
          <a:stretch>
            <a:fillRect/>
          </a:stretch>
        </p:blipFill>
        <p:spPr bwMode="auto">
          <a:xfrm rot="3379153">
            <a:off x="6080125" y="-427037"/>
            <a:ext cx="4862513" cy="3240087"/>
          </a:xfrm>
          <a:prstGeom prst="rect">
            <a:avLst/>
          </a:prstGeom>
          <a:noFill/>
          <a:ln w="9525">
            <a:noFill/>
            <a:miter lim="800000"/>
            <a:headEnd/>
            <a:tailEnd/>
          </a:ln>
        </p:spPr>
      </p:pic>
      <p:pic>
        <p:nvPicPr>
          <p:cNvPr id="3" name="Google Shape;311;p22"/>
          <p:cNvPicPr preferRelativeResize="0">
            <a:picLocks noChangeAspect="1" noChangeArrowheads="1"/>
          </p:cNvPicPr>
          <p:nvPr/>
        </p:nvPicPr>
        <p:blipFill>
          <a:blip r:embed="rId2"/>
          <a:srcRect/>
          <a:stretch>
            <a:fillRect/>
          </a:stretch>
        </p:blipFill>
        <p:spPr bwMode="auto">
          <a:xfrm rot="20179554">
            <a:off x="-1327150" y="-1243013"/>
            <a:ext cx="4860925" cy="3241676"/>
          </a:xfrm>
          <a:prstGeom prst="rect">
            <a:avLst/>
          </a:prstGeom>
          <a:noFill/>
          <a:ln w="9525">
            <a:noFill/>
            <a:miter lim="800000"/>
            <a:headEnd/>
            <a:tailEnd/>
          </a:ln>
        </p:spPr>
      </p:pic>
      <p:pic>
        <p:nvPicPr>
          <p:cNvPr id="4" name="Google Shape;312;p22"/>
          <p:cNvPicPr preferRelativeResize="0">
            <a:picLocks noChangeAspect="1" noChangeArrowheads="1"/>
          </p:cNvPicPr>
          <p:nvPr/>
        </p:nvPicPr>
        <p:blipFill>
          <a:blip r:embed="rId3"/>
          <a:srcRect/>
          <a:stretch>
            <a:fillRect/>
          </a:stretch>
        </p:blipFill>
        <p:spPr bwMode="auto">
          <a:xfrm rot="9798652">
            <a:off x="-44450" y="-763588"/>
            <a:ext cx="1603375" cy="2511426"/>
          </a:xfrm>
          <a:prstGeom prst="rect">
            <a:avLst/>
          </a:prstGeom>
          <a:noFill/>
          <a:ln w="9525">
            <a:noFill/>
            <a:miter lim="800000"/>
            <a:headEnd/>
            <a:tailEnd/>
          </a:ln>
        </p:spPr>
      </p:pic>
      <p:pic>
        <p:nvPicPr>
          <p:cNvPr id="5" name="Google Shape;313;p22"/>
          <p:cNvPicPr preferRelativeResize="0">
            <a:picLocks noChangeAspect="1" noChangeArrowheads="1"/>
          </p:cNvPicPr>
          <p:nvPr/>
        </p:nvPicPr>
        <p:blipFill>
          <a:blip r:embed="rId4"/>
          <a:srcRect/>
          <a:stretch>
            <a:fillRect/>
          </a:stretch>
        </p:blipFill>
        <p:spPr bwMode="auto">
          <a:xfrm rot="10799996">
            <a:off x="-452438" y="-666750"/>
            <a:ext cx="1309688" cy="3262313"/>
          </a:xfrm>
          <a:prstGeom prst="rect">
            <a:avLst/>
          </a:prstGeom>
          <a:noFill/>
          <a:ln w="9525">
            <a:noFill/>
            <a:miter lim="800000"/>
            <a:headEnd/>
            <a:tailEnd/>
          </a:ln>
        </p:spPr>
      </p:pic>
      <p:pic>
        <p:nvPicPr>
          <p:cNvPr id="6" name="Google Shape;314;p22"/>
          <p:cNvPicPr preferRelativeResize="0">
            <a:picLocks noChangeAspect="1" noChangeArrowheads="1"/>
          </p:cNvPicPr>
          <p:nvPr/>
        </p:nvPicPr>
        <p:blipFill>
          <a:blip r:embed="rId5"/>
          <a:srcRect/>
          <a:stretch>
            <a:fillRect/>
          </a:stretch>
        </p:blipFill>
        <p:spPr bwMode="auto">
          <a:xfrm rot="7561292">
            <a:off x="933451" y="-1604963"/>
            <a:ext cx="1358900" cy="2803525"/>
          </a:xfrm>
          <a:prstGeom prst="rect">
            <a:avLst/>
          </a:prstGeom>
          <a:noFill/>
          <a:ln w="9525">
            <a:noFill/>
            <a:miter lim="800000"/>
            <a:headEnd/>
            <a:tailEnd/>
          </a:ln>
        </p:spPr>
      </p:pic>
      <p:pic>
        <p:nvPicPr>
          <p:cNvPr id="7" name="Google Shape;315;p22"/>
          <p:cNvPicPr preferRelativeResize="0">
            <a:picLocks noChangeAspect="1" noChangeArrowheads="1"/>
          </p:cNvPicPr>
          <p:nvPr/>
        </p:nvPicPr>
        <p:blipFill>
          <a:blip r:embed="rId6"/>
          <a:srcRect/>
          <a:stretch>
            <a:fillRect/>
          </a:stretch>
        </p:blipFill>
        <p:spPr bwMode="auto">
          <a:xfrm rot="9150183" flipH="1">
            <a:off x="-431800" y="-815975"/>
            <a:ext cx="1874838" cy="2706688"/>
          </a:xfrm>
          <a:prstGeom prst="rect">
            <a:avLst/>
          </a:prstGeom>
          <a:noFill/>
          <a:ln w="9525">
            <a:noFill/>
            <a:miter lim="800000"/>
            <a:headEnd/>
            <a:tailEnd/>
          </a:ln>
        </p:spPr>
      </p:pic>
      <p:pic>
        <p:nvPicPr>
          <p:cNvPr id="8" name="Google Shape;316;p22"/>
          <p:cNvPicPr preferRelativeResize="0">
            <a:picLocks noChangeAspect="1" noChangeArrowheads="1"/>
          </p:cNvPicPr>
          <p:nvPr/>
        </p:nvPicPr>
        <p:blipFill>
          <a:blip r:embed="rId3"/>
          <a:srcRect/>
          <a:stretch>
            <a:fillRect/>
          </a:stretch>
        </p:blipFill>
        <p:spPr bwMode="auto">
          <a:xfrm rot="11700002">
            <a:off x="-1004888" y="-763588"/>
            <a:ext cx="1604963" cy="2511426"/>
          </a:xfrm>
          <a:prstGeom prst="rect">
            <a:avLst/>
          </a:prstGeom>
          <a:noFill/>
          <a:ln w="9525">
            <a:noFill/>
            <a:miter lim="800000"/>
            <a:headEnd/>
            <a:tailEnd/>
          </a:ln>
        </p:spPr>
      </p:pic>
      <p:pic>
        <p:nvPicPr>
          <p:cNvPr id="9" name="Google Shape;317;p22"/>
          <p:cNvPicPr preferRelativeResize="0">
            <a:picLocks noChangeAspect="1" noChangeArrowheads="1"/>
          </p:cNvPicPr>
          <p:nvPr/>
        </p:nvPicPr>
        <p:blipFill>
          <a:blip r:embed="rId4"/>
          <a:srcRect/>
          <a:stretch>
            <a:fillRect/>
          </a:stretch>
        </p:blipFill>
        <p:spPr bwMode="auto">
          <a:xfrm rot="9674328">
            <a:off x="-1135063" y="369888"/>
            <a:ext cx="1311276" cy="3263900"/>
          </a:xfrm>
          <a:prstGeom prst="rect">
            <a:avLst/>
          </a:prstGeom>
          <a:noFill/>
          <a:ln w="9525">
            <a:noFill/>
            <a:miter lim="800000"/>
            <a:headEnd/>
            <a:tailEnd/>
          </a:ln>
        </p:spPr>
      </p:pic>
      <p:pic>
        <p:nvPicPr>
          <p:cNvPr id="10" name="Google Shape;318;p22"/>
          <p:cNvPicPr preferRelativeResize="0">
            <a:picLocks noChangeAspect="1" noChangeArrowheads="1"/>
          </p:cNvPicPr>
          <p:nvPr/>
        </p:nvPicPr>
        <p:blipFill>
          <a:blip r:embed="rId7"/>
          <a:srcRect/>
          <a:stretch>
            <a:fillRect/>
          </a:stretch>
        </p:blipFill>
        <p:spPr bwMode="auto">
          <a:xfrm rot="9797471" flipH="1">
            <a:off x="8080375" y="846138"/>
            <a:ext cx="1636713" cy="2363787"/>
          </a:xfrm>
          <a:prstGeom prst="rect">
            <a:avLst/>
          </a:prstGeom>
          <a:noFill/>
          <a:ln w="9525">
            <a:noFill/>
            <a:miter lim="800000"/>
            <a:headEnd/>
            <a:tailEnd/>
          </a:ln>
        </p:spPr>
      </p:pic>
      <p:pic>
        <p:nvPicPr>
          <p:cNvPr id="11" name="Google Shape;319;p22"/>
          <p:cNvPicPr preferRelativeResize="0">
            <a:picLocks noChangeAspect="1" noChangeArrowheads="1"/>
          </p:cNvPicPr>
          <p:nvPr/>
        </p:nvPicPr>
        <p:blipFill>
          <a:blip r:embed="rId8"/>
          <a:srcRect/>
          <a:stretch>
            <a:fillRect/>
          </a:stretch>
        </p:blipFill>
        <p:spPr bwMode="auto">
          <a:xfrm rot="9797470" flipH="1">
            <a:off x="7861300" y="-211138"/>
            <a:ext cx="1604963" cy="2511426"/>
          </a:xfrm>
          <a:prstGeom prst="rect">
            <a:avLst/>
          </a:prstGeom>
          <a:noFill/>
          <a:ln w="9525">
            <a:noFill/>
            <a:miter lim="800000"/>
            <a:headEnd/>
            <a:tailEnd/>
          </a:ln>
        </p:spPr>
      </p:pic>
      <p:pic>
        <p:nvPicPr>
          <p:cNvPr id="12" name="Google Shape;320;p22"/>
          <p:cNvPicPr preferRelativeResize="0">
            <a:picLocks noChangeAspect="1" noChangeArrowheads="1"/>
          </p:cNvPicPr>
          <p:nvPr/>
        </p:nvPicPr>
        <p:blipFill>
          <a:blip r:embed="rId9"/>
          <a:srcRect/>
          <a:stretch>
            <a:fillRect/>
          </a:stretch>
        </p:blipFill>
        <p:spPr bwMode="auto">
          <a:xfrm rot="9797472" flipH="1">
            <a:off x="7273925" y="-890588"/>
            <a:ext cx="1462088" cy="2511426"/>
          </a:xfrm>
          <a:prstGeom prst="rect">
            <a:avLst/>
          </a:prstGeom>
          <a:noFill/>
          <a:ln w="9525">
            <a:noFill/>
            <a:miter lim="800000"/>
            <a:headEnd/>
            <a:tailEnd/>
          </a:ln>
        </p:spPr>
      </p:pic>
      <p:pic>
        <p:nvPicPr>
          <p:cNvPr id="13" name="Google Shape;321;p22"/>
          <p:cNvPicPr preferRelativeResize="0">
            <a:picLocks noChangeAspect="1" noChangeArrowheads="1"/>
          </p:cNvPicPr>
          <p:nvPr/>
        </p:nvPicPr>
        <p:blipFill>
          <a:blip r:embed="rId4"/>
          <a:srcRect/>
          <a:stretch>
            <a:fillRect/>
          </a:stretch>
        </p:blipFill>
        <p:spPr bwMode="auto">
          <a:xfrm rot="10036342" flipH="1">
            <a:off x="8450263" y="-1228725"/>
            <a:ext cx="1311275" cy="3262313"/>
          </a:xfrm>
          <a:prstGeom prst="rect">
            <a:avLst/>
          </a:prstGeom>
          <a:noFill/>
          <a:ln w="9525">
            <a:noFill/>
            <a:miter lim="800000"/>
            <a:headEnd/>
            <a:tailEnd/>
          </a:ln>
        </p:spPr>
      </p:pic>
      <p:pic>
        <p:nvPicPr>
          <p:cNvPr id="14" name="Google Shape;322;p22"/>
          <p:cNvPicPr preferRelativeResize="0">
            <a:picLocks noChangeAspect="1" noChangeArrowheads="1"/>
          </p:cNvPicPr>
          <p:nvPr/>
        </p:nvPicPr>
        <p:blipFill>
          <a:blip r:embed="rId4"/>
          <a:srcRect/>
          <a:stretch>
            <a:fillRect/>
          </a:stretch>
        </p:blipFill>
        <p:spPr bwMode="auto">
          <a:xfrm rot="8937516" flipH="1">
            <a:off x="8710613" y="-1306513"/>
            <a:ext cx="1311275" cy="3262313"/>
          </a:xfrm>
          <a:prstGeom prst="rect">
            <a:avLst/>
          </a:prstGeom>
          <a:noFill/>
          <a:ln w="9525">
            <a:noFill/>
            <a:miter lim="800000"/>
            <a:headEnd/>
            <a:tailEnd/>
          </a:ln>
        </p:spPr>
      </p:pic>
      <p:pic>
        <p:nvPicPr>
          <p:cNvPr id="15" name="Google Shape;323;p22"/>
          <p:cNvPicPr preferRelativeResize="0">
            <a:picLocks noChangeAspect="1" noChangeArrowheads="1"/>
          </p:cNvPicPr>
          <p:nvPr/>
        </p:nvPicPr>
        <p:blipFill>
          <a:blip r:embed="rId10"/>
          <a:srcRect/>
          <a:stretch>
            <a:fillRect/>
          </a:stretch>
        </p:blipFill>
        <p:spPr bwMode="auto">
          <a:xfrm rot="8534497" flipH="1">
            <a:off x="7685088" y="-1090613"/>
            <a:ext cx="1462087" cy="2509838"/>
          </a:xfrm>
          <a:prstGeom prst="rect">
            <a:avLst/>
          </a:prstGeom>
          <a:noFill/>
          <a:ln w="9525">
            <a:noFill/>
            <a:miter lim="800000"/>
            <a:headEnd/>
            <a:tailEnd/>
          </a:ln>
        </p:spPr>
      </p:pic>
      <p:pic>
        <p:nvPicPr>
          <p:cNvPr id="16" name="Google Shape;324;p22"/>
          <p:cNvPicPr preferRelativeResize="0">
            <a:picLocks noChangeAspect="1" noChangeArrowheads="1"/>
          </p:cNvPicPr>
          <p:nvPr/>
        </p:nvPicPr>
        <p:blipFill>
          <a:blip r:embed="rId5"/>
          <a:srcRect/>
          <a:stretch>
            <a:fillRect/>
          </a:stretch>
        </p:blipFill>
        <p:spPr bwMode="auto">
          <a:xfrm rot="13036180" flipH="1">
            <a:off x="6230938" y="-1558925"/>
            <a:ext cx="1358900" cy="2803525"/>
          </a:xfrm>
          <a:prstGeom prst="rect">
            <a:avLst/>
          </a:prstGeom>
          <a:noFill/>
          <a:ln w="9525">
            <a:noFill/>
            <a:miter lim="800000"/>
            <a:headEnd/>
            <a:tailEnd/>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325"/>
        <p:cNvGrpSpPr/>
        <p:nvPr/>
      </p:nvGrpSpPr>
      <p:grpSpPr>
        <a:xfrm>
          <a:off x="0" y="0"/>
          <a:ext cx="0" cy="0"/>
          <a:chOff x="0" y="0"/>
          <a:chExt cx="0" cy="0"/>
        </a:xfrm>
      </p:grpSpPr>
      <p:pic>
        <p:nvPicPr>
          <p:cNvPr id="2" name="Google Shape;326;p23"/>
          <p:cNvPicPr preferRelativeResize="0">
            <a:picLocks noChangeAspect="1" noChangeArrowheads="1"/>
          </p:cNvPicPr>
          <p:nvPr/>
        </p:nvPicPr>
        <p:blipFill>
          <a:blip r:embed="rId2"/>
          <a:srcRect/>
          <a:stretch>
            <a:fillRect/>
          </a:stretch>
        </p:blipFill>
        <p:spPr bwMode="auto">
          <a:xfrm rot="2069013">
            <a:off x="6305550" y="-744538"/>
            <a:ext cx="4087813" cy="2724151"/>
          </a:xfrm>
          <a:prstGeom prst="rect">
            <a:avLst/>
          </a:prstGeom>
          <a:noFill/>
          <a:ln w="9525">
            <a:noFill/>
            <a:miter lim="800000"/>
            <a:headEnd/>
            <a:tailEnd/>
          </a:ln>
        </p:spPr>
      </p:pic>
      <p:pic>
        <p:nvPicPr>
          <p:cNvPr id="3" name="Google Shape;327;p23"/>
          <p:cNvPicPr preferRelativeResize="0">
            <a:picLocks noChangeAspect="1" noChangeArrowheads="1"/>
          </p:cNvPicPr>
          <p:nvPr/>
        </p:nvPicPr>
        <p:blipFill>
          <a:blip r:embed="rId3"/>
          <a:srcRect/>
          <a:stretch>
            <a:fillRect/>
          </a:stretch>
        </p:blipFill>
        <p:spPr bwMode="auto">
          <a:xfrm rot="9797471" flipH="1">
            <a:off x="8262938" y="-61913"/>
            <a:ext cx="1257300" cy="2160588"/>
          </a:xfrm>
          <a:prstGeom prst="rect">
            <a:avLst/>
          </a:prstGeom>
          <a:noFill/>
          <a:ln w="9525">
            <a:noFill/>
            <a:miter lim="800000"/>
            <a:headEnd/>
            <a:tailEnd/>
          </a:ln>
        </p:spPr>
      </p:pic>
      <p:pic>
        <p:nvPicPr>
          <p:cNvPr id="4" name="Google Shape;328;p23"/>
          <p:cNvPicPr preferRelativeResize="0">
            <a:picLocks noChangeAspect="1" noChangeArrowheads="1"/>
          </p:cNvPicPr>
          <p:nvPr/>
        </p:nvPicPr>
        <p:blipFill>
          <a:blip r:embed="rId4"/>
          <a:srcRect/>
          <a:stretch>
            <a:fillRect/>
          </a:stretch>
        </p:blipFill>
        <p:spPr bwMode="auto">
          <a:xfrm rot="10572026" flipH="1">
            <a:off x="8245475" y="-215900"/>
            <a:ext cx="1293813" cy="3221038"/>
          </a:xfrm>
          <a:prstGeom prst="rect">
            <a:avLst/>
          </a:prstGeom>
          <a:noFill/>
          <a:ln w="9525">
            <a:noFill/>
            <a:miter lim="800000"/>
            <a:headEnd/>
            <a:tailEnd/>
          </a:ln>
        </p:spPr>
      </p:pic>
      <p:pic>
        <p:nvPicPr>
          <p:cNvPr id="5" name="Google Shape;329;p23"/>
          <p:cNvPicPr preferRelativeResize="0">
            <a:picLocks noChangeAspect="1" noChangeArrowheads="1"/>
          </p:cNvPicPr>
          <p:nvPr/>
        </p:nvPicPr>
        <p:blipFill>
          <a:blip r:embed="rId3"/>
          <a:srcRect/>
          <a:stretch>
            <a:fillRect/>
          </a:stretch>
        </p:blipFill>
        <p:spPr bwMode="auto">
          <a:xfrm rot="15515223" flipH="1">
            <a:off x="7277894" y="-1200944"/>
            <a:ext cx="1460500" cy="2509838"/>
          </a:xfrm>
          <a:prstGeom prst="rect">
            <a:avLst/>
          </a:prstGeom>
          <a:noFill/>
          <a:ln w="9525">
            <a:noFill/>
            <a:miter lim="800000"/>
            <a:headEnd/>
            <a:tailEnd/>
          </a:ln>
        </p:spPr>
      </p:pic>
      <p:pic>
        <p:nvPicPr>
          <p:cNvPr id="6" name="Google Shape;330;p23"/>
          <p:cNvPicPr preferRelativeResize="0">
            <a:picLocks noChangeAspect="1" noChangeArrowheads="1"/>
          </p:cNvPicPr>
          <p:nvPr/>
        </p:nvPicPr>
        <p:blipFill>
          <a:blip r:embed="rId2"/>
          <a:srcRect/>
          <a:stretch>
            <a:fillRect/>
          </a:stretch>
        </p:blipFill>
        <p:spPr bwMode="auto">
          <a:xfrm rot="20179554">
            <a:off x="-1925638" y="-1128713"/>
            <a:ext cx="4862513" cy="3241676"/>
          </a:xfrm>
          <a:prstGeom prst="rect">
            <a:avLst/>
          </a:prstGeom>
          <a:noFill/>
          <a:ln w="9525">
            <a:noFill/>
            <a:miter lim="800000"/>
            <a:headEnd/>
            <a:tailEnd/>
          </a:ln>
        </p:spPr>
      </p:pic>
      <p:pic>
        <p:nvPicPr>
          <p:cNvPr id="7" name="Google Shape;331;p23"/>
          <p:cNvPicPr preferRelativeResize="0">
            <a:picLocks noChangeAspect="1" noChangeArrowheads="1"/>
          </p:cNvPicPr>
          <p:nvPr/>
        </p:nvPicPr>
        <p:blipFill>
          <a:blip r:embed="rId4"/>
          <a:srcRect/>
          <a:stretch>
            <a:fillRect/>
          </a:stretch>
        </p:blipFill>
        <p:spPr bwMode="auto">
          <a:xfrm rot="10799996">
            <a:off x="-328613" y="-612775"/>
            <a:ext cx="1311276" cy="3263900"/>
          </a:xfrm>
          <a:prstGeom prst="rect">
            <a:avLst/>
          </a:prstGeom>
          <a:noFill/>
          <a:ln w="9525">
            <a:noFill/>
            <a:miter lim="800000"/>
            <a:headEnd/>
            <a:tailEnd/>
          </a:ln>
        </p:spPr>
      </p:pic>
      <p:pic>
        <p:nvPicPr>
          <p:cNvPr id="8" name="Google Shape;332;p23"/>
          <p:cNvPicPr preferRelativeResize="0">
            <a:picLocks noChangeAspect="1" noChangeArrowheads="1"/>
          </p:cNvPicPr>
          <p:nvPr/>
        </p:nvPicPr>
        <p:blipFill>
          <a:blip r:embed="rId5"/>
          <a:srcRect/>
          <a:stretch>
            <a:fillRect/>
          </a:stretch>
        </p:blipFill>
        <p:spPr bwMode="auto">
          <a:xfrm rot="6255703" flipH="1">
            <a:off x="-734219" y="-946944"/>
            <a:ext cx="1873250" cy="2706688"/>
          </a:xfrm>
          <a:prstGeom prst="rect">
            <a:avLst/>
          </a:prstGeom>
          <a:noFill/>
          <a:ln w="9525">
            <a:noFill/>
            <a:miter lim="800000"/>
            <a:headEnd/>
            <a:tailEnd/>
          </a:ln>
        </p:spPr>
      </p:pic>
      <p:pic>
        <p:nvPicPr>
          <p:cNvPr id="9" name="Google Shape;333;p23"/>
          <p:cNvPicPr preferRelativeResize="0">
            <a:picLocks noChangeAspect="1" noChangeArrowheads="1"/>
          </p:cNvPicPr>
          <p:nvPr/>
        </p:nvPicPr>
        <p:blipFill>
          <a:blip r:embed="rId6"/>
          <a:srcRect/>
          <a:stretch>
            <a:fillRect/>
          </a:stretch>
        </p:blipFill>
        <p:spPr bwMode="auto">
          <a:xfrm rot="11700002">
            <a:off x="-1004888" y="-763588"/>
            <a:ext cx="1604963" cy="2511426"/>
          </a:xfrm>
          <a:prstGeom prst="rect">
            <a:avLst/>
          </a:prstGeom>
          <a:noFill/>
          <a:ln w="9525">
            <a:noFill/>
            <a:miter lim="800000"/>
            <a:headEnd/>
            <a:tailEnd/>
          </a:ln>
        </p:spPr>
      </p:pic>
      <p:pic>
        <p:nvPicPr>
          <p:cNvPr id="10" name="Google Shape;334;p23"/>
          <p:cNvPicPr preferRelativeResize="0">
            <a:picLocks noChangeAspect="1" noChangeArrowheads="1"/>
          </p:cNvPicPr>
          <p:nvPr/>
        </p:nvPicPr>
        <p:blipFill>
          <a:blip r:embed="rId4"/>
          <a:srcRect/>
          <a:stretch>
            <a:fillRect/>
          </a:stretch>
        </p:blipFill>
        <p:spPr bwMode="auto">
          <a:xfrm rot="9674328">
            <a:off x="-1081088" y="355600"/>
            <a:ext cx="1311276" cy="3263900"/>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3"/>
        <p:cNvGrpSpPr/>
        <p:nvPr/>
      </p:nvGrpSpPr>
      <p:grpSpPr>
        <a:xfrm>
          <a:off x="0" y="0"/>
          <a:ext cx="0" cy="0"/>
          <a:chOff x="0" y="0"/>
          <a:chExt cx="0" cy="0"/>
        </a:xfrm>
      </p:grpSpPr>
      <p:pic>
        <p:nvPicPr>
          <p:cNvPr id="5" name="Google Shape;94;p7"/>
          <p:cNvPicPr preferRelativeResize="0">
            <a:picLocks noChangeAspect="1" noChangeArrowheads="1"/>
          </p:cNvPicPr>
          <p:nvPr/>
        </p:nvPicPr>
        <p:blipFill>
          <a:blip r:embed="rId2"/>
          <a:srcRect/>
          <a:stretch>
            <a:fillRect/>
          </a:stretch>
        </p:blipFill>
        <p:spPr bwMode="auto">
          <a:xfrm rot="18635713">
            <a:off x="-2066132" y="-1123156"/>
            <a:ext cx="5199063" cy="3467100"/>
          </a:xfrm>
          <a:prstGeom prst="rect">
            <a:avLst/>
          </a:prstGeom>
          <a:noFill/>
          <a:ln w="9525">
            <a:noFill/>
            <a:miter lim="800000"/>
            <a:headEnd/>
            <a:tailEnd/>
          </a:ln>
        </p:spPr>
      </p:pic>
      <p:pic>
        <p:nvPicPr>
          <p:cNvPr id="6" name="Google Shape;95;p7"/>
          <p:cNvPicPr preferRelativeResize="0">
            <a:picLocks noChangeAspect="1" noChangeArrowheads="1"/>
          </p:cNvPicPr>
          <p:nvPr/>
        </p:nvPicPr>
        <p:blipFill>
          <a:blip r:embed="rId2"/>
          <a:srcRect/>
          <a:stretch>
            <a:fillRect/>
          </a:stretch>
        </p:blipFill>
        <p:spPr bwMode="auto">
          <a:xfrm rot="7563833">
            <a:off x="6453187" y="3038476"/>
            <a:ext cx="4086225" cy="2724150"/>
          </a:xfrm>
          <a:prstGeom prst="rect">
            <a:avLst/>
          </a:prstGeom>
          <a:noFill/>
          <a:ln w="9525">
            <a:noFill/>
            <a:miter lim="800000"/>
            <a:headEnd/>
            <a:tailEnd/>
          </a:ln>
        </p:spPr>
      </p:pic>
      <p:pic>
        <p:nvPicPr>
          <p:cNvPr id="7" name="Google Shape;96;p7"/>
          <p:cNvPicPr preferRelativeResize="0">
            <a:picLocks noChangeAspect="1" noChangeArrowheads="1"/>
          </p:cNvPicPr>
          <p:nvPr/>
        </p:nvPicPr>
        <p:blipFill>
          <a:blip r:embed="rId3"/>
          <a:srcRect/>
          <a:stretch>
            <a:fillRect/>
          </a:stretch>
        </p:blipFill>
        <p:spPr bwMode="auto">
          <a:xfrm>
            <a:off x="-161925" y="2914650"/>
            <a:ext cx="1008063" cy="2509838"/>
          </a:xfrm>
          <a:prstGeom prst="rect">
            <a:avLst/>
          </a:prstGeom>
          <a:noFill/>
          <a:ln w="9525">
            <a:noFill/>
            <a:miter lim="800000"/>
            <a:headEnd/>
            <a:tailEnd/>
          </a:ln>
        </p:spPr>
      </p:pic>
      <p:pic>
        <p:nvPicPr>
          <p:cNvPr id="8" name="Google Shape;97;p7"/>
          <p:cNvPicPr preferRelativeResize="0">
            <a:picLocks noChangeAspect="1" noChangeArrowheads="1"/>
          </p:cNvPicPr>
          <p:nvPr/>
        </p:nvPicPr>
        <p:blipFill>
          <a:blip r:embed="rId4"/>
          <a:srcRect/>
          <a:stretch>
            <a:fillRect/>
          </a:stretch>
        </p:blipFill>
        <p:spPr bwMode="auto">
          <a:xfrm rot="19495185">
            <a:off x="7613650" y="-192088"/>
            <a:ext cx="1635125" cy="2362201"/>
          </a:xfrm>
          <a:prstGeom prst="rect">
            <a:avLst/>
          </a:prstGeom>
          <a:noFill/>
          <a:ln w="9525">
            <a:noFill/>
            <a:miter lim="800000"/>
            <a:headEnd/>
            <a:tailEnd/>
          </a:ln>
        </p:spPr>
      </p:pic>
      <p:pic>
        <p:nvPicPr>
          <p:cNvPr id="9" name="Google Shape;98;p7"/>
          <p:cNvPicPr preferRelativeResize="0">
            <a:picLocks noChangeAspect="1" noChangeArrowheads="1"/>
          </p:cNvPicPr>
          <p:nvPr/>
        </p:nvPicPr>
        <p:blipFill>
          <a:blip r:embed="rId5"/>
          <a:srcRect/>
          <a:stretch>
            <a:fillRect/>
          </a:stretch>
        </p:blipFill>
        <p:spPr bwMode="auto">
          <a:xfrm rot="1815647">
            <a:off x="-523875" y="-963613"/>
            <a:ext cx="1365250" cy="2816226"/>
          </a:xfrm>
          <a:prstGeom prst="rect">
            <a:avLst/>
          </a:prstGeom>
          <a:noFill/>
          <a:ln w="9525">
            <a:noFill/>
            <a:miter lim="800000"/>
            <a:headEnd/>
            <a:tailEnd/>
          </a:ln>
        </p:spPr>
      </p:pic>
      <p:pic>
        <p:nvPicPr>
          <p:cNvPr id="10" name="Google Shape;99;p7"/>
          <p:cNvPicPr preferRelativeResize="0">
            <a:picLocks noChangeAspect="1" noChangeArrowheads="1"/>
          </p:cNvPicPr>
          <p:nvPr/>
        </p:nvPicPr>
        <p:blipFill>
          <a:blip r:embed="rId3"/>
          <a:srcRect/>
          <a:stretch>
            <a:fillRect/>
          </a:stretch>
        </p:blipFill>
        <p:spPr bwMode="auto">
          <a:xfrm rot="2150125">
            <a:off x="-254000" y="3175"/>
            <a:ext cx="1009650" cy="2511425"/>
          </a:xfrm>
          <a:prstGeom prst="rect">
            <a:avLst/>
          </a:prstGeom>
          <a:noFill/>
          <a:ln w="9525">
            <a:noFill/>
            <a:miter lim="800000"/>
            <a:headEnd/>
            <a:tailEnd/>
          </a:ln>
        </p:spPr>
      </p:pic>
      <p:pic>
        <p:nvPicPr>
          <p:cNvPr id="11" name="Google Shape;100;p7"/>
          <p:cNvPicPr preferRelativeResize="0">
            <a:picLocks noChangeAspect="1" noChangeArrowheads="1"/>
          </p:cNvPicPr>
          <p:nvPr/>
        </p:nvPicPr>
        <p:blipFill>
          <a:blip r:embed="rId6"/>
          <a:srcRect/>
          <a:stretch>
            <a:fillRect/>
          </a:stretch>
        </p:blipFill>
        <p:spPr bwMode="auto">
          <a:xfrm rot="1338873">
            <a:off x="8205788" y="3127375"/>
            <a:ext cx="1625600" cy="2546350"/>
          </a:xfrm>
          <a:prstGeom prst="rect">
            <a:avLst/>
          </a:prstGeom>
          <a:noFill/>
          <a:ln w="9525">
            <a:noFill/>
            <a:miter lim="800000"/>
            <a:headEnd/>
            <a:tailEnd/>
          </a:ln>
        </p:spPr>
      </p:pic>
      <p:pic>
        <p:nvPicPr>
          <p:cNvPr id="12" name="Google Shape;101;p7"/>
          <p:cNvPicPr preferRelativeResize="0">
            <a:picLocks noChangeAspect="1" noChangeArrowheads="1"/>
          </p:cNvPicPr>
          <p:nvPr/>
        </p:nvPicPr>
        <p:blipFill>
          <a:blip r:embed="rId7"/>
          <a:srcRect/>
          <a:stretch>
            <a:fillRect/>
          </a:stretch>
        </p:blipFill>
        <p:spPr bwMode="auto">
          <a:xfrm rot="18462560">
            <a:off x="7916863" y="255588"/>
            <a:ext cx="1603375" cy="2511425"/>
          </a:xfrm>
          <a:prstGeom prst="rect">
            <a:avLst/>
          </a:prstGeom>
          <a:noFill/>
          <a:ln w="9525">
            <a:noFill/>
            <a:miter lim="800000"/>
            <a:headEnd/>
            <a:tailEnd/>
          </a:ln>
        </p:spPr>
      </p:pic>
      <p:pic>
        <p:nvPicPr>
          <p:cNvPr id="13" name="Google Shape;102;p7"/>
          <p:cNvPicPr preferRelativeResize="0">
            <a:picLocks noChangeAspect="1" noChangeArrowheads="1"/>
          </p:cNvPicPr>
          <p:nvPr/>
        </p:nvPicPr>
        <p:blipFill>
          <a:blip r:embed="rId8"/>
          <a:srcRect/>
          <a:stretch>
            <a:fillRect/>
          </a:stretch>
        </p:blipFill>
        <p:spPr bwMode="auto">
          <a:xfrm rot="19404230">
            <a:off x="-393700" y="3678238"/>
            <a:ext cx="1357313" cy="2125662"/>
          </a:xfrm>
          <a:prstGeom prst="rect">
            <a:avLst/>
          </a:prstGeom>
          <a:noFill/>
          <a:ln w="9525">
            <a:noFill/>
            <a:miter lim="800000"/>
            <a:headEnd/>
            <a:tailEnd/>
          </a:ln>
        </p:spPr>
      </p:pic>
      <p:sp>
        <p:nvSpPr>
          <p:cNvPr id="103" name="Google Shape;103;p7"/>
          <p:cNvSpPr txBox="1">
            <a:spLocks noGrp="1"/>
          </p:cNvSpPr>
          <p:nvPr>
            <p:ph type="body" idx="1"/>
          </p:nvPr>
        </p:nvSpPr>
        <p:spPr>
          <a:xfrm>
            <a:off x="720000" y="1927025"/>
            <a:ext cx="4171500" cy="2415300"/>
          </a:xfrm>
          <a:prstGeom prst="rect">
            <a:avLst/>
          </a:prstGeom>
        </p:spPr>
        <p:txBody>
          <a:bodyPr spcFirstLastPara="1">
            <a:noAutofit/>
          </a:bodyPr>
          <a:lstStyle>
            <a:lvl1pPr marL="457200" lvl="0" indent="-304800" rtl="0">
              <a:lnSpc>
                <a:spcPct val="100000"/>
              </a:lnSpc>
              <a:spcBef>
                <a:spcPts val="0"/>
              </a:spcBef>
              <a:spcAft>
                <a:spcPts val="0"/>
              </a:spcAft>
              <a:buClr>
                <a:schemeClr val="dk1"/>
              </a:buClr>
              <a:buSzPts val="1200"/>
              <a:buFont typeface="Assistant Light"/>
              <a:buAutoNum type="arabicPeriod"/>
              <a:defRPr/>
            </a:lvl1pPr>
            <a:lvl2pPr marL="914400" lvl="1" indent="-304800" rtl="0">
              <a:lnSpc>
                <a:spcPct val="115000"/>
              </a:lnSpc>
              <a:spcBef>
                <a:spcPts val="1000"/>
              </a:spcBef>
              <a:spcAft>
                <a:spcPts val="0"/>
              </a:spcAft>
              <a:buClr>
                <a:srgbClr val="E76A28"/>
              </a:buClr>
              <a:buSzPts val="1200"/>
              <a:buFont typeface="Nunito Light"/>
              <a:buAutoNum type="alphaLcPeriod"/>
              <a:defRPr/>
            </a:lvl2pPr>
            <a:lvl3pPr marL="1371600" lvl="2" indent="-304800" rtl="0">
              <a:lnSpc>
                <a:spcPct val="115000"/>
              </a:lnSpc>
              <a:spcBef>
                <a:spcPts val="1600"/>
              </a:spcBef>
              <a:spcAft>
                <a:spcPts val="0"/>
              </a:spcAft>
              <a:buClr>
                <a:srgbClr val="E76A28"/>
              </a:buClr>
              <a:buSzPts val="1200"/>
              <a:buFont typeface="Nunito Light"/>
              <a:buAutoNum type="romanLcPeriod"/>
              <a:defRPr/>
            </a:lvl3pPr>
            <a:lvl4pPr marL="1828800" lvl="3" indent="-304800" rtl="0">
              <a:lnSpc>
                <a:spcPct val="115000"/>
              </a:lnSpc>
              <a:spcBef>
                <a:spcPts val="1600"/>
              </a:spcBef>
              <a:spcAft>
                <a:spcPts val="0"/>
              </a:spcAft>
              <a:buClr>
                <a:srgbClr val="E76A28"/>
              </a:buClr>
              <a:buSzPts val="1200"/>
              <a:buFont typeface="Nunito Light"/>
              <a:buAutoNum type="arabicPeriod"/>
              <a:defRPr/>
            </a:lvl4pPr>
            <a:lvl5pPr marL="2286000" lvl="4" indent="-304800" rtl="0">
              <a:lnSpc>
                <a:spcPct val="115000"/>
              </a:lnSpc>
              <a:spcBef>
                <a:spcPts val="1600"/>
              </a:spcBef>
              <a:spcAft>
                <a:spcPts val="0"/>
              </a:spcAft>
              <a:buClr>
                <a:srgbClr val="E76A28"/>
              </a:buClr>
              <a:buSzPts val="1200"/>
              <a:buFont typeface="Nunito Light"/>
              <a:buAutoNum type="alphaLcPeriod"/>
              <a:defRPr/>
            </a:lvl5pPr>
            <a:lvl6pPr marL="2743200" lvl="5" indent="-304800" rtl="0">
              <a:lnSpc>
                <a:spcPct val="115000"/>
              </a:lnSpc>
              <a:spcBef>
                <a:spcPts val="1600"/>
              </a:spcBef>
              <a:spcAft>
                <a:spcPts val="0"/>
              </a:spcAft>
              <a:buClr>
                <a:srgbClr val="999999"/>
              </a:buClr>
              <a:buSzPts val="1200"/>
              <a:buFont typeface="Nunito Light"/>
              <a:buAutoNum type="romanLcPeriod"/>
              <a:defRPr/>
            </a:lvl6pPr>
            <a:lvl7pPr marL="3200400" lvl="6" indent="-304800" rtl="0">
              <a:lnSpc>
                <a:spcPct val="115000"/>
              </a:lnSpc>
              <a:spcBef>
                <a:spcPts val="1600"/>
              </a:spcBef>
              <a:spcAft>
                <a:spcPts val="0"/>
              </a:spcAft>
              <a:buClr>
                <a:srgbClr val="999999"/>
              </a:buClr>
              <a:buSzPts val="1200"/>
              <a:buFont typeface="Nunito Light"/>
              <a:buAutoNum type="arabicPeriod"/>
              <a:defRPr/>
            </a:lvl7pPr>
            <a:lvl8pPr marL="3657600" lvl="7" indent="-304800" rtl="0">
              <a:lnSpc>
                <a:spcPct val="115000"/>
              </a:lnSpc>
              <a:spcBef>
                <a:spcPts val="1600"/>
              </a:spcBef>
              <a:spcAft>
                <a:spcPts val="0"/>
              </a:spcAft>
              <a:buClr>
                <a:srgbClr val="999999"/>
              </a:buClr>
              <a:buSzPts val="1200"/>
              <a:buFont typeface="Nunito Light"/>
              <a:buAutoNum type="alphaLcPeriod"/>
              <a:defRPr/>
            </a:lvl8pPr>
            <a:lvl9pPr marL="4114800" lvl="8" indent="-304800" rtl="0">
              <a:lnSpc>
                <a:spcPct val="115000"/>
              </a:lnSpc>
              <a:spcBef>
                <a:spcPts val="1600"/>
              </a:spcBef>
              <a:spcAft>
                <a:spcPts val="1600"/>
              </a:spcAft>
              <a:buClr>
                <a:srgbClr val="999999"/>
              </a:buClr>
              <a:buSzPts val="1200"/>
              <a:buFont typeface="Nunito Light"/>
              <a:buAutoNum type="romanLcPeriod"/>
              <a:defRPr/>
            </a:lvl9pPr>
          </a:lstStyle>
          <a:p>
            <a:endParaRPr/>
          </a:p>
        </p:txBody>
      </p:sp>
      <p:sp>
        <p:nvSpPr>
          <p:cNvPr id="104" name="Google Shape;104;p7"/>
          <p:cNvSpPr txBox="1">
            <a:spLocks noGrp="1"/>
          </p:cNvSpPr>
          <p:nvPr>
            <p:ph type="title"/>
          </p:nvPr>
        </p:nvSpPr>
        <p:spPr>
          <a:xfrm>
            <a:off x="720000" y="801175"/>
            <a:ext cx="4171500" cy="1125900"/>
          </a:xfrm>
          <a:prstGeom prst="rect">
            <a:avLst/>
          </a:prstGeom>
        </p:spPr>
        <p:txBody>
          <a:bodyPr spcFirstLastPara="1">
            <a:noAutofit/>
          </a:bodyPr>
          <a:lstStyle>
            <a:lvl1pPr lvl="0" algn="l" rtl="0">
              <a:spcBef>
                <a:spcPts val="0"/>
              </a:spcBef>
              <a:spcAft>
                <a:spcPts val="0"/>
              </a:spcAft>
              <a:buSzPts val="30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5" name="Google Shape;105;p7"/>
          <p:cNvSpPr>
            <a:spLocks noGrp="1"/>
          </p:cNvSpPr>
          <p:nvPr>
            <p:ph type="pic" idx="2"/>
          </p:nvPr>
        </p:nvSpPr>
        <p:spPr>
          <a:xfrm>
            <a:off x="5441000" y="1043825"/>
            <a:ext cx="2990100" cy="3131400"/>
          </a:xfrm>
          <a:prstGeom prst="roundRect">
            <a:avLst>
              <a:gd name="adj" fmla="val 16667"/>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06"/>
        <p:cNvGrpSpPr/>
        <p:nvPr/>
      </p:nvGrpSpPr>
      <p:grpSpPr>
        <a:xfrm>
          <a:off x="0" y="0"/>
          <a:ext cx="0" cy="0"/>
          <a:chOff x="0" y="0"/>
          <a:chExt cx="0" cy="0"/>
        </a:xfrm>
      </p:grpSpPr>
      <p:sp>
        <p:nvSpPr>
          <p:cNvPr id="107" name="Google Shape;107;p8"/>
          <p:cNvSpPr txBox="1">
            <a:spLocks noGrp="1"/>
          </p:cNvSpPr>
          <p:nvPr>
            <p:ph type="title"/>
          </p:nvPr>
        </p:nvSpPr>
        <p:spPr>
          <a:xfrm>
            <a:off x="1788900" y="1307100"/>
            <a:ext cx="5566200" cy="2529300"/>
          </a:xfrm>
          <a:prstGeom prst="rect">
            <a:avLst/>
          </a:prstGeom>
        </p:spPr>
        <p:txBody>
          <a:bodyPr spcFirstLastPara="1" anchor="ctr">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8"/>
        <p:cNvGrpSpPr/>
        <p:nvPr/>
      </p:nvGrpSpPr>
      <p:grpSpPr>
        <a:xfrm>
          <a:off x="0" y="0"/>
          <a:ext cx="0" cy="0"/>
          <a:chOff x="0" y="0"/>
          <a:chExt cx="0" cy="0"/>
        </a:xfrm>
      </p:grpSpPr>
      <p:sp>
        <p:nvSpPr>
          <p:cNvPr id="109" name="Google Shape;109;p9"/>
          <p:cNvSpPr txBox="1">
            <a:spLocks noGrp="1"/>
          </p:cNvSpPr>
          <p:nvPr>
            <p:ph type="title"/>
          </p:nvPr>
        </p:nvSpPr>
        <p:spPr>
          <a:xfrm>
            <a:off x="2088300" y="1634400"/>
            <a:ext cx="4967400" cy="841800"/>
          </a:xfrm>
          <a:prstGeom prst="rect">
            <a:avLst/>
          </a:prstGeom>
        </p:spPr>
        <p:txBody>
          <a:bodyPr spcFirstLastPara="1">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10" name="Google Shape;110;p9"/>
          <p:cNvSpPr txBox="1">
            <a:spLocks noGrp="1"/>
          </p:cNvSpPr>
          <p:nvPr>
            <p:ph type="subTitle" idx="1"/>
          </p:nvPr>
        </p:nvSpPr>
        <p:spPr>
          <a:xfrm>
            <a:off x="2088300" y="2476200"/>
            <a:ext cx="4967400" cy="1032900"/>
          </a:xfrm>
          <a:prstGeom prst="rect">
            <a:avLst/>
          </a:prstGeom>
        </p:spPr>
        <p:txBody>
          <a:bodyPr spcFirstLastPara="1">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bg1"/>
        </a:solidFill>
        <a:effectLst/>
      </p:bgPr>
    </p:bg>
    <p:spTree>
      <p:nvGrpSpPr>
        <p:cNvPr id="1" name="Shape 111"/>
        <p:cNvGrpSpPr/>
        <p:nvPr/>
      </p:nvGrpSpPr>
      <p:grpSpPr>
        <a:xfrm>
          <a:off x="0" y="0"/>
          <a:ext cx="0" cy="0"/>
          <a:chOff x="0" y="0"/>
          <a:chExt cx="0" cy="0"/>
        </a:xfrm>
      </p:grpSpPr>
      <p:sp>
        <p:nvSpPr>
          <p:cNvPr id="112" name="Google Shape;112;p10"/>
          <p:cNvSpPr txBox="1">
            <a:spLocks noGrp="1"/>
          </p:cNvSpPr>
          <p:nvPr>
            <p:ph type="title"/>
          </p:nvPr>
        </p:nvSpPr>
        <p:spPr>
          <a:xfrm>
            <a:off x="720000" y="3862050"/>
            <a:ext cx="7704000" cy="572700"/>
          </a:xfrm>
          <a:prstGeom prst="rect">
            <a:avLst/>
          </a:prstGeom>
        </p:spPr>
        <p:txBody>
          <a:bodyPr spcFirstLastPara="1" anchor="ctr">
            <a:noAutofit/>
          </a:bodyPr>
          <a:lstStyle>
            <a:lvl1pPr lvl="0" algn="ctr" rtl="0">
              <a:spcBef>
                <a:spcPts val="0"/>
              </a:spcBef>
              <a:spcAft>
                <a:spcPts val="0"/>
              </a:spcAft>
              <a:buSzPts val="30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bg1"/>
        </a:solidFill>
        <a:effectLst/>
      </p:bgPr>
    </p:bg>
    <p:spTree>
      <p:nvGrpSpPr>
        <p:cNvPr id="1" name="Shape 139"/>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140"/>
        <p:cNvGrpSpPr/>
        <p:nvPr/>
      </p:nvGrpSpPr>
      <p:grpSpPr>
        <a:xfrm>
          <a:off x="0" y="0"/>
          <a:ext cx="0" cy="0"/>
          <a:chOff x="0" y="0"/>
          <a:chExt cx="0" cy="0"/>
        </a:xfrm>
      </p:grpSpPr>
      <p:pic>
        <p:nvPicPr>
          <p:cNvPr id="18" name="Google Shape;141;p13"/>
          <p:cNvPicPr preferRelativeResize="0">
            <a:picLocks noChangeAspect="1" noChangeArrowheads="1"/>
          </p:cNvPicPr>
          <p:nvPr/>
        </p:nvPicPr>
        <p:blipFill>
          <a:blip r:embed="rId2"/>
          <a:srcRect/>
          <a:stretch>
            <a:fillRect/>
          </a:stretch>
        </p:blipFill>
        <p:spPr bwMode="auto">
          <a:xfrm rot="13228518">
            <a:off x="-1784350" y="3028950"/>
            <a:ext cx="4087813" cy="2725738"/>
          </a:xfrm>
          <a:prstGeom prst="rect">
            <a:avLst/>
          </a:prstGeom>
          <a:noFill/>
          <a:ln w="9525">
            <a:noFill/>
            <a:miter lim="800000"/>
            <a:headEnd/>
            <a:tailEnd/>
          </a:ln>
        </p:spPr>
      </p:pic>
      <p:pic>
        <p:nvPicPr>
          <p:cNvPr id="19" name="Google Shape;142;p13"/>
          <p:cNvPicPr preferRelativeResize="0">
            <a:picLocks noChangeAspect="1" noChangeArrowheads="1"/>
          </p:cNvPicPr>
          <p:nvPr/>
        </p:nvPicPr>
        <p:blipFill>
          <a:blip r:embed="rId2"/>
          <a:srcRect/>
          <a:stretch>
            <a:fillRect/>
          </a:stretch>
        </p:blipFill>
        <p:spPr bwMode="auto">
          <a:xfrm rot="8730987" flipH="1">
            <a:off x="6219825" y="3111500"/>
            <a:ext cx="4087813" cy="2725738"/>
          </a:xfrm>
          <a:prstGeom prst="rect">
            <a:avLst/>
          </a:prstGeom>
          <a:noFill/>
          <a:ln w="9525">
            <a:noFill/>
            <a:miter lim="800000"/>
            <a:headEnd/>
            <a:tailEnd/>
          </a:ln>
        </p:spPr>
      </p:pic>
      <p:pic>
        <p:nvPicPr>
          <p:cNvPr id="20" name="Google Shape;143;p13"/>
          <p:cNvPicPr preferRelativeResize="0">
            <a:picLocks noChangeAspect="1" noChangeArrowheads="1"/>
          </p:cNvPicPr>
          <p:nvPr/>
        </p:nvPicPr>
        <p:blipFill>
          <a:blip r:embed="rId3"/>
          <a:srcRect/>
          <a:stretch>
            <a:fillRect/>
          </a:stretch>
        </p:blipFill>
        <p:spPr bwMode="auto">
          <a:xfrm rot="759699">
            <a:off x="8578850" y="2297113"/>
            <a:ext cx="1293813" cy="3222625"/>
          </a:xfrm>
          <a:prstGeom prst="rect">
            <a:avLst/>
          </a:prstGeom>
          <a:noFill/>
          <a:ln w="9525">
            <a:noFill/>
            <a:miter lim="800000"/>
            <a:headEnd/>
            <a:tailEnd/>
          </a:ln>
        </p:spPr>
      </p:pic>
      <p:pic>
        <p:nvPicPr>
          <p:cNvPr id="21" name="Google Shape;144;p13"/>
          <p:cNvPicPr preferRelativeResize="0">
            <a:picLocks noChangeAspect="1" noChangeArrowheads="1"/>
          </p:cNvPicPr>
          <p:nvPr/>
        </p:nvPicPr>
        <p:blipFill>
          <a:blip r:embed="rId4"/>
          <a:srcRect/>
          <a:stretch>
            <a:fillRect/>
          </a:stretch>
        </p:blipFill>
        <p:spPr bwMode="auto">
          <a:xfrm>
            <a:off x="7926388" y="2800350"/>
            <a:ext cx="1636712" cy="2362200"/>
          </a:xfrm>
          <a:prstGeom prst="rect">
            <a:avLst/>
          </a:prstGeom>
          <a:noFill/>
          <a:ln w="9525">
            <a:noFill/>
            <a:miter lim="800000"/>
            <a:headEnd/>
            <a:tailEnd/>
          </a:ln>
        </p:spPr>
      </p:pic>
      <p:pic>
        <p:nvPicPr>
          <p:cNvPr id="22" name="Google Shape;145;p13"/>
          <p:cNvPicPr preferRelativeResize="0">
            <a:picLocks noChangeAspect="1" noChangeArrowheads="1"/>
          </p:cNvPicPr>
          <p:nvPr/>
        </p:nvPicPr>
        <p:blipFill>
          <a:blip r:embed="rId5"/>
          <a:srcRect/>
          <a:stretch>
            <a:fillRect/>
          </a:stretch>
        </p:blipFill>
        <p:spPr bwMode="auto">
          <a:xfrm rot="20554767">
            <a:off x="7953375" y="3294063"/>
            <a:ext cx="1460500" cy="2511425"/>
          </a:xfrm>
          <a:prstGeom prst="rect">
            <a:avLst/>
          </a:prstGeom>
          <a:noFill/>
          <a:ln w="9525">
            <a:noFill/>
            <a:miter lim="800000"/>
            <a:headEnd/>
            <a:tailEnd/>
          </a:ln>
        </p:spPr>
      </p:pic>
      <p:pic>
        <p:nvPicPr>
          <p:cNvPr id="23" name="Google Shape;146;p13"/>
          <p:cNvPicPr preferRelativeResize="0">
            <a:picLocks noChangeAspect="1" noChangeArrowheads="1"/>
          </p:cNvPicPr>
          <p:nvPr/>
        </p:nvPicPr>
        <p:blipFill>
          <a:blip r:embed="rId6"/>
          <a:srcRect/>
          <a:stretch>
            <a:fillRect/>
          </a:stretch>
        </p:blipFill>
        <p:spPr bwMode="auto">
          <a:xfrm rot="1291264">
            <a:off x="-763588" y="2725738"/>
            <a:ext cx="1604963" cy="2511425"/>
          </a:xfrm>
          <a:prstGeom prst="rect">
            <a:avLst/>
          </a:prstGeom>
          <a:noFill/>
          <a:ln w="9525">
            <a:noFill/>
            <a:miter lim="800000"/>
            <a:headEnd/>
            <a:tailEnd/>
          </a:ln>
        </p:spPr>
      </p:pic>
      <p:pic>
        <p:nvPicPr>
          <p:cNvPr id="24" name="Google Shape;147;p13"/>
          <p:cNvPicPr preferRelativeResize="0">
            <a:picLocks noChangeAspect="1" noChangeArrowheads="1"/>
          </p:cNvPicPr>
          <p:nvPr/>
        </p:nvPicPr>
        <p:blipFill>
          <a:blip r:embed="rId7"/>
          <a:srcRect/>
          <a:stretch>
            <a:fillRect/>
          </a:stretch>
        </p:blipFill>
        <p:spPr bwMode="auto">
          <a:xfrm>
            <a:off x="-342900" y="3195638"/>
            <a:ext cx="1636713" cy="2559050"/>
          </a:xfrm>
          <a:prstGeom prst="rect">
            <a:avLst/>
          </a:prstGeom>
          <a:noFill/>
          <a:ln w="9525">
            <a:noFill/>
            <a:miter lim="800000"/>
            <a:headEnd/>
            <a:tailEnd/>
          </a:ln>
        </p:spPr>
      </p:pic>
      <p:pic>
        <p:nvPicPr>
          <p:cNvPr id="25" name="Google Shape;148;p13"/>
          <p:cNvPicPr preferRelativeResize="0">
            <a:picLocks noChangeAspect="1" noChangeArrowheads="1"/>
          </p:cNvPicPr>
          <p:nvPr/>
        </p:nvPicPr>
        <p:blipFill>
          <a:blip r:embed="rId8"/>
          <a:srcRect/>
          <a:stretch>
            <a:fillRect/>
          </a:stretch>
        </p:blipFill>
        <p:spPr bwMode="auto">
          <a:xfrm>
            <a:off x="39688" y="3605213"/>
            <a:ext cx="1520825" cy="2195512"/>
          </a:xfrm>
          <a:prstGeom prst="rect">
            <a:avLst/>
          </a:prstGeom>
          <a:noFill/>
          <a:ln w="9525">
            <a:noFill/>
            <a:miter lim="800000"/>
            <a:headEnd/>
            <a:tailEnd/>
          </a:ln>
        </p:spPr>
      </p:pic>
      <p:sp>
        <p:nvSpPr>
          <p:cNvPr id="149" name="Google Shape;149;p13"/>
          <p:cNvSpPr txBox="1">
            <a:spLocks noGrp="1"/>
          </p:cNvSpPr>
          <p:nvPr>
            <p:ph type="title"/>
          </p:nvPr>
        </p:nvSpPr>
        <p:spPr>
          <a:xfrm>
            <a:off x="720000" y="1858575"/>
            <a:ext cx="1999500" cy="411900"/>
          </a:xfrm>
          <a:prstGeom prst="rect">
            <a:avLst/>
          </a:prstGeom>
        </p:spPr>
        <p:txBody>
          <a:bodyPr spcFirstLastPara="1" anchor="b">
            <a:noAutofit/>
          </a:bodyPr>
          <a:lstStyle>
            <a:lvl1pPr lvl="0" rtl="0">
              <a:spcBef>
                <a:spcPts val="0"/>
              </a:spcBef>
              <a:spcAft>
                <a:spcPts val="0"/>
              </a:spcAft>
              <a:buSzPts val="2500"/>
              <a:buNone/>
              <a:defRPr sz="20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0" name="Google Shape;150;p13"/>
          <p:cNvSpPr txBox="1">
            <a:spLocks noGrp="1"/>
          </p:cNvSpPr>
          <p:nvPr>
            <p:ph type="title" idx="2"/>
          </p:nvPr>
        </p:nvSpPr>
        <p:spPr>
          <a:xfrm>
            <a:off x="1272750" y="1426500"/>
            <a:ext cx="894000" cy="358800"/>
          </a:xfrm>
          <a:prstGeom prst="rect">
            <a:avLst/>
          </a:prstGeom>
        </p:spPr>
        <p:txBody>
          <a:bodyPr spcFirstLastPara="1" anchor="ctr">
            <a:noAutofit/>
          </a:bodyPr>
          <a:lstStyle>
            <a:lvl1pPr lvl="0"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rPr lang="en-US"/>
              <a:t>Click to edit Master title style</a:t>
            </a:r>
            <a:endParaRPr/>
          </a:p>
        </p:txBody>
      </p:sp>
      <p:sp>
        <p:nvSpPr>
          <p:cNvPr id="151" name="Google Shape;151;p13"/>
          <p:cNvSpPr txBox="1">
            <a:spLocks noGrp="1"/>
          </p:cNvSpPr>
          <p:nvPr>
            <p:ph type="subTitle" idx="1"/>
          </p:nvPr>
        </p:nvSpPr>
        <p:spPr>
          <a:xfrm>
            <a:off x="720000" y="2194275"/>
            <a:ext cx="1999500" cy="527700"/>
          </a:xfrm>
          <a:prstGeom prst="rect">
            <a:avLst/>
          </a:prstGeom>
        </p:spPr>
        <p:txBody>
          <a:bodyPr spcFirstLastPara="1">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2" name="Google Shape;152;p13"/>
          <p:cNvSpPr txBox="1">
            <a:spLocks noGrp="1"/>
          </p:cNvSpPr>
          <p:nvPr>
            <p:ph type="title" idx="3"/>
          </p:nvPr>
        </p:nvSpPr>
        <p:spPr>
          <a:xfrm>
            <a:off x="3572250" y="1858575"/>
            <a:ext cx="1999500" cy="411900"/>
          </a:xfrm>
          <a:prstGeom prst="rect">
            <a:avLst/>
          </a:prstGeom>
        </p:spPr>
        <p:txBody>
          <a:bodyPr spcFirstLastPara="1" anchor="b">
            <a:noAutofit/>
          </a:bodyPr>
          <a:lstStyle>
            <a:lvl1pPr lvl="0" rtl="0">
              <a:spcBef>
                <a:spcPts val="0"/>
              </a:spcBef>
              <a:spcAft>
                <a:spcPts val="0"/>
              </a:spcAft>
              <a:buSzPts val="2500"/>
              <a:buNone/>
              <a:defRPr sz="20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3" name="Google Shape;153;p13"/>
          <p:cNvSpPr txBox="1">
            <a:spLocks noGrp="1"/>
          </p:cNvSpPr>
          <p:nvPr>
            <p:ph type="title" idx="4"/>
          </p:nvPr>
        </p:nvSpPr>
        <p:spPr>
          <a:xfrm>
            <a:off x="4125000" y="1426500"/>
            <a:ext cx="894000" cy="358800"/>
          </a:xfrm>
          <a:prstGeom prst="rect">
            <a:avLst/>
          </a:prstGeom>
        </p:spPr>
        <p:txBody>
          <a:bodyPr spcFirstLastPara="1" anchor="ctr">
            <a:noAutofit/>
          </a:bodyPr>
          <a:lstStyle>
            <a:lvl1pPr lvl="0"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rPr lang="en-US"/>
              <a:t>Click to edit Master title style</a:t>
            </a:r>
            <a:endParaRPr/>
          </a:p>
        </p:txBody>
      </p:sp>
      <p:sp>
        <p:nvSpPr>
          <p:cNvPr id="154" name="Google Shape;154;p13"/>
          <p:cNvSpPr txBox="1">
            <a:spLocks noGrp="1"/>
          </p:cNvSpPr>
          <p:nvPr>
            <p:ph type="subTitle" idx="5"/>
          </p:nvPr>
        </p:nvSpPr>
        <p:spPr>
          <a:xfrm>
            <a:off x="3572250" y="2194275"/>
            <a:ext cx="1999500" cy="527700"/>
          </a:xfrm>
          <a:prstGeom prst="rect">
            <a:avLst/>
          </a:prstGeom>
        </p:spPr>
        <p:txBody>
          <a:bodyPr spcFirstLastPara="1">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5" name="Google Shape;155;p13"/>
          <p:cNvSpPr txBox="1">
            <a:spLocks noGrp="1"/>
          </p:cNvSpPr>
          <p:nvPr>
            <p:ph type="title" idx="6"/>
          </p:nvPr>
        </p:nvSpPr>
        <p:spPr>
          <a:xfrm>
            <a:off x="6424500" y="1858575"/>
            <a:ext cx="1999500" cy="411900"/>
          </a:xfrm>
          <a:prstGeom prst="rect">
            <a:avLst/>
          </a:prstGeom>
        </p:spPr>
        <p:txBody>
          <a:bodyPr spcFirstLastPara="1" anchor="b">
            <a:noAutofit/>
          </a:bodyPr>
          <a:lstStyle>
            <a:lvl1pPr lvl="0" rtl="0">
              <a:spcBef>
                <a:spcPts val="0"/>
              </a:spcBef>
              <a:spcAft>
                <a:spcPts val="0"/>
              </a:spcAft>
              <a:buSzPts val="2500"/>
              <a:buNone/>
              <a:defRPr sz="20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6" name="Google Shape;156;p13"/>
          <p:cNvSpPr txBox="1">
            <a:spLocks noGrp="1"/>
          </p:cNvSpPr>
          <p:nvPr>
            <p:ph type="title" idx="7"/>
          </p:nvPr>
        </p:nvSpPr>
        <p:spPr>
          <a:xfrm>
            <a:off x="6977250" y="1426500"/>
            <a:ext cx="894000" cy="358800"/>
          </a:xfrm>
          <a:prstGeom prst="rect">
            <a:avLst/>
          </a:prstGeom>
        </p:spPr>
        <p:txBody>
          <a:bodyPr spcFirstLastPara="1" anchor="ctr">
            <a:noAutofit/>
          </a:bodyPr>
          <a:lstStyle>
            <a:lvl1pPr lvl="0"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rPr lang="en-US"/>
              <a:t>Click to edit Master title style</a:t>
            </a:r>
            <a:endParaRPr/>
          </a:p>
        </p:txBody>
      </p:sp>
      <p:sp>
        <p:nvSpPr>
          <p:cNvPr id="157" name="Google Shape;157;p13"/>
          <p:cNvSpPr txBox="1">
            <a:spLocks noGrp="1"/>
          </p:cNvSpPr>
          <p:nvPr>
            <p:ph type="subTitle" idx="8"/>
          </p:nvPr>
        </p:nvSpPr>
        <p:spPr>
          <a:xfrm>
            <a:off x="6424500" y="2194275"/>
            <a:ext cx="1999500" cy="527700"/>
          </a:xfrm>
          <a:prstGeom prst="rect">
            <a:avLst/>
          </a:prstGeom>
        </p:spPr>
        <p:txBody>
          <a:bodyPr spcFirstLastPara="1">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8" name="Google Shape;158;p13"/>
          <p:cNvSpPr txBox="1">
            <a:spLocks noGrp="1"/>
          </p:cNvSpPr>
          <p:nvPr>
            <p:ph type="title" idx="9"/>
          </p:nvPr>
        </p:nvSpPr>
        <p:spPr>
          <a:xfrm>
            <a:off x="2146125" y="3647975"/>
            <a:ext cx="1999500" cy="411900"/>
          </a:xfrm>
          <a:prstGeom prst="rect">
            <a:avLst/>
          </a:prstGeom>
        </p:spPr>
        <p:txBody>
          <a:bodyPr spcFirstLastPara="1" anchor="b">
            <a:noAutofit/>
          </a:bodyPr>
          <a:lstStyle>
            <a:lvl1pPr lvl="0" rtl="0">
              <a:spcBef>
                <a:spcPts val="0"/>
              </a:spcBef>
              <a:spcAft>
                <a:spcPts val="0"/>
              </a:spcAft>
              <a:buSzPts val="2500"/>
              <a:buNone/>
              <a:defRPr sz="20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9" name="Google Shape;159;p13"/>
          <p:cNvSpPr txBox="1">
            <a:spLocks noGrp="1"/>
          </p:cNvSpPr>
          <p:nvPr>
            <p:ph type="title" idx="13"/>
          </p:nvPr>
        </p:nvSpPr>
        <p:spPr>
          <a:xfrm>
            <a:off x="2698875" y="3216125"/>
            <a:ext cx="894000" cy="358800"/>
          </a:xfrm>
          <a:prstGeom prst="rect">
            <a:avLst/>
          </a:prstGeom>
        </p:spPr>
        <p:txBody>
          <a:bodyPr spcFirstLastPara="1" anchor="ctr">
            <a:noAutofit/>
          </a:bodyPr>
          <a:lstStyle>
            <a:lvl1pPr lvl="0" rtl="0">
              <a:spcBef>
                <a:spcPts val="0"/>
              </a:spcBef>
              <a:spcAft>
                <a:spcPts val="0"/>
              </a:spcAft>
              <a:buSzPts val="2500"/>
              <a:buNone/>
              <a:defRPr sz="3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en-US"/>
              <a:t>Click to edit Master title style</a:t>
            </a:r>
            <a:endParaRPr/>
          </a:p>
        </p:txBody>
      </p:sp>
      <p:sp>
        <p:nvSpPr>
          <p:cNvPr id="160" name="Google Shape;160;p13"/>
          <p:cNvSpPr txBox="1">
            <a:spLocks noGrp="1"/>
          </p:cNvSpPr>
          <p:nvPr>
            <p:ph type="subTitle" idx="14"/>
          </p:nvPr>
        </p:nvSpPr>
        <p:spPr>
          <a:xfrm>
            <a:off x="2146125" y="3983700"/>
            <a:ext cx="1999500" cy="527700"/>
          </a:xfrm>
          <a:prstGeom prst="rect">
            <a:avLst/>
          </a:prstGeom>
        </p:spPr>
        <p:txBody>
          <a:bodyPr spcFirstLastPara="1">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61" name="Google Shape;161;p13"/>
          <p:cNvSpPr txBox="1">
            <a:spLocks noGrp="1"/>
          </p:cNvSpPr>
          <p:nvPr>
            <p:ph type="title" idx="15"/>
          </p:nvPr>
        </p:nvSpPr>
        <p:spPr>
          <a:xfrm>
            <a:off x="4998375" y="3647975"/>
            <a:ext cx="1999500" cy="411900"/>
          </a:xfrm>
          <a:prstGeom prst="rect">
            <a:avLst/>
          </a:prstGeom>
        </p:spPr>
        <p:txBody>
          <a:bodyPr spcFirstLastPara="1" anchor="b">
            <a:noAutofit/>
          </a:bodyPr>
          <a:lstStyle>
            <a:lvl1pPr lvl="0" rtl="0">
              <a:spcBef>
                <a:spcPts val="0"/>
              </a:spcBef>
              <a:spcAft>
                <a:spcPts val="0"/>
              </a:spcAft>
              <a:buSzPts val="2500"/>
              <a:buNone/>
              <a:defRPr sz="20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2" name="Google Shape;162;p13"/>
          <p:cNvSpPr txBox="1">
            <a:spLocks noGrp="1"/>
          </p:cNvSpPr>
          <p:nvPr>
            <p:ph type="title" idx="16"/>
          </p:nvPr>
        </p:nvSpPr>
        <p:spPr>
          <a:xfrm>
            <a:off x="5551125" y="3216125"/>
            <a:ext cx="894000" cy="358800"/>
          </a:xfrm>
          <a:prstGeom prst="rect">
            <a:avLst/>
          </a:prstGeom>
        </p:spPr>
        <p:txBody>
          <a:bodyPr spcFirstLastPara="1" anchor="ctr">
            <a:noAutofit/>
          </a:bodyPr>
          <a:lstStyle>
            <a:lvl1pPr lvl="0" rtl="0">
              <a:spcBef>
                <a:spcPts val="0"/>
              </a:spcBef>
              <a:spcAft>
                <a:spcPts val="0"/>
              </a:spcAft>
              <a:buSzPts val="2500"/>
              <a:buNone/>
              <a:defRPr sz="3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en-US"/>
              <a:t>Click to edit Master title style</a:t>
            </a:r>
            <a:endParaRPr/>
          </a:p>
        </p:txBody>
      </p:sp>
      <p:sp>
        <p:nvSpPr>
          <p:cNvPr id="163" name="Google Shape;163;p13"/>
          <p:cNvSpPr txBox="1">
            <a:spLocks noGrp="1"/>
          </p:cNvSpPr>
          <p:nvPr>
            <p:ph type="subTitle" idx="17"/>
          </p:nvPr>
        </p:nvSpPr>
        <p:spPr>
          <a:xfrm>
            <a:off x="4998375" y="3983700"/>
            <a:ext cx="1999500" cy="527700"/>
          </a:xfrm>
          <a:prstGeom prst="rect">
            <a:avLst/>
          </a:prstGeom>
        </p:spPr>
        <p:txBody>
          <a:bodyPr spcFirstLastPara="1">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64" name="Google Shape;164;p13"/>
          <p:cNvSpPr txBox="1">
            <a:spLocks noGrp="1"/>
          </p:cNvSpPr>
          <p:nvPr>
            <p:ph type="title" idx="18"/>
          </p:nvPr>
        </p:nvSpPr>
        <p:spPr>
          <a:xfrm>
            <a:off x="720000" y="445025"/>
            <a:ext cx="7704000" cy="572700"/>
          </a:xfrm>
          <a:prstGeom prst="rect">
            <a:avLst/>
          </a:prstGeom>
        </p:spPr>
        <p:txBody>
          <a:bodyPr spcFirstLastPara="1">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165"/>
        <p:cNvGrpSpPr/>
        <p:nvPr/>
      </p:nvGrpSpPr>
      <p:grpSpPr>
        <a:xfrm>
          <a:off x="0" y="0"/>
          <a:ext cx="0" cy="0"/>
          <a:chOff x="0" y="0"/>
          <a:chExt cx="0" cy="0"/>
        </a:xfrm>
      </p:grpSpPr>
      <p:pic>
        <p:nvPicPr>
          <p:cNvPr id="7" name="Google Shape;166;p14"/>
          <p:cNvPicPr preferRelativeResize="0">
            <a:picLocks noChangeAspect="1" noChangeArrowheads="1"/>
          </p:cNvPicPr>
          <p:nvPr/>
        </p:nvPicPr>
        <p:blipFill>
          <a:blip r:embed="rId2"/>
          <a:srcRect/>
          <a:stretch>
            <a:fillRect/>
          </a:stretch>
        </p:blipFill>
        <p:spPr bwMode="auto">
          <a:xfrm rot="8730987" flipH="1">
            <a:off x="6219825" y="3111500"/>
            <a:ext cx="4087813" cy="2725738"/>
          </a:xfrm>
          <a:prstGeom prst="rect">
            <a:avLst/>
          </a:prstGeom>
          <a:noFill/>
          <a:ln w="9525">
            <a:noFill/>
            <a:miter lim="800000"/>
            <a:headEnd/>
            <a:tailEnd/>
          </a:ln>
        </p:spPr>
      </p:pic>
      <p:pic>
        <p:nvPicPr>
          <p:cNvPr id="8" name="Google Shape;167;p14"/>
          <p:cNvPicPr preferRelativeResize="0">
            <a:picLocks noChangeAspect="1" noChangeArrowheads="1"/>
          </p:cNvPicPr>
          <p:nvPr/>
        </p:nvPicPr>
        <p:blipFill>
          <a:blip r:embed="rId3"/>
          <a:srcRect/>
          <a:stretch>
            <a:fillRect/>
          </a:stretch>
        </p:blipFill>
        <p:spPr bwMode="auto">
          <a:xfrm rot="759699">
            <a:off x="8578850" y="2297113"/>
            <a:ext cx="1293813" cy="3222625"/>
          </a:xfrm>
          <a:prstGeom prst="rect">
            <a:avLst/>
          </a:prstGeom>
          <a:noFill/>
          <a:ln w="9525">
            <a:noFill/>
            <a:miter lim="800000"/>
            <a:headEnd/>
            <a:tailEnd/>
          </a:ln>
        </p:spPr>
      </p:pic>
      <p:pic>
        <p:nvPicPr>
          <p:cNvPr id="9" name="Google Shape;168;p14"/>
          <p:cNvPicPr preferRelativeResize="0">
            <a:picLocks noChangeAspect="1" noChangeArrowheads="1"/>
          </p:cNvPicPr>
          <p:nvPr/>
        </p:nvPicPr>
        <p:blipFill>
          <a:blip r:embed="rId4"/>
          <a:srcRect/>
          <a:stretch>
            <a:fillRect/>
          </a:stretch>
        </p:blipFill>
        <p:spPr bwMode="auto">
          <a:xfrm>
            <a:off x="7926388" y="2800350"/>
            <a:ext cx="1636712" cy="2362200"/>
          </a:xfrm>
          <a:prstGeom prst="rect">
            <a:avLst/>
          </a:prstGeom>
          <a:noFill/>
          <a:ln w="9525">
            <a:noFill/>
            <a:miter lim="800000"/>
            <a:headEnd/>
            <a:tailEnd/>
          </a:ln>
        </p:spPr>
      </p:pic>
      <p:pic>
        <p:nvPicPr>
          <p:cNvPr id="10" name="Google Shape;169;p14"/>
          <p:cNvPicPr preferRelativeResize="0">
            <a:picLocks noChangeAspect="1" noChangeArrowheads="1"/>
          </p:cNvPicPr>
          <p:nvPr/>
        </p:nvPicPr>
        <p:blipFill>
          <a:blip r:embed="rId2"/>
          <a:srcRect/>
          <a:stretch>
            <a:fillRect/>
          </a:stretch>
        </p:blipFill>
        <p:spPr bwMode="auto">
          <a:xfrm rot="19171482" flipH="1">
            <a:off x="-1727200" y="-496888"/>
            <a:ext cx="4087813" cy="2725738"/>
          </a:xfrm>
          <a:prstGeom prst="rect">
            <a:avLst/>
          </a:prstGeom>
          <a:noFill/>
          <a:ln w="9525">
            <a:noFill/>
            <a:miter lim="800000"/>
            <a:headEnd/>
            <a:tailEnd/>
          </a:ln>
        </p:spPr>
      </p:pic>
      <p:pic>
        <p:nvPicPr>
          <p:cNvPr id="11" name="Google Shape;170;p14"/>
          <p:cNvPicPr preferRelativeResize="0">
            <a:picLocks noChangeAspect="1" noChangeArrowheads="1"/>
          </p:cNvPicPr>
          <p:nvPr/>
        </p:nvPicPr>
        <p:blipFill>
          <a:blip r:embed="rId5"/>
          <a:srcRect/>
          <a:stretch>
            <a:fillRect/>
          </a:stretch>
        </p:blipFill>
        <p:spPr bwMode="auto">
          <a:xfrm rot="9508736" flipH="1">
            <a:off x="-831850" y="0"/>
            <a:ext cx="1604963" cy="2509838"/>
          </a:xfrm>
          <a:prstGeom prst="rect">
            <a:avLst/>
          </a:prstGeom>
          <a:noFill/>
          <a:ln w="9525">
            <a:noFill/>
            <a:miter lim="800000"/>
            <a:headEnd/>
            <a:tailEnd/>
          </a:ln>
        </p:spPr>
      </p:pic>
      <p:pic>
        <p:nvPicPr>
          <p:cNvPr id="12" name="Google Shape;171;p14"/>
          <p:cNvPicPr preferRelativeResize="0">
            <a:picLocks noChangeAspect="1" noChangeArrowheads="1"/>
          </p:cNvPicPr>
          <p:nvPr/>
        </p:nvPicPr>
        <p:blipFill>
          <a:blip r:embed="rId6"/>
          <a:srcRect/>
          <a:stretch>
            <a:fillRect/>
          </a:stretch>
        </p:blipFill>
        <p:spPr bwMode="auto">
          <a:xfrm rot="9691091" flipH="1">
            <a:off x="-534988" y="-53975"/>
            <a:ext cx="1244601" cy="1947863"/>
          </a:xfrm>
          <a:prstGeom prst="rect">
            <a:avLst/>
          </a:prstGeom>
          <a:noFill/>
          <a:ln w="9525">
            <a:noFill/>
            <a:miter lim="800000"/>
            <a:headEnd/>
            <a:tailEnd/>
          </a:ln>
        </p:spPr>
      </p:pic>
      <p:pic>
        <p:nvPicPr>
          <p:cNvPr id="13" name="Google Shape;172;p14"/>
          <p:cNvPicPr preferRelativeResize="0">
            <a:picLocks noChangeAspect="1" noChangeArrowheads="1"/>
          </p:cNvPicPr>
          <p:nvPr/>
        </p:nvPicPr>
        <p:blipFill>
          <a:blip r:embed="rId7"/>
          <a:srcRect/>
          <a:stretch>
            <a:fillRect/>
          </a:stretch>
        </p:blipFill>
        <p:spPr bwMode="auto">
          <a:xfrm rot="4976594" flipH="1">
            <a:off x="-739775" y="-1190626"/>
            <a:ext cx="1635126" cy="2559051"/>
          </a:xfrm>
          <a:prstGeom prst="rect">
            <a:avLst/>
          </a:prstGeom>
          <a:noFill/>
          <a:ln w="9525">
            <a:noFill/>
            <a:miter lim="800000"/>
            <a:headEnd/>
            <a:tailEnd/>
          </a:ln>
        </p:spPr>
      </p:pic>
      <p:pic>
        <p:nvPicPr>
          <p:cNvPr id="14" name="Google Shape;173;p14"/>
          <p:cNvPicPr preferRelativeResize="0">
            <a:picLocks noChangeAspect="1" noChangeArrowheads="1"/>
          </p:cNvPicPr>
          <p:nvPr/>
        </p:nvPicPr>
        <p:blipFill>
          <a:blip r:embed="rId8"/>
          <a:srcRect/>
          <a:stretch>
            <a:fillRect/>
          </a:stretch>
        </p:blipFill>
        <p:spPr bwMode="auto">
          <a:xfrm rot="20554767">
            <a:off x="7953375" y="3294063"/>
            <a:ext cx="1460500" cy="2511425"/>
          </a:xfrm>
          <a:prstGeom prst="rect">
            <a:avLst/>
          </a:prstGeom>
          <a:noFill/>
          <a:ln w="9525">
            <a:noFill/>
            <a:miter lim="800000"/>
            <a:headEnd/>
            <a:tailEnd/>
          </a:ln>
        </p:spPr>
      </p:pic>
      <p:sp>
        <p:nvSpPr>
          <p:cNvPr id="174" name="Google Shape;174;p14"/>
          <p:cNvSpPr txBox="1">
            <a:spLocks noGrp="1"/>
          </p:cNvSpPr>
          <p:nvPr>
            <p:ph type="title"/>
          </p:nvPr>
        </p:nvSpPr>
        <p:spPr>
          <a:xfrm>
            <a:off x="720000" y="539400"/>
            <a:ext cx="3954300" cy="518700"/>
          </a:xfrm>
          <a:prstGeom prst="rect">
            <a:avLst/>
          </a:prstGeom>
        </p:spPr>
        <p:txBody>
          <a:bodyPr spcFirstLastPara="1">
            <a:noAutofit/>
          </a:bodyPr>
          <a:lstStyle>
            <a:lvl1pPr lvl="0" algn="l"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5" name="Google Shape;175;p14"/>
          <p:cNvSpPr txBox="1">
            <a:spLocks noGrp="1"/>
          </p:cNvSpPr>
          <p:nvPr>
            <p:ph type="subTitle" idx="1"/>
          </p:nvPr>
        </p:nvSpPr>
        <p:spPr>
          <a:xfrm>
            <a:off x="720000" y="1057775"/>
            <a:ext cx="3954300" cy="1125600"/>
          </a:xfrm>
          <a:prstGeom prst="rect">
            <a:avLst/>
          </a:prstGeom>
        </p:spPr>
        <p:txBody>
          <a:bodyPr spcFirstLastPara="1">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176" name="Google Shape;176;p14"/>
          <p:cNvSpPr>
            <a:spLocks noGrp="1"/>
          </p:cNvSpPr>
          <p:nvPr>
            <p:ph type="pic" idx="2"/>
          </p:nvPr>
        </p:nvSpPr>
        <p:spPr>
          <a:xfrm>
            <a:off x="4818050" y="539400"/>
            <a:ext cx="3612900" cy="1770000"/>
          </a:xfrm>
          <a:prstGeom prst="roundRect">
            <a:avLst>
              <a:gd name="adj" fmla="val 16667"/>
            </a:avLst>
          </a:prstGeom>
          <a:noFill/>
          <a:ln>
            <a:noFill/>
          </a:ln>
        </p:spPr>
      </p:sp>
      <p:sp>
        <p:nvSpPr>
          <p:cNvPr id="177" name="Google Shape;177;p14"/>
          <p:cNvSpPr>
            <a:spLocks noGrp="1"/>
          </p:cNvSpPr>
          <p:nvPr>
            <p:ph type="pic" idx="3"/>
          </p:nvPr>
        </p:nvSpPr>
        <p:spPr>
          <a:xfrm>
            <a:off x="4818000" y="2571750"/>
            <a:ext cx="3612900" cy="2032500"/>
          </a:xfrm>
          <a:prstGeom prst="roundRect">
            <a:avLst>
              <a:gd name="adj" fmla="val 16667"/>
            </a:avLst>
          </a:prstGeom>
          <a:noFill/>
          <a:ln>
            <a:noFill/>
          </a:ln>
        </p:spPr>
      </p:sp>
      <p:sp>
        <p:nvSpPr>
          <p:cNvPr id="178" name="Google Shape;178;p14"/>
          <p:cNvSpPr>
            <a:spLocks noGrp="1"/>
          </p:cNvSpPr>
          <p:nvPr>
            <p:ph type="pic" idx="4"/>
          </p:nvPr>
        </p:nvSpPr>
        <p:spPr>
          <a:xfrm>
            <a:off x="713100" y="2028300"/>
            <a:ext cx="3858900" cy="2575800"/>
          </a:xfrm>
          <a:prstGeom prst="roundRect">
            <a:avLst>
              <a:gd name="adj" fmla="val 16667"/>
            </a:avLst>
          </a:prstGeom>
          <a:no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216"/>
        <p:cNvGrpSpPr/>
        <p:nvPr/>
      </p:nvGrpSpPr>
      <p:grpSpPr>
        <a:xfrm>
          <a:off x="0" y="0"/>
          <a:ext cx="0" cy="0"/>
          <a:chOff x="0" y="0"/>
          <a:chExt cx="0" cy="0"/>
        </a:xfrm>
      </p:grpSpPr>
      <p:pic>
        <p:nvPicPr>
          <p:cNvPr id="11" name="Google Shape;217;p17"/>
          <p:cNvPicPr preferRelativeResize="0">
            <a:picLocks noChangeAspect="1" noChangeArrowheads="1"/>
          </p:cNvPicPr>
          <p:nvPr/>
        </p:nvPicPr>
        <p:blipFill>
          <a:blip r:embed="rId2"/>
          <a:srcRect/>
          <a:stretch>
            <a:fillRect/>
          </a:stretch>
        </p:blipFill>
        <p:spPr bwMode="auto">
          <a:xfrm rot="18635713">
            <a:off x="-2066132" y="-1123156"/>
            <a:ext cx="5199063" cy="3467100"/>
          </a:xfrm>
          <a:prstGeom prst="rect">
            <a:avLst/>
          </a:prstGeom>
          <a:noFill/>
          <a:ln w="9525">
            <a:noFill/>
            <a:miter lim="800000"/>
            <a:headEnd/>
            <a:tailEnd/>
          </a:ln>
        </p:spPr>
      </p:pic>
      <p:pic>
        <p:nvPicPr>
          <p:cNvPr id="12" name="Google Shape;218;p17"/>
          <p:cNvPicPr preferRelativeResize="0">
            <a:picLocks noChangeAspect="1" noChangeArrowheads="1"/>
          </p:cNvPicPr>
          <p:nvPr/>
        </p:nvPicPr>
        <p:blipFill>
          <a:blip r:embed="rId3"/>
          <a:srcRect/>
          <a:stretch>
            <a:fillRect/>
          </a:stretch>
        </p:blipFill>
        <p:spPr bwMode="auto">
          <a:xfrm rot="4300262">
            <a:off x="29368" y="-1032669"/>
            <a:ext cx="1008063" cy="2511426"/>
          </a:xfrm>
          <a:prstGeom prst="rect">
            <a:avLst/>
          </a:prstGeom>
          <a:noFill/>
          <a:ln w="9525">
            <a:noFill/>
            <a:miter lim="800000"/>
            <a:headEnd/>
            <a:tailEnd/>
          </a:ln>
        </p:spPr>
      </p:pic>
      <p:pic>
        <p:nvPicPr>
          <p:cNvPr id="13" name="Google Shape;219;p17"/>
          <p:cNvPicPr preferRelativeResize="0">
            <a:picLocks noChangeAspect="1" noChangeArrowheads="1"/>
          </p:cNvPicPr>
          <p:nvPr/>
        </p:nvPicPr>
        <p:blipFill>
          <a:blip r:embed="rId3"/>
          <a:srcRect/>
          <a:stretch>
            <a:fillRect/>
          </a:stretch>
        </p:blipFill>
        <p:spPr bwMode="auto">
          <a:xfrm rot="2150125">
            <a:off x="-266700" y="-19050"/>
            <a:ext cx="1008063" cy="2511425"/>
          </a:xfrm>
          <a:prstGeom prst="rect">
            <a:avLst/>
          </a:prstGeom>
          <a:noFill/>
          <a:ln w="9525">
            <a:noFill/>
            <a:miter lim="800000"/>
            <a:headEnd/>
            <a:tailEnd/>
          </a:ln>
        </p:spPr>
      </p:pic>
      <p:pic>
        <p:nvPicPr>
          <p:cNvPr id="14" name="Google Shape;220;p17"/>
          <p:cNvPicPr preferRelativeResize="0">
            <a:picLocks noChangeAspect="1" noChangeArrowheads="1"/>
          </p:cNvPicPr>
          <p:nvPr/>
        </p:nvPicPr>
        <p:blipFill>
          <a:blip r:embed="rId4"/>
          <a:srcRect/>
          <a:stretch>
            <a:fillRect/>
          </a:stretch>
        </p:blipFill>
        <p:spPr bwMode="auto">
          <a:xfrm rot="2568722">
            <a:off x="-444500" y="-561975"/>
            <a:ext cx="1365250" cy="2816225"/>
          </a:xfrm>
          <a:prstGeom prst="rect">
            <a:avLst/>
          </a:prstGeom>
          <a:noFill/>
          <a:ln w="9525">
            <a:noFill/>
            <a:miter lim="800000"/>
            <a:headEnd/>
            <a:tailEnd/>
          </a:ln>
        </p:spPr>
      </p:pic>
      <p:pic>
        <p:nvPicPr>
          <p:cNvPr id="15" name="Google Shape;221;p17"/>
          <p:cNvPicPr preferRelativeResize="0">
            <a:picLocks noChangeAspect="1" noChangeArrowheads="1"/>
          </p:cNvPicPr>
          <p:nvPr/>
        </p:nvPicPr>
        <p:blipFill>
          <a:blip r:embed="rId2"/>
          <a:srcRect/>
          <a:stretch>
            <a:fillRect/>
          </a:stretch>
        </p:blipFill>
        <p:spPr bwMode="auto">
          <a:xfrm rot="2700010" flipH="1">
            <a:off x="5693569" y="-1383507"/>
            <a:ext cx="5767388" cy="3844925"/>
          </a:xfrm>
          <a:prstGeom prst="rect">
            <a:avLst/>
          </a:prstGeom>
          <a:noFill/>
          <a:ln w="9525">
            <a:noFill/>
            <a:miter lim="800000"/>
            <a:headEnd/>
            <a:tailEnd/>
          </a:ln>
        </p:spPr>
      </p:pic>
      <p:pic>
        <p:nvPicPr>
          <p:cNvPr id="16" name="Google Shape;222;p17"/>
          <p:cNvPicPr preferRelativeResize="0">
            <a:picLocks noChangeAspect="1" noChangeArrowheads="1"/>
          </p:cNvPicPr>
          <p:nvPr/>
        </p:nvPicPr>
        <p:blipFill>
          <a:blip r:embed="rId5"/>
          <a:srcRect/>
          <a:stretch>
            <a:fillRect/>
          </a:stretch>
        </p:blipFill>
        <p:spPr bwMode="auto">
          <a:xfrm rot="12607640">
            <a:off x="8604250" y="239713"/>
            <a:ext cx="1096963" cy="1885950"/>
          </a:xfrm>
          <a:prstGeom prst="rect">
            <a:avLst/>
          </a:prstGeom>
          <a:noFill/>
          <a:ln w="9525">
            <a:noFill/>
            <a:miter lim="800000"/>
            <a:headEnd/>
            <a:tailEnd/>
          </a:ln>
        </p:spPr>
      </p:pic>
      <p:pic>
        <p:nvPicPr>
          <p:cNvPr id="17" name="Google Shape;223;p17"/>
          <p:cNvPicPr preferRelativeResize="0">
            <a:picLocks noChangeAspect="1" noChangeArrowheads="1"/>
          </p:cNvPicPr>
          <p:nvPr/>
        </p:nvPicPr>
        <p:blipFill>
          <a:blip r:embed="rId6"/>
          <a:srcRect/>
          <a:stretch>
            <a:fillRect/>
          </a:stretch>
        </p:blipFill>
        <p:spPr bwMode="auto">
          <a:xfrm rot="13209652">
            <a:off x="8174038" y="-715963"/>
            <a:ext cx="1604962" cy="2511426"/>
          </a:xfrm>
          <a:prstGeom prst="rect">
            <a:avLst/>
          </a:prstGeom>
          <a:noFill/>
          <a:ln w="9525">
            <a:noFill/>
            <a:miter lim="800000"/>
            <a:headEnd/>
            <a:tailEnd/>
          </a:ln>
        </p:spPr>
      </p:pic>
      <p:pic>
        <p:nvPicPr>
          <p:cNvPr id="18" name="Google Shape;224;p17"/>
          <p:cNvPicPr preferRelativeResize="0">
            <a:picLocks noChangeAspect="1" noChangeArrowheads="1"/>
          </p:cNvPicPr>
          <p:nvPr/>
        </p:nvPicPr>
        <p:blipFill>
          <a:blip r:embed="rId7"/>
          <a:srcRect/>
          <a:stretch>
            <a:fillRect/>
          </a:stretch>
        </p:blipFill>
        <p:spPr bwMode="auto">
          <a:xfrm rot="15510600">
            <a:off x="7744619" y="-978694"/>
            <a:ext cx="1357313" cy="2124075"/>
          </a:xfrm>
          <a:prstGeom prst="rect">
            <a:avLst/>
          </a:prstGeom>
          <a:noFill/>
          <a:ln w="9525">
            <a:noFill/>
            <a:miter lim="800000"/>
            <a:headEnd/>
            <a:tailEnd/>
          </a:ln>
        </p:spPr>
      </p:pic>
      <p:sp>
        <p:nvSpPr>
          <p:cNvPr id="225" name="Google Shape;225;p17"/>
          <p:cNvSpPr txBox="1">
            <a:spLocks noGrp="1"/>
          </p:cNvSpPr>
          <p:nvPr>
            <p:ph type="title"/>
          </p:nvPr>
        </p:nvSpPr>
        <p:spPr>
          <a:xfrm>
            <a:off x="720000" y="445025"/>
            <a:ext cx="7704000" cy="572700"/>
          </a:xfrm>
          <a:prstGeom prst="rect">
            <a:avLst/>
          </a:prstGeom>
        </p:spPr>
        <p:txBody>
          <a:bodyPr spcFirstLastPara="1">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6" name="Google Shape;226;p17"/>
          <p:cNvSpPr txBox="1">
            <a:spLocks noGrp="1"/>
          </p:cNvSpPr>
          <p:nvPr>
            <p:ph type="title" idx="2"/>
          </p:nvPr>
        </p:nvSpPr>
        <p:spPr>
          <a:xfrm>
            <a:off x="713063" y="1421150"/>
            <a:ext cx="3716400" cy="411900"/>
          </a:xfrm>
          <a:prstGeom prst="rect">
            <a:avLst/>
          </a:prstGeom>
        </p:spPr>
        <p:txBody>
          <a:bodyPr spcFirstLastPara="1" anchor="b">
            <a:noAutofit/>
          </a:bodyPr>
          <a:lstStyle>
            <a:lvl1pPr lvl="0" algn="l" rtl="0">
              <a:spcBef>
                <a:spcPts val="0"/>
              </a:spcBef>
              <a:spcAft>
                <a:spcPts val="0"/>
              </a:spcAft>
              <a:buSzPts val="2500"/>
              <a:buNone/>
              <a:defRPr sz="20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27" name="Google Shape;227;p17"/>
          <p:cNvSpPr txBox="1">
            <a:spLocks noGrp="1"/>
          </p:cNvSpPr>
          <p:nvPr>
            <p:ph type="subTitle" idx="1"/>
          </p:nvPr>
        </p:nvSpPr>
        <p:spPr>
          <a:xfrm>
            <a:off x="713075" y="1756850"/>
            <a:ext cx="3716400" cy="1052400"/>
          </a:xfrm>
          <a:prstGeom prst="rect">
            <a:avLst/>
          </a:prstGeom>
        </p:spPr>
        <p:txBody>
          <a:bodyPr spcFirstLastPara="1">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228" name="Google Shape;228;p17"/>
          <p:cNvSpPr txBox="1">
            <a:spLocks noGrp="1"/>
          </p:cNvSpPr>
          <p:nvPr>
            <p:ph type="title" idx="3"/>
          </p:nvPr>
        </p:nvSpPr>
        <p:spPr>
          <a:xfrm>
            <a:off x="4714549" y="1421150"/>
            <a:ext cx="3716400" cy="411900"/>
          </a:xfrm>
          <a:prstGeom prst="rect">
            <a:avLst/>
          </a:prstGeom>
        </p:spPr>
        <p:txBody>
          <a:bodyPr spcFirstLastPara="1" anchor="b">
            <a:noAutofit/>
          </a:bodyPr>
          <a:lstStyle>
            <a:lvl1pPr lvl="0" algn="l" rtl="0">
              <a:spcBef>
                <a:spcPts val="0"/>
              </a:spcBef>
              <a:spcAft>
                <a:spcPts val="0"/>
              </a:spcAft>
              <a:buSzPts val="2500"/>
              <a:buNone/>
              <a:defRPr sz="20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29" name="Google Shape;229;p17"/>
          <p:cNvSpPr txBox="1">
            <a:spLocks noGrp="1"/>
          </p:cNvSpPr>
          <p:nvPr>
            <p:ph type="subTitle" idx="4"/>
          </p:nvPr>
        </p:nvSpPr>
        <p:spPr>
          <a:xfrm>
            <a:off x="4714551" y="1756850"/>
            <a:ext cx="3716400" cy="1052400"/>
          </a:xfrm>
          <a:prstGeom prst="rect">
            <a:avLst/>
          </a:prstGeom>
        </p:spPr>
        <p:txBody>
          <a:bodyPr spcFirstLastPara="1">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230" name="Google Shape;230;p17"/>
          <p:cNvSpPr txBox="1">
            <a:spLocks noGrp="1"/>
          </p:cNvSpPr>
          <p:nvPr>
            <p:ph type="title" idx="5"/>
          </p:nvPr>
        </p:nvSpPr>
        <p:spPr>
          <a:xfrm>
            <a:off x="713063" y="3062150"/>
            <a:ext cx="3716400" cy="411900"/>
          </a:xfrm>
          <a:prstGeom prst="rect">
            <a:avLst/>
          </a:prstGeom>
        </p:spPr>
        <p:txBody>
          <a:bodyPr spcFirstLastPara="1" anchor="b">
            <a:noAutofit/>
          </a:bodyPr>
          <a:lstStyle>
            <a:lvl1pPr lvl="0" algn="l" rtl="0">
              <a:spcBef>
                <a:spcPts val="0"/>
              </a:spcBef>
              <a:spcAft>
                <a:spcPts val="0"/>
              </a:spcAft>
              <a:buSzPts val="2500"/>
              <a:buNone/>
              <a:defRPr sz="20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31" name="Google Shape;231;p17"/>
          <p:cNvSpPr txBox="1">
            <a:spLocks noGrp="1"/>
          </p:cNvSpPr>
          <p:nvPr>
            <p:ph type="subTitle" idx="6"/>
          </p:nvPr>
        </p:nvSpPr>
        <p:spPr>
          <a:xfrm>
            <a:off x="713075" y="3397850"/>
            <a:ext cx="3716400" cy="1052400"/>
          </a:xfrm>
          <a:prstGeom prst="rect">
            <a:avLst/>
          </a:prstGeom>
        </p:spPr>
        <p:txBody>
          <a:bodyPr spcFirstLastPara="1">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232" name="Google Shape;232;p17"/>
          <p:cNvSpPr txBox="1">
            <a:spLocks noGrp="1"/>
          </p:cNvSpPr>
          <p:nvPr>
            <p:ph type="title" idx="7"/>
          </p:nvPr>
        </p:nvSpPr>
        <p:spPr>
          <a:xfrm>
            <a:off x="4714549" y="3062150"/>
            <a:ext cx="3716400" cy="411900"/>
          </a:xfrm>
          <a:prstGeom prst="rect">
            <a:avLst/>
          </a:prstGeom>
        </p:spPr>
        <p:txBody>
          <a:bodyPr spcFirstLastPara="1" anchor="b">
            <a:noAutofit/>
          </a:bodyPr>
          <a:lstStyle>
            <a:lvl1pPr lvl="0" algn="l" rtl="0">
              <a:spcBef>
                <a:spcPts val="0"/>
              </a:spcBef>
              <a:spcAft>
                <a:spcPts val="0"/>
              </a:spcAft>
              <a:buSzPts val="2500"/>
              <a:buNone/>
              <a:defRPr sz="20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33" name="Google Shape;233;p17"/>
          <p:cNvSpPr txBox="1">
            <a:spLocks noGrp="1"/>
          </p:cNvSpPr>
          <p:nvPr>
            <p:ph type="subTitle" idx="8"/>
          </p:nvPr>
        </p:nvSpPr>
        <p:spPr>
          <a:xfrm>
            <a:off x="4714551" y="3397850"/>
            <a:ext cx="3716400" cy="1052400"/>
          </a:xfrm>
          <a:prstGeom prst="rect">
            <a:avLst/>
          </a:prstGeom>
        </p:spPr>
        <p:txBody>
          <a:bodyPr spcFirstLastPara="1">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tx1"/>
        </a:solidFill>
        <a:effectLst/>
      </p:bgPr>
    </p:bg>
    <p:spTree>
      <p:nvGrpSpPr>
        <p:cNvPr id="1" name=""/>
        <p:cNvGrpSpPr/>
        <p:nvPr/>
      </p:nvGrpSpPr>
      <p:grpSpPr>
        <a:xfrm>
          <a:off x="0" y="0"/>
          <a:ext cx="0" cy="0"/>
          <a:chOff x="0" y="0"/>
          <a:chExt cx="0" cy="0"/>
        </a:xfrm>
      </p:grpSpPr>
      <p:sp>
        <p:nvSpPr>
          <p:cNvPr id="1026" name="Google Shape;6;p1"/>
          <p:cNvSpPr txBox="1">
            <a:spLocks noGrp="1"/>
          </p:cNvSpPr>
          <p:nvPr>
            <p:ph type="title"/>
          </p:nvPr>
        </p:nvSpPr>
        <p:spPr bwMode="auto">
          <a:xfrm>
            <a:off x="712788" y="444500"/>
            <a:ext cx="7718425" cy="573088"/>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en-US" smtClean="0">
              <a:sym typeface="Arial" charset="0"/>
            </a:endParaRPr>
          </a:p>
        </p:txBody>
      </p:sp>
      <p:sp>
        <p:nvSpPr>
          <p:cNvPr id="1027" name="Google Shape;7;p1"/>
          <p:cNvSpPr txBox="1">
            <a:spLocks noGrp="1"/>
          </p:cNvSpPr>
          <p:nvPr>
            <p:ph type="body" idx="1"/>
          </p:nvPr>
        </p:nvSpPr>
        <p:spPr bwMode="auto">
          <a:xfrm>
            <a:off x="712788" y="1152525"/>
            <a:ext cx="7718425" cy="341630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en-US" smtClean="0">
              <a:sym typeface="Arial" charset="0"/>
            </a:endParaRPr>
          </a:p>
        </p:txBody>
      </p:sp>
    </p:spTree>
  </p:cSld>
  <p:clrMap bg1="lt1" tx1="dk1" bg2="dk2" tx2="lt2" accent1="accent1" accent2="accent2" accent3="accent3" accent4="accent4" accent5="accent5" accent6="accent6" hlink="hlink" folHlink="folHlink"/>
  <p:sldLayoutIdLst>
    <p:sldLayoutId id="2147483685" r:id="rId1"/>
    <p:sldLayoutId id="2147483686" r:id="rId2"/>
    <p:sldLayoutId id="2147483683" r:id="rId3"/>
    <p:sldLayoutId id="2147483684"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Lst>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marL="742950" lvl="1" indent="-28575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marL="1143000" lvl="2"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marL="1600200" lvl="3"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marL="2057400" lvl="4"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slideLayout" Target="../slideLayouts/slideLayout6.xml"/><Relationship Id="rId1" Type="http://schemas.openxmlformats.org/officeDocument/2006/relationships/audio" Target="NULL" TargetMode="External"/><Relationship Id="rId6" Type="http://schemas.openxmlformats.org/officeDocument/2006/relationships/image" Target="../media/image22.png"/><Relationship Id="rId5" Type="http://schemas.openxmlformats.org/officeDocument/2006/relationships/image" Target="../media/image18.png"/><Relationship Id="rId4" Type="http://schemas.openxmlformats.org/officeDocument/2006/relationships/image" Target="../media/image21.png"/><Relationship Id="rId9" Type="http://schemas.openxmlformats.org/officeDocument/2006/relationships/image" Target="../media/image2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308100" y="941388"/>
            <a:ext cx="6677025" cy="2749550"/>
          </a:xfrm>
          <a:prstGeom prst="rect">
            <a:avLst/>
          </a:prstGeom>
          <a:noFill/>
          <a:ln w="9525">
            <a:noFill/>
            <a:miter lim="800000"/>
            <a:headEnd/>
            <a:tailEnd/>
          </a:ln>
        </p:spPr>
        <p:txBody>
          <a:bodyPr>
            <a:spAutoFit/>
          </a:bodyPr>
          <a:lstStyle/>
          <a:p>
            <a:pPr algn="ctr">
              <a:lnSpc>
                <a:spcPct val="150000"/>
              </a:lnSpc>
              <a:buClr>
                <a:srgbClr val="000000"/>
              </a:buClr>
              <a:buFont typeface="Arial" charset="0"/>
              <a:buNone/>
            </a:pPr>
            <a:r>
              <a:rPr lang="en-US" sz="4000" b="1">
                <a:solidFill>
                  <a:srgbClr val="E5A06D"/>
                </a:solidFill>
              </a:rPr>
              <a:t>VUI MỪNG CHÀO ĐÓN CÁC EM TỚI BUỔI HỌC NGÀY HÔM NAY!</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Freeform 5"/>
          <p:cNvSpPr/>
          <p:nvPr/>
        </p:nvSpPr>
        <p:spPr>
          <a:xfrm rot="11514057">
            <a:off x="-742837" y="-768934"/>
            <a:ext cx="2684580" cy="3228709"/>
          </a:xfrm>
          <a:custGeom>
            <a:avLst/>
            <a:gdLst/>
            <a:ahLst/>
            <a:cxnLst/>
            <a:rect l="l" t="t" r="r" b="b"/>
            <a:pathLst>
              <a:path w="6040945" h="6473244">
                <a:moveTo>
                  <a:pt x="0" y="0"/>
                </a:moveTo>
                <a:lnTo>
                  <a:pt x="6040945" y="0"/>
                </a:lnTo>
                <a:lnTo>
                  <a:pt x="6040945" y="6473244"/>
                </a:lnTo>
                <a:lnTo>
                  <a:pt x="0" y="6473244"/>
                </a:lnTo>
                <a:lnTo>
                  <a:pt x="0" y="0"/>
                </a:lnTo>
                <a:close/>
              </a:path>
            </a:pathLst>
          </a:custGeom>
          <a:blipFill>
            <a:blip r:embed="rId3"/>
            <a:srcRect/>
            <a:stretch>
              <a:fillRect t="-6545" r="-15026" b="-5647"/>
            </a:stretch>
          </a:blipFill>
        </p:spPr>
      </p:sp>
      <p:sp>
        <p:nvSpPr>
          <p:cNvPr id="28677" name="Freeform 4"/>
          <p:cNvSpPr>
            <a:spLocks/>
          </p:cNvSpPr>
          <p:nvPr/>
        </p:nvSpPr>
        <p:spPr bwMode="auto">
          <a:xfrm>
            <a:off x="6497638" y="3109913"/>
            <a:ext cx="3852862" cy="2925762"/>
          </a:xfrm>
          <a:custGeom>
            <a:avLst/>
            <a:gdLst/>
            <a:ahLst/>
            <a:cxnLst>
              <a:cxn ang="0">
                <a:pos x="0" y="0"/>
              </a:cxn>
              <a:cxn ang="0">
                <a:pos x="8721845" y="0"/>
              </a:cxn>
              <a:cxn ang="0">
                <a:pos x="8721845" y="8229600"/>
              </a:cxn>
              <a:cxn ang="0">
                <a:pos x="0" y="8229600"/>
              </a:cxn>
              <a:cxn ang="0">
                <a:pos x="0" y="0"/>
              </a:cxn>
            </a:cxnLst>
            <a:rect l="0" t="0" r="r" b="b"/>
            <a:pathLst>
              <a:path w="8721845" h="8229600">
                <a:moveTo>
                  <a:pt x="0" y="0"/>
                </a:moveTo>
                <a:lnTo>
                  <a:pt x="8721845" y="0"/>
                </a:lnTo>
                <a:lnTo>
                  <a:pt x="8721845" y="8229600"/>
                </a:lnTo>
                <a:lnTo>
                  <a:pt x="0" y="8229600"/>
                </a:lnTo>
                <a:lnTo>
                  <a:pt x="0" y="0"/>
                </a:lnTo>
                <a:close/>
              </a:path>
            </a:pathLst>
          </a:custGeom>
          <a:blipFill dpi="0" rotWithShape="1">
            <a:blip r:embed="rId4"/>
            <a:srcRect/>
            <a:stretch>
              <a:fillRect/>
            </a:stretch>
          </a:blipFill>
          <a:ln w="9525">
            <a:noFill/>
            <a:round/>
            <a:headEnd/>
            <a:tailEnd/>
          </a:ln>
        </p:spPr>
        <p:txBody>
          <a:bodyPr/>
          <a:lstStyle/>
          <a:p>
            <a:endParaRPr lang="en-US"/>
          </a:p>
        </p:txBody>
      </p:sp>
      <p:sp>
        <p:nvSpPr>
          <p:cNvPr id="7" name="Rounded Rectangle 6"/>
          <p:cNvSpPr/>
          <p:nvPr/>
        </p:nvSpPr>
        <p:spPr>
          <a:xfrm>
            <a:off x="828675" y="1212850"/>
            <a:ext cx="3708400" cy="696913"/>
          </a:xfrm>
          <a:prstGeom prst="roundRect">
            <a:avLst/>
          </a:prstGeom>
          <a:solidFill>
            <a:srgbClr val="FDFAF5"/>
          </a:solidFill>
          <a:ln>
            <a:solidFill>
              <a:srgbClr val="E5A06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buClr>
                <a:srgbClr val="000000"/>
              </a:buClr>
              <a:buFont typeface="Arial" charset="0"/>
              <a:buNone/>
            </a:pPr>
            <a:r>
              <a:rPr lang="en-US" sz="3500" b="1">
                <a:solidFill>
                  <a:srgbClr val="EC8648"/>
                </a:solidFill>
                <a:cs typeface="Arial" charset="0"/>
              </a:rPr>
              <a:t>LUYỆN TẬP</a:t>
            </a:r>
          </a:p>
        </p:txBody>
      </p:sp>
      <p:sp>
        <p:nvSpPr>
          <p:cNvPr id="9" name="Rectangle 8"/>
          <p:cNvSpPr>
            <a:spLocks noChangeArrowheads="1"/>
          </p:cNvSpPr>
          <p:nvPr/>
        </p:nvSpPr>
        <p:spPr bwMode="auto">
          <a:xfrm>
            <a:off x="1060450" y="2151063"/>
            <a:ext cx="3406775" cy="958850"/>
          </a:xfrm>
          <a:prstGeom prst="rect">
            <a:avLst/>
          </a:prstGeom>
          <a:noFill/>
          <a:ln w="9525">
            <a:noFill/>
            <a:miter lim="800000"/>
            <a:headEnd/>
            <a:tailEnd/>
          </a:ln>
        </p:spPr>
        <p:txBody>
          <a:bodyPr>
            <a:spAutoFit/>
          </a:bodyPr>
          <a:lstStyle/>
          <a:p>
            <a:pPr algn="ctr">
              <a:lnSpc>
                <a:spcPct val="150000"/>
              </a:lnSpc>
              <a:buClr>
                <a:srgbClr val="000000"/>
              </a:buClr>
              <a:buFont typeface="Arial" charset="0"/>
              <a:buNone/>
            </a:pPr>
            <a:r>
              <a:rPr lang="en-US" sz="2000">
                <a:solidFill>
                  <a:srgbClr val="C00000"/>
                </a:solidFill>
              </a:rPr>
              <a:t>Hoàn thành các bài tập trong SGK trang 42, 43</a:t>
            </a:r>
          </a:p>
        </p:txBody>
      </p:sp>
      <p:pic>
        <p:nvPicPr>
          <p:cNvPr id="2" name="Picture 1"/>
          <p:cNvPicPr>
            <a:picLocks noChangeAspect="1"/>
          </p:cNvPicPr>
          <p:nvPr/>
        </p:nvPicPr>
        <p:blipFill>
          <a:blip r:embed="rId5"/>
          <a:srcRect/>
          <a:stretch>
            <a:fillRect/>
          </a:stretch>
        </p:blipFill>
        <p:spPr bwMode="auto">
          <a:xfrm>
            <a:off x="4813300" y="619125"/>
            <a:ext cx="4013200" cy="454818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2400" y="144463"/>
            <a:ext cx="2722563" cy="384175"/>
          </a:xfrm>
          <a:prstGeom prst="roundRect">
            <a:avLst/>
          </a:prstGeom>
          <a:solidFill>
            <a:srgbClr val="FDFAF5"/>
          </a:solidFill>
          <a:ln>
            <a:solidFill>
              <a:srgbClr val="E5A06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buClr>
                <a:srgbClr val="000000"/>
              </a:buClr>
              <a:buFont typeface="Arial"/>
              <a:buNone/>
              <a:defRPr/>
            </a:pPr>
            <a:r>
              <a:rPr lang="en-US" sz="2000" b="1" kern="0" dirty="0">
                <a:sym typeface="Arial"/>
              </a:rPr>
              <a:t>Bài 1 SGK trang 24</a:t>
            </a:r>
            <a:endParaRPr lang="en-US" sz="2000" b="1" kern="0" dirty="0">
              <a:sym typeface="Arial"/>
            </a:endParaRPr>
          </a:p>
        </p:txBody>
      </p:sp>
      <p:sp>
        <p:nvSpPr>
          <p:cNvPr id="3" name="Rounded Rectangle 2"/>
          <p:cNvSpPr/>
          <p:nvPr/>
        </p:nvSpPr>
        <p:spPr>
          <a:xfrm>
            <a:off x="80963" y="1116013"/>
            <a:ext cx="4652962" cy="2127250"/>
          </a:xfrm>
          <a:prstGeom prst="roundRect">
            <a:avLst/>
          </a:prstGeom>
          <a:solidFill>
            <a:srgbClr val="FDFAF5"/>
          </a:solidFill>
          <a:ln w="12700">
            <a:solidFill>
              <a:srgbClr val="E5A06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50000"/>
              </a:lnSpc>
              <a:buClr>
                <a:srgbClr val="000000"/>
              </a:buClr>
              <a:buFont typeface="Arial" charset="0"/>
              <a:buNone/>
            </a:pPr>
            <a:r>
              <a:rPr lang="vi-VN" sz="1800">
                <a:solidFill>
                  <a:srgbClr val="291D07"/>
                </a:solidFill>
                <a:cs typeface="Arial" charset="0"/>
              </a:rPr>
              <a:t>a.</a:t>
            </a:r>
            <a:r>
              <a:rPr lang="en-US" sz="1800">
                <a:solidFill>
                  <a:srgbClr val="291D07"/>
                </a:solidFill>
                <a:cs typeface="Arial" charset="0"/>
              </a:rPr>
              <a:t> </a:t>
            </a:r>
            <a:r>
              <a:rPr lang="vi-VN" sz="1800" i="1">
                <a:solidFill>
                  <a:srgbClr val="291D07"/>
                </a:solidFill>
                <a:cs typeface="Arial" charset="0"/>
              </a:rPr>
              <a:t>Ao thu lạnh lẽo nước trong veo</a:t>
            </a:r>
          </a:p>
          <a:p>
            <a:pPr algn="just">
              <a:lnSpc>
                <a:spcPct val="150000"/>
              </a:lnSpc>
              <a:buClr>
                <a:srgbClr val="000000"/>
              </a:buClr>
              <a:buFont typeface="Arial" charset="0"/>
              <a:buNone/>
            </a:pPr>
            <a:r>
              <a:rPr lang="vi-VN" sz="1800" i="1">
                <a:solidFill>
                  <a:srgbClr val="291D07"/>
                </a:solidFill>
                <a:cs typeface="Arial" charset="0"/>
              </a:rPr>
              <a:t>Một chiếc thuyền câu bé tẻo teo</a:t>
            </a:r>
          </a:p>
          <a:p>
            <a:pPr algn="just">
              <a:lnSpc>
                <a:spcPct val="150000"/>
              </a:lnSpc>
              <a:buClr>
                <a:srgbClr val="000000"/>
              </a:buClr>
              <a:buFont typeface="Arial" charset="0"/>
              <a:buNone/>
            </a:pPr>
            <a:r>
              <a:rPr lang="vi-VN" sz="1800" i="1">
                <a:solidFill>
                  <a:srgbClr val="291D07"/>
                </a:solidFill>
                <a:cs typeface="Arial" charset="0"/>
              </a:rPr>
              <a:t>… Tầng mây lơ lửng trời xanh ngắt</a:t>
            </a:r>
          </a:p>
          <a:p>
            <a:pPr algn="just">
              <a:lnSpc>
                <a:spcPct val="150000"/>
              </a:lnSpc>
              <a:buClr>
                <a:srgbClr val="000000"/>
              </a:buClr>
              <a:buFont typeface="Arial" charset="0"/>
              <a:buNone/>
            </a:pPr>
            <a:r>
              <a:rPr lang="vi-VN" sz="1800" i="1">
                <a:solidFill>
                  <a:srgbClr val="291D07"/>
                </a:solidFill>
                <a:cs typeface="Arial" charset="0"/>
              </a:rPr>
              <a:t>Ngõ trúc quanh co khách vắng teo </a:t>
            </a:r>
          </a:p>
          <a:p>
            <a:pPr algn="r">
              <a:lnSpc>
                <a:spcPct val="150000"/>
              </a:lnSpc>
              <a:buClr>
                <a:srgbClr val="000000"/>
              </a:buClr>
              <a:buFont typeface="Arial" charset="0"/>
              <a:buNone/>
            </a:pPr>
            <a:r>
              <a:rPr lang="vi-VN" sz="1800">
                <a:solidFill>
                  <a:srgbClr val="291D07"/>
                </a:solidFill>
                <a:cs typeface="Arial" charset="0"/>
              </a:rPr>
              <a:t>(Nguyễn Khuyến, </a:t>
            </a:r>
            <a:r>
              <a:rPr lang="vi-VN" sz="1800" i="1">
                <a:solidFill>
                  <a:srgbClr val="291D07"/>
                </a:solidFill>
                <a:cs typeface="Arial" charset="0"/>
              </a:rPr>
              <a:t>Thu điếu</a:t>
            </a:r>
            <a:r>
              <a:rPr lang="vi-VN" sz="1800">
                <a:solidFill>
                  <a:srgbClr val="291D07"/>
                </a:solidFill>
                <a:cs typeface="Arial" charset="0"/>
              </a:rPr>
              <a:t>)</a:t>
            </a:r>
          </a:p>
        </p:txBody>
      </p:sp>
      <p:sp>
        <p:nvSpPr>
          <p:cNvPr id="4" name="Rounded Rectangle 3"/>
          <p:cNvSpPr/>
          <p:nvPr/>
        </p:nvSpPr>
        <p:spPr>
          <a:xfrm>
            <a:off x="4835525" y="1116013"/>
            <a:ext cx="4237038" cy="2127250"/>
          </a:xfrm>
          <a:prstGeom prst="roundRect">
            <a:avLst/>
          </a:prstGeom>
          <a:solidFill>
            <a:srgbClr val="FDFAF5"/>
          </a:solidFill>
          <a:ln w="12700">
            <a:solidFill>
              <a:srgbClr val="E5A06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50000"/>
              </a:lnSpc>
              <a:buClr>
                <a:srgbClr val="000000"/>
              </a:buClr>
              <a:buFont typeface="Arial" charset="0"/>
              <a:buNone/>
            </a:pPr>
            <a:r>
              <a:rPr lang="vi-VN" sz="1800">
                <a:solidFill>
                  <a:srgbClr val="291D07"/>
                </a:solidFill>
                <a:cs typeface="Arial" charset="0"/>
              </a:rPr>
              <a:t>b. </a:t>
            </a:r>
            <a:r>
              <a:rPr lang="vi-VN" sz="1800" i="1">
                <a:solidFill>
                  <a:srgbClr val="291D07"/>
                </a:solidFill>
                <a:cs typeface="Arial" charset="0"/>
              </a:rPr>
              <a:t>Líu lo kìa giọng vàng anh</a:t>
            </a:r>
          </a:p>
          <a:p>
            <a:pPr algn="just">
              <a:lnSpc>
                <a:spcPct val="150000"/>
              </a:lnSpc>
              <a:buClr>
                <a:srgbClr val="000000"/>
              </a:buClr>
              <a:buFont typeface="Arial" charset="0"/>
              <a:buNone/>
            </a:pPr>
            <a:r>
              <a:rPr lang="vi-VN" sz="1800" i="1">
                <a:solidFill>
                  <a:srgbClr val="291D07"/>
                </a:solidFill>
                <a:cs typeface="Arial" charset="0"/>
              </a:rPr>
              <a:t>Mùa xuân vắt vẻo trên cành lộc non</a:t>
            </a:r>
          </a:p>
          <a:p>
            <a:pPr algn="r">
              <a:lnSpc>
                <a:spcPct val="150000"/>
              </a:lnSpc>
              <a:buClr>
                <a:srgbClr val="000000"/>
              </a:buClr>
              <a:buFont typeface="Arial" charset="0"/>
              <a:buNone/>
            </a:pPr>
            <a:r>
              <a:rPr lang="vi-VN" sz="1800">
                <a:solidFill>
                  <a:srgbClr val="291D07"/>
                </a:solidFill>
                <a:cs typeface="Arial" charset="0"/>
              </a:rPr>
              <a:t>(Ngô Văn Phú, </a:t>
            </a:r>
            <a:r>
              <a:rPr lang="vi-VN" sz="1800" i="1">
                <a:solidFill>
                  <a:srgbClr val="291D07"/>
                </a:solidFill>
                <a:cs typeface="Arial" charset="0"/>
              </a:rPr>
              <a:t>Mùa xuân</a:t>
            </a:r>
            <a:r>
              <a:rPr lang="vi-VN" sz="1800">
                <a:solidFill>
                  <a:srgbClr val="291D07"/>
                </a:solidFill>
                <a:cs typeface="Arial" charset="0"/>
              </a:rPr>
              <a:t>)</a:t>
            </a:r>
          </a:p>
        </p:txBody>
      </p:sp>
      <p:sp>
        <p:nvSpPr>
          <p:cNvPr id="5" name="Rounded Rectangle 4"/>
          <p:cNvSpPr/>
          <p:nvPr/>
        </p:nvSpPr>
        <p:spPr>
          <a:xfrm>
            <a:off x="274638" y="3336925"/>
            <a:ext cx="8656637" cy="1704975"/>
          </a:xfrm>
          <a:prstGeom prst="roundRect">
            <a:avLst/>
          </a:prstGeom>
          <a:solidFill>
            <a:srgbClr val="FDFAF5"/>
          </a:solidFill>
          <a:ln w="12700">
            <a:solidFill>
              <a:srgbClr val="E5A06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50000"/>
              </a:lnSpc>
              <a:buClr>
                <a:srgbClr val="000000"/>
              </a:buClr>
              <a:buFont typeface="Arial" charset="0"/>
              <a:buNone/>
            </a:pPr>
            <a:r>
              <a:rPr lang="vi-VN" sz="1800">
                <a:solidFill>
                  <a:srgbClr val="291D07"/>
                </a:solidFill>
                <a:cs typeface="Arial" charset="0"/>
              </a:rPr>
              <a:t>c. Tôi không nhớ tôi đã nghe tiếng chồi non tách vỏ từ lúc nào, tôi cũng không nhớ tôi đã nghe tiếng chim lích chích mổ hạt từ đâu, nhưng tôi cảm nhận tất cả một cách rõ rệt trong từng mạch máu đang phập phồng bên dưới làn da. </a:t>
            </a:r>
          </a:p>
          <a:p>
            <a:pPr algn="r">
              <a:lnSpc>
                <a:spcPct val="150000"/>
              </a:lnSpc>
              <a:buClr>
                <a:srgbClr val="000000"/>
              </a:buClr>
              <a:buFont typeface="Arial" charset="0"/>
              <a:buNone/>
            </a:pPr>
            <a:r>
              <a:rPr lang="vi-VN" sz="1800">
                <a:solidFill>
                  <a:srgbClr val="291D07"/>
                </a:solidFill>
                <a:cs typeface="Arial" charset="0"/>
              </a:rPr>
              <a:t>(Nguyễn Nhật Ánh, </a:t>
            </a:r>
            <a:r>
              <a:rPr lang="vi-VN" sz="1800" i="1">
                <a:solidFill>
                  <a:srgbClr val="291D07"/>
                </a:solidFill>
                <a:cs typeface="Arial" charset="0"/>
              </a:rPr>
              <a:t>Tôi là Bê-tô</a:t>
            </a:r>
            <a:r>
              <a:rPr lang="vi-VN" sz="1800">
                <a:solidFill>
                  <a:srgbClr val="291D07"/>
                </a:solidFill>
                <a:cs typeface="Arial" charset="0"/>
              </a:rPr>
              <a:t>)</a:t>
            </a:r>
          </a:p>
        </p:txBody>
      </p:sp>
      <p:sp>
        <p:nvSpPr>
          <p:cNvPr id="6" name="Rectangle 5"/>
          <p:cNvSpPr/>
          <p:nvPr/>
        </p:nvSpPr>
        <p:spPr>
          <a:xfrm>
            <a:off x="3209925" y="144463"/>
            <a:ext cx="4572000" cy="871537"/>
          </a:xfrm>
          <a:prstGeom prst="rect">
            <a:avLst/>
          </a:prstGeom>
        </p:spPr>
        <p:txBody>
          <a:bodyPr>
            <a:spAutoFit/>
          </a:bodyPr>
          <a:lstStyle/>
          <a:p>
            <a:pPr algn="ctr">
              <a:lnSpc>
                <a:spcPct val="150000"/>
              </a:lnSpc>
              <a:buClr>
                <a:srgbClr val="000000"/>
              </a:buClr>
              <a:buFont typeface="Arial" charset="0"/>
              <a:buNone/>
            </a:pPr>
            <a:r>
              <a:rPr lang="vi-VN" sz="1800" b="1">
                <a:solidFill>
                  <a:srgbClr val="291D07"/>
                </a:solidFill>
              </a:rPr>
              <a:t>Chỉ ra từ tượng hình và từ tượng thanh trong những trường hợp sau:</a:t>
            </a:r>
            <a:endParaRPr lang="en-US" sz="180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9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 calcmode="lin" valueType="num">
                                      <p:cBhvr>
                                        <p:cTn id="17" dur="500" fill="hold"/>
                                        <p:tgtEl>
                                          <p:spTgt spid="6"/>
                                        </p:tgtEl>
                                        <p:attrNameLst>
                                          <p:attrName>style.rotation</p:attrName>
                                        </p:attrNameLst>
                                      </p:cBhvr>
                                      <p:tavLst>
                                        <p:tav tm="0">
                                          <p:val>
                                            <p:fltVal val="90"/>
                                          </p:val>
                                        </p:tav>
                                        <p:tav tm="100000">
                                          <p:val>
                                            <p:fltVal val="0"/>
                                          </p:val>
                                        </p:tav>
                                      </p:tavLst>
                                    </p:anim>
                                    <p:animEffect transition="in" filter="fade">
                                      <p:cBhvr>
                                        <p:cTn id="18" dur="500"/>
                                        <p:tgtEl>
                                          <p:spTgt spid="6"/>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anim calcmode="lin" valueType="num">
                                      <p:cBhvr>
                                        <p:cTn id="22" dur="500" fill="hold"/>
                                        <p:tgtEl>
                                          <p:spTgt spid="3"/>
                                        </p:tgtEl>
                                        <p:attrNameLst>
                                          <p:attrName>ppt_x</p:attrName>
                                        </p:attrNameLst>
                                      </p:cBhvr>
                                      <p:tavLst>
                                        <p:tav tm="0">
                                          <p:val>
                                            <p:strVal val="#ppt_x"/>
                                          </p:val>
                                        </p:tav>
                                        <p:tav tm="100000">
                                          <p:val>
                                            <p:strVal val="#ppt_x"/>
                                          </p:val>
                                        </p:tav>
                                      </p:tavLst>
                                    </p:anim>
                                    <p:anim calcmode="lin" valueType="num">
                                      <p:cBhvr>
                                        <p:cTn id="23" dur="5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anim calcmode="lin" valueType="num">
                                      <p:cBhvr>
                                        <p:cTn id="27" dur="500" fill="hold"/>
                                        <p:tgtEl>
                                          <p:spTgt spid="4"/>
                                        </p:tgtEl>
                                        <p:attrNameLst>
                                          <p:attrName>ppt_x</p:attrName>
                                        </p:attrNameLst>
                                      </p:cBhvr>
                                      <p:tavLst>
                                        <p:tav tm="0">
                                          <p:val>
                                            <p:strVal val="#ppt_x"/>
                                          </p:val>
                                        </p:tav>
                                        <p:tav tm="100000">
                                          <p:val>
                                            <p:strVal val="#ppt_x"/>
                                          </p:val>
                                        </p:tav>
                                      </p:tavLst>
                                    </p:anim>
                                    <p:anim calcmode="lin" valueType="num">
                                      <p:cBhvr>
                                        <p:cTn id="28" dur="500" fill="hold"/>
                                        <p:tgtEl>
                                          <p:spTgt spid="4"/>
                                        </p:tgtEl>
                                        <p:attrNameLst>
                                          <p:attrName>ppt_y</p:attrName>
                                        </p:attrNameLst>
                                      </p:cBhvr>
                                      <p:tavLst>
                                        <p:tav tm="0">
                                          <p:val>
                                            <p:strVal val="#ppt_y+.1"/>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AF2E2"/>
        </a:solidFill>
        <a:effectLst/>
      </p:bgPr>
    </p:bg>
    <p:spTree>
      <p:nvGrpSpPr>
        <p:cNvPr id="1" name=""/>
        <p:cNvGrpSpPr/>
        <p:nvPr/>
      </p:nvGrpSpPr>
      <p:grpSpPr>
        <a:xfrm>
          <a:off x="0" y="0"/>
          <a:ext cx="0" cy="0"/>
          <a:chOff x="0" y="0"/>
          <a:chExt cx="0" cy="0"/>
        </a:xfrm>
      </p:grpSpPr>
      <p:pic>
        <p:nvPicPr>
          <p:cNvPr id="31746" name="Picture 1"/>
          <p:cNvPicPr>
            <a:picLocks noChangeAspect="1"/>
          </p:cNvPicPr>
          <p:nvPr/>
        </p:nvPicPr>
        <p:blipFill>
          <a:blip r:embed="rId2"/>
          <a:srcRect/>
          <a:stretch>
            <a:fillRect/>
          </a:stretch>
        </p:blipFill>
        <p:spPr bwMode="auto">
          <a:xfrm>
            <a:off x="-1014413" y="-974725"/>
            <a:ext cx="3298826" cy="3717925"/>
          </a:xfrm>
          <a:prstGeom prst="rect">
            <a:avLst/>
          </a:prstGeom>
          <a:noFill/>
          <a:ln w="9525">
            <a:noFill/>
            <a:miter lim="800000"/>
            <a:headEnd/>
            <a:tailEnd/>
          </a:ln>
        </p:spPr>
      </p:pic>
      <p:pic>
        <p:nvPicPr>
          <p:cNvPr id="31747" name="Picture 2"/>
          <p:cNvPicPr>
            <a:picLocks noChangeAspect="1"/>
          </p:cNvPicPr>
          <p:nvPr/>
        </p:nvPicPr>
        <p:blipFill>
          <a:blip r:embed="rId3"/>
          <a:srcRect/>
          <a:stretch>
            <a:fillRect/>
          </a:stretch>
        </p:blipFill>
        <p:spPr bwMode="auto">
          <a:xfrm>
            <a:off x="6862763" y="3163888"/>
            <a:ext cx="3852862" cy="2925762"/>
          </a:xfrm>
          <a:prstGeom prst="rect">
            <a:avLst/>
          </a:prstGeom>
          <a:noFill/>
          <a:ln w="9525">
            <a:noFill/>
            <a:miter lim="800000"/>
            <a:headEnd/>
            <a:tailEnd/>
          </a:ln>
        </p:spPr>
      </p:pic>
      <p:sp>
        <p:nvSpPr>
          <p:cNvPr id="4" name="Rounded Rectangle 3"/>
          <p:cNvSpPr/>
          <p:nvPr/>
        </p:nvSpPr>
        <p:spPr>
          <a:xfrm>
            <a:off x="2487613" y="396875"/>
            <a:ext cx="3708400" cy="609600"/>
          </a:xfrm>
          <a:prstGeom prst="roundRect">
            <a:avLst/>
          </a:prstGeom>
          <a:solidFill>
            <a:srgbClr val="FDFAF5"/>
          </a:solidFill>
          <a:ln>
            <a:solidFill>
              <a:srgbClr val="E5A06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buClr>
                <a:srgbClr val="000000"/>
              </a:buClr>
              <a:buFont typeface="Arial"/>
              <a:buNone/>
              <a:defRPr/>
            </a:pPr>
            <a:r>
              <a:rPr lang="en-US" sz="2000" b="1" kern="0" dirty="0">
                <a:sym typeface="Arial"/>
              </a:rPr>
              <a:t>Đáp án</a:t>
            </a:r>
            <a:endParaRPr lang="en-US" sz="2000" b="1" kern="0" dirty="0">
              <a:sym typeface="Arial"/>
            </a:endParaRPr>
          </a:p>
        </p:txBody>
      </p:sp>
      <p:sp>
        <p:nvSpPr>
          <p:cNvPr id="5" name="TextBox 4"/>
          <p:cNvSpPr txBox="1">
            <a:spLocks noChangeArrowheads="1"/>
          </p:cNvSpPr>
          <p:nvPr/>
        </p:nvSpPr>
        <p:spPr bwMode="auto">
          <a:xfrm>
            <a:off x="527050" y="1741488"/>
            <a:ext cx="4094163" cy="1754187"/>
          </a:xfrm>
          <a:prstGeom prst="rect">
            <a:avLst/>
          </a:prstGeom>
          <a:noFill/>
          <a:ln w="9525">
            <a:noFill/>
            <a:miter lim="800000"/>
            <a:headEnd/>
            <a:tailEnd/>
          </a:ln>
        </p:spPr>
        <p:txBody>
          <a:bodyPr>
            <a:spAutoFit/>
          </a:bodyPr>
          <a:lstStyle/>
          <a:p>
            <a:pPr>
              <a:lnSpc>
                <a:spcPct val="150000"/>
              </a:lnSpc>
              <a:buClr>
                <a:srgbClr val="000000"/>
              </a:buClr>
              <a:buFont typeface="Arial" charset="0"/>
              <a:buNone/>
            </a:pPr>
            <a:r>
              <a:rPr lang="vi-VN" sz="1800" i="1"/>
              <a:t>Ao thu lạnh lẽo nước trong veo</a:t>
            </a:r>
            <a:r>
              <a:rPr lang="en-US" sz="1800" i="1"/>
              <a:t>,</a:t>
            </a:r>
            <a:endParaRPr lang="vi-VN" sz="1800" i="1"/>
          </a:p>
          <a:p>
            <a:pPr>
              <a:lnSpc>
                <a:spcPct val="150000"/>
              </a:lnSpc>
              <a:buClr>
                <a:srgbClr val="000000"/>
              </a:buClr>
              <a:buFont typeface="Arial" charset="0"/>
              <a:buNone/>
            </a:pPr>
            <a:r>
              <a:rPr lang="vi-VN" sz="1800" i="1"/>
              <a:t>Một chiếc thuyền câu bé tẻo teo</a:t>
            </a:r>
            <a:r>
              <a:rPr lang="en-US" sz="1800" i="1"/>
              <a:t>.</a:t>
            </a:r>
            <a:endParaRPr lang="vi-VN" sz="1800" i="1"/>
          </a:p>
          <a:p>
            <a:pPr>
              <a:lnSpc>
                <a:spcPct val="150000"/>
              </a:lnSpc>
              <a:buClr>
                <a:srgbClr val="000000"/>
              </a:buClr>
              <a:buFont typeface="Arial" charset="0"/>
              <a:buNone/>
            </a:pPr>
            <a:r>
              <a:rPr lang="en-US" sz="1800" i="1"/>
              <a:t>[</a:t>
            </a:r>
            <a:r>
              <a:rPr lang="vi-VN" sz="1800" i="1"/>
              <a:t>…</a:t>
            </a:r>
            <a:r>
              <a:rPr lang="en-US" sz="1800" i="1"/>
              <a:t>]</a:t>
            </a:r>
            <a:r>
              <a:rPr lang="vi-VN" sz="1800" i="1"/>
              <a:t> Tầng mây lơ lửng trời xanh ngắt</a:t>
            </a:r>
            <a:r>
              <a:rPr lang="en-US" sz="1800" i="1"/>
              <a:t>,</a:t>
            </a:r>
            <a:endParaRPr lang="vi-VN" sz="1800" i="1"/>
          </a:p>
          <a:p>
            <a:pPr>
              <a:lnSpc>
                <a:spcPct val="150000"/>
              </a:lnSpc>
              <a:buClr>
                <a:srgbClr val="000000"/>
              </a:buClr>
              <a:buFont typeface="Arial" charset="0"/>
              <a:buNone/>
            </a:pPr>
            <a:r>
              <a:rPr lang="vi-VN" sz="1800" i="1"/>
              <a:t>Ngõ trúc quanh co khách vắng teo</a:t>
            </a:r>
            <a:r>
              <a:rPr lang="en-US" sz="1800" i="1"/>
              <a:t>.</a:t>
            </a:r>
            <a:r>
              <a:rPr lang="vi-VN" sz="1800" i="1"/>
              <a:t> </a:t>
            </a:r>
            <a:endParaRPr lang="en-US" sz="1800" i="1"/>
          </a:p>
        </p:txBody>
      </p:sp>
      <p:pic>
        <p:nvPicPr>
          <p:cNvPr id="6" name="Picture 5"/>
          <p:cNvPicPr>
            <a:picLocks noChangeAspect="1"/>
          </p:cNvPicPr>
          <p:nvPr/>
        </p:nvPicPr>
        <p:blipFill>
          <a:blip r:embed="rId4"/>
          <a:stretch>
            <a:fillRect/>
          </a:stretch>
        </p:blipFill>
        <p:spPr>
          <a:xfrm>
            <a:off x="4429207" y="2030801"/>
            <a:ext cx="4588692" cy="2264985"/>
          </a:xfrm>
          <a:prstGeom prst="rect">
            <a:avLst/>
          </a:prstGeom>
          <a:ln>
            <a:noFill/>
          </a:ln>
          <a:effectLst>
            <a:softEdge rad="112500"/>
          </a:effectLst>
        </p:spPr>
      </p:pic>
      <p:sp>
        <p:nvSpPr>
          <p:cNvPr id="9" name="Right Arrow 8"/>
          <p:cNvSpPr/>
          <p:nvPr/>
        </p:nvSpPr>
        <p:spPr>
          <a:xfrm>
            <a:off x="222250" y="3643313"/>
            <a:ext cx="496888" cy="2174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endParaRPr lang="en-US" kern="0">
              <a:sym typeface="Arial"/>
            </a:endParaRPr>
          </a:p>
        </p:txBody>
      </p:sp>
      <p:sp>
        <p:nvSpPr>
          <p:cNvPr id="10" name="TextBox 9"/>
          <p:cNvSpPr txBox="1"/>
          <p:nvPr/>
        </p:nvSpPr>
        <p:spPr>
          <a:xfrm>
            <a:off x="806450" y="3538538"/>
            <a:ext cx="3535363" cy="877887"/>
          </a:xfrm>
          <a:prstGeom prst="rect">
            <a:avLst/>
          </a:prstGeom>
          <a:noFill/>
        </p:spPr>
        <p:txBody>
          <a:bodyPr>
            <a:spAutoFit/>
          </a:bodyPr>
          <a:lstStyle/>
          <a:p>
            <a:pPr>
              <a:lnSpc>
                <a:spcPct val="150000"/>
              </a:lnSpc>
              <a:buClr>
                <a:srgbClr val="000000"/>
              </a:buClr>
              <a:buFont typeface="Arial" charset="0"/>
              <a:buNone/>
            </a:pPr>
            <a:r>
              <a:rPr lang="vi-VN" sz="1800" b="1"/>
              <a:t>Từ tượng hình: </a:t>
            </a:r>
            <a:r>
              <a:rPr lang="vi-VN" sz="1800"/>
              <a:t>lạnh lẽo, tẻo teo, lơ lửng, quanh co….</a:t>
            </a:r>
          </a:p>
        </p:txBody>
      </p:sp>
      <p:sp>
        <p:nvSpPr>
          <p:cNvPr id="11" name="Arrow: Pentagon 7">
            <a:extLst>
              <a:ext uri="{FF2B5EF4-FFF2-40B4-BE49-F238E27FC236}"/>
            </a:extLst>
          </p:cNvPr>
          <p:cNvSpPr/>
          <p:nvPr/>
        </p:nvSpPr>
        <p:spPr>
          <a:xfrm>
            <a:off x="0" y="1082675"/>
            <a:ext cx="1382713" cy="512763"/>
          </a:xfrm>
          <a:prstGeom prst="homePlate">
            <a:avLst/>
          </a:prstGeom>
          <a:solidFill>
            <a:srgbClr val="F2DF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r>
              <a:rPr lang="en-US" sz="1800" b="1" kern="0" dirty="0">
                <a:solidFill>
                  <a:schemeClr val="tx1">
                    <a:lumMod val="10000"/>
                  </a:schemeClr>
                </a:solidFill>
                <a:cs typeface="Arial" panose="020B0604020202020204" pitchFamily="34" charset="0"/>
                <a:sym typeface="Arial"/>
              </a:rPr>
              <a:t>Câu a</a:t>
            </a:r>
          </a:p>
        </p:txBody>
      </p:sp>
      <p:cxnSp>
        <p:nvCxnSpPr>
          <p:cNvPr id="12" name="Straight Connector 11"/>
          <p:cNvCxnSpPr/>
          <p:nvPr/>
        </p:nvCxnSpPr>
        <p:spPr>
          <a:xfrm>
            <a:off x="1287463" y="2168525"/>
            <a:ext cx="90011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130550" y="2617788"/>
            <a:ext cx="804863"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005013" y="3019425"/>
            <a:ext cx="9017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550988" y="3446463"/>
            <a:ext cx="900112" cy="1587"/>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par>
                                <p:cTn id="15" presetID="16" presetClass="entr" presetSubtype="21"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par>
                                <p:cTn id="18" presetID="21" presetClass="entr" presetSubtype="1"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heel(1)">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randombar(horizontal)">
                                      <p:cBhvr>
                                        <p:cTn id="30" dur="500"/>
                                        <p:tgtEl>
                                          <p:spTgt spid="10"/>
                                        </p:tgtEl>
                                      </p:cBhvr>
                                    </p:animEffect>
                                  </p:childTnLst>
                                </p:cTn>
                              </p:par>
                              <p:par>
                                <p:cTn id="31" presetID="16" presetClass="entr" presetSubtype="21"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arn(inVertical)">
                                      <p:cBhvr>
                                        <p:cTn id="33" dur="500"/>
                                        <p:tgtEl>
                                          <p:spTgt spid="12"/>
                                        </p:tgtEl>
                                      </p:cBhvr>
                                    </p:animEffect>
                                  </p:childTnLst>
                                </p:cTn>
                              </p:par>
                              <p:par>
                                <p:cTn id="34" presetID="16" presetClass="entr" presetSubtype="21"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inVertical)">
                                      <p:cBhvr>
                                        <p:cTn id="36" dur="500"/>
                                        <p:tgtEl>
                                          <p:spTgt spid="13"/>
                                        </p:tgtEl>
                                      </p:cBhvr>
                                    </p:animEffect>
                                  </p:childTnLst>
                                </p:cTn>
                              </p:par>
                              <p:par>
                                <p:cTn id="37" presetID="16" presetClass="entr" presetSubtype="21"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arn(inVertical)">
                                      <p:cBhvr>
                                        <p:cTn id="39" dur="500"/>
                                        <p:tgtEl>
                                          <p:spTgt spid="14"/>
                                        </p:tgtEl>
                                      </p:cBhvr>
                                    </p:animEffect>
                                  </p:childTnLst>
                                </p:cTn>
                              </p:par>
                              <p:par>
                                <p:cTn id="40" presetID="16" presetClass="entr" presetSubtype="21"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9" grpId="0" animBg="1"/>
      <p:bldP spid="10" grpId="0"/>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2770" name="Picture 2"/>
          <p:cNvPicPr>
            <a:picLocks noChangeAspect="1"/>
          </p:cNvPicPr>
          <p:nvPr/>
        </p:nvPicPr>
        <p:blipFill>
          <a:blip r:embed="rId2"/>
          <a:srcRect/>
          <a:stretch>
            <a:fillRect/>
          </a:stretch>
        </p:blipFill>
        <p:spPr bwMode="auto">
          <a:xfrm>
            <a:off x="6918325" y="3744913"/>
            <a:ext cx="3852863" cy="2927350"/>
          </a:xfrm>
          <a:prstGeom prst="rect">
            <a:avLst/>
          </a:prstGeom>
          <a:noFill/>
          <a:ln w="9525">
            <a:noFill/>
            <a:miter lim="800000"/>
            <a:headEnd/>
            <a:tailEnd/>
          </a:ln>
        </p:spPr>
      </p:pic>
      <p:pic>
        <p:nvPicPr>
          <p:cNvPr id="32771" name="Picture 4"/>
          <p:cNvPicPr>
            <a:picLocks noChangeAspect="1"/>
          </p:cNvPicPr>
          <p:nvPr/>
        </p:nvPicPr>
        <p:blipFill>
          <a:blip r:embed="rId3"/>
          <a:srcRect/>
          <a:stretch>
            <a:fillRect/>
          </a:stretch>
        </p:blipFill>
        <p:spPr bwMode="auto">
          <a:xfrm>
            <a:off x="-1263650" y="-898525"/>
            <a:ext cx="3298825" cy="3719513"/>
          </a:xfrm>
          <a:prstGeom prst="rect">
            <a:avLst/>
          </a:prstGeom>
          <a:noFill/>
          <a:ln w="9525">
            <a:noFill/>
            <a:miter lim="800000"/>
            <a:headEnd/>
            <a:tailEnd/>
          </a:ln>
        </p:spPr>
      </p:pic>
      <p:sp>
        <p:nvSpPr>
          <p:cNvPr id="6" name="Arrow: Pentagon 7">
            <a:extLst>
              <a:ext uri="{FF2B5EF4-FFF2-40B4-BE49-F238E27FC236}"/>
            </a:extLst>
          </p:cNvPr>
          <p:cNvSpPr/>
          <p:nvPr/>
        </p:nvSpPr>
        <p:spPr>
          <a:xfrm>
            <a:off x="0" y="969963"/>
            <a:ext cx="1382713" cy="511175"/>
          </a:xfrm>
          <a:prstGeom prst="homePlate">
            <a:avLst/>
          </a:prstGeom>
          <a:solidFill>
            <a:srgbClr val="F2DF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r>
              <a:rPr lang="en-US" sz="1800" b="1" kern="0" dirty="0">
                <a:solidFill>
                  <a:schemeClr val="tx1">
                    <a:lumMod val="10000"/>
                  </a:schemeClr>
                </a:solidFill>
                <a:cs typeface="Arial" panose="020B0604020202020204" pitchFamily="34" charset="0"/>
                <a:sym typeface="Arial"/>
              </a:rPr>
              <a:t>Câu </a:t>
            </a:r>
            <a:r>
              <a:rPr lang="en-US" sz="1800" b="1" kern="0" dirty="0">
                <a:solidFill>
                  <a:schemeClr val="tx1">
                    <a:lumMod val="10000"/>
                  </a:schemeClr>
                </a:solidFill>
                <a:cs typeface="Arial" panose="020B0604020202020204" pitchFamily="34" charset="0"/>
                <a:sym typeface="Arial"/>
              </a:rPr>
              <a:t>b</a:t>
            </a:r>
            <a:endParaRPr lang="en-US" sz="1800" b="1" kern="0" dirty="0">
              <a:solidFill>
                <a:schemeClr val="tx1">
                  <a:lumMod val="10000"/>
                </a:schemeClr>
              </a:solidFill>
              <a:cs typeface="Arial" panose="020B0604020202020204" pitchFamily="34" charset="0"/>
              <a:sym typeface="Arial"/>
            </a:endParaRPr>
          </a:p>
        </p:txBody>
      </p:sp>
      <p:sp>
        <p:nvSpPr>
          <p:cNvPr id="8" name="TextBox 7"/>
          <p:cNvSpPr txBox="1">
            <a:spLocks noChangeArrowheads="1"/>
          </p:cNvSpPr>
          <p:nvPr/>
        </p:nvSpPr>
        <p:spPr bwMode="auto">
          <a:xfrm>
            <a:off x="2573338" y="1225550"/>
            <a:ext cx="3841750" cy="871538"/>
          </a:xfrm>
          <a:prstGeom prst="rect">
            <a:avLst/>
          </a:prstGeom>
          <a:noFill/>
          <a:ln w="9525">
            <a:noFill/>
            <a:miter lim="800000"/>
            <a:headEnd/>
            <a:tailEnd/>
          </a:ln>
        </p:spPr>
        <p:txBody>
          <a:bodyPr>
            <a:spAutoFit/>
          </a:bodyPr>
          <a:lstStyle/>
          <a:p>
            <a:pPr algn="ctr">
              <a:lnSpc>
                <a:spcPct val="150000"/>
              </a:lnSpc>
              <a:buClr>
                <a:srgbClr val="000000"/>
              </a:buClr>
              <a:buFont typeface="Arial" charset="0"/>
              <a:buNone/>
            </a:pPr>
            <a:r>
              <a:rPr lang="vi-VN" sz="1800" i="1"/>
              <a:t>Líu lo kìa giọng vàng anh</a:t>
            </a:r>
          </a:p>
          <a:p>
            <a:pPr>
              <a:lnSpc>
                <a:spcPct val="150000"/>
              </a:lnSpc>
              <a:buClr>
                <a:srgbClr val="000000"/>
              </a:buClr>
              <a:buFont typeface="Arial" charset="0"/>
              <a:buNone/>
            </a:pPr>
            <a:r>
              <a:rPr lang="vi-VN" sz="1800" i="1"/>
              <a:t>Mùa xuân vắt vẻo trên cành lộc non</a:t>
            </a:r>
          </a:p>
        </p:txBody>
      </p:sp>
      <p:sp>
        <p:nvSpPr>
          <p:cNvPr id="10" name="Right Arrow 9"/>
          <p:cNvSpPr/>
          <p:nvPr/>
        </p:nvSpPr>
        <p:spPr>
          <a:xfrm>
            <a:off x="827088" y="3189288"/>
            <a:ext cx="731837" cy="5651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endParaRPr lang="en-US" sz="1800" kern="0">
              <a:sym typeface="Arial"/>
            </a:endParaRPr>
          </a:p>
        </p:txBody>
      </p:sp>
      <p:sp>
        <p:nvSpPr>
          <p:cNvPr id="12" name="TextBox 11"/>
          <p:cNvSpPr txBox="1"/>
          <p:nvPr/>
        </p:nvSpPr>
        <p:spPr>
          <a:xfrm>
            <a:off x="2035175" y="3035300"/>
            <a:ext cx="3535363" cy="873125"/>
          </a:xfrm>
          <a:prstGeom prst="rect">
            <a:avLst/>
          </a:prstGeom>
          <a:noFill/>
        </p:spPr>
        <p:txBody>
          <a:bodyPr>
            <a:spAutoFit/>
          </a:bodyPr>
          <a:lstStyle/>
          <a:p>
            <a:pPr>
              <a:lnSpc>
                <a:spcPct val="150000"/>
              </a:lnSpc>
              <a:buClr>
                <a:srgbClr val="000000"/>
              </a:buClr>
              <a:buFont typeface="Arial" charset="0"/>
              <a:buNone/>
            </a:pPr>
            <a:r>
              <a:rPr lang="vi-VN" sz="1800" b="1"/>
              <a:t>Từ tượng thanh:</a:t>
            </a:r>
            <a:r>
              <a:rPr lang="vi-VN" sz="1800"/>
              <a:t> líu lo</a:t>
            </a:r>
            <a:endParaRPr lang="en-US" sz="1800"/>
          </a:p>
          <a:p>
            <a:pPr>
              <a:lnSpc>
                <a:spcPct val="150000"/>
              </a:lnSpc>
              <a:buClr>
                <a:srgbClr val="000000"/>
              </a:buClr>
              <a:buFont typeface="Arial" charset="0"/>
              <a:buNone/>
            </a:pPr>
            <a:r>
              <a:rPr lang="en-US" sz="1800" b="1"/>
              <a:t>T</a:t>
            </a:r>
            <a:r>
              <a:rPr lang="vi-VN" sz="1800" b="1"/>
              <a:t>ừ tượng hình: </a:t>
            </a:r>
            <a:r>
              <a:rPr lang="vi-VN" sz="1800"/>
              <a:t>vắt vẻo</a:t>
            </a:r>
          </a:p>
        </p:txBody>
      </p:sp>
      <p:pic>
        <p:nvPicPr>
          <p:cNvPr id="14" name="Picture 13"/>
          <p:cNvPicPr>
            <a:picLocks noChangeAspect="1"/>
          </p:cNvPicPr>
          <p:nvPr/>
        </p:nvPicPr>
        <p:blipFill>
          <a:blip r:embed="rId4"/>
          <a:srcRect/>
          <a:stretch>
            <a:fillRect/>
          </a:stretch>
        </p:blipFill>
        <p:spPr bwMode="auto">
          <a:xfrm>
            <a:off x="5791200" y="1592263"/>
            <a:ext cx="3352800" cy="3551237"/>
          </a:xfrm>
          <a:prstGeom prst="rect">
            <a:avLst/>
          </a:prstGeom>
          <a:noFill/>
          <a:ln w="9525">
            <a:noFill/>
            <a:miter lim="800000"/>
            <a:headEnd/>
            <a:tailEnd/>
          </a:ln>
        </p:spPr>
      </p:pic>
      <p:cxnSp>
        <p:nvCxnSpPr>
          <p:cNvPr id="15" name="Straight Connector 14"/>
          <p:cNvCxnSpPr/>
          <p:nvPr/>
        </p:nvCxnSpPr>
        <p:spPr>
          <a:xfrm>
            <a:off x="3087688" y="1662113"/>
            <a:ext cx="7143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733800" y="2097088"/>
            <a:ext cx="760413" cy="1587"/>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6" presetClass="entr" presetSubtype="16"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circle(in)">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anim calcmode="lin" valueType="num">
                                      <p:cBhvr>
                                        <p:cTn id="19" dur="500" fill="hold"/>
                                        <p:tgtEl>
                                          <p:spTgt spid="10"/>
                                        </p:tgtEl>
                                        <p:attrNameLst>
                                          <p:attrName>ppt_x</p:attrName>
                                        </p:attrNameLst>
                                      </p:cBhvr>
                                      <p:tavLst>
                                        <p:tav tm="0">
                                          <p:val>
                                            <p:strVal val="#ppt_x"/>
                                          </p:val>
                                        </p:tav>
                                        <p:tav tm="100000">
                                          <p:val>
                                            <p:strVal val="#ppt_x"/>
                                          </p:val>
                                        </p:tav>
                                      </p:tavLst>
                                    </p:anim>
                                    <p:anim calcmode="lin" valueType="num">
                                      <p:cBhvr>
                                        <p:cTn id="20" dur="500" fill="hold"/>
                                        <p:tgtEl>
                                          <p:spTgt spid="10"/>
                                        </p:tgtEl>
                                        <p:attrNameLst>
                                          <p:attrName>ppt_y</p:attrName>
                                        </p:attrNameLst>
                                      </p:cBhvr>
                                      <p:tavLst>
                                        <p:tav tm="0">
                                          <p:val>
                                            <p:strVal val="#ppt_y+.1"/>
                                          </p:val>
                                        </p:tav>
                                        <p:tav tm="100000">
                                          <p:val>
                                            <p:strVal val="#ppt_y"/>
                                          </p:val>
                                        </p:tav>
                                      </p:tavLst>
                                    </p:anim>
                                  </p:childTnLst>
                                </p:cTn>
                              </p:par>
                              <p:par>
                                <p:cTn id="21" presetID="21" presetClass="entr" presetSubtype="1"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heel(1)">
                                      <p:cBhvr>
                                        <p:cTn id="23" dur="500"/>
                                        <p:tgtEl>
                                          <p:spTgt spid="12"/>
                                        </p:tgtEl>
                                      </p:cBhvr>
                                    </p:animEffect>
                                  </p:childTnLst>
                                </p:cTn>
                              </p:par>
                              <p:par>
                                <p:cTn id="24" presetID="22" presetClass="entr" presetSubtype="4"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down)">
                                      <p:cBhvr>
                                        <p:cTn id="26" dur="500"/>
                                        <p:tgtEl>
                                          <p:spTgt spid="15"/>
                                        </p:tgtEl>
                                      </p:cBhvr>
                                    </p:animEffect>
                                  </p:childTnLst>
                                </p:cTn>
                              </p:par>
                              <p:par>
                                <p:cTn id="27" presetID="16" presetClass="entr" presetSubtype="21"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3794" name="Picture 1"/>
          <p:cNvPicPr>
            <a:picLocks noChangeAspect="1"/>
          </p:cNvPicPr>
          <p:nvPr/>
        </p:nvPicPr>
        <p:blipFill>
          <a:blip r:embed="rId2"/>
          <a:srcRect/>
          <a:stretch>
            <a:fillRect/>
          </a:stretch>
        </p:blipFill>
        <p:spPr bwMode="auto">
          <a:xfrm>
            <a:off x="-1054100" y="-600075"/>
            <a:ext cx="3297238" cy="3719513"/>
          </a:xfrm>
          <a:prstGeom prst="rect">
            <a:avLst/>
          </a:prstGeom>
          <a:noFill/>
          <a:ln w="9525">
            <a:noFill/>
            <a:miter lim="800000"/>
            <a:headEnd/>
            <a:tailEnd/>
          </a:ln>
        </p:spPr>
      </p:pic>
      <p:pic>
        <p:nvPicPr>
          <p:cNvPr id="33795" name="Picture 2"/>
          <p:cNvPicPr>
            <a:picLocks noChangeAspect="1"/>
          </p:cNvPicPr>
          <p:nvPr/>
        </p:nvPicPr>
        <p:blipFill>
          <a:blip r:embed="rId3"/>
          <a:srcRect/>
          <a:stretch>
            <a:fillRect/>
          </a:stretch>
        </p:blipFill>
        <p:spPr bwMode="auto">
          <a:xfrm>
            <a:off x="6821488" y="3538538"/>
            <a:ext cx="3852862" cy="2927350"/>
          </a:xfrm>
          <a:prstGeom prst="rect">
            <a:avLst/>
          </a:prstGeom>
          <a:noFill/>
          <a:ln w="9525">
            <a:noFill/>
            <a:miter lim="800000"/>
            <a:headEnd/>
            <a:tailEnd/>
          </a:ln>
        </p:spPr>
      </p:pic>
      <p:sp>
        <p:nvSpPr>
          <p:cNvPr id="9" name="Right Arrow 8"/>
          <p:cNvSpPr/>
          <p:nvPr/>
        </p:nvSpPr>
        <p:spPr>
          <a:xfrm>
            <a:off x="1798638" y="3717925"/>
            <a:ext cx="644525" cy="4381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endParaRPr lang="en-US" kern="0">
              <a:sym typeface="Arial"/>
            </a:endParaRPr>
          </a:p>
        </p:txBody>
      </p:sp>
      <p:sp>
        <p:nvSpPr>
          <p:cNvPr id="11" name="Arrow: Pentagon 7">
            <a:extLst>
              <a:ext uri="{FF2B5EF4-FFF2-40B4-BE49-F238E27FC236}"/>
            </a:extLst>
          </p:cNvPr>
          <p:cNvSpPr/>
          <p:nvPr/>
        </p:nvSpPr>
        <p:spPr>
          <a:xfrm>
            <a:off x="0" y="496888"/>
            <a:ext cx="2351088" cy="555625"/>
          </a:xfrm>
          <a:prstGeom prst="homePlate">
            <a:avLst/>
          </a:prstGeom>
          <a:solidFill>
            <a:srgbClr val="F2DF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r>
              <a:rPr lang="en-US" sz="1800" b="1" kern="0" dirty="0">
                <a:solidFill>
                  <a:schemeClr val="tx1">
                    <a:lumMod val="10000"/>
                  </a:schemeClr>
                </a:solidFill>
                <a:cs typeface="Arial" panose="020B0604020202020204" pitchFamily="34" charset="0"/>
                <a:sym typeface="Arial"/>
              </a:rPr>
              <a:t>Câu </a:t>
            </a:r>
            <a:r>
              <a:rPr lang="en-US" sz="1800" b="1" kern="0" dirty="0">
                <a:solidFill>
                  <a:schemeClr val="tx1">
                    <a:lumMod val="10000"/>
                  </a:schemeClr>
                </a:solidFill>
                <a:cs typeface="Arial" panose="020B0604020202020204" pitchFamily="34" charset="0"/>
                <a:sym typeface="Arial"/>
              </a:rPr>
              <a:t>c</a:t>
            </a:r>
            <a:endParaRPr lang="en-US" sz="1800" b="1" kern="0" dirty="0">
              <a:solidFill>
                <a:schemeClr val="tx1">
                  <a:lumMod val="10000"/>
                </a:schemeClr>
              </a:solidFill>
              <a:cs typeface="Arial" panose="020B0604020202020204" pitchFamily="34" charset="0"/>
              <a:sym typeface="Arial"/>
            </a:endParaRPr>
          </a:p>
        </p:txBody>
      </p:sp>
      <p:sp>
        <p:nvSpPr>
          <p:cNvPr id="12" name="TextBox 11"/>
          <p:cNvSpPr txBox="1">
            <a:spLocks noChangeArrowheads="1"/>
          </p:cNvSpPr>
          <p:nvPr/>
        </p:nvSpPr>
        <p:spPr bwMode="auto">
          <a:xfrm>
            <a:off x="396875" y="1370013"/>
            <a:ext cx="6089650" cy="1754187"/>
          </a:xfrm>
          <a:prstGeom prst="rect">
            <a:avLst/>
          </a:prstGeom>
          <a:noFill/>
          <a:ln w="9525">
            <a:noFill/>
            <a:miter lim="800000"/>
            <a:headEnd/>
            <a:tailEnd/>
          </a:ln>
        </p:spPr>
        <p:txBody>
          <a:bodyPr>
            <a:spAutoFit/>
          </a:bodyPr>
          <a:lstStyle/>
          <a:p>
            <a:pPr algn="just">
              <a:lnSpc>
                <a:spcPct val="150000"/>
              </a:lnSpc>
              <a:buClr>
                <a:srgbClr val="000000"/>
              </a:buClr>
              <a:buFont typeface="Arial" charset="0"/>
              <a:buNone/>
            </a:pPr>
            <a:r>
              <a:rPr lang="vi-VN" sz="1800" i="1"/>
              <a:t>Tôi không nhớ tôi đã nghe tiếng chồi non tách vỏ từ lúc nào, tôi cũng không nhớ tôi đã nghe tiếng chim lích chích mổ hạt từ đâu, nhưng tôi cảm nhận tất cả một cách rõ rệt trong từng mạch máu đang phập phồng bên dưới làn da.</a:t>
            </a:r>
            <a:endParaRPr lang="en-US" sz="1800" i="1"/>
          </a:p>
        </p:txBody>
      </p:sp>
      <p:sp>
        <p:nvSpPr>
          <p:cNvPr id="13" name="TextBox 12"/>
          <p:cNvSpPr txBox="1"/>
          <p:nvPr/>
        </p:nvSpPr>
        <p:spPr>
          <a:xfrm>
            <a:off x="2814638" y="3538538"/>
            <a:ext cx="3240087" cy="877887"/>
          </a:xfrm>
          <a:prstGeom prst="rect">
            <a:avLst/>
          </a:prstGeom>
          <a:noFill/>
        </p:spPr>
        <p:txBody>
          <a:bodyPr>
            <a:spAutoFit/>
          </a:bodyPr>
          <a:lstStyle/>
          <a:p>
            <a:pPr>
              <a:lnSpc>
                <a:spcPct val="150000"/>
              </a:lnSpc>
              <a:buClr>
                <a:srgbClr val="000000"/>
              </a:buClr>
              <a:buFont typeface="Arial" charset="0"/>
              <a:buNone/>
            </a:pPr>
            <a:r>
              <a:rPr lang="vi-VN" sz="1800" b="1"/>
              <a:t>Từ tượng thanh: </a:t>
            </a:r>
            <a:r>
              <a:rPr lang="vi-VN" sz="1800"/>
              <a:t>lích chích</a:t>
            </a:r>
            <a:endParaRPr lang="en-US" sz="1800"/>
          </a:p>
          <a:p>
            <a:pPr>
              <a:lnSpc>
                <a:spcPct val="150000"/>
              </a:lnSpc>
              <a:buClr>
                <a:srgbClr val="000000"/>
              </a:buClr>
              <a:buFont typeface="Arial" charset="0"/>
              <a:buNone/>
            </a:pPr>
            <a:r>
              <a:rPr lang="en-US" sz="1800" b="1"/>
              <a:t>T</a:t>
            </a:r>
            <a:r>
              <a:rPr lang="vi-VN" sz="1800" b="1"/>
              <a:t>ừ tượng hình: </a:t>
            </a:r>
            <a:r>
              <a:rPr lang="vi-VN" sz="1800"/>
              <a:t>phập phồng</a:t>
            </a:r>
          </a:p>
        </p:txBody>
      </p:sp>
      <p:pic>
        <p:nvPicPr>
          <p:cNvPr id="7" name="Picture 6"/>
          <p:cNvPicPr>
            <a:picLocks noChangeAspect="1"/>
          </p:cNvPicPr>
          <p:nvPr/>
        </p:nvPicPr>
        <p:blipFill>
          <a:blip r:embed="rId4"/>
          <a:srcRect/>
          <a:stretch>
            <a:fillRect/>
          </a:stretch>
        </p:blipFill>
        <p:spPr bwMode="auto">
          <a:xfrm>
            <a:off x="5921375" y="203200"/>
            <a:ext cx="3289300" cy="4859338"/>
          </a:xfrm>
          <a:prstGeom prst="rect">
            <a:avLst/>
          </a:prstGeom>
          <a:noFill/>
          <a:ln w="9525">
            <a:noFill/>
            <a:miter lim="800000"/>
            <a:headEnd/>
            <a:tailEnd/>
          </a:ln>
        </p:spPr>
      </p:pic>
      <p:cxnSp>
        <p:nvCxnSpPr>
          <p:cNvPr id="14" name="Straight Connector 13"/>
          <p:cNvCxnSpPr/>
          <p:nvPr/>
        </p:nvCxnSpPr>
        <p:spPr>
          <a:xfrm>
            <a:off x="5414963" y="2192338"/>
            <a:ext cx="99536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322638" y="3089275"/>
            <a:ext cx="1117600" cy="158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par>
                                <p:cTn id="10" presetID="22" presetClass="entr" presetSubtype="4"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strVal val="#ppt_x"/>
                                          </p:val>
                                        </p:tav>
                                        <p:tav tm="100000">
                                          <p:val>
                                            <p:strVal val="#ppt_x"/>
                                          </p:val>
                                        </p:tav>
                                      </p:tavLst>
                                    </p:anim>
                                    <p:anim calcmode="lin" valueType="num">
                                      <p:cBhvr>
                                        <p:cTn id="27" dur="500" fill="hold"/>
                                        <p:tgtEl>
                                          <p:spTgt spid="13"/>
                                        </p:tgtEl>
                                        <p:attrNameLst>
                                          <p:attrName>ppt_y</p:attrName>
                                        </p:attrNameLst>
                                      </p:cBhvr>
                                      <p:tavLst>
                                        <p:tav tm="0">
                                          <p:val>
                                            <p:strVal val="#ppt_y+.1"/>
                                          </p:val>
                                        </p:tav>
                                        <p:tav tm="100000">
                                          <p:val>
                                            <p:strVal val="#ppt_y"/>
                                          </p:val>
                                        </p:tav>
                                      </p:tavLst>
                                    </p:anim>
                                  </p:childTnLst>
                                </p:cTn>
                              </p:par>
                              <p:par>
                                <p:cTn id="28" presetID="16" presetClass="entr" presetSubtype="21"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arn(inVertical)">
                                      <p:cBhvr>
                                        <p:cTn id="30" dur="500"/>
                                        <p:tgtEl>
                                          <p:spTgt spid="14"/>
                                        </p:tgtEl>
                                      </p:cBhvr>
                                    </p:animEffect>
                                  </p:childTnLst>
                                </p:cTn>
                              </p:par>
                              <p:par>
                                <p:cTn id="31" presetID="16" presetClass="entr" presetSubtype="21"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inVertical)">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554288" y="758825"/>
            <a:ext cx="3709987" cy="384175"/>
          </a:xfrm>
          <a:prstGeom prst="roundRect">
            <a:avLst/>
          </a:prstGeom>
          <a:solidFill>
            <a:srgbClr val="FDFAF5"/>
          </a:solidFill>
          <a:ln>
            <a:solidFill>
              <a:srgbClr val="E5A06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buClr>
                <a:srgbClr val="000000"/>
              </a:buClr>
              <a:buFont typeface="Arial"/>
              <a:buNone/>
              <a:defRPr/>
            </a:pPr>
            <a:r>
              <a:rPr lang="en-US" sz="2000" b="1" kern="0" dirty="0">
                <a:sym typeface="Arial"/>
              </a:rPr>
              <a:t>Bài 2 SGK trang 24</a:t>
            </a:r>
            <a:endParaRPr lang="en-US" sz="2000" b="1" kern="0" dirty="0">
              <a:sym typeface="Arial"/>
            </a:endParaRPr>
          </a:p>
        </p:txBody>
      </p:sp>
      <p:sp>
        <p:nvSpPr>
          <p:cNvPr id="3" name="Rounded Rectangle 2"/>
          <p:cNvSpPr/>
          <p:nvPr/>
        </p:nvSpPr>
        <p:spPr>
          <a:xfrm>
            <a:off x="152400" y="2474913"/>
            <a:ext cx="3971925" cy="2298700"/>
          </a:xfrm>
          <a:prstGeom prst="roundRect">
            <a:avLst/>
          </a:prstGeom>
          <a:solidFill>
            <a:srgbClr val="FDFAF5"/>
          </a:solidFill>
          <a:ln w="12700">
            <a:solidFill>
              <a:srgbClr val="E5A06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50000"/>
              </a:lnSpc>
              <a:buClr>
                <a:srgbClr val="000000"/>
              </a:buClr>
              <a:buFont typeface="Arial" charset="0"/>
              <a:buNone/>
            </a:pPr>
            <a:r>
              <a:rPr lang="vi-VN" sz="1800">
                <a:solidFill>
                  <a:srgbClr val="291D07"/>
                </a:solidFill>
                <a:cs typeface="Arial" charset="0"/>
              </a:rPr>
              <a:t>a.</a:t>
            </a:r>
            <a:r>
              <a:rPr lang="en-US" sz="1800">
                <a:solidFill>
                  <a:srgbClr val="291D07"/>
                </a:solidFill>
                <a:cs typeface="Arial" charset="0"/>
              </a:rPr>
              <a:t> </a:t>
            </a:r>
            <a:r>
              <a:rPr lang="vi-VN" sz="1800" i="1">
                <a:solidFill>
                  <a:srgbClr val="291D07"/>
                </a:solidFill>
                <a:cs typeface="Arial" charset="0"/>
              </a:rPr>
              <a:t>Năm gian nhà cỏ thấp le te</a:t>
            </a:r>
          </a:p>
          <a:p>
            <a:pPr algn="just">
              <a:lnSpc>
                <a:spcPct val="150000"/>
              </a:lnSpc>
              <a:buClr>
                <a:srgbClr val="000000"/>
              </a:buClr>
              <a:buFont typeface="Arial" charset="0"/>
              <a:buNone/>
            </a:pPr>
            <a:r>
              <a:rPr lang="vi-VN" sz="1800" i="1">
                <a:solidFill>
                  <a:srgbClr val="291D07"/>
                </a:solidFill>
                <a:cs typeface="Arial" charset="0"/>
              </a:rPr>
              <a:t>Ngõ tối đêm sâu đóm lập lòe</a:t>
            </a:r>
          </a:p>
          <a:p>
            <a:pPr algn="just">
              <a:lnSpc>
                <a:spcPct val="150000"/>
              </a:lnSpc>
              <a:buClr>
                <a:srgbClr val="000000"/>
              </a:buClr>
              <a:buFont typeface="Arial" charset="0"/>
              <a:buNone/>
            </a:pPr>
            <a:r>
              <a:rPr lang="vi-VN" sz="1800" i="1">
                <a:solidFill>
                  <a:srgbClr val="291D07"/>
                </a:solidFill>
                <a:cs typeface="Arial" charset="0"/>
              </a:rPr>
              <a:t>Lưng giậu phất phơ màu khói nhạt</a:t>
            </a:r>
          </a:p>
          <a:p>
            <a:pPr algn="just">
              <a:lnSpc>
                <a:spcPct val="150000"/>
              </a:lnSpc>
              <a:buClr>
                <a:srgbClr val="000000"/>
              </a:buClr>
              <a:buFont typeface="Arial" charset="0"/>
              <a:buNone/>
            </a:pPr>
            <a:r>
              <a:rPr lang="vi-VN" sz="1800" i="1">
                <a:solidFill>
                  <a:srgbClr val="291D07"/>
                </a:solidFill>
                <a:cs typeface="Arial" charset="0"/>
              </a:rPr>
              <a:t>Làn ao lóng lánh bóng trăng hoa </a:t>
            </a:r>
          </a:p>
          <a:p>
            <a:pPr algn="r">
              <a:lnSpc>
                <a:spcPct val="150000"/>
              </a:lnSpc>
              <a:buClr>
                <a:srgbClr val="000000"/>
              </a:buClr>
              <a:buFont typeface="Arial" charset="0"/>
              <a:buNone/>
            </a:pPr>
            <a:r>
              <a:rPr lang="vi-VN" sz="1800">
                <a:solidFill>
                  <a:srgbClr val="291D07"/>
                </a:solidFill>
                <a:cs typeface="Arial" charset="0"/>
              </a:rPr>
              <a:t>(Nguyễn Khuyến, </a:t>
            </a:r>
            <a:r>
              <a:rPr lang="vi-VN" sz="1800" i="1">
                <a:solidFill>
                  <a:srgbClr val="291D07"/>
                </a:solidFill>
                <a:cs typeface="Arial" charset="0"/>
              </a:rPr>
              <a:t>Thu ẩm</a:t>
            </a:r>
            <a:r>
              <a:rPr lang="en-US" sz="1800">
                <a:solidFill>
                  <a:srgbClr val="291D07"/>
                </a:solidFill>
                <a:cs typeface="Arial" charset="0"/>
              </a:rPr>
              <a:t>)</a:t>
            </a:r>
            <a:endParaRPr lang="vi-VN" sz="1800">
              <a:solidFill>
                <a:srgbClr val="291D07"/>
              </a:solidFill>
              <a:cs typeface="Arial" charset="0"/>
            </a:endParaRPr>
          </a:p>
        </p:txBody>
      </p:sp>
      <p:sp>
        <p:nvSpPr>
          <p:cNvPr id="4" name="TextBox 3"/>
          <p:cNvSpPr txBox="1">
            <a:spLocks noChangeArrowheads="1"/>
          </p:cNvSpPr>
          <p:nvPr/>
        </p:nvSpPr>
        <p:spPr bwMode="auto">
          <a:xfrm>
            <a:off x="1431925" y="1290638"/>
            <a:ext cx="6116638" cy="871537"/>
          </a:xfrm>
          <a:prstGeom prst="rect">
            <a:avLst/>
          </a:prstGeom>
          <a:noFill/>
          <a:ln w="9525">
            <a:noFill/>
            <a:miter lim="800000"/>
            <a:headEnd/>
            <a:tailEnd/>
          </a:ln>
        </p:spPr>
        <p:txBody>
          <a:bodyPr>
            <a:spAutoFit/>
          </a:bodyPr>
          <a:lstStyle/>
          <a:p>
            <a:pPr algn="ctr">
              <a:lnSpc>
                <a:spcPct val="150000"/>
              </a:lnSpc>
              <a:buClr>
                <a:srgbClr val="000000"/>
              </a:buClr>
              <a:buFont typeface="Arial" charset="0"/>
              <a:buNone/>
            </a:pPr>
            <a:r>
              <a:rPr lang="vi-VN" sz="1800" b="1"/>
              <a:t>Xác định và phân tích tác dụng của các từ tượng hình và từ tượng thanh trong những đoạn thơ sau:</a:t>
            </a:r>
          </a:p>
        </p:txBody>
      </p:sp>
      <p:sp>
        <p:nvSpPr>
          <p:cNvPr id="5" name="Rounded Rectangle 4"/>
          <p:cNvSpPr/>
          <p:nvPr/>
        </p:nvSpPr>
        <p:spPr>
          <a:xfrm>
            <a:off x="4287838" y="2455863"/>
            <a:ext cx="4652962" cy="2317750"/>
          </a:xfrm>
          <a:prstGeom prst="roundRect">
            <a:avLst/>
          </a:prstGeom>
          <a:solidFill>
            <a:srgbClr val="FDFAF5"/>
          </a:solidFill>
          <a:ln w="12700">
            <a:solidFill>
              <a:srgbClr val="E5A06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50000"/>
              </a:lnSpc>
              <a:buClr>
                <a:srgbClr val="000000"/>
              </a:buClr>
              <a:buFont typeface="Arial" charset="0"/>
              <a:buNone/>
            </a:pPr>
            <a:r>
              <a:rPr lang="vi-VN" sz="1800">
                <a:solidFill>
                  <a:srgbClr val="291D07"/>
                </a:solidFill>
                <a:cs typeface="Arial" charset="0"/>
              </a:rPr>
              <a:t>b.</a:t>
            </a:r>
            <a:r>
              <a:rPr lang="en-US" sz="1800">
                <a:solidFill>
                  <a:srgbClr val="291D07"/>
                </a:solidFill>
                <a:cs typeface="Arial" charset="0"/>
              </a:rPr>
              <a:t>     </a:t>
            </a:r>
            <a:r>
              <a:rPr lang="vi-VN" sz="1800" i="1">
                <a:solidFill>
                  <a:srgbClr val="291D07"/>
                </a:solidFill>
                <a:cs typeface="Arial" charset="0"/>
              </a:rPr>
              <a:t>Sáng hồng lơ lửng mây son</a:t>
            </a:r>
          </a:p>
          <a:p>
            <a:pPr algn="just">
              <a:lnSpc>
                <a:spcPct val="150000"/>
              </a:lnSpc>
              <a:buClr>
                <a:srgbClr val="000000"/>
              </a:buClr>
              <a:buFont typeface="Arial" charset="0"/>
              <a:buNone/>
            </a:pPr>
            <a:r>
              <a:rPr lang="vi-VN" sz="1800" i="1">
                <a:solidFill>
                  <a:srgbClr val="291D07"/>
                </a:solidFill>
                <a:cs typeface="Arial" charset="0"/>
              </a:rPr>
              <a:t>Mặt trời thức giấc véo von chim chào</a:t>
            </a:r>
            <a:endParaRPr lang="en-US" sz="1800" i="1">
              <a:solidFill>
                <a:srgbClr val="291D07"/>
              </a:solidFill>
              <a:cs typeface="Arial" charset="0"/>
            </a:endParaRPr>
          </a:p>
          <a:p>
            <a:pPr algn="just">
              <a:lnSpc>
                <a:spcPct val="150000"/>
              </a:lnSpc>
              <a:buClr>
                <a:srgbClr val="000000"/>
              </a:buClr>
              <a:buFont typeface="Arial" charset="0"/>
              <a:buNone/>
            </a:pPr>
            <a:r>
              <a:rPr lang="en-US" sz="1800" i="1">
                <a:solidFill>
                  <a:srgbClr val="291D07"/>
                </a:solidFill>
                <a:cs typeface="Arial" charset="0"/>
              </a:rPr>
              <a:t>       </a:t>
            </a:r>
            <a:r>
              <a:rPr lang="vi-VN" sz="1800" i="1">
                <a:solidFill>
                  <a:srgbClr val="291D07"/>
                </a:solidFill>
                <a:cs typeface="Arial" charset="0"/>
              </a:rPr>
              <a:t>Cổng làng rộng mở. Ồn ào</a:t>
            </a:r>
          </a:p>
          <a:p>
            <a:pPr algn="just">
              <a:lnSpc>
                <a:spcPct val="150000"/>
              </a:lnSpc>
              <a:buClr>
                <a:srgbClr val="000000"/>
              </a:buClr>
              <a:buFont typeface="Arial" charset="0"/>
              <a:buNone/>
            </a:pPr>
            <a:r>
              <a:rPr lang="vi-VN" sz="1800" i="1">
                <a:solidFill>
                  <a:srgbClr val="291D07"/>
                </a:solidFill>
                <a:cs typeface="Arial" charset="0"/>
              </a:rPr>
              <a:t>Nông phu lững thững đi vào nắng mai</a:t>
            </a:r>
            <a:r>
              <a:rPr lang="en-US" sz="1800" i="1">
                <a:solidFill>
                  <a:srgbClr val="291D07"/>
                </a:solidFill>
                <a:cs typeface="Arial" charset="0"/>
              </a:rPr>
              <a:t>.</a:t>
            </a:r>
            <a:endParaRPr lang="vi-VN" sz="1800" i="1">
              <a:solidFill>
                <a:srgbClr val="291D07"/>
              </a:solidFill>
              <a:cs typeface="Arial" charset="0"/>
            </a:endParaRPr>
          </a:p>
          <a:p>
            <a:pPr algn="r">
              <a:lnSpc>
                <a:spcPct val="150000"/>
              </a:lnSpc>
              <a:buClr>
                <a:srgbClr val="000000"/>
              </a:buClr>
              <a:buFont typeface="Arial" charset="0"/>
              <a:buNone/>
            </a:pPr>
            <a:r>
              <a:rPr lang="vi-VN" sz="1800">
                <a:solidFill>
                  <a:srgbClr val="291D07"/>
                </a:solidFill>
                <a:cs typeface="Arial" charset="0"/>
              </a:rPr>
              <a:t> (Bàng Bá Lân, </a:t>
            </a:r>
            <a:r>
              <a:rPr lang="en-US" sz="1800" i="1">
                <a:solidFill>
                  <a:srgbClr val="291D07"/>
                </a:solidFill>
                <a:cs typeface="Arial" charset="0"/>
              </a:rPr>
              <a:t>C</a:t>
            </a:r>
            <a:r>
              <a:rPr lang="vi-VN" sz="1800" i="1">
                <a:solidFill>
                  <a:srgbClr val="291D07"/>
                </a:solidFill>
                <a:cs typeface="Arial" charset="0"/>
              </a:rPr>
              <a:t>ổng làng</a:t>
            </a:r>
            <a:r>
              <a:rPr lang="vi-VN" sz="1800">
                <a:solidFill>
                  <a:srgbClr val="291D07"/>
                </a:solidFill>
                <a:cs typeface="Arial" charset="0"/>
              </a:rPr>
              <a:t>)</a:t>
            </a:r>
          </a:p>
        </p:txBody>
      </p:sp>
      <p:pic>
        <p:nvPicPr>
          <p:cNvPr id="6" name="Picture 5"/>
          <p:cNvPicPr>
            <a:picLocks noChangeAspect="1"/>
          </p:cNvPicPr>
          <p:nvPr/>
        </p:nvPicPr>
        <p:blipFill>
          <a:blip r:embed="rId2"/>
          <a:srcRect/>
          <a:stretch>
            <a:fillRect/>
          </a:stretch>
        </p:blipFill>
        <p:spPr bwMode="auto">
          <a:xfrm>
            <a:off x="1276350" y="758825"/>
            <a:ext cx="608013" cy="6477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500"/>
                                        <p:tgtEl>
                                          <p:spTgt spid="3"/>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500"/>
                                        <p:tgtEl>
                                          <p:spTgt spid="5"/>
                                        </p:tgtEl>
                                      </p:cBhvr>
                                    </p:animEffect>
                                  </p:childTnLst>
                                </p:cTn>
                              </p:par>
                              <p:par>
                                <p:cTn id="19" presetID="6" presetClass="entr" presetSubtype="16"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5842" name="Picture 1"/>
          <p:cNvPicPr>
            <a:picLocks noChangeAspect="1"/>
          </p:cNvPicPr>
          <p:nvPr/>
        </p:nvPicPr>
        <p:blipFill>
          <a:blip r:embed="rId2"/>
          <a:srcRect/>
          <a:stretch>
            <a:fillRect/>
          </a:stretch>
        </p:blipFill>
        <p:spPr bwMode="auto">
          <a:xfrm>
            <a:off x="-1100138" y="-1019175"/>
            <a:ext cx="3297238" cy="3717925"/>
          </a:xfrm>
          <a:prstGeom prst="rect">
            <a:avLst/>
          </a:prstGeom>
          <a:noFill/>
          <a:ln w="9525">
            <a:noFill/>
            <a:miter lim="800000"/>
            <a:headEnd/>
            <a:tailEnd/>
          </a:ln>
        </p:spPr>
      </p:pic>
      <p:pic>
        <p:nvPicPr>
          <p:cNvPr id="35843" name="Picture 2"/>
          <p:cNvPicPr>
            <a:picLocks noChangeAspect="1"/>
          </p:cNvPicPr>
          <p:nvPr/>
        </p:nvPicPr>
        <p:blipFill>
          <a:blip r:embed="rId3"/>
          <a:srcRect/>
          <a:stretch>
            <a:fillRect/>
          </a:stretch>
        </p:blipFill>
        <p:spPr bwMode="auto">
          <a:xfrm>
            <a:off x="6615113" y="3792538"/>
            <a:ext cx="3852862" cy="2927350"/>
          </a:xfrm>
          <a:prstGeom prst="rect">
            <a:avLst/>
          </a:prstGeom>
          <a:noFill/>
          <a:ln w="9525">
            <a:noFill/>
            <a:miter lim="800000"/>
            <a:headEnd/>
            <a:tailEnd/>
          </a:ln>
        </p:spPr>
      </p:pic>
      <p:sp>
        <p:nvSpPr>
          <p:cNvPr id="6" name="Rounded Rectangle 5"/>
          <p:cNvSpPr/>
          <p:nvPr/>
        </p:nvSpPr>
        <p:spPr>
          <a:xfrm>
            <a:off x="2905125" y="292100"/>
            <a:ext cx="3709988" cy="547688"/>
          </a:xfrm>
          <a:prstGeom prst="roundRect">
            <a:avLst/>
          </a:prstGeom>
          <a:solidFill>
            <a:srgbClr val="FDFAF5"/>
          </a:solidFill>
          <a:ln>
            <a:solidFill>
              <a:srgbClr val="E5A06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buClr>
                <a:srgbClr val="000000"/>
              </a:buClr>
              <a:buFont typeface="Arial"/>
              <a:buNone/>
              <a:defRPr/>
            </a:pPr>
            <a:r>
              <a:rPr lang="en-US" sz="2000" b="1" kern="0" dirty="0">
                <a:sym typeface="Arial"/>
              </a:rPr>
              <a:t>Đáp án</a:t>
            </a:r>
          </a:p>
        </p:txBody>
      </p:sp>
      <p:sp>
        <p:nvSpPr>
          <p:cNvPr id="7" name="Arrow: Pentagon 7">
            <a:extLst>
              <a:ext uri="{FF2B5EF4-FFF2-40B4-BE49-F238E27FC236}"/>
            </a:extLst>
          </p:cNvPr>
          <p:cNvSpPr/>
          <p:nvPr/>
        </p:nvSpPr>
        <p:spPr>
          <a:xfrm>
            <a:off x="0" y="839788"/>
            <a:ext cx="1382713" cy="511175"/>
          </a:xfrm>
          <a:prstGeom prst="homePlate">
            <a:avLst/>
          </a:prstGeom>
          <a:solidFill>
            <a:srgbClr val="F2DF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r>
              <a:rPr lang="en-US" sz="1700" b="1" kern="0" dirty="0">
                <a:solidFill>
                  <a:schemeClr val="tx1">
                    <a:lumMod val="10000"/>
                  </a:schemeClr>
                </a:solidFill>
                <a:cs typeface="Arial" panose="020B0604020202020204" pitchFamily="34" charset="0"/>
                <a:sym typeface="Arial"/>
              </a:rPr>
              <a:t>Câu a</a:t>
            </a:r>
          </a:p>
        </p:txBody>
      </p:sp>
      <p:sp>
        <p:nvSpPr>
          <p:cNvPr id="5" name="TextBox 4">
            <a:extLst>
              <a:ext uri="{FF2B5EF4-FFF2-40B4-BE49-F238E27FC236}"/>
            </a:extLst>
          </p:cNvPr>
          <p:cNvSpPr txBox="1"/>
          <p:nvPr/>
        </p:nvSpPr>
        <p:spPr>
          <a:xfrm>
            <a:off x="2595563" y="1630363"/>
            <a:ext cx="4240212" cy="1882775"/>
          </a:xfrm>
          <a:prstGeom prst="rect">
            <a:avLst/>
          </a:prstGeom>
          <a:noFill/>
        </p:spPr>
        <p:txBody>
          <a:bodyPr>
            <a:spAutoFit/>
          </a:bodyPr>
          <a:lstStyle/>
          <a:p>
            <a:pPr algn="just">
              <a:lnSpc>
                <a:spcPct val="150000"/>
              </a:lnSpc>
              <a:buClr>
                <a:srgbClr val="000000"/>
              </a:buClr>
              <a:buFont typeface="Arial" charset="0"/>
              <a:buNone/>
            </a:pPr>
            <a:r>
              <a:rPr lang="vi-VN" sz="2000">
                <a:solidFill>
                  <a:srgbClr val="291D07"/>
                </a:solidFill>
              </a:rPr>
              <a:t>a. Năm gian nhà cỏ thấp le te</a:t>
            </a:r>
          </a:p>
          <a:p>
            <a:pPr algn="just">
              <a:lnSpc>
                <a:spcPct val="150000"/>
              </a:lnSpc>
              <a:buClr>
                <a:srgbClr val="000000"/>
              </a:buClr>
              <a:buFont typeface="Arial" charset="0"/>
              <a:buNone/>
            </a:pPr>
            <a:r>
              <a:rPr lang="vi-VN" sz="2000">
                <a:solidFill>
                  <a:srgbClr val="291D07"/>
                </a:solidFill>
              </a:rPr>
              <a:t>Ngõ tối đêm sâu đóm lập lòe</a:t>
            </a:r>
          </a:p>
          <a:p>
            <a:pPr algn="just">
              <a:lnSpc>
                <a:spcPct val="150000"/>
              </a:lnSpc>
              <a:buClr>
                <a:srgbClr val="000000"/>
              </a:buClr>
              <a:buFont typeface="Arial" charset="0"/>
              <a:buNone/>
            </a:pPr>
            <a:r>
              <a:rPr lang="vi-VN" sz="2000">
                <a:solidFill>
                  <a:srgbClr val="291D07"/>
                </a:solidFill>
              </a:rPr>
              <a:t>Lưng giậu phất phơ màu khói nhạt</a:t>
            </a:r>
          </a:p>
          <a:p>
            <a:pPr algn="just">
              <a:lnSpc>
                <a:spcPct val="150000"/>
              </a:lnSpc>
              <a:buClr>
                <a:srgbClr val="000000"/>
              </a:buClr>
              <a:buFont typeface="Arial" charset="0"/>
              <a:buNone/>
            </a:pPr>
            <a:r>
              <a:rPr lang="vi-VN" sz="2000">
                <a:solidFill>
                  <a:srgbClr val="291D07"/>
                </a:solidFill>
              </a:rPr>
              <a:t>Làn ao lóng lánh bóng trăng hoa </a:t>
            </a:r>
          </a:p>
        </p:txBody>
      </p:sp>
      <p:cxnSp>
        <p:nvCxnSpPr>
          <p:cNvPr id="9" name="Straight Connector 8">
            <a:extLst>
              <a:ext uri="{FF2B5EF4-FFF2-40B4-BE49-F238E27FC236}"/>
            </a:extLst>
          </p:cNvPr>
          <p:cNvCxnSpPr>
            <a:cxnSpLocks/>
          </p:cNvCxnSpPr>
          <p:nvPr/>
        </p:nvCxnSpPr>
        <p:spPr>
          <a:xfrm>
            <a:off x="5513388" y="2078038"/>
            <a:ext cx="5556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extLst>
          </p:cNvPr>
          <p:cNvCxnSpPr>
            <a:cxnSpLocks/>
          </p:cNvCxnSpPr>
          <p:nvPr/>
        </p:nvCxnSpPr>
        <p:spPr>
          <a:xfrm>
            <a:off x="5170488" y="2571750"/>
            <a:ext cx="75406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extLst>
          </p:cNvPr>
          <p:cNvCxnSpPr>
            <a:cxnSpLocks/>
          </p:cNvCxnSpPr>
          <p:nvPr/>
        </p:nvCxnSpPr>
        <p:spPr>
          <a:xfrm>
            <a:off x="3879850" y="3019425"/>
            <a:ext cx="102393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extLst>
          </p:cNvPr>
          <p:cNvCxnSpPr>
            <a:cxnSpLocks/>
          </p:cNvCxnSpPr>
          <p:nvPr/>
        </p:nvCxnSpPr>
        <p:spPr>
          <a:xfrm>
            <a:off x="3541713" y="3473450"/>
            <a:ext cx="102235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6" name="Picture 14"/>
          <p:cNvPicPr>
            <a:picLocks noChangeAspect="1"/>
          </p:cNvPicPr>
          <p:nvPr/>
        </p:nvPicPr>
        <p:blipFill>
          <a:blip r:embed="rId4"/>
          <a:srcRect/>
          <a:stretch>
            <a:fillRect/>
          </a:stretch>
        </p:blipFill>
        <p:spPr bwMode="auto">
          <a:xfrm>
            <a:off x="5761038" y="1233488"/>
            <a:ext cx="496887" cy="547687"/>
          </a:xfrm>
          <a:prstGeom prst="rect">
            <a:avLst/>
          </a:prstGeom>
          <a:noFill/>
          <a:ln w="9525">
            <a:noFill/>
            <a:miter lim="800000"/>
            <a:headEnd/>
            <a:tailEnd/>
          </a:ln>
        </p:spPr>
      </p:pic>
      <p:sp>
        <p:nvSpPr>
          <p:cNvPr id="17" name="Rectangle: Rounded Corners 16">
            <a:extLst>
              <a:ext uri="{FF2B5EF4-FFF2-40B4-BE49-F238E27FC236}"/>
            </a:extLst>
          </p:cNvPr>
          <p:cNvSpPr/>
          <p:nvPr/>
        </p:nvSpPr>
        <p:spPr>
          <a:xfrm>
            <a:off x="6354763" y="952500"/>
            <a:ext cx="2562225" cy="930275"/>
          </a:xfrm>
          <a:prstGeom prst="roundRect">
            <a:avLst/>
          </a:prstGeom>
          <a:solidFill>
            <a:schemeClr val="accent6"/>
          </a:solidFill>
          <a:ln>
            <a:solidFill>
              <a:schemeClr val="tx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lnSpc>
                <a:spcPct val="150000"/>
              </a:lnSpc>
              <a:buClr>
                <a:srgbClr val="000000"/>
              </a:buClr>
              <a:buFont typeface="Arial" charset="0"/>
              <a:buNone/>
            </a:pPr>
            <a:r>
              <a:rPr lang="en-US" sz="1600">
                <a:solidFill>
                  <a:srgbClr val="000000"/>
                </a:solidFill>
                <a:cs typeface="Arial" charset="0"/>
              </a:rPr>
              <a:t>Cho hình ảnh ngôi nhà thấp và bé nhỏ.</a:t>
            </a:r>
          </a:p>
        </p:txBody>
      </p:sp>
      <p:grpSp>
        <p:nvGrpSpPr>
          <p:cNvPr id="22" name="Group 21"/>
          <p:cNvGrpSpPr>
            <a:grpSpLocks/>
          </p:cNvGrpSpPr>
          <p:nvPr/>
        </p:nvGrpSpPr>
        <p:grpSpPr bwMode="auto">
          <a:xfrm>
            <a:off x="6097588" y="2424113"/>
            <a:ext cx="1223962" cy="1266825"/>
            <a:chOff x="5924707" y="2526062"/>
            <a:chExt cx="1224238" cy="1267152"/>
          </a:xfrm>
        </p:grpSpPr>
        <p:cxnSp>
          <p:nvCxnSpPr>
            <p:cNvPr id="19" name="Straight Arrow Connector 18">
              <a:extLst>
                <a:ext uri="{FF2B5EF4-FFF2-40B4-BE49-F238E27FC236}"/>
              </a:extLst>
            </p:cNvPr>
            <p:cNvCxnSpPr/>
            <p:nvPr/>
          </p:nvCxnSpPr>
          <p:spPr>
            <a:xfrm>
              <a:off x="5924707" y="2526062"/>
              <a:ext cx="1224238" cy="0"/>
            </a:xfrm>
            <a:prstGeom prst="straightConnector1">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extLst>
            </p:cNvPr>
            <p:cNvCxnSpPr/>
            <p:nvPr/>
          </p:nvCxnSpPr>
          <p:spPr>
            <a:xfrm>
              <a:off x="7148945" y="2526062"/>
              <a:ext cx="0" cy="1267152"/>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23" name="Rectangle: Rounded Corners 22">
            <a:extLst>
              <a:ext uri="{FF2B5EF4-FFF2-40B4-BE49-F238E27FC236}"/>
            </a:extLst>
          </p:cNvPr>
          <p:cNvSpPr/>
          <p:nvPr/>
        </p:nvSpPr>
        <p:spPr>
          <a:xfrm>
            <a:off x="4738688" y="3732213"/>
            <a:ext cx="4332287" cy="1266825"/>
          </a:xfrm>
          <a:prstGeom prst="roundRect">
            <a:avLst/>
          </a:prstGeom>
          <a:solidFill>
            <a:schemeClr val="accent6"/>
          </a:solidFill>
          <a:ln>
            <a:solidFill>
              <a:schemeClr val="tx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lnSpc>
                <a:spcPct val="150000"/>
              </a:lnSpc>
              <a:buClr>
                <a:srgbClr val="000000"/>
              </a:buClr>
              <a:buFont typeface="Arial" charset="0"/>
              <a:buNone/>
            </a:pPr>
            <a:r>
              <a:rPr lang="en-US" sz="1600">
                <a:solidFill>
                  <a:srgbClr val="000000"/>
                </a:solidFill>
                <a:cs typeface="Arial" charset="0"/>
              </a:rPr>
              <a:t>Gợi ánh sáng chợt lóe, chợt tắt của đom đóm, làm nổi bật thêm cái tối của những ngõ nhỏ và sự im ắng, tĩnh lặng của đêm khuya.</a:t>
            </a:r>
          </a:p>
        </p:txBody>
      </p:sp>
      <p:cxnSp>
        <p:nvCxnSpPr>
          <p:cNvPr id="25" name="Straight Arrow Connector 24">
            <a:extLst>
              <a:ext uri="{FF2B5EF4-FFF2-40B4-BE49-F238E27FC236}"/>
            </a:extLst>
          </p:cNvPr>
          <p:cNvCxnSpPr>
            <a:cxnSpLocks/>
          </p:cNvCxnSpPr>
          <p:nvPr/>
        </p:nvCxnSpPr>
        <p:spPr>
          <a:xfrm flipH="1">
            <a:off x="2486025" y="3019425"/>
            <a:ext cx="1358900" cy="0"/>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9" name="Rectangle: Rounded Corners 28">
            <a:extLst>
              <a:ext uri="{FF2B5EF4-FFF2-40B4-BE49-F238E27FC236}"/>
            </a:extLst>
          </p:cNvPr>
          <p:cNvSpPr/>
          <p:nvPr/>
        </p:nvSpPr>
        <p:spPr>
          <a:xfrm>
            <a:off x="260350" y="1419225"/>
            <a:ext cx="2127250" cy="2312988"/>
          </a:xfrm>
          <a:prstGeom prst="roundRect">
            <a:avLst>
              <a:gd name="adj" fmla="val 5458"/>
            </a:avLst>
          </a:prstGeom>
          <a:solidFill>
            <a:schemeClr val="accent6"/>
          </a:solidFill>
          <a:ln>
            <a:solidFill>
              <a:schemeClr val="tx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lnSpc>
                <a:spcPct val="150000"/>
              </a:lnSpc>
              <a:buClr>
                <a:srgbClr val="000000"/>
              </a:buClr>
              <a:buFont typeface="Arial" charset="0"/>
              <a:buNone/>
            </a:pPr>
            <a:r>
              <a:rPr lang="en-US" sz="1600">
                <a:solidFill>
                  <a:srgbClr val="000000"/>
                </a:solidFill>
                <a:cs typeface="Arial" charset="0"/>
              </a:rPr>
              <a:t>M</a:t>
            </a:r>
            <a:r>
              <a:rPr lang="vi-VN" sz="1600">
                <a:solidFill>
                  <a:srgbClr val="000000"/>
                </a:solidFill>
                <a:cs typeface="Arial" charset="0"/>
              </a:rPr>
              <a:t>iêu tả sự lay động khẽ khàng của làn khói mỏng trong buổi chiều thu khi tiết trời se lạnh, gợi được cả làn gió nhẹ.</a:t>
            </a:r>
          </a:p>
        </p:txBody>
      </p:sp>
      <p:pic>
        <p:nvPicPr>
          <p:cNvPr id="31" name="Picture 14"/>
          <p:cNvPicPr>
            <a:picLocks noChangeAspect="1"/>
          </p:cNvPicPr>
          <p:nvPr/>
        </p:nvPicPr>
        <p:blipFill>
          <a:blip r:embed="rId5"/>
          <a:srcRect/>
          <a:stretch>
            <a:fillRect/>
          </a:stretch>
        </p:blipFill>
        <p:spPr bwMode="auto">
          <a:xfrm rot="20273726" flipH="1">
            <a:off x="3614738" y="3533775"/>
            <a:ext cx="398462" cy="439738"/>
          </a:xfrm>
          <a:prstGeom prst="rect">
            <a:avLst/>
          </a:prstGeom>
          <a:noFill/>
          <a:ln w="9525">
            <a:noFill/>
            <a:miter lim="800000"/>
            <a:headEnd/>
            <a:tailEnd/>
          </a:ln>
        </p:spPr>
      </p:pic>
      <p:sp>
        <p:nvSpPr>
          <p:cNvPr id="32" name="Rectangle: Rounded Corners 31">
            <a:extLst>
              <a:ext uri="{FF2B5EF4-FFF2-40B4-BE49-F238E27FC236}"/>
            </a:extLst>
          </p:cNvPr>
          <p:cNvSpPr/>
          <p:nvPr/>
        </p:nvSpPr>
        <p:spPr>
          <a:xfrm>
            <a:off x="233363" y="4056063"/>
            <a:ext cx="4330700" cy="931862"/>
          </a:xfrm>
          <a:prstGeom prst="roundRect">
            <a:avLst/>
          </a:prstGeom>
          <a:solidFill>
            <a:schemeClr val="accent6"/>
          </a:solidFill>
          <a:ln>
            <a:solidFill>
              <a:schemeClr val="tx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lnSpc>
                <a:spcPct val="150000"/>
              </a:lnSpc>
              <a:buClr>
                <a:srgbClr val="000000"/>
              </a:buClr>
              <a:buFont typeface="Arial" charset="0"/>
              <a:buNone/>
            </a:pPr>
            <a:r>
              <a:rPr lang="en-US" sz="1600">
                <a:solidFill>
                  <a:srgbClr val="000000"/>
                </a:solidFill>
                <a:cs typeface="Arial" charset="0"/>
              </a:rPr>
              <a:t>G</a:t>
            </a:r>
            <a:r>
              <a:rPr lang="vi-VN" sz="1600">
                <a:solidFill>
                  <a:srgbClr val="000000"/>
                </a:solidFill>
                <a:cs typeface="Arial" charset="0"/>
              </a:rPr>
              <a:t>ợi hình ảnh ánh trăng được phản chiếu từ mặt ao thu, khi làn nước trong trẻo xao động</a:t>
            </a:r>
            <a:endParaRPr lang="en-US" sz="1600">
              <a:solidFill>
                <a:srgbClr val="000000"/>
              </a:solidFill>
              <a:cs typeface="Arial"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par>
                                <p:cTn id="21" presetID="16" presetClass="entr" presetSubtype="21"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par>
                                <p:cTn id="24" presetID="16" presetClass="entr" presetSubtype="21"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par>
                                <p:cTn id="27" presetID="16" presetClass="entr" presetSubtype="21"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down)">
                                      <p:cBhvr>
                                        <p:cTn id="34" dur="500"/>
                                        <p:tgtEl>
                                          <p:spTgt spid="16"/>
                                        </p:tgtEl>
                                      </p:cBhvr>
                                    </p:animEffect>
                                  </p:childTnLst>
                                </p:cTn>
                              </p:par>
                            </p:childTnLst>
                          </p:cTn>
                        </p:par>
                        <p:par>
                          <p:cTn id="35" fill="hold">
                            <p:stCondLst>
                              <p:cond delay="500"/>
                            </p:stCondLst>
                            <p:childTnLst>
                              <p:par>
                                <p:cTn id="36" presetID="14" presetClass="entr" presetSubtype="1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randombar(horizontal)">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up)">
                                      <p:cBhvr>
                                        <p:cTn id="43" dur="500"/>
                                        <p:tgtEl>
                                          <p:spTgt spid="22"/>
                                        </p:tgtEl>
                                      </p:cBhvr>
                                    </p:animEffect>
                                  </p:childTnLst>
                                </p:cTn>
                              </p:par>
                            </p:childTnLst>
                          </p:cTn>
                        </p:par>
                        <p:par>
                          <p:cTn id="44" fill="hold">
                            <p:stCondLst>
                              <p:cond delay="500"/>
                            </p:stCondLst>
                            <p:childTnLst>
                              <p:par>
                                <p:cTn id="45" presetID="14" presetClass="entr" presetSubtype="1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randombar(horizontal)">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right)">
                                      <p:cBhvr>
                                        <p:cTn id="52" dur="500"/>
                                        <p:tgtEl>
                                          <p:spTgt spid="25"/>
                                        </p:tgtEl>
                                      </p:cBhvr>
                                    </p:animEffect>
                                  </p:childTnLst>
                                </p:cTn>
                              </p:par>
                            </p:childTnLst>
                          </p:cTn>
                        </p:par>
                        <p:par>
                          <p:cTn id="53" fill="hold">
                            <p:stCondLst>
                              <p:cond delay="500"/>
                            </p:stCondLst>
                            <p:childTnLst>
                              <p:par>
                                <p:cTn id="54" presetID="14" presetClass="entr" presetSubtype="10"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randombar(horizontal)">
                                      <p:cBhvr>
                                        <p:cTn id="56" dur="500"/>
                                        <p:tgtEl>
                                          <p:spTgt spid="29"/>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nodeType="click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up)">
                                      <p:cBhvr>
                                        <p:cTn id="61" dur="500"/>
                                        <p:tgtEl>
                                          <p:spTgt spid="31"/>
                                        </p:tgtEl>
                                      </p:cBhvr>
                                    </p:animEffect>
                                  </p:childTnLst>
                                </p:cTn>
                              </p:par>
                            </p:childTnLst>
                          </p:cTn>
                        </p:par>
                        <p:par>
                          <p:cTn id="62" fill="hold">
                            <p:stCondLst>
                              <p:cond delay="500"/>
                            </p:stCondLst>
                            <p:childTnLst>
                              <p:par>
                                <p:cTn id="63" presetID="14" presetClass="entr" presetSubtype="1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randombar(horizontal)">
                                      <p:cBhvr>
                                        <p:cTn id="6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5" grpId="0"/>
      <p:bldP spid="17" grpId="0" animBg="1"/>
      <p:bldP spid="23" grpId="0" animBg="1"/>
      <p:bldP spid="29"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6866" name="Picture 1"/>
          <p:cNvPicPr>
            <a:picLocks noChangeAspect="1"/>
          </p:cNvPicPr>
          <p:nvPr/>
        </p:nvPicPr>
        <p:blipFill>
          <a:blip r:embed="rId2"/>
          <a:srcRect/>
          <a:stretch>
            <a:fillRect/>
          </a:stretch>
        </p:blipFill>
        <p:spPr bwMode="auto">
          <a:xfrm>
            <a:off x="-1090613" y="-1192213"/>
            <a:ext cx="3298826" cy="3717926"/>
          </a:xfrm>
          <a:prstGeom prst="rect">
            <a:avLst/>
          </a:prstGeom>
          <a:noFill/>
          <a:ln w="9525">
            <a:noFill/>
            <a:miter lim="800000"/>
            <a:headEnd/>
            <a:tailEnd/>
          </a:ln>
        </p:spPr>
      </p:pic>
      <p:pic>
        <p:nvPicPr>
          <p:cNvPr id="36867" name="Picture 2"/>
          <p:cNvPicPr>
            <a:picLocks noChangeAspect="1"/>
          </p:cNvPicPr>
          <p:nvPr/>
        </p:nvPicPr>
        <p:blipFill>
          <a:blip r:embed="rId3"/>
          <a:srcRect/>
          <a:stretch>
            <a:fillRect/>
          </a:stretch>
        </p:blipFill>
        <p:spPr bwMode="auto">
          <a:xfrm>
            <a:off x="6872288" y="2990850"/>
            <a:ext cx="3852862" cy="2925763"/>
          </a:xfrm>
          <a:prstGeom prst="rect">
            <a:avLst/>
          </a:prstGeom>
          <a:noFill/>
          <a:ln w="9525">
            <a:noFill/>
            <a:miter lim="800000"/>
            <a:headEnd/>
            <a:tailEnd/>
          </a:ln>
        </p:spPr>
      </p:pic>
      <p:sp>
        <p:nvSpPr>
          <p:cNvPr id="4" name="Arrow: Pentagon 7">
            <a:extLst>
              <a:ext uri="{FF2B5EF4-FFF2-40B4-BE49-F238E27FC236}"/>
            </a:extLst>
          </p:cNvPr>
          <p:cNvSpPr/>
          <p:nvPr/>
        </p:nvSpPr>
        <p:spPr>
          <a:xfrm>
            <a:off x="3616325" y="0"/>
            <a:ext cx="1911350" cy="511175"/>
          </a:xfrm>
          <a:prstGeom prst="rect">
            <a:avLst/>
          </a:prstGeom>
          <a:solidFill>
            <a:srgbClr val="F2DF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r>
              <a:rPr lang="en-US" sz="1700" b="1" kern="0" dirty="0">
                <a:solidFill>
                  <a:schemeClr val="tx1">
                    <a:lumMod val="10000"/>
                  </a:schemeClr>
                </a:solidFill>
                <a:cs typeface="Arial" panose="020B0604020202020204" pitchFamily="34" charset="0"/>
                <a:sym typeface="Arial"/>
              </a:rPr>
              <a:t>Câu b</a:t>
            </a:r>
          </a:p>
        </p:txBody>
      </p:sp>
      <p:sp>
        <p:nvSpPr>
          <p:cNvPr id="7" name="Rounded Rectangle 6"/>
          <p:cNvSpPr/>
          <p:nvPr/>
        </p:nvSpPr>
        <p:spPr>
          <a:xfrm>
            <a:off x="558800" y="666750"/>
            <a:ext cx="3760788" cy="487363"/>
          </a:xfrm>
          <a:prstGeom prst="roundRect">
            <a:avLst/>
          </a:prstGeom>
          <a:solidFill>
            <a:schemeClr val="accent3">
              <a:lumMod val="20000"/>
              <a:lumOff val="80000"/>
            </a:schemeClr>
          </a:solidFill>
          <a:ln>
            <a:solidFill>
              <a:srgbClr val="E5A06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buFont typeface="Arial" charset="0"/>
              <a:buNone/>
            </a:pPr>
            <a:r>
              <a:rPr lang="en-US" sz="1700" b="1">
                <a:solidFill>
                  <a:schemeClr val="accent1"/>
                </a:solidFill>
                <a:cs typeface="Arial" charset="0"/>
              </a:rPr>
              <a:t>Từ t</a:t>
            </a:r>
            <a:r>
              <a:rPr lang="vi-VN" sz="1700" b="1">
                <a:solidFill>
                  <a:schemeClr val="accent1"/>
                </a:solidFill>
                <a:cs typeface="Arial" charset="0"/>
              </a:rPr>
              <a:t>ượng hình</a:t>
            </a:r>
            <a:endParaRPr lang="vi-VN" sz="1700" i="1">
              <a:solidFill>
                <a:schemeClr val="accent1"/>
              </a:solidFill>
              <a:cs typeface="Arial" charset="0"/>
            </a:endParaRPr>
          </a:p>
        </p:txBody>
      </p:sp>
      <p:sp>
        <p:nvSpPr>
          <p:cNvPr id="9" name="Rounded Rectangle 8"/>
          <p:cNvSpPr/>
          <p:nvPr/>
        </p:nvSpPr>
        <p:spPr>
          <a:xfrm>
            <a:off x="255588" y="2111375"/>
            <a:ext cx="1970087" cy="2722563"/>
          </a:xfrm>
          <a:prstGeom prst="roundRect">
            <a:avLst>
              <a:gd name="adj" fmla="val 3462"/>
            </a:avLst>
          </a:prstGeom>
          <a:solidFill>
            <a:schemeClr val="accent6"/>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50000"/>
              </a:lnSpc>
              <a:buClr>
                <a:srgbClr val="000000"/>
              </a:buClr>
              <a:buFont typeface="Arial" charset="0"/>
              <a:buNone/>
            </a:pPr>
            <a:r>
              <a:rPr lang="vi-VN" sz="1700">
                <a:solidFill>
                  <a:srgbClr val="291D07"/>
                </a:solidFill>
                <a:cs typeface="Arial" charset="0"/>
              </a:rPr>
              <a:t>T</a:t>
            </a:r>
            <a:r>
              <a:rPr lang="en-US" sz="1700">
                <a:solidFill>
                  <a:srgbClr val="291D07"/>
                </a:solidFill>
                <a:cs typeface="Arial" charset="0"/>
              </a:rPr>
              <a:t>ả </a:t>
            </a:r>
            <a:r>
              <a:rPr lang="vi-VN" sz="1700">
                <a:solidFill>
                  <a:srgbClr val="291D07"/>
                </a:solidFill>
                <a:cs typeface="Arial" charset="0"/>
              </a:rPr>
              <a:t>hình ảnh những đám mây như treo lên lưng chừng trời, gợi vẻ đẹp bình yên</a:t>
            </a:r>
            <a:r>
              <a:rPr lang="en-US" sz="1700">
                <a:solidFill>
                  <a:srgbClr val="291D07"/>
                </a:solidFill>
                <a:cs typeface="Arial" charset="0"/>
              </a:rPr>
              <a:t>.</a:t>
            </a:r>
            <a:endParaRPr lang="vi-VN" sz="1700" i="1">
              <a:solidFill>
                <a:srgbClr val="291D07"/>
              </a:solidFill>
              <a:cs typeface="Arial" charset="0"/>
            </a:endParaRPr>
          </a:p>
        </p:txBody>
      </p:sp>
      <p:sp>
        <p:nvSpPr>
          <p:cNvPr id="10" name="Rounded Rectangle 9"/>
          <p:cNvSpPr/>
          <p:nvPr/>
        </p:nvSpPr>
        <p:spPr>
          <a:xfrm>
            <a:off x="2397125" y="2112963"/>
            <a:ext cx="2281238" cy="2733675"/>
          </a:xfrm>
          <a:prstGeom prst="roundRect">
            <a:avLst>
              <a:gd name="adj" fmla="val 4516"/>
            </a:avLst>
          </a:prstGeom>
          <a:solidFill>
            <a:schemeClr val="accent6"/>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50000"/>
              </a:lnSpc>
              <a:buClr>
                <a:srgbClr val="000000"/>
              </a:buClr>
              <a:buFont typeface="Arial" charset="0"/>
              <a:buNone/>
            </a:pPr>
            <a:r>
              <a:rPr lang="en-US" sz="1700">
                <a:solidFill>
                  <a:srgbClr val="291D07"/>
                </a:solidFill>
                <a:cs typeface="Arial" charset="0"/>
              </a:rPr>
              <a:t>T</a:t>
            </a:r>
            <a:r>
              <a:rPr lang="vi-VN" sz="1700">
                <a:solidFill>
                  <a:srgbClr val="291D07"/>
                </a:solidFill>
                <a:cs typeface="Arial" charset="0"/>
              </a:rPr>
              <a:t>ả dáng đi thong thả của những người nông dân bước ra khỏi cổng làng</a:t>
            </a:r>
            <a:r>
              <a:rPr lang="en-US" sz="1700">
                <a:solidFill>
                  <a:srgbClr val="291D07"/>
                </a:solidFill>
                <a:cs typeface="Arial" charset="0"/>
              </a:rPr>
              <a:t>.</a:t>
            </a:r>
            <a:endParaRPr lang="vi-VN" sz="1700" i="1">
              <a:solidFill>
                <a:srgbClr val="291D07"/>
              </a:solidFill>
              <a:cs typeface="Arial" charset="0"/>
            </a:endParaRPr>
          </a:p>
        </p:txBody>
      </p:sp>
      <p:cxnSp>
        <p:nvCxnSpPr>
          <p:cNvPr id="14" name="Straight Arrow Connector 13"/>
          <p:cNvCxnSpPr>
            <a:cxnSpLocks/>
            <a:stCxn id="7" idx="2"/>
          </p:cNvCxnSpPr>
          <p:nvPr/>
        </p:nvCxnSpPr>
        <p:spPr>
          <a:xfrm flipH="1">
            <a:off x="1212850" y="1154113"/>
            <a:ext cx="1227138" cy="2079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a:stCxn id="7" idx="2"/>
            <a:endCxn id="33" idx="0"/>
          </p:cNvCxnSpPr>
          <p:nvPr/>
        </p:nvCxnSpPr>
        <p:spPr>
          <a:xfrm>
            <a:off x="2439988" y="1154113"/>
            <a:ext cx="1106487" cy="2254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Rounded Rectangle 6">
            <a:extLst>
              <a:ext uri="{FF2B5EF4-FFF2-40B4-BE49-F238E27FC236}"/>
            </a:extLst>
          </p:cNvPr>
          <p:cNvSpPr/>
          <p:nvPr/>
        </p:nvSpPr>
        <p:spPr>
          <a:xfrm>
            <a:off x="611188" y="1365250"/>
            <a:ext cx="1258887" cy="487363"/>
          </a:xfrm>
          <a:prstGeom prst="roundRect">
            <a:avLst/>
          </a:prstGeom>
          <a:solidFill>
            <a:schemeClr val="accent3">
              <a:lumMod val="20000"/>
              <a:lumOff val="80000"/>
            </a:schemeClr>
          </a:solidFill>
          <a:ln>
            <a:solidFill>
              <a:srgbClr val="E5A06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buFont typeface="Arial" charset="0"/>
              <a:buNone/>
            </a:pPr>
            <a:r>
              <a:rPr lang="en-US" sz="1700" b="1">
                <a:solidFill>
                  <a:schemeClr val="accent1"/>
                </a:solidFill>
                <a:cs typeface="Arial" charset="0"/>
              </a:rPr>
              <a:t>Lơ lửng</a:t>
            </a:r>
            <a:endParaRPr lang="vi-VN" sz="1700" i="1">
              <a:solidFill>
                <a:schemeClr val="accent1"/>
              </a:solidFill>
              <a:cs typeface="Arial" charset="0"/>
            </a:endParaRPr>
          </a:p>
        </p:txBody>
      </p:sp>
      <p:sp>
        <p:nvSpPr>
          <p:cNvPr id="33" name="Rounded Rectangle 6">
            <a:extLst>
              <a:ext uri="{FF2B5EF4-FFF2-40B4-BE49-F238E27FC236}"/>
            </a:extLst>
          </p:cNvPr>
          <p:cNvSpPr/>
          <p:nvPr/>
        </p:nvSpPr>
        <p:spPr>
          <a:xfrm>
            <a:off x="2797175" y="1379538"/>
            <a:ext cx="1500188" cy="487362"/>
          </a:xfrm>
          <a:prstGeom prst="roundRect">
            <a:avLst/>
          </a:prstGeom>
          <a:solidFill>
            <a:schemeClr val="accent3">
              <a:lumMod val="20000"/>
              <a:lumOff val="80000"/>
            </a:schemeClr>
          </a:solidFill>
          <a:ln>
            <a:solidFill>
              <a:srgbClr val="E5A06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buFont typeface="Arial" charset="0"/>
              <a:buNone/>
            </a:pPr>
            <a:r>
              <a:rPr lang="en-US" sz="1700" b="1">
                <a:solidFill>
                  <a:schemeClr val="accent1"/>
                </a:solidFill>
                <a:cs typeface="Arial" charset="0"/>
              </a:rPr>
              <a:t>Lững thững</a:t>
            </a:r>
            <a:endParaRPr lang="vi-VN" sz="1700" i="1">
              <a:solidFill>
                <a:schemeClr val="accent1"/>
              </a:solidFill>
              <a:cs typeface="Arial" charset="0"/>
            </a:endParaRPr>
          </a:p>
        </p:txBody>
      </p:sp>
      <p:cxnSp>
        <p:nvCxnSpPr>
          <p:cNvPr id="37" name="Straight Arrow Connector 36">
            <a:extLst>
              <a:ext uri="{FF2B5EF4-FFF2-40B4-BE49-F238E27FC236}"/>
            </a:extLst>
          </p:cNvPr>
          <p:cNvCxnSpPr>
            <a:cxnSpLocks/>
            <a:stCxn id="31" idx="2"/>
            <a:endCxn id="9" idx="0"/>
          </p:cNvCxnSpPr>
          <p:nvPr/>
        </p:nvCxnSpPr>
        <p:spPr>
          <a:xfrm>
            <a:off x="1241425" y="1852613"/>
            <a:ext cx="0" cy="2587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extLst>
          </p:cNvPr>
          <p:cNvCxnSpPr>
            <a:cxnSpLocks/>
          </p:cNvCxnSpPr>
          <p:nvPr/>
        </p:nvCxnSpPr>
        <p:spPr>
          <a:xfrm>
            <a:off x="3549650" y="1866900"/>
            <a:ext cx="0" cy="2587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Rounded Rectangle 6">
            <a:extLst>
              <a:ext uri="{FF2B5EF4-FFF2-40B4-BE49-F238E27FC236}"/>
            </a:extLst>
          </p:cNvPr>
          <p:cNvSpPr/>
          <p:nvPr/>
        </p:nvSpPr>
        <p:spPr>
          <a:xfrm>
            <a:off x="5203825" y="654050"/>
            <a:ext cx="3760788" cy="487363"/>
          </a:xfrm>
          <a:prstGeom prst="roundRect">
            <a:avLst/>
          </a:prstGeom>
          <a:solidFill>
            <a:schemeClr val="accent3">
              <a:lumMod val="20000"/>
              <a:lumOff val="80000"/>
            </a:schemeClr>
          </a:solidFill>
          <a:ln>
            <a:solidFill>
              <a:srgbClr val="E5A06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buFont typeface="Arial" charset="0"/>
              <a:buNone/>
            </a:pPr>
            <a:r>
              <a:rPr lang="en-US" sz="1700" b="1">
                <a:solidFill>
                  <a:schemeClr val="accent1"/>
                </a:solidFill>
                <a:cs typeface="Arial" charset="0"/>
              </a:rPr>
              <a:t>Từ t</a:t>
            </a:r>
            <a:r>
              <a:rPr lang="vi-VN" sz="1700" b="1">
                <a:solidFill>
                  <a:schemeClr val="accent1"/>
                </a:solidFill>
                <a:cs typeface="Arial" charset="0"/>
              </a:rPr>
              <a:t>ượng </a:t>
            </a:r>
            <a:r>
              <a:rPr lang="en-US" sz="1700" b="1">
                <a:solidFill>
                  <a:schemeClr val="accent1"/>
                </a:solidFill>
                <a:cs typeface="Arial" charset="0"/>
              </a:rPr>
              <a:t>thanh</a:t>
            </a:r>
            <a:endParaRPr lang="vi-VN" sz="1700" i="1">
              <a:solidFill>
                <a:schemeClr val="accent1"/>
              </a:solidFill>
              <a:cs typeface="Arial" charset="0"/>
            </a:endParaRPr>
          </a:p>
        </p:txBody>
      </p:sp>
      <p:sp>
        <p:nvSpPr>
          <p:cNvPr id="43" name="Rounded Rectangle 8">
            <a:extLst>
              <a:ext uri="{FF2B5EF4-FFF2-40B4-BE49-F238E27FC236}"/>
            </a:extLst>
          </p:cNvPr>
          <p:cNvSpPr/>
          <p:nvPr/>
        </p:nvSpPr>
        <p:spPr>
          <a:xfrm>
            <a:off x="5076825" y="2117725"/>
            <a:ext cx="1795463" cy="2724150"/>
          </a:xfrm>
          <a:prstGeom prst="roundRect">
            <a:avLst>
              <a:gd name="adj" fmla="val 3462"/>
            </a:avLst>
          </a:prstGeom>
          <a:solidFill>
            <a:schemeClr val="accent6"/>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50000"/>
              </a:lnSpc>
              <a:buClr>
                <a:srgbClr val="000000"/>
              </a:buClr>
              <a:buFont typeface="Arial" charset="0"/>
              <a:buNone/>
            </a:pPr>
            <a:r>
              <a:rPr lang="en-US" sz="1700">
                <a:solidFill>
                  <a:srgbClr val="291D07"/>
                </a:solidFill>
                <a:cs typeface="Arial" charset="0"/>
              </a:rPr>
              <a:t>G</a:t>
            </a:r>
            <a:r>
              <a:rPr lang="vi-VN" sz="1700">
                <a:solidFill>
                  <a:srgbClr val="291D07"/>
                </a:solidFill>
                <a:cs typeface="Arial" charset="0"/>
              </a:rPr>
              <a:t>ợi tiếng chim trong trẻo, tươi vui đón chào ngày mới.</a:t>
            </a:r>
            <a:endParaRPr lang="vi-VN" sz="1700" i="1">
              <a:solidFill>
                <a:srgbClr val="291D07"/>
              </a:solidFill>
              <a:cs typeface="Arial" charset="0"/>
            </a:endParaRPr>
          </a:p>
        </p:txBody>
      </p:sp>
      <p:sp>
        <p:nvSpPr>
          <p:cNvPr id="44" name="Rounded Rectangle 9">
            <a:extLst>
              <a:ext uri="{FF2B5EF4-FFF2-40B4-BE49-F238E27FC236}"/>
            </a:extLst>
          </p:cNvPr>
          <p:cNvSpPr/>
          <p:nvPr/>
        </p:nvSpPr>
        <p:spPr>
          <a:xfrm>
            <a:off x="7040563" y="2100263"/>
            <a:ext cx="1968500" cy="2733675"/>
          </a:xfrm>
          <a:prstGeom prst="roundRect">
            <a:avLst>
              <a:gd name="adj" fmla="val 4516"/>
            </a:avLst>
          </a:prstGeom>
          <a:solidFill>
            <a:schemeClr val="accent6"/>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50000"/>
              </a:lnSpc>
              <a:buClr>
                <a:srgbClr val="000000"/>
              </a:buClr>
              <a:buFont typeface="Arial" charset="0"/>
              <a:buNone/>
            </a:pPr>
            <a:r>
              <a:rPr lang="en-US" sz="1700">
                <a:solidFill>
                  <a:srgbClr val="291D07"/>
                </a:solidFill>
                <a:cs typeface="Arial" charset="0"/>
              </a:rPr>
              <a:t>G</a:t>
            </a:r>
            <a:r>
              <a:rPr lang="vi-VN" sz="1700">
                <a:solidFill>
                  <a:srgbClr val="291D07"/>
                </a:solidFill>
                <a:cs typeface="Arial" charset="0"/>
              </a:rPr>
              <a:t>ợi không khí sôi động nơi cổng làng vào buổi sớm mai.</a:t>
            </a:r>
            <a:endParaRPr lang="vi-VN" sz="1700" i="1">
              <a:solidFill>
                <a:srgbClr val="291D07"/>
              </a:solidFill>
              <a:cs typeface="Arial" charset="0"/>
            </a:endParaRPr>
          </a:p>
        </p:txBody>
      </p:sp>
      <p:cxnSp>
        <p:nvCxnSpPr>
          <p:cNvPr id="45" name="Straight Arrow Connector 44">
            <a:extLst>
              <a:ext uri="{FF2B5EF4-FFF2-40B4-BE49-F238E27FC236}"/>
            </a:extLst>
          </p:cNvPr>
          <p:cNvCxnSpPr>
            <a:cxnSpLocks/>
            <a:stCxn id="42" idx="2"/>
          </p:cNvCxnSpPr>
          <p:nvPr/>
        </p:nvCxnSpPr>
        <p:spPr>
          <a:xfrm flipH="1">
            <a:off x="5856288" y="1141413"/>
            <a:ext cx="1227137" cy="2079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extLst>
          </p:cNvPr>
          <p:cNvCxnSpPr>
            <a:cxnSpLocks/>
            <a:stCxn id="42" idx="2"/>
            <a:endCxn id="48" idx="0"/>
          </p:cNvCxnSpPr>
          <p:nvPr/>
        </p:nvCxnSpPr>
        <p:spPr>
          <a:xfrm>
            <a:off x="7083425" y="1141413"/>
            <a:ext cx="941388" cy="2190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Rounded Rectangle 6">
            <a:extLst>
              <a:ext uri="{FF2B5EF4-FFF2-40B4-BE49-F238E27FC236}"/>
            </a:extLst>
          </p:cNvPr>
          <p:cNvSpPr/>
          <p:nvPr/>
        </p:nvSpPr>
        <p:spPr>
          <a:xfrm>
            <a:off x="5345113" y="1349375"/>
            <a:ext cx="1258887" cy="487363"/>
          </a:xfrm>
          <a:prstGeom prst="roundRect">
            <a:avLst/>
          </a:prstGeom>
          <a:solidFill>
            <a:schemeClr val="accent3">
              <a:lumMod val="20000"/>
              <a:lumOff val="80000"/>
            </a:schemeClr>
          </a:solidFill>
          <a:ln>
            <a:solidFill>
              <a:srgbClr val="E5A06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r>
              <a:rPr lang="en-US" sz="1700" b="1" kern="0">
                <a:solidFill>
                  <a:schemeClr val="accent1"/>
                </a:solidFill>
                <a:sym typeface="Arial"/>
              </a:rPr>
              <a:t>Véo von</a:t>
            </a:r>
            <a:endParaRPr lang="vi-VN" sz="1700" i="1" kern="0" dirty="0">
              <a:solidFill>
                <a:schemeClr val="accent1"/>
              </a:solidFill>
              <a:sym typeface="Arial"/>
            </a:endParaRPr>
          </a:p>
        </p:txBody>
      </p:sp>
      <p:sp>
        <p:nvSpPr>
          <p:cNvPr id="48" name="Rounded Rectangle 6">
            <a:extLst>
              <a:ext uri="{FF2B5EF4-FFF2-40B4-BE49-F238E27FC236}"/>
            </a:extLst>
          </p:cNvPr>
          <p:cNvSpPr/>
          <p:nvPr/>
        </p:nvSpPr>
        <p:spPr>
          <a:xfrm>
            <a:off x="7275513" y="1360488"/>
            <a:ext cx="1498600" cy="487362"/>
          </a:xfrm>
          <a:prstGeom prst="roundRect">
            <a:avLst/>
          </a:prstGeom>
          <a:solidFill>
            <a:schemeClr val="accent3">
              <a:lumMod val="20000"/>
              <a:lumOff val="80000"/>
            </a:schemeClr>
          </a:solidFill>
          <a:ln>
            <a:solidFill>
              <a:srgbClr val="E5A06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buFont typeface="Arial" charset="0"/>
              <a:buNone/>
            </a:pPr>
            <a:r>
              <a:rPr lang="en-US" sz="1700" b="1">
                <a:solidFill>
                  <a:schemeClr val="accent1"/>
                </a:solidFill>
                <a:cs typeface="Arial" charset="0"/>
              </a:rPr>
              <a:t>Ồn ào</a:t>
            </a:r>
            <a:endParaRPr lang="vi-VN" sz="1700" i="1">
              <a:solidFill>
                <a:schemeClr val="accent1"/>
              </a:solidFill>
              <a:cs typeface="Arial" charset="0"/>
            </a:endParaRPr>
          </a:p>
        </p:txBody>
      </p:sp>
      <p:cxnSp>
        <p:nvCxnSpPr>
          <p:cNvPr id="49" name="Straight Arrow Connector 48">
            <a:extLst>
              <a:ext uri="{FF2B5EF4-FFF2-40B4-BE49-F238E27FC236}"/>
            </a:extLst>
          </p:cNvPr>
          <p:cNvCxnSpPr>
            <a:cxnSpLocks/>
            <a:stCxn id="47" idx="2"/>
            <a:endCxn id="43" idx="0"/>
          </p:cNvCxnSpPr>
          <p:nvPr/>
        </p:nvCxnSpPr>
        <p:spPr>
          <a:xfrm>
            <a:off x="5975350" y="1836738"/>
            <a:ext cx="0" cy="2809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extLst>
          </p:cNvPr>
          <p:cNvCxnSpPr>
            <a:cxnSpLocks/>
          </p:cNvCxnSpPr>
          <p:nvPr/>
        </p:nvCxnSpPr>
        <p:spPr>
          <a:xfrm>
            <a:off x="8042275" y="1852613"/>
            <a:ext cx="0" cy="2587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anim calcmode="lin" valueType="num">
                                      <p:cBhvr>
                                        <p:cTn id="21" dur="500" fill="hold"/>
                                        <p:tgtEl>
                                          <p:spTgt spid="9"/>
                                        </p:tgtEl>
                                        <p:attrNameLst>
                                          <p:attrName>ppt_x</p:attrName>
                                        </p:attrNameLst>
                                      </p:cBhvr>
                                      <p:tavLst>
                                        <p:tav tm="0">
                                          <p:val>
                                            <p:strVal val="#ppt_x"/>
                                          </p:val>
                                        </p:tav>
                                        <p:tav tm="100000">
                                          <p:val>
                                            <p:strVal val="#ppt_x"/>
                                          </p:val>
                                        </p:tav>
                                      </p:tavLst>
                                    </p:anim>
                                    <p:anim calcmode="lin" valueType="num">
                                      <p:cBhvr>
                                        <p:cTn id="22"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anim calcmode="lin" valueType="num">
                                      <p:cBhvr>
                                        <p:cTn id="31" dur="500" fill="hold"/>
                                        <p:tgtEl>
                                          <p:spTgt spid="10"/>
                                        </p:tgtEl>
                                        <p:attrNameLst>
                                          <p:attrName>ppt_x</p:attrName>
                                        </p:attrNameLst>
                                      </p:cBhvr>
                                      <p:tavLst>
                                        <p:tav tm="0">
                                          <p:val>
                                            <p:strVal val="#ppt_x"/>
                                          </p:val>
                                        </p:tav>
                                        <p:tav tm="100000">
                                          <p:val>
                                            <p:strVal val="#ppt_x"/>
                                          </p:val>
                                        </p:tav>
                                      </p:tavLst>
                                    </p:anim>
                                    <p:anim calcmode="lin" valueType="num">
                                      <p:cBhvr>
                                        <p:cTn id="32"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heel(1)">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heel(1)">
                                      <p:cBhvr>
                                        <p:cTn id="42" dur="5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barn(inVertical)">
                                      <p:cBhvr>
                                        <p:cTn id="47" dur="500"/>
                                        <p:tgtEl>
                                          <p:spTgt spid="37"/>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barn(inVertical)">
                                      <p:cBhvr>
                                        <p:cTn id="52" dur="500"/>
                                        <p:tgtEl>
                                          <p:spTgt spid="41"/>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grpId="0" nodeType="click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wheel(1)">
                                      <p:cBhvr>
                                        <p:cTn id="57" dur="500"/>
                                        <p:tgtEl>
                                          <p:spTgt spid="42"/>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barn(inVertical)">
                                      <p:cBhvr>
                                        <p:cTn id="62" dur="500"/>
                                        <p:tgtEl>
                                          <p:spTgt spid="45"/>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fade">
                                      <p:cBhvr>
                                        <p:cTn id="65" dur="500"/>
                                        <p:tgtEl>
                                          <p:spTgt spid="43"/>
                                        </p:tgtEl>
                                      </p:cBhvr>
                                    </p:animEffect>
                                    <p:anim calcmode="lin" valueType="num">
                                      <p:cBhvr>
                                        <p:cTn id="66" dur="500" fill="hold"/>
                                        <p:tgtEl>
                                          <p:spTgt spid="43"/>
                                        </p:tgtEl>
                                        <p:attrNameLst>
                                          <p:attrName>ppt_x</p:attrName>
                                        </p:attrNameLst>
                                      </p:cBhvr>
                                      <p:tavLst>
                                        <p:tav tm="0">
                                          <p:val>
                                            <p:strVal val="#ppt_x"/>
                                          </p:val>
                                        </p:tav>
                                        <p:tav tm="100000">
                                          <p:val>
                                            <p:strVal val="#ppt_x"/>
                                          </p:val>
                                        </p:tav>
                                      </p:tavLst>
                                    </p:anim>
                                    <p:anim calcmode="lin" valueType="num">
                                      <p:cBhvr>
                                        <p:cTn id="67" dur="5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barn(inVertical)">
                                      <p:cBhvr>
                                        <p:cTn id="72" dur="500"/>
                                        <p:tgtEl>
                                          <p:spTgt spid="46"/>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fade">
                                      <p:cBhvr>
                                        <p:cTn id="75" dur="500"/>
                                        <p:tgtEl>
                                          <p:spTgt spid="44"/>
                                        </p:tgtEl>
                                      </p:cBhvr>
                                    </p:animEffect>
                                    <p:anim calcmode="lin" valueType="num">
                                      <p:cBhvr>
                                        <p:cTn id="76" dur="500" fill="hold"/>
                                        <p:tgtEl>
                                          <p:spTgt spid="44"/>
                                        </p:tgtEl>
                                        <p:attrNameLst>
                                          <p:attrName>ppt_x</p:attrName>
                                        </p:attrNameLst>
                                      </p:cBhvr>
                                      <p:tavLst>
                                        <p:tav tm="0">
                                          <p:val>
                                            <p:strVal val="#ppt_x"/>
                                          </p:val>
                                        </p:tav>
                                        <p:tav tm="100000">
                                          <p:val>
                                            <p:strVal val="#ppt_x"/>
                                          </p:val>
                                        </p:tav>
                                      </p:tavLst>
                                    </p:anim>
                                    <p:anim calcmode="lin" valueType="num">
                                      <p:cBhvr>
                                        <p:cTn id="77" dur="5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1" presetClass="entr" presetSubtype="1" fill="hold" grpId="0" nodeType="click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heel(1)">
                                      <p:cBhvr>
                                        <p:cTn id="82" dur="500"/>
                                        <p:tgtEl>
                                          <p:spTgt spid="47"/>
                                        </p:tgtEl>
                                      </p:cBhvr>
                                    </p:animEffect>
                                  </p:childTnLst>
                                </p:cTn>
                              </p:par>
                            </p:childTnLst>
                          </p:cTn>
                        </p:par>
                      </p:childTnLst>
                    </p:cTn>
                  </p:par>
                  <p:par>
                    <p:cTn id="83" fill="hold">
                      <p:stCondLst>
                        <p:cond delay="indefinite"/>
                      </p:stCondLst>
                      <p:childTnLst>
                        <p:par>
                          <p:cTn id="84" fill="hold">
                            <p:stCondLst>
                              <p:cond delay="0"/>
                            </p:stCondLst>
                            <p:childTnLst>
                              <p:par>
                                <p:cTn id="85" presetID="21" presetClass="entr" presetSubtype="1" fill="hold" grpId="0" nodeType="clickEffect">
                                  <p:stCondLst>
                                    <p:cond delay="0"/>
                                  </p:stCondLst>
                                  <p:childTnLst>
                                    <p:set>
                                      <p:cBhvr>
                                        <p:cTn id="86" dur="1" fill="hold">
                                          <p:stCondLst>
                                            <p:cond delay="0"/>
                                          </p:stCondLst>
                                        </p:cTn>
                                        <p:tgtEl>
                                          <p:spTgt spid="48"/>
                                        </p:tgtEl>
                                        <p:attrNameLst>
                                          <p:attrName>style.visibility</p:attrName>
                                        </p:attrNameLst>
                                      </p:cBhvr>
                                      <p:to>
                                        <p:strVal val="visible"/>
                                      </p:to>
                                    </p:set>
                                    <p:animEffect transition="in" filter="wheel(1)">
                                      <p:cBhvr>
                                        <p:cTn id="87" dur="500"/>
                                        <p:tgtEl>
                                          <p:spTgt spid="48"/>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barn(inVertical)">
                                      <p:cBhvr>
                                        <p:cTn id="92" dur="500"/>
                                        <p:tgtEl>
                                          <p:spTgt spid="49"/>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nodeType="clickEffect">
                                  <p:stCondLst>
                                    <p:cond delay="0"/>
                                  </p:stCondLst>
                                  <p:childTnLst>
                                    <p:set>
                                      <p:cBhvr>
                                        <p:cTn id="96" dur="1" fill="hold">
                                          <p:stCondLst>
                                            <p:cond delay="0"/>
                                          </p:stCondLst>
                                        </p:cTn>
                                        <p:tgtEl>
                                          <p:spTgt spid="50"/>
                                        </p:tgtEl>
                                        <p:attrNameLst>
                                          <p:attrName>style.visibility</p:attrName>
                                        </p:attrNameLst>
                                      </p:cBhvr>
                                      <p:to>
                                        <p:strVal val="visible"/>
                                      </p:to>
                                    </p:set>
                                    <p:animEffect transition="in" filter="barn(inVertical)">
                                      <p:cBhvr>
                                        <p:cTn id="9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P spid="10" grpId="0" animBg="1"/>
      <p:bldP spid="31" grpId="0" animBg="1"/>
      <p:bldP spid="33" grpId="0" animBg="1"/>
      <p:bldP spid="42" grpId="0" animBg="1"/>
      <p:bldP spid="43" grpId="0" animBg="1"/>
      <p:bldP spid="44" grpId="0" animBg="1"/>
      <p:bldP spid="47" grpId="0" animBg="1"/>
      <p:bldP spid="4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676525" y="487363"/>
            <a:ext cx="3709988" cy="527050"/>
          </a:xfrm>
          <a:prstGeom prst="roundRect">
            <a:avLst/>
          </a:prstGeom>
          <a:solidFill>
            <a:srgbClr val="FDFAF5"/>
          </a:solidFill>
          <a:ln>
            <a:solidFill>
              <a:srgbClr val="E5A06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buClr>
                <a:srgbClr val="000000"/>
              </a:buClr>
              <a:buFont typeface="Arial"/>
              <a:buNone/>
              <a:defRPr/>
            </a:pPr>
            <a:r>
              <a:rPr lang="en-US" sz="2000" b="1" kern="0" dirty="0">
                <a:sym typeface="Arial"/>
              </a:rPr>
              <a:t>Bài 3 SGK trang 25</a:t>
            </a:r>
            <a:endParaRPr lang="en-US" sz="2000" b="1" kern="0" dirty="0">
              <a:sym typeface="Arial"/>
            </a:endParaRPr>
          </a:p>
        </p:txBody>
      </p:sp>
      <p:sp>
        <p:nvSpPr>
          <p:cNvPr id="3" name="Rounded Rectangle 2"/>
          <p:cNvSpPr/>
          <p:nvPr/>
        </p:nvSpPr>
        <p:spPr>
          <a:xfrm>
            <a:off x="381000" y="1270000"/>
            <a:ext cx="8301038" cy="3546475"/>
          </a:xfrm>
          <a:prstGeom prst="roundRect">
            <a:avLst/>
          </a:prstGeom>
          <a:solidFill>
            <a:srgbClr val="FDFAF5"/>
          </a:solidFill>
          <a:ln w="12700">
            <a:solidFill>
              <a:srgbClr val="E5A06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buClr>
                <a:srgbClr val="000000"/>
              </a:buClr>
              <a:buFont typeface="Arial" charset="0"/>
              <a:buNone/>
            </a:pPr>
            <a:r>
              <a:rPr lang="vi-VN" sz="1600" b="1">
                <a:solidFill>
                  <a:srgbClr val="291D07"/>
                </a:solidFill>
                <a:cs typeface="Arial" charset="0"/>
              </a:rPr>
              <a:t>Đọc đoạn văn sau và thực hiện các yêu cầu nêu ở dưới:</a:t>
            </a:r>
          </a:p>
          <a:p>
            <a:pPr algn="just">
              <a:lnSpc>
                <a:spcPct val="150000"/>
              </a:lnSpc>
              <a:buClr>
                <a:srgbClr val="000000"/>
              </a:buClr>
              <a:buFont typeface="Arial" charset="0"/>
              <a:buNone/>
            </a:pPr>
            <a:r>
              <a:rPr lang="vi-VN" sz="1600" i="1">
                <a:solidFill>
                  <a:srgbClr val="291D07"/>
                </a:solidFill>
                <a:cs typeface="Arial" charset="0"/>
              </a:rPr>
              <a:t>Giữa vùng cỏ tranh khô vàng, gió thổi lao xao, một bầy chim hàng nghìn con vụt cất cánh bay lên. Chim ảo già màu nâu, chim manh manh mỏ đỏ bón như màu thuốc đánh móng tay, lại có bộ lông xám tro điểm những chấm trắng chấm đỏ li ti rất đẹp mắt… Những con chim nhỏ bay vù vù líu ríu lượn vòng trên cao một chốc, lại đáp xuống phía sau lưng chúng tôi.</a:t>
            </a:r>
          </a:p>
          <a:p>
            <a:pPr algn="r">
              <a:lnSpc>
                <a:spcPct val="150000"/>
              </a:lnSpc>
              <a:buClr>
                <a:srgbClr val="000000"/>
              </a:buClr>
              <a:buFont typeface="Arial" charset="0"/>
              <a:buNone/>
            </a:pPr>
            <a:r>
              <a:rPr lang="vi-VN" sz="1600">
                <a:solidFill>
                  <a:srgbClr val="291D07"/>
                </a:solidFill>
                <a:cs typeface="Arial" charset="0"/>
              </a:rPr>
              <a:t>(Đoàn Giỏi, </a:t>
            </a:r>
            <a:r>
              <a:rPr lang="vi-VN" sz="1600" i="1">
                <a:solidFill>
                  <a:srgbClr val="291D07"/>
                </a:solidFill>
                <a:cs typeface="Arial" charset="0"/>
              </a:rPr>
              <a:t>Đất rừng phương Nam</a:t>
            </a:r>
            <a:r>
              <a:rPr lang="vi-VN" sz="1600">
                <a:solidFill>
                  <a:srgbClr val="291D07"/>
                </a:solidFill>
                <a:cs typeface="Arial" charset="0"/>
              </a:rPr>
              <a:t>)</a:t>
            </a:r>
          </a:p>
          <a:p>
            <a:pPr algn="just">
              <a:lnSpc>
                <a:spcPct val="150000"/>
              </a:lnSpc>
              <a:buClr>
                <a:srgbClr val="000000"/>
              </a:buClr>
              <a:buFont typeface="Arial" charset="0"/>
              <a:buNone/>
            </a:pPr>
            <a:r>
              <a:rPr lang="vi-VN" sz="1600">
                <a:solidFill>
                  <a:srgbClr val="291D07"/>
                </a:solidFill>
                <a:cs typeface="Arial" charset="0"/>
              </a:rPr>
              <a:t>a.</a:t>
            </a:r>
            <a:r>
              <a:rPr lang="en-US" sz="1600">
                <a:solidFill>
                  <a:srgbClr val="291D07"/>
                </a:solidFill>
                <a:cs typeface="Arial" charset="0"/>
              </a:rPr>
              <a:t> </a:t>
            </a:r>
            <a:r>
              <a:rPr lang="vi-VN" sz="1600">
                <a:solidFill>
                  <a:srgbClr val="291D07"/>
                </a:solidFill>
                <a:cs typeface="Arial" charset="0"/>
              </a:rPr>
              <a:t>Liệt kê các từ tượng hình và từ tượng thanh có trong đoạn văn trên</a:t>
            </a:r>
            <a:r>
              <a:rPr lang="en-US" sz="1600">
                <a:solidFill>
                  <a:srgbClr val="291D07"/>
                </a:solidFill>
                <a:cs typeface="Arial" charset="0"/>
              </a:rPr>
              <a:t>.</a:t>
            </a:r>
            <a:endParaRPr lang="vi-VN" sz="1600">
              <a:solidFill>
                <a:srgbClr val="291D07"/>
              </a:solidFill>
              <a:cs typeface="Arial" charset="0"/>
            </a:endParaRPr>
          </a:p>
          <a:p>
            <a:pPr algn="just">
              <a:lnSpc>
                <a:spcPct val="150000"/>
              </a:lnSpc>
              <a:buClr>
                <a:srgbClr val="000000"/>
              </a:buClr>
              <a:buFont typeface="Arial" charset="0"/>
              <a:buNone/>
            </a:pPr>
            <a:r>
              <a:rPr lang="vi-VN" sz="1600">
                <a:solidFill>
                  <a:srgbClr val="291D07"/>
                </a:solidFill>
                <a:cs typeface="Arial" charset="0"/>
              </a:rPr>
              <a:t>b.</a:t>
            </a:r>
            <a:r>
              <a:rPr lang="en-US" sz="1600">
                <a:solidFill>
                  <a:srgbClr val="291D07"/>
                </a:solidFill>
                <a:cs typeface="Arial" charset="0"/>
              </a:rPr>
              <a:t> </a:t>
            </a:r>
            <a:r>
              <a:rPr lang="vi-VN" sz="1600">
                <a:solidFill>
                  <a:srgbClr val="291D07"/>
                </a:solidFill>
                <a:cs typeface="Arial" charset="0"/>
              </a:rPr>
              <a:t>Phân tích tác dụng của một từ tượng hình và một từ tượng thanh trong đoạn văn.</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ppt_x"/>
                                          </p:val>
                                        </p:tav>
                                        <p:tav tm="100000">
                                          <p:val>
                                            <p:strVal val="#ppt_x"/>
                                          </p:val>
                                        </p:tav>
                                      </p:tavLst>
                                    </p:anim>
                                    <p:anim calcmode="lin" valueType="num">
                                      <p:cBhvr additive="base">
                                        <p:cTn id="1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8914" name="Picture 1"/>
          <p:cNvPicPr>
            <a:picLocks noChangeAspect="1"/>
          </p:cNvPicPr>
          <p:nvPr/>
        </p:nvPicPr>
        <p:blipFill>
          <a:blip r:embed="rId2"/>
          <a:srcRect/>
          <a:stretch>
            <a:fillRect/>
          </a:stretch>
        </p:blipFill>
        <p:spPr bwMode="auto">
          <a:xfrm>
            <a:off x="-1049338" y="-938213"/>
            <a:ext cx="3297238" cy="3717926"/>
          </a:xfrm>
          <a:prstGeom prst="rect">
            <a:avLst/>
          </a:prstGeom>
          <a:noFill/>
          <a:ln w="9525">
            <a:noFill/>
            <a:miter lim="800000"/>
            <a:headEnd/>
            <a:tailEnd/>
          </a:ln>
        </p:spPr>
      </p:pic>
      <p:pic>
        <p:nvPicPr>
          <p:cNvPr id="38915" name="Picture 2"/>
          <p:cNvPicPr>
            <a:picLocks noChangeAspect="1"/>
          </p:cNvPicPr>
          <p:nvPr/>
        </p:nvPicPr>
        <p:blipFill>
          <a:blip r:embed="rId3"/>
          <a:srcRect/>
          <a:stretch>
            <a:fillRect/>
          </a:stretch>
        </p:blipFill>
        <p:spPr bwMode="auto">
          <a:xfrm>
            <a:off x="6913563" y="3244850"/>
            <a:ext cx="3852862" cy="2925763"/>
          </a:xfrm>
          <a:prstGeom prst="rect">
            <a:avLst/>
          </a:prstGeom>
          <a:noFill/>
          <a:ln w="9525">
            <a:noFill/>
            <a:miter lim="800000"/>
            <a:headEnd/>
            <a:tailEnd/>
          </a:ln>
        </p:spPr>
      </p:pic>
      <p:sp>
        <p:nvSpPr>
          <p:cNvPr id="4" name="Rounded Rectangle 3"/>
          <p:cNvSpPr/>
          <p:nvPr/>
        </p:nvSpPr>
        <p:spPr>
          <a:xfrm>
            <a:off x="2690813" y="552450"/>
            <a:ext cx="3709987" cy="547688"/>
          </a:xfrm>
          <a:prstGeom prst="roundRect">
            <a:avLst/>
          </a:prstGeom>
          <a:solidFill>
            <a:srgbClr val="FDFAF5"/>
          </a:solidFill>
          <a:ln>
            <a:solidFill>
              <a:srgbClr val="E5A06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50000"/>
              </a:lnSpc>
              <a:spcBef>
                <a:spcPts val="0"/>
              </a:spcBef>
              <a:spcAft>
                <a:spcPts val="0"/>
              </a:spcAft>
              <a:buClr>
                <a:srgbClr val="000000"/>
              </a:buClr>
              <a:buFont typeface="Arial"/>
              <a:buNone/>
              <a:defRPr/>
            </a:pPr>
            <a:r>
              <a:rPr lang="en-US" sz="2000" b="1" kern="0" dirty="0">
                <a:sym typeface="Arial"/>
              </a:rPr>
              <a:t>Đáp án</a:t>
            </a:r>
            <a:endParaRPr lang="en-US" sz="2000" b="1" kern="0" dirty="0">
              <a:sym typeface="Arial"/>
            </a:endParaRPr>
          </a:p>
        </p:txBody>
      </p:sp>
      <p:sp>
        <p:nvSpPr>
          <p:cNvPr id="6" name="Rounded Rectangle 5"/>
          <p:cNvSpPr/>
          <p:nvPr/>
        </p:nvSpPr>
        <p:spPr>
          <a:xfrm>
            <a:off x="652463" y="1619250"/>
            <a:ext cx="3384550" cy="788988"/>
          </a:xfrm>
          <a:prstGeom prst="roundRect">
            <a:avLst/>
          </a:prstGeom>
          <a:solidFill>
            <a:schemeClr val="accent3">
              <a:lumMod val="20000"/>
              <a:lumOff val="80000"/>
            </a:schemeClr>
          </a:solidFill>
          <a:ln w="12700">
            <a:solidFill>
              <a:srgbClr val="E5A06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50000"/>
              </a:lnSpc>
              <a:buClr>
                <a:srgbClr val="000000"/>
              </a:buClr>
              <a:buFont typeface="Arial" charset="0"/>
              <a:buNone/>
            </a:pPr>
            <a:r>
              <a:rPr lang="vi-VN" sz="1800" b="1">
                <a:solidFill>
                  <a:srgbClr val="291D07"/>
                </a:solidFill>
                <a:cs typeface="Arial" charset="0"/>
              </a:rPr>
              <a:t>Các từ tượng hình: </a:t>
            </a:r>
            <a:r>
              <a:rPr lang="vi-VN" sz="1800">
                <a:solidFill>
                  <a:srgbClr val="291D07"/>
                </a:solidFill>
                <a:cs typeface="Arial" charset="0"/>
              </a:rPr>
              <a:t>li ti</a:t>
            </a:r>
            <a:r>
              <a:rPr lang="en-US" sz="1800">
                <a:solidFill>
                  <a:srgbClr val="291D07"/>
                </a:solidFill>
                <a:cs typeface="Arial" charset="0"/>
              </a:rPr>
              <a:t>.</a:t>
            </a:r>
            <a:endParaRPr lang="vi-VN" sz="1800">
              <a:solidFill>
                <a:srgbClr val="291D07"/>
              </a:solidFill>
              <a:cs typeface="Arial" charset="0"/>
            </a:endParaRPr>
          </a:p>
        </p:txBody>
      </p:sp>
      <p:sp>
        <p:nvSpPr>
          <p:cNvPr id="7" name="Rounded Rectangle 6"/>
          <p:cNvSpPr/>
          <p:nvPr/>
        </p:nvSpPr>
        <p:spPr>
          <a:xfrm>
            <a:off x="4740275" y="2927350"/>
            <a:ext cx="4200525" cy="1055688"/>
          </a:xfrm>
          <a:prstGeom prst="roundRect">
            <a:avLst/>
          </a:prstGeom>
          <a:solidFill>
            <a:schemeClr val="accent3">
              <a:lumMod val="20000"/>
              <a:lumOff val="80000"/>
            </a:schemeClr>
          </a:solidFill>
          <a:ln w="12700">
            <a:solidFill>
              <a:srgbClr val="E5A06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50000"/>
              </a:lnSpc>
              <a:buClr>
                <a:srgbClr val="000000"/>
              </a:buClr>
              <a:buFont typeface="Arial" charset="0"/>
              <a:buNone/>
            </a:pPr>
            <a:r>
              <a:rPr lang="en-US" sz="1800">
                <a:solidFill>
                  <a:srgbClr val="291D07"/>
                </a:solidFill>
                <a:cs typeface="Arial" charset="0"/>
              </a:rPr>
              <a:t>D</a:t>
            </a:r>
            <a:r>
              <a:rPr lang="vi-VN" sz="1800">
                <a:solidFill>
                  <a:srgbClr val="291D07"/>
                </a:solidFill>
                <a:cs typeface="Arial" charset="0"/>
              </a:rPr>
              <a:t>iễn tả khung cảnh một vùng đất yên bình, có nắng và có gió nhè nhẹ.</a:t>
            </a:r>
          </a:p>
        </p:txBody>
      </p:sp>
      <p:sp>
        <p:nvSpPr>
          <p:cNvPr id="8" name="Rounded Rectangle 7"/>
          <p:cNvSpPr/>
          <p:nvPr/>
        </p:nvSpPr>
        <p:spPr>
          <a:xfrm>
            <a:off x="652463" y="2927350"/>
            <a:ext cx="3384550" cy="1055688"/>
          </a:xfrm>
          <a:prstGeom prst="roundRect">
            <a:avLst/>
          </a:prstGeom>
          <a:solidFill>
            <a:schemeClr val="accent3">
              <a:lumMod val="20000"/>
              <a:lumOff val="80000"/>
            </a:schemeClr>
          </a:solidFill>
          <a:ln w="12700">
            <a:solidFill>
              <a:srgbClr val="E5A06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50000"/>
              </a:lnSpc>
              <a:buClr>
                <a:srgbClr val="000000"/>
              </a:buClr>
              <a:buFont typeface="Arial" charset="0"/>
              <a:buNone/>
            </a:pPr>
            <a:r>
              <a:rPr lang="vi-VN" sz="1800" b="1">
                <a:solidFill>
                  <a:srgbClr val="291D07"/>
                </a:solidFill>
                <a:cs typeface="Arial" charset="0"/>
              </a:rPr>
              <a:t>Từ tượng thanh:</a:t>
            </a:r>
            <a:r>
              <a:rPr lang="vi-VN" sz="1800">
                <a:solidFill>
                  <a:srgbClr val="291D07"/>
                </a:solidFill>
                <a:cs typeface="Arial" charset="0"/>
              </a:rPr>
              <a:t> lao xao, vù vù, líu ríu</a:t>
            </a:r>
            <a:r>
              <a:rPr lang="en-US" sz="1800">
                <a:solidFill>
                  <a:srgbClr val="291D07"/>
                </a:solidFill>
                <a:cs typeface="Arial" charset="0"/>
              </a:rPr>
              <a:t>.</a:t>
            </a:r>
            <a:endParaRPr lang="vi-VN" sz="1800" i="1">
              <a:solidFill>
                <a:srgbClr val="291D07"/>
              </a:solidFill>
              <a:cs typeface="Arial" charset="0"/>
            </a:endParaRPr>
          </a:p>
        </p:txBody>
      </p:sp>
      <p:sp>
        <p:nvSpPr>
          <p:cNvPr id="9" name="Rounded Rectangle 8"/>
          <p:cNvSpPr/>
          <p:nvPr/>
        </p:nvSpPr>
        <p:spPr>
          <a:xfrm>
            <a:off x="4740275" y="1619250"/>
            <a:ext cx="4200525" cy="788988"/>
          </a:xfrm>
          <a:prstGeom prst="roundRect">
            <a:avLst/>
          </a:prstGeom>
          <a:solidFill>
            <a:schemeClr val="accent3">
              <a:lumMod val="20000"/>
              <a:lumOff val="80000"/>
            </a:schemeClr>
          </a:solidFill>
          <a:ln w="12700">
            <a:solidFill>
              <a:srgbClr val="E5A06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50000"/>
              </a:lnSpc>
              <a:buClr>
                <a:srgbClr val="000000"/>
              </a:buClr>
              <a:buFont typeface="Arial" charset="0"/>
              <a:buNone/>
            </a:pPr>
            <a:r>
              <a:rPr lang="en-US" sz="1800">
                <a:solidFill>
                  <a:srgbClr val="291D07"/>
                </a:solidFill>
                <a:cs typeface="Arial" charset="0"/>
              </a:rPr>
              <a:t>D</a:t>
            </a:r>
            <a:r>
              <a:rPr lang="vi-VN" sz="1800">
                <a:solidFill>
                  <a:srgbClr val="291D07"/>
                </a:solidFill>
                <a:cs typeface="Arial" charset="0"/>
              </a:rPr>
              <a:t>iễn tả bộ lông độc đáo của loài chim manh manh mỏ đỏ</a:t>
            </a:r>
            <a:r>
              <a:rPr lang="en-US" sz="1800">
                <a:solidFill>
                  <a:srgbClr val="291D07"/>
                </a:solidFill>
                <a:cs typeface="Arial" charset="0"/>
              </a:rPr>
              <a:t>.</a:t>
            </a:r>
            <a:endParaRPr lang="vi-VN" sz="1800">
              <a:solidFill>
                <a:srgbClr val="291D07"/>
              </a:solidFill>
              <a:cs typeface="Arial" charset="0"/>
            </a:endParaRPr>
          </a:p>
        </p:txBody>
      </p:sp>
      <p:cxnSp>
        <p:nvCxnSpPr>
          <p:cNvPr id="10" name="Straight Arrow Connector 9"/>
          <p:cNvCxnSpPr>
            <a:stCxn id="6" idx="3"/>
            <a:endCxn id="9" idx="1"/>
          </p:cNvCxnSpPr>
          <p:nvPr/>
        </p:nvCxnSpPr>
        <p:spPr>
          <a:xfrm>
            <a:off x="4037013" y="2012950"/>
            <a:ext cx="703262" cy="0"/>
          </a:xfrm>
          <a:prstGeom prst="straightConnector1">
            <a:avLst/>
          </a:prstGeom>
          <a:ln w="19050">
            <a:solidFill>
              <a:srgbClr val="E5A06D"/>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8" idx="3"/>
            <a:endCxn id="7" idx="1"/>
          </p:cNvCxnSpPr>
          <p:nvPr/>
        </p:nvCxnSpPr>
        <p:spPr>
          <a:xfrm>
            <a:off x="4037013" y="3454400"/>
            <a:ext cx="703262" cy="0"/>
          </a:xfrm>
          <a:prstGeom prst="straightConnector1">
            <a:avLst/>
          </a:prstGeom>
          <a:ln w="19050">
            <a:solidFill>
              <a:srgbClr val="E5A06D"/>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90"/>
                                          </p:val>
                                        </p:tav>
                                        <p:tav tm="100000">
                                          <p:val>
                                            <p:fltVal val="0"/>
                                          </p:val>
                                        </p:tav>
                                      </p:tavLst>
                                    </p:anim>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anim calcmode="lin" valueType="num">
                                      <p:cBhvr>
                                        <p:cTn id="21" dur="500" fill="hold"/>
                                        <p:tgtEl>
                                          <p:spTgt spid="10"/>
                                        </p:tgtEl>
                                        <p:attrNameLst>
                                          <p:attrName>ppt_x</p:attrName>
                                        </p:attrNameLst>
                                      </p:cBhvr>
                                      <p:tavLst>
                                        <p:tav tm="0">
                                          <p:val>
                                            <p:strVal val="#ppt_x"/>
                                          </p:val>
                                        </p:tav>
                                        <p:tav tm="100000">
                                          <p:val>
                                            <p:strVal val="#ppt_x"/>
                                          </p:val>
                                        </p:tav>
                                      </p:tavLst>
                                    </p:anim>
                                    <p:anim calcmode="lin" valueType="num">
                                      <p:cBhvr>
                                        <p:cTn id="22" dur="500" fill="hold"/>
                                        <p:tgtEl>
                                          <p:spTgt spid="10"/>
                                        </p:tgtEl>
                                        <p:attrNameLst>
                                          <p:attrName>ppt_y</p:attrName>
                                        </p:attrNameLst>
                                      </p:cBhvr>
                                      <p:tavLst>
                                        <p:tav tm="0">
                                          <p:val>
                                            <p:strVal val="#ppt_y+.1"/>
                                          </p:val>
                                        </p:tav>
                                        <p:tav tm="100000">
                                          <p:val>
                                            <p:strVal val="#ppt_y"/>
                                          </p:val>
                                        </p:tav>
                                      </p:tavLst>
                                    </p:anim>
                                  </p:childTnLst>
                                </p:cTn>
                              </p:par>
                              <p:par>
                                <p:cTn id="23" presetID="16" presetClass="entr" presetSubtype="21"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ircle(in)">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par>
                                <p:cTn id="36" presetID="21" presetClass="entr" presetSubtype="1"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heel(1)">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F2E2"/>
        </a:solidFill>
        <a:effectLst/>
      </p:bgPr>
    </p:bg>
    <p:spTree>
      <p:nvGrpSpPr>
        <p:cNvPr id="1" name=""/>
        <p:cNvGrpSpPr/>
        <p:nvPr/>
      </p:nvGrpSpPr>
      <p:grpSpPr>
        <a:xfrm>
          <a:off x="0" y="0"/>
          <a:ext cx="0" cy="0"/>
          <a:chOff x="0" y="0"/>
          <a:chExt cx="0" cy="0"/>
        </a:xfrm>
      </p:grpSpPr>
      <p:sp>
        <p:nvSpPr>
          <p:cNvPr id="4" name="Freeform 5"/>
          <p:cNvSpPr/>
          <p:nvPr/>
        </p:nvSpPr>
        <p:spPr>
          <a:xfrm rot="11514057">
            <a:off x="-742837" y="-768934"/>
            <a:ext cx="2684580" cy="3228709"/>
          </a:xfrm>
          <a:custGeom>
            <a:avLst/>
            <a:gdLst/>
            <a:ahLst/>
            <a:cxnLst/>
            <a:rect l="l" t="t" r="r" b="b"/>
            <a:pathLst>
              <a:path w="6040945" h="6473244">
                <a:moveTo>
                  <a:pt x="0" y="0"/>
                </a:moveTo>
                <a:lnTo>
                  <a:pt x="6040945" y="0"/>
                </a:lnTo>
                <a:lnTo>
                  <a:pt x="6040945" y="6473244"/>
                </a:lnTo>
                <a:lnTo>
                  <a:pt x="0" y="6473244"/>
                </a:lnTo>
                <a:lnTo>
                  <a:pt x="0" y="0"/>
                </a:lnTo>
                <a:close/>
              </a:path>
            </a:pathLst>
          </a:custGeom>
          <a:blipFill>
            <a:blip r:embed="rId3"/>
            <a:srcRect/>
            <a:stretch>
              <a:fillRect t="-6545" r="-15026" b="-5647"/>
            </a:stretch>
          </a:blipFill>
        </p:spPr>
      </p:sp>
      <p:sp>
        <p:nvSpPr>
          <p:cNvPr id="16389" name="Freeform 4"/>
          <p:cNvSpPr>
            <a:spLocks/>
          </p:cNvSpPr>
          <p:nvPr/>
        </p:nvSpPr>
        <p:spPr bwMode="auto">
          <a:xfrm>
            <a:off x="6497638" y="3109913"/>
            <a:ext cx="3852862" cy="2925762"/>
          </a:xfrm>
          <a:custGeom>
            <a:avLst/>
            <a:gdLst/>
            <a:ahLst/>
            <a:cxnLst>
              <a:cxn ang="0">
                <a:pos x="0" y="0"/>
              </a:cxn>
              <a:cxn ang="0">
                <a:pos x="8721845" y="0"/>
              </a:cxn>
              <a:cxn ang="0">
                <a:pos x="8721845" y="8229600"/>
              </a:cxn>
              <a:cxn ang="0">
                <a:pos x="0" y="8229600"/>
              </a:cxn>
              <a:cxn ang="0">
                <a:pos x="0" y="0"/>
              </a:cxn>
            </a:cxnLst>
            <a:rect l="0" t="0" r="r" b="b"/>
            <a:pathLst>
              <a:path w="8721845" h="8229600">
                <a:moveTo>
                  <a:pt x="0" y="0"/>
                </a:moveTo>
                <a:lnTo>
                  <a:pt x="8721845" y="0"/>
                </a:lnTo>
                <a:lnTo>
                  <a:pt x="8721845" y="8229600"/>
                </a:lnTo>
                <a:lnTo>
                  <a:pt x="0" y="8229600"/>
                </a:lnTo>
                <a:lnTo>
                  <a:pt x="0" y="0"/>
                </a:lnTo>
                <a:close/>
              </a:path>
            </a:pathLst>
          </a:custGeom>
          <a:blipFill dpi="0" rotWithShape="1">
            <a:blip r:embed="rId4"/>
            <a:srcRect/>
            <a:stretch>
              <a:fillRect/>
            </a:stretch>
          </a:blipFill>
          <a:ln w="9525">
            <a:noFill/>
            <a:round/>
            <a:headEnd/>
            <a:tailEnd/>
          </a:ln>
        </p:spPr>
        <p:txBody>
          <a:bodyPr/>
          <a:lstStyle/>
          <a:p>
            <a:endParaRPr lang="en-US"/>
          </a:p>
        </p:txBody>
      </p:sp>
      <p:sp>
        <p:nvSpPr>
          <p:cNvPr id="7" name="Rounded Rectangle 6"/>
          <p:cNvSpPr/>
          <p:nvPr/>
        </p:nvSpPr>
        <p:spPr>
          <a:xfrm>
            <a:off x="390525" y="379413"/>
            <a:ext cx="3709988" cy="696912"/>
          </a:xfrm>
          <a:prstGeom prst="roundRect">
            <a:avLst/>
          </a:prstGeom>
          <a:solidFill>
            <a:srgbClr val="FDFAF5"/>
          </a:solidFill>
          <a:ln>
            <a:solidFill>
              <a:srgbClr val="E5A06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buClr>
                <a:srgbClr val="000000"/>
              </a:buClr>
              <a:buFont typeface="Arial" charset="0"/>
              <a:buNone/>
            </a:pPr>
            <a:r>
              <a:rPr lang="en-US" sz="3500" b="1">
                <a:solidFill>
                  <a:srgbClr val="EC8648"/>
                </a:solidFill>
                <a:cs typeface="Arial" charset="0"/>
              </a:rPr>
              <a:t>KHỞI ĐỘNG </a:t>
            </a:r>
          </a:p>
        </p:txBody>
      </p:sp>
      <p:sp>
        <p:nvSpPr>
          <p:cNvPr id="9" name="Rectangle 8"/>
          <p:cNvSpPr>
            <a:spLocks noChangeArrowheads="1"/>
          </p:cNvSpPr>
          <p:nvPr/>
        </p:nvSpPr>
        <p:spPr bwMode="auto">
          <a:xfrm>
            <a:off x="2894013" y="1455738"/>
            <a:ext cx="3406775" cy="2119312"/>
          </a:xfrm>
          <a:prstGeom prst="rect">
            <a:avLst/>
          </a:prstGeom>
          <a:noFill/>
          <a:ln w="9525">
            <a:noFill/>
            <a:miter lim="800000"/>
            <a:headEnd/>
            <a:tailEnd/>
          </a:ln>
        </p:spPr>
        <p:txBody>
          <a:bodyPr>
            <a:spAutoFit/>
          </a:bodyPr>
          <a:lstStyle/>
          <a:p>
            <a:pPr algn="ctr">
              <a:lnSpc>
                <a:spcPct val="150000"/>
              </a:lnSpc>
              <a:buClr>
                <a:srgbClr val="000000"/>
              </a:buClr>
              <a:buFont typeface="Arial" charset="0"/>
              <a:buNone/>
            </a:pPr>
            <a:r>
              <a:rPr lang="en-US" sz="1800">
                <a:solidFill>
                  <a:srgbClr val="C00000"/>
                </a:solidFill>
              </a:rPr>
              <a:t>Bằng hiểu biết của mình, e</a:t>
            </a:r>
            <a:r>
              <a:rPr lang="vi-VN" sz="1800">
                <a:solidFill>
                  <a:srgbClr val="C00000"/>
                </a:solidFill>
              </a:rPr>
              <a:t>m hãy tìm một câu văn hoặc câu thơ có sử dụng từ tượng hình và một câu </a:t>
            </a:r>
            <a:r>
              <a:rPr lang="en-US" sz="1800">
                <a:solidFill>
                  <a:srgbClr val="C00000"/>
                </a:solidFill>
              </a:rPr>
              <a:t>thơ </a:t>
            </a:r>
            <a:r>
              <a:rPr lang="vi-VN" sz="1800">
                <a:solidFill>
                  <a:srgbClr val="C00000"/>
                </a:solidFill>
              </a:rPr>
              <a:t>sử dụng từ tượng thanh</a:t>
            </a:r>
            <a:r>
              <a:rPr lang="en-US" sz="1800">
                <a:solidFill>
                  <a:srgbClr val="C00000"/>
                </a:solidFill>
              </a:rPr>
              <a:t>.</a:t>
            </a:r>
          </a:p>
        </p:txBody>
      </p:sp>
      <p:grpSp>
        <p:nvGrpSpPr>
          <p:cNvPr id="17" name="Group 16"/>
          <p:cNvGrpSpPr>
            <a:grpSpLocks/>
          </p:cNvGrpSpPr>
          <p:nvPr/>
        </p:nvGrpSpPr>
        <p:grpSpPr bwMode="auto">
          <a:xfrm>
            <a:off x="61913" y="1455738"/>
            <a:ext cx="3890962" cy="3556000"/>
            <a:chOff x="137612" y="1889514"/>
            <a:chExt cx="3889549" cy="3556050"/>
          </a:xfrm>
        </p:grpSpPr>
        <p:pic>
          <p:nvPicPr>
            <p:cNvPr id="12" name="Picture 11"/>
            <p:cNvPicPr>
              <a:picLocks noChangeAspect="1"/>
            </p:cNvPicPr>
            <p:nvPr/>
          </p:nvPicPr>
          <p:blipFill>
            <a:blip r:embed="rId5"/>
            <a:stretch>
              <a:fillRect/>
            </a:stretch>
          </p:blipFill>
          <p:spPr>
            <a:xfrm>
              <a:off x="290973" y="1889514"/>
              <a:ext cx="2292860" cy="2583858"/>
            </a:xfrm>
            <a:prstGeom prst="rect">
              <a:avLst/>
            </a:prstGeom>
            <a:ln>
              <a:noFill/>
            </a:ln>
            <a:effectLst>
              <a:softEdge rad="112500"/>
            </a:effectLst>
          </p:spPr>
        </p:pic>
        <p:sp>
          <p:nvSpPr>
            <p:cNvPr id="15" name="Rounded Rectangle 14"/>
            <p:cNvSpPr/>
            <p:nvPr/>
          </p:nvSpPr>
          <p:spPr>
            <a:xfrm>
              <a:off x="137612" y="4223172"/>
              <a:ext cx="3889549" cy="1222392"/>
            </a:xfrm>
            <a:prstGeom prst="roundRect">
              <a:avLst/>
            </a:prstGeom>
            <a:solidFill>
              <a:schemeClr val="accent3">
                <a:lumMod val="20000"/>
                <a:lumOff val="80000"/>
              </a:schemeClr>
            </a:solidFill>
            <a:ln>
              <a:solidFill>
                <a:srgbClr val="E5A06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50000"/>
                </a:lnSpc>
                <a:buClr>
                  <a:srgbClr val="000000"/>
                </a:buClr>
                <a:buFont typeface="Arial" charset="0"/>
                <a:buNone/>
              </a:pPr>
              <a:r>
                <a:rPr lang="en-US" sz="1800" b="1">
                  <a:solidFill>
                    <a:srgbClr val="291D07"/>
                  </a:solidFill>
                  <a:cs typeface="Arial" charset="0"/>
                </a:rPr>
                <a:t>Ví dụ: </a:t>
              </a:r>
              <a:r>
                <a:rPr lang="en-US" sz="1800">
                  <a:solidFill>
                    <a:srgbClr val="291D07"/>
                  </a:solidFill>
                  <a:cs typeface="Arial" charset="0"/>
                </a:rPr>
                <a:t>Từ tượng thanh</a:t>
              </a:r>
            </a:p>
            <a:p>
              <a:pPr algn="ctr">
                <a:lnSpc>
                  <a:spcPct val="150000"/>
                </a:lnSpc>
                <a:buClr>
                  <a:srgbClr val="000000"/>
                </a:buClr>
                <a:buFont typeface="Arial" charset="0"/>
                <a:buNone/>
              </a:pPr>
              <a:r>
                <a:rPr lang="vi-VN" sz="1800" i="1">
                  <a:solidFill>
                    <a:schemeClr val="accent1"/>
                  </a:solidFill>
                  <a:cs typeface="Arial" charset="0"/>
                </a:rPr>
                <a:t>“Sáng sớm lạnh trong lòng Hà Nội</a:t>
              </a:r>
            </a:p>
            <a:p>
              <a:pPr algn="ctr">
                <a:lnSpc>
                  <a:spcPct val="150000"/>
                </a:lnSpc>
                <a:buClr>
                  <a:srgbClr val="000000"/>
                </a:buClr>
                <a:buFont typeface="Arial" charset="0"/>
                <a:buNone/>
              </a:pPr>
              <a:r>
                <a:rPr lang="vi-VN" sz="1800" i="1">
                  <a:solidFill>
                    <a:schemeClr val="accent1"/>
                  </a:solidFill>
                  <a:cs typeface="Arial" charset="0"/>
                </a:rPr>
                <a:t>Những phố dài </a:t>
              </a:r>
              <a:r>
                <a:rPr lang="vi-VN" sz="1800" i="1" u="sng">
                  <a:solidFill>
                    <a:srgbClr val="C00000"/>
                  </a:solidFill>
                  <a:cs typeface="Arial" charset="0"/>
                </a:rPr>
                <a:t>xao xác</a:t>
              </a:r>
              <a:r>
                <a:rPr lang="vi-VN" sz="1800" i="1">
                  <a:solidFill>
                    <a:srgbClr val="C00000"/>
                  </a:solidFill>
                  <a:cs typeface="Arial" charset="0"/>
                </a:rPr>
                <a:t> </a:t>
              </a:r>
              <a:r>
                <a:rPr lang="vi-VN" sz="1800" i="1">
                  <a:solidFill>
                    <a:schemeClr val="accent1"/>
                  </a:solidFill>
                  <a:cs typeface="Arial" charset="0"/>
                </a:rPr>
                <a:t>hơi may”</a:t>
              </a:r>
            </a:p>
          </p:txBody>
        </p:sp>
      </p:grpSp>
      <p:grpSp>
        <p:nvGrpSpPr>
          <p:cNvPr id="18" name="Group 17"/>
          <p:cNvGrpSpPr>
            <a:grpSpLocks/>
          </p:cNvGrpSpPr>
          <p:nvPr/>
        </p:nvGrpSpPr>
        <p:grpSpPr bwMode="auto">
          <a:xfrm>
            <a:off x="5106988" y="1427163"/>
            <a:ext cx="3940175" cy="3584575"/>
            <a:chOff x="5237742" y="63321"/>
            <a:chExt cx="3939798" cy="3585113"/>
          </a:xfrm>
        </p:grpSpPr>
        <p:pic>
          <p:nvPicPr>
            <p:cNvPr id="13" name="Picture 12"/>
            <p:cNvPicPr>
              <a:picLocks noChangeAspect="1"/>
            </p:cNvPicPr>
            <p:nvPr/>
          </p:nvPicPr>
          <p:blipFill rotWithShape="1">
            <a:blip r:embed="rId6"/>
            <a:srcRect r="14262"/>
            <a:stretch/>
          </p:blipFill>
          <p:spPr>
            <a:xfrm>
              <a:off x="6814864" y="63321"/>
              <a:ext cx="2254116" cy="2641983"/>
            </a:xfrm>
            <a:prstGeom prst="rect">
              <a:avLst/>
            </a:prstGeom>
            <a:ln>
              <a:noFill/>
            </a:ln>
            <a:effectLst>
              <a:softEdge rad="112500"/>
            </a:effectLst>
          </p:spPr>
        </p:pic>
        <p:sp>
          <p:nvSpPr>
            <p:cNvPr id="16" name="Rounded Rectangle 15"/>
            <p:cNvSpPr/>
            <p:nvPr/>
          </p:nvSpPr>
          <p:spPr>
            <a:xfrm>
              <a:off x="5237742" y="2427463"/>
              <a:ext cx="3939798" cy="1220971"/>
            </a:xfrm>
            <a:prstGeom prst="roundRect">
              <a:avLst/>
            </a:prstGeom>
            <a:solidFill>
              <a:schemeClr val="accent3">
                <a:lumMod val="20000"/>
                <a:lumOff val="80000"/>
              </a:schemeClr>
            </a:solidFill>
            <a:ln>
              <a:solidFill>
                <a:srgbClr val="E5A06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50000"/>
                </a:lnSpc>
                <a:buClr>
                  <a:srgbClr val="000000"/>
                </a:buClr>
                <a:buFont typeface="Arial" charset="0"/>
                <a:buNone/>
              </a:pPr>
              <a:r>
                <a:rPr lang="en-US" sz="1800" b="1">
                  <a:solidFill>
                    <a:srgbClr val="291D07"/>
                  </a:solidFill>
                  <a:cs typeface="Arial" charset="0"/>
                </a:rPr>
                <a:t>Ví dụ: </a:t>
              </a:r>
              <a:r>
                <a:rPr lang="en-US" sz="1800">
                  <a:solidFill>
                    <a:srgbClr val="291D07"/>
                  </a:solidFill>
                  <a:cs typeface="Arial" charset="0"/>
                </a:rPr>
                <a:t>Từ tượng hình</a:t>
              </a:r>
              <a:endParaRPr lang="en-US" sz="1800" b="1" i="1">
                <a:solidFill>
                  <a:srgbClr val="291D07"/>
                </a:solidFill>
                <a:cs typeface="Arial" charset="0"/>
              </a:endParaRPr>
            </a:p>
            <a:p>
              <a:pPr algn="ctr">
                <a:lnSpc>
                  <a:spcPct val="150000"/>
                </a:lnSpc>
                <a:buClr>
                  <a:srgbClr val="000000"/>
                </a:buClr>
                <a:buFont typeface="Arial" charset="0"/>
                <a:buNone/>
              </a:pPr>
              <a:r>
                <a:rPr lang="vi-VN" sz="1800" i="1">
                  <a:solidFill>
                    <a:schemeClr val="accent1"/>
                  </a:solidFill>
                  <a:cs typeface="Arial" charset="0"/>
                </a:rPr>
                <a:t>“Trong làn nắng ửng, khói mơ tan</a:t>
              </a:r>
            </a:p>
            <a:p>
              <a:pPr algn="ctr">
                <a:lnSpc>
                  <a:spcPct val="150000"/>
                </a:lnSpc>
                <a:buClr>
                  <a:srgbClr val="000000"/>
                </a:buClr>
                <a:buFont typeface="Arial" charset="0"/>
                <a:buNone/>
              </a:pPr>
              <a:r>
                <a:rPr lang="vi-VN" sz="1800" i="1">
                  <a:solidFill>
                    <a:schemeClr val="accent1"/>
                  </a:solidFill>
                  <a:cs typeface="Arial" charset="0"/>
                </a:rPr>
                <a:t>Đôi mái nhà tranh </a:t>
              </a:r>
              <a:r>
                <a:rPr lang="vi-VN" sz="1800" i="1" u="sng">
                  <a:solidFill>
                    <a:srgbClr val="C00000"/>
                  </a:solidFill>
                  <a:cs typeface="Arial" charset="0"/>
                </a:rPr>
                <a:t>lấm tấm</a:t>
              </a:r>
              <a:r>
                <a:rPr lang="vi-VN" sz="1800" i="1">
                  <a:solidFill>
                    <a:srgbClr val="C00000"/>
                  </a:solidFill>
                  <a:cs typeface="Arial" charset="0"/>
                </a:rPr>
                <a:t> </a:t>
              </a:r>
              <a:r>
                <a:rPr lang="vi-VN" sz="1800" i="1">
                  <a:solidFill>
                    <a:schemeClr val="accent1"/>
                  </a:solidFill>
                  <a:cs typeface="Arial" charset="0"/>
                </a:rPr>
                <a:t>vàng</a:t>
              </a:r>
            </a:p>
          </p:txBody>
        </p:sp>
      </p:grpSp>
      <p:pic>
        <p:nvPicPr>
          <p:cNvPr id="21" name="Picture 20"/>
          <p:cNvPicPr>
            <a:picLocks noChangeAspect="1"/>
          </p:cNvPicPr>
          <p:nvPr/>
        </p:nvPicPr>
        <p:blipFill>
          <a:blip r:embed="rId7"/>
          <a:srcRect/>
          <a:stretch>
            <a:fillRect/>
          </a:stretch>
        </p:blipFill>
        <p:spPr bwMode="auto">
          <a:xfrm rot="332713">
            <a:off x="5148263" y="657225"/>
            <a:ext cx="1011237" cy="8921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par>
                                <p:cTn id="13" presetID="53" presetClass="entr" presetSubtype="16"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p:cTn id="15" dur="500" fill="hold"/>
                                        <p:tgtEl>
                                          <p:spTgt spid="21"/>
                                        </p:tgtEl>
                                        <p:attrNameLst>
                                          <p:attrName>ppt_w</p:attrName>
                                        </p:attrNameLst>
                                      </p:cBhvr>
                                      <p:tavLst>
                                        <p:tav tm="0">
                                          <p:val>
                                            <p:fltVal val="0"/>
                                          </p:val>
                                        </p:tav>
                                        <p:tav tm="100000">
                                          <p:val>
                                            <p:strVal val="#ppt_w"/>
                                          </p:val>
                                        </p:tav>
                                      </p:tavLst>
                                    </p:anim>
                                    <p:anim calcmode="lin" valueType="num">
                                      <p:cBhvr>
                                        <p:cTn id="16" dur="500" fill="hold"/>
                                        <p:tgtEl>
                                          <p:spTgt spid="21"/>
                                        </p:tgtEl>
                                        <p:attrNameLst>
                                          <p:attrName>ppt_h</p:attrName>
                                        </p:attrNameLst>
                                      </p:cBhvr>
                                      <p:tavLst>
                                        <p:tav tm="0">
                                          <p:val>
                                            <p:fltVal val="0"/>
                                          </p:val>
                                        </p:tav>
                                        <p:tav tm="100000">
                                          <p:val>
                                            <p:strVal val="#ppt_h"/>
                                          </p:val>
                                        </p:tav>
                                      </p:tavLst>
                                    </p:anim>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heel(1)">
                                      <p:cBhvr>
                                        <p:cTn id="22" dur="500"/>
                                        <p:tgtEl>
                                          <p:spTgt spid="17"/>
                                        </p:tgtEl>
                                      </p:cBhvr>
                                    </p:animEffect>
                                  </p:childTnLst>
                                </p:cTn>
                              </p:par>
                              <p:par>
                                <p:cTn id="23" presetID="21" presetClass="entr" presetSubtype="1"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heel(1)">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863725" y="968375"/>
            <a:ext cx="5359400" cy="696913"/>
          </a:xfrm>
          <a:prstGeom prst="roundRect">
            <a:avLst/>
          </a:prstGeom>
          <a:solidFill>
            <a:srgbClr val="FDFAF5"/>
          </a:solidFill>
          <a:ln>
            <a:solidFill>
              <a:srgbClr val="E5A06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buClr>
                <a:srgbClr val="000000"/>
              </a:buClr>
              <a:buFont typeface="Arial" charset="0"/>
              <a:buNone/>
            </a:pPr>
            <a:r>
              <a:rPr lang="en-US" sz="3500" b="1">
                <a:solidFill>
                  <a:srgbClr val="EC8648"/>
                </a:solidFill>
                <a:cs typeface="Arial" charset="0"/>
              </a:rPr>
              <a:t>HƯỚNG DẪN VỀ NHÀ</a:t>
            </a:r>
          </a:p>
        </p:txBody>
      </p:sp>
      <p:sp>
        <p:nvSpPr>
          <p:cNvPr id="3" name="Rounded Rectangle 2"/>
          <p:cNvSpPr/>
          <p:nvPr/>
        </p:nvSpPr>
        <p:spPr>
          <a:xfrm>
            <a:off x="650875" y="2073275"/>
            <a:ext cx="3879850" cy="1477963"/>
          </a:xfrm>
          <a:prstGeom prst="roundRect">
            <a:avLst/>
          </a:prstGeom>
          <a:solidFill>
            <a:schemeClr val="tx1"/>
          </a:solidFill>
          <a:ln>
            <a:solidFill>
              <a:srgbClr val="E5A06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buClr>
                <a:srgbClr val="000000"/>
              </a:buClr>
              <a:buFont typeface="Arial" charset="0"/>
              <a:buNone/>
            </a:pPr>
            <a:r>
              <a:rPr lang="en-US" sz="1800">
                <a:solidFill>
                  <a:srgbClr val="291D07"/>
                </a:solidFill>
                <a:cs typeface="Arial" charset="0"/>
              </a:rPr>
              <a:t>Ôn tập các kiến thức về </a:t>
            </a:r>
          </a:p>
          <a:p>
            <a:pPr algn="ctr">
              <a:lnSpc>
                <a:spcPct val="150000"/>
              </a:lnSpc>
              <a:buClr>
                <a:srgbClr val="000000"/>
              </a:buClr>
              <a:buFont typeface="Arial" charset="0"/>
              <a:buNone/>
            </a:pPr>
            <a:r>
              <a:rPr lang="en-US" sz="1800">
                <a:solidFill>
                  <a:srgbClr val="291D07"/>
                </a:solidFill>
                <a:cs typeface="Arial" charset="0"/>
              </a:rPr>
              <a:t>Từ tượng hình và từ tượng thanh</a:t>
            </a:r>
          </a:p>
        </p:txBody>
      </p:sp>
      <p:sp>
        <p:nvSpPr>
          <p:cNvPr id="4" name="Rounded Rectangle 3"/>
          <p:cNvSpPr/>
          <p:nvPr/>
        </p:nvSpPr>
        <p:spPr>
          <a:xfrm>
            <a:off x="4754563" y="2073275"/>
            <a:ext cx="3800475" cy="1477963"/>
          </a:xfrm>
          <a:prstGeom prst="roundRect">
            <a:avLst/>
          </a:prstGeom>
          <a:solidFill>
            <a:schemeClr val="tx1"/>
          </a:solidFill>
          <a:ln>
            <a:solidFill>
              <a:srgbClr val="E5A06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buClr>
                <a:srgbClr val="000000"/>
              </a:buClr>
              <a:buFont typeface="Arial" charset="0"/>
              <a:buNone/>
            </a:pPr>
            <a:r>
              <a:rPr lang="en-US" sz="1800">
                <a:solidFill>
                  <a:srgbClr val="291D07"/>
                </a:solidFill>
                <a:cs typeface="Arial" charset="0"/>
              </a:rPr>
              <a:t>Chuẩn bị bài mới: Văn bản 2</a:t>
            </a:r>
          </a:p>
          <a:p>
            <a:pPr algn="ctr">
              <a:lnSpc>
                <a:spcPct val="150000"/>
              </a:lnSpc>
              <a:buClr>
                <a:srgbClr val="000000"/>
              </a:buClr>
              <a:buFont typeface="Arial" charset="0"/>
              <a:buNone/>
            </a:pPr>
            <a:r>
              <a:rPr lang="en-US" sz="1800" b="1">
                <a:solidFill>
                  <a:srgbClr val="291D07"/>
                </a:solidFill>
                <a:cs typeface="Arial" charset="0"/>
              </a:rPr>
              <a:t>Thiên trường vãn vọng</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517650" y="898525"/>
            <a:ext cx="6205538" cy="2749550"/>
          </a:xfrm>
          <a:prstGeom prst="rect">
            <a:avLst/>
          </a:prstGeom>
          <a:noFill/>
          <a:ln w="9525">
            <a:noFill/>
            <a:miter lim="800000"/>
            <a:headEnd/>
            <a:tailEnd/>
          </a:ln>
        </p:spPr>
        <p:txBody>
          <a:bodyPr>
            <a:spAutoFit/>
          </a:bodyPr>
          <a:lstStyle/>
          <a:p>
            <a:pPr algn="ctr">
              <a:lnSpc>
                <a:spcPct val="150000"/>
              </a:lnSpc>
              <a:buClr>
                <a:srgbClr val="000000"/>
              </a:buClr>
              <a:buFont typeface="Arial" charset="0"/>
              <a:buNone/>
            </a:pPr>
            <a:r>
              <a:rPr lang="vi-VN" sz="4000" b="1">
                <a:solidFill>
                  <a:srgbClr val="E5A06D"/>
                </a:solidFill>
              </a:rPr>
              <a:t>BÀI HỌC KẾT THÚC, CẢM ƠN CÁC EM ĐÃ LẮNG NGHE</a:t>
            </a:r>
            <a:r>
              <a:rPr lang="en-US" sz="4000" b="1">
                <a:solidFill>
                  <a:srgbClr val="E5A06D"/>
                </a:solidFill>
              </a:rPr>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2"/>
          <p:cNvSpPr txBox="1"/>
          <p:nvPr/>
        </p:nvSpPr>
        <p:spPr>
          <a:xfrm>
            <a:off x="882650" y="1577975"/>
            <a:ext cx="7275513" cy="3232150"/>
          </a:xfrm>
          <a:prstGeom prst="rect">
            <a:avLst/>
          </a:prstGeom>
        </p:spPr>
        <p:txBody>
          <a:bodyPr lIns="0" tIns="0" rIns="0" bIns="0">
            <a:spAutoFit/>
          </a:bodyPr>
          <a:lstStyle/>
          <a:p>
            <a:pPr algn="ctr">
              <a:lnSpc>
                <a:spcPct val="150000"/>
              </a:lnSpc>
              <a:buClr>
                <a:srgbClr val="000000"/>
              </a:buClr>
              <a:buFont typeface="Arial" charset="0"/>
              <a:buNone/>
            </a:pPr>
            <a:r>
              <a:rPr lang="en-US" sz="3700" b="1">
                <a:solidFill>
                  <a:srgbClr val="7F7F7F"/>
                </a:solidFill>
              </a:rPr>
              <a:t>THỰC HÀNH TIẾNG VIỆT</a:t>
            </a:r>
          </a:p>
          <a:p>
            <a:pPr algn="ctr">
              <a:lnSpc>
                <a:spcPct val="150000"/>
              </a:lnSpc>
              <a:buClr>
                <a:srgbClr val="000000"/>
              </a:buClr>
              <a:buFont typeface="Arial" charset="0"/>
              <a:buNone/>
            </a:pPr>
            <a:r>
              <a:rPr lang="en-US" sz="5000" b="1">
                <a:solidFill>
                  <a:srgbClr val="3B2F20"/>
                </a:solidFill>
                <a:effectLst>
                  <a:outerShdw blurRad="38100" dist="38100" dir="2700000" algn="tl">
                    <a:srgbClr val="000000"/>
                  </a:outerShdw>
                </a:effectLst>
              </a:rPr>
              <a:t>TỪ TƯỢNG HÌNH VÀ TỪ TƯỢNG THANH</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 name="Google Shape;360;p29"/>
          <p:cNvSpPr txBox="1">
            <a:spLocks noGrp="1"/>
          </p:cNvSpPr>
          <p:nvPr>
            <p:ph type="title"/>
          </p:nvPr>
        </p:nvSpPr>
        <p:spPr>
          <a:xfrm>
            <a:off x="2160588" y="1587500"/>
            <a:ext cx="5297487" cy="938213"/>
          </a:xfrm>
        </p:spPr>
        <p:txBody>
          <a:bodyPr/>
          <a:lstStyle/>
          <a:p>
            <a:pPr algn="just" eaLnBrk="1" hangingPunct="1">
              <a:lnSpc>
                <a:spcPct val="150000"/>
              </a:lnSpc>
              <a:spcBef>
                <a:spcPct val="0"/>
              </a:spcBef>
              <a:spcAft>
                <a:spcPct val="0"/>
              </a:spcAft>
              <a:buClr>
                <a:srgbClr val="EC8648"/>
              </a:buClr>
              <a:buFont typeface="Epilogue" charset="0"/>
              <a:buNone/>
            </a:pPr>
            <a:r>
              <a:rPr lang="en-US" sz="2500" b="1" smtClean="0">
                <a:solidFill>
                  <a:srgbClr val="618568"/>
                </a:solidFill>
                <a:latin typeface="Arial" charset="0"/>
                <a:cs typeface="Arial" charset="0"/>
                <a:sym typeface="Epilogue" charset="0"/>
              </a:rPr>
              <a:t>I. Khái niệm và tác dụng của từ tượng thanh và từ tượng hình </a:t>
            </a:r>
          </a:p>
        </p:txBody>
      </p:sp>
      <p:sp>
        <p:nvSpPr>
          <p:cNvPr id="369" name="Google Shape;369;p29"/>
          <p:cNvSpPr txBox="1">
            <a:spLocks noGrp="1"/>
          </p:cNvSpPr>
          <p:nvPr>
            <p:ph type="title" idx="18"/>
          </p:nvPr>
        </p:nvSpPr>
        <p:spPr>
          <a:xfrm>
            <a:off x="720725" y="546100"/>
            <a:ext cx="7702550" cy="573088"/>
          </a:xfrm>
        </p:spPr>
        <p:txBody>
          <a:bodyPr/>
          <a:lstStyle/>
          <a:p>
            <a:pPr algn="ctr" eaLnBrk="1" hangingPunct="1">
              <a:spcBef>
                <a:spcPct val="0"/>
              </a:spcBef>
              <a:spcAft>
                <a:spcPct val="0"/>
              </a:spcAft>
              <a:buClr>
                <a:srgbClr val="EC8648"/>
              </a:buClr>
              <a:buFont typeface="Epilogue" charset="0"/>
              <a:buNone/>
            </a:pPr>
            <a:r>
              <a:rPr lang="en-US" sz="3500" b="1" smtClean="0">
                <a:solidFill>
                  <a:srgbClr val="EC8648"/>
                </a:solidFill>
                <a:latin typeface="Arial" charset="0"/>
                <a:cs typeface="Arial" charset="0"/>
                <a:sym typeface="Epilogue" charset="0"/>
              </a:rPr>
              <a:t>NỘI DUNG BÀI HỌC</a:t>
            </a:r>
          </a:p>
        </p:txBody>
      </p:sp>
      <p:sp>
        <p:nvSpPr>
          <p:cNvPr id="32" name="Google Shape;360;p29"/>
          <p:cNvSpPr txBox="1">
            <a:spLocks noGrp="1"/>
          </p:cNvSpPr>
          <p:nvPr>
            <p:ph type="title"/>
          </p:nvPr>
        </p:nvSpPr>
        <p:spPr>
          <a:xfrm>
            <a:off x="2160588" y="3663950"/>
            <a:ext cx="2046287" cy="534988"/>
          </a:xfrm>
        </p:spPr>
        <p:txBody>
          <a:bodyPr/>
          <a:lstStyle/>
          <a:p>
            <a:pPr algn="ctr" eaLnBrk="1" hangingPunct="1">
              <a:lnSpc>
                <a:spcPct val="150000"/>
              </a:lnSpc>
              <a:spcBef>
                <a:spcPct val="0"/>
              </a:spcBef>
              <a:spcAft>
                <a:spcPct val="0"/>
              </a:spcAft>
              <a:buClr>
                <a:srgbClr val="EC8648"/>
              </a:buClr>
              <a:buFont typeface="Epilogue" charset="0"/>
              <a:buNone/>
            </a:pPr>
            <a:r>
              <a:rPr lang="en-US" sz="2500" b="1" smtClean="0">
                <a:solidFill>
                  <a:srgbClr val="618568"/>
                </a:solidFill>
                <a:latin typeface="Arial" charset="0"/>
                <a:cs typeface="Arial" charset="0"/>
                <a:sym typeface="Epilogue" charset="0"/>
              </a:rPr>
              <a:t>II. Luyện tập</a:t>
            </a:r>
          </a:p>
        </p:txBody>
      </p:sp>
      <p:sp>
        <p:nvSpPr>
          <p:cNvPr id="16" name="TextBox 15"/>
          <p:cNvSpPr txBox="1">
            <a:spLocks noChangeArrowheads="1"/>
          </p:cNvSpPr>
          <p:nvPr/>
        </p:nvSpPr>
        <p:spPr bwMode="auto">
          <a:xfrm>
            <a:off x="2001838" y="2525713"/>
            <a:ext cx="6054725" cy="1014412"/>
          </a:xfrm>
          <a:prstGeom prst="rect">
            <a:avLst/>
          </a:prstGeom>
          <a:noFill/>
          <a:ln w="9525">
            <a:noFill/>
            <a:miter lim="800000"/>
            <a:headEnd/>
            <a:tailEnd/>
          </a:ln>
        </p:spPr>
        <p:txBody>
          <a:bodyPr>
            <a:spAutoFit/>
          </a:bodyPr>
          <a:lstStyle/>
          <a:p>
            <a:pPr marL="342900" indent="-342900" algn="just">
              <a:lnSpc>
                <a:spcPct val="150000"/>
              </a:lnSpc>
              <a:buClr>
                <a:srgbClr val="000000"/>
              </a:buClr>
              <a:buFont typeface="Arial" charset="0"/>
              <a:buAutoNum type="arabicPeriod"/>
            </a:pPr>
            <a:r>
              <a:rPr lang="en-US" sz="2000"/>
              <a:t>Khái niệm từ tượng thanh và từ tượng hình</a:t>
            </a:r>
          </a:p>
          <a:p>
            <a:pPr marL="342900" indent="-342900" algn="just">
              <a:lnSpc>
                <a:spcPct val="150000"/>
              </a:lnSpc>
              <a:buClr>
                <a:srgbClr val="000000"/>
              </a:buClr>
              <a:buFont typeface="Arial" charset="0"/>
              <a:buAutoNum type="arabicPeriod"/>
            </a:pPr>
            <a:r>
              <a:rPr lang="en-US" sz="2000"/>
              <a:t>Tác dụng của từ tượng thanh và từ tượng hình</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69"/>
                                        </p:tgtEl>
                                        <p:attrNameLst>
                                          <p:attrName>style.visibility</p:attrName>
                                        </p:attrNameLst>
                                      </p:cBhvr>
                                      <p:to>
                                        <p:strVal val="visible"/>
                                      </p:to>
                                    </p:set>
                                    <p:animEffect transition="in" filter="circle(in)">
                                      <p:cBhvr>
                                        <p:cTn id="7" dur="500"/>
                                        <p:tgtEl>
                                          <p:spTgt spid="36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60"/>
                                        </p:tgtEl>
                                        <p:attrNameLst>
                                          <p:attrName>style.visibility</p:attrName>
                                        </p:attrNameLst>
                                      </p:cBhvr>
                                      <p:to>
                                        <p:strVal val="visible"/>
                                      </p:to>
                                    </p:set>
                                    <p:animEffect transition="in" filter="fade">
                                      <p:cBhvr>
                                        <p:cTn id="12" dur="500"/>
                                        <p:tgtEl>
                                          <p:spTgt spid="360"/>
                                        </p:tgtEl>
                                      </p:cBhvr>
                                    </p:animEffect>
                                    <p:anim calcmode="lin" valueType="num">
                                      <p:cBhvr>
                                        <p:cTn id="13" dur="500" fill="hold"/>
                                        <p:tgtEl>
                                          <p:spTgt spid="360"/>
                                        </p:tgtEl>
                                        <p:attrNameLst>
                                          <p:attrName>ppt_x</p:attrName>
                                        </p:attrNameLst>
                                      </p:cBhvr>
                                      <p:tavLst>
                                        <p:tav tm="0">
                                          <p:val>
                                            <p:strVal val="#ppt_x"/>
                                          </p:val>
                                        </p:tav>
                                        <p:tav tm="100000">
                                          <p:val>
                                            <p:strVal val="#ppt_x"/>
                                          </p:val>
                                        </p:tav>
                                      </p:tavLst>
                                    </p:anim>
                                    <p:anim calcmode="lin" valueType="num">
                                      <p:cBhvr>
                                        <p:cTn id="14" dur="500" fill="hold"/>
                                        <p:tgtEl>
                                          <p:spTgt spid="360"/>
                                        </p:tgtEl>
                                        <p:attrNameLst>
                                          <p:attrName>ppt_y</p:attrName>
                                        </p:attrNameLst>
                                      </p:cBhvr>
                                      <p:tavLst>
                                        <p:tav tm="0">
                                          <p:val>
                                            <p:strVal val="#ppt_y+.1"/>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anim calcmode="lin" valueType="num">
                                      <p:cBhvr>
                                        <p:cTn id="24" dur="500" fill="hold"/>
                                        <p:tgtEl>
                                          <p:spTgt spid="32"/>
                                        </p:tgtEl>
                                        <p:attrNameLst>
                                          <p:attrName>ppt_x</p:attrName>
                                        </p:attrNameLst>
                                      </p:cBhvr>
                                      <p:tavLst>
                                        <p:tav tm="0">
                                          <p:val>
                                            <p:strVal val="#ppt_x"/>
                                          </p:val>
                                        </p:tav>
                                        <p:tav tm="100000">
                                          <p:val>
                                            <p:strVal val="#ppt_x"/>
                                          </p:val>
                                        </p:tav>
                                      </p:tavLst>
                                    </p:anim>
                                    <p:anim calcmode="lin" valueType="num">
                                      <p:cBhvr>
                                        <p:cTn id="25"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 grpId="0"/>
      <p:bldP spid="369" grpId="0"/>
      <p:bldP spid="32"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66725" y="1624013"/>
            <a:ext cx="7924800" cy="1765300"/>
          </a:xfrm>
          <a:prstGeom prst="roundRect">
            <a:avLst/>
          </a:prstGeom>
          <a:solidFill>
            <a:srgbClr val="FDFAF5"/>
          </a:solidFill>
          <a:ln>
            <a:solidFill>
              <a:srgbClr val="E5A06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buClr>
                <a:srgbClr val="000000"/>
              </a:buClr>
              <a:buFont typeface="Arial" charset="0"/>
              <a:buNone/>
            </a:pPr>
            <a:r>
              <a:rPr lang="en-US" sz="3000" b="1">
                <a:solidFill>
                  <a:srgbClr val="EC8648"/>
                </a:solidFill>
                <a:cs typeface="Arial" charset="0"/>
              </a:rPr>
              <a:t>I. KHÁI NIỆM VÀ TÁC DỤNG CỦA TỪ TƯỢNG THANH VÀ TỪ TƯỢNG HÌNH</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Freeform 5"/>
          <p:cNvSpPr/>
          <p:nvPr/>
        </p:nvSpPr>
        <p:spPr>
          <a:xfrm rot="11514057">
            <a:off x="-742837" y="-768934"/>
            <a:ext cx="2684580" cy="3228709"/>
          </a:xfrm>
          <a:custGeom>
            <a:avLst/>
            <a:gdLst/>
            <a:ahLst/>
            <a:cxnLst/>
            <a:rect l="l" t="t" r="r" b="b"/>
            <a:pathLst>
              <a:path w="6040945" h="6473244">
                <a:moveTo>
                  <a:pt x="0" y="0"/>
                </a:moveTo>
                <a:lnTo>
                  <a:pt x="6040945" y="0"/>
                </a:lnTo>
                <a:lnTo>
                  <a:pt x="6040945" y="6473244"/>
                </a:lnTo>
                <a:lnTo>
                  <a:pt x="0" y="6473244"/>
                </a:lnTo>
                <a:lnTo>
                  <a:pt x="0" y="0"/>
                </a:lnTo>
                <a:close/>
              </a:path>
            </a:pathLst>
          </a:custGeom>
          <a:blipFill>
            <a:blip r:embed="rId3"/>
            <a:srcRect/>
            <a:stretch>
              <a:fillRect t="-6545" r="-15026" b="-5647"/>
            </a:stretch>
          </a:blipFill>
        </p:spPr>
      </p:sp>
      <p:sp>
        <p:nvSpPr>
          <p:cNvPr id="23557" name="Freeform 4"/>
          <p:cNvSpPr>
            <a:spLocks/>
          </p:cNvSpPr>
          <p:nvPr/>
        </p:nvSpPr>
        <p:spPr bwMode="auto">
          <a:xfrm>
            <a:off x="6497638" y="3109913"/>
            <a:ext cx="3852862" cy="2925762"/>
          </a:xfrm>
          <a:custGeom>
            <a:avLst/>
            <a:gdLst/>
            <a:ahLst/>
            <a:cxnLst>
              <a:cxn ang="0">
                <a:pos x="0" y="0"/>
              </a:cxn>
              <a:cxn ang="0">
                <a:pos x="8721845" y="0"/>
              </a:cxn>
              <a:cxn ang="0">
                <a:pos x="8721845" y="8229600"/>
              </a:cxn>
              <a:cxn ang="0">
                <a:pos x="0" y="8229600"/>
              </a:cxn>
              <a:cxn ang="0">
                <a:pos x="0" y="0"/>
              </a:cxn>
            </a:cxnLst>
            <a:rect l="0" t="0" r="r" b="b"/>
            <a:pathLst>
              <a:path w="8721845" h="8229600">
                <a:moveTo>
                  <a:pt x="0" y="0"/>
                </a:moveTo>
                <a:lnTo>
                  <a:pt x="8721845" y="0"/>
                </a:lnTo>
                <a:lnTo>
                  <a:pt x="8721845" y="8229600"/>
                </a:lnTo>
                <a:lnTo>
                  <a:pt x="0" y="8229600"/>
                </a:lnTo>
                <a:lnTo>
                  <a:pt x="0" y="0"/>
                </a:lnTo>
                <a:close/>
              </a:path>
            </a:pathLst>
          </a:custGeom>
          <a:blipFill dpi="0" rotWithShape="1">
            <a:blip r:embed="rId4"/>
            <a:srcRect/>
            <a:stretch>
              <a:fillRect/>
            </a:stretch>
          </a:blipFill>
          <a:ln w="9525">
            <a:noFill/>
            <a:round/>
            <a:headEnd/>
            <a:tailEnd/>
          </a:ln>
        </p:spPr>
        <p:txBody>
          <a:bodyPr/>
          <a:lstStyle/>
          <a:p>
            <a:endParaRPr lang="en-US"/>
          </a:p>
        </p:txBody>
      </p:sp>
      <p:sp>
        <p:nvSpPr>
          <p:cNvPr id="8" name="TextBox 7"/>
          <p:cNvSpPr txBox="1"/>
          <p:nvPr/>
        </p:nvSpPr>
        <p:spPr>
          <a:xfrm>
            <a:off x="600075" y="846138"/>
            <a:ext cx="3463925" cy="3322637"/>
          </a:xfrm>
          <a:prstGeom prst="rect">
            <a:avLst/>
          </a:prstGeom>
          <a:noFill/>
        </p:spPr>
        <p:txBody>
          <a:bodyPr>
            <a:spAutoFit/>
          </a:bodyPr>
          <a:lstStyle/>
          <a:p>
            <a:pPr algn="ctr">
              <a:lnSpc>
                <a:spcPct val="150000"/>
              </a:lnSpc>
              <a:buClr>
                <a:srgbClr val="000000"/>
              </a:buClr>
              <a:buFont typeface="Arial" charset="0"/>
              <a:buNone/>
            </a:pPr>
            <a:r>
              <a:rPr lang="en-US" sz="2000" u="sng">
                <a:solidFill>
                  <a:srgbClr val="C00000"/>
                </a:solidFill>
              </a:rPr>
              <a:t>Em hãy dựa vào kiến thức đã học và trả lời câu hỏi: </a:t>
            </a:r>
          </a:p>
          <a:p>
            <a:pPr algn="just">
              <a:lnSpc>
                <a:spcPct val="150000"/>
              </a:lnSpc>
              <a:buClr>
                <a:srgbClr val="000000"/>
              </a:buClr>
              <a:buFont typeface="Arial" charset="0"/>
              <a:buChar char="•"/>
            </a:pPr>
            <a:r>
              <a:rPr lang="vi-VN" sz="2000"/>
              <a:t>Thế nào là từ tượng hình và từ tượng thanh?</a:t>
            </a:r>
          </a:p>
          <a:p>
            <a:pPr algn="just">
              <a:lnSpc>
                <a:spcPct val="150000"/>
              </a:lnSpc>
              <a:buClr>
                <a:srgbClr val="000000"/>
              </a:buClr>
              <a:buFont typeface="Arial" charset="0"/>
              <a:buChar char="•"/>
            </a:pPr>
            <a:r>
              <a:rPr lang="vi-VN" sz="2000"/>
              <a:t>Tác dụng của việc sử dụng từ tượng hình và từ tượng thanh là gì?</a:t>
            </a:r>
          </a:p>
        </p:txBody>
      </p:sp>
      <p:pic>
        <p:nvPicPr>
          <p:cNvPr id="3" name="Picture 2"/>
          <p:cNvPicPr>
            <a:picLocks noChangeAspect="1"/>
          </p:cNvPicPr>
          <p:nvPr/>
        </p:nvPicPr>
        <p:blipFill>
          <a:blip r:embed="rId5"/>
          <a:srcRect/>
          <a:stretch>
            <a:fillRect/>
          </a:stretch>
        </p:blipFill>
        <p:spPr bwMode="auto">
          <a:xfrm>
            <a:off x="3898900" y="1430338"/>
            <a:ext cx="5195888" cy="361156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78125" y="1250950"/>
            <a:ext cx="2203450" cy="508000"/>
          </a:xfrm>
          <a:prstGeom prst="rect">
            <a:avLst/>
          </a:prstGeom>
          <a:noFill/>
        </p:spPr>
        <p:txBody>
          <a:bodyPr>
            <a:spAutoFit/>
          </a:bodyPr>
          <a:lstStyle/>
          <a:p>
            <a:pPr>
              <a:lnSpc>
                <a:spcPct val="150000"/>
              </a:lnSpc>
              <a:buClr>
                <a:srgbClr val="000000"/>
              </a:buClr>
              <a:buFont typeface="Arial" charset="0"/>
              <a:buNone/>
            </a:pPr>
            <a:r>
              <a:rPr lang="en-US" sz="1800" b="1"/>
              <a:t>a. Từ tượng hình </a:t>
            </a:r>
          </a:p>
        </p:txBody>
      </p:sp>
      <p:sp>
        <p:nvSpPr>
          <p:cNvPr id="4" name="TextBox 3"/>
          <p:cNvSpPr txBox="1"/>
          <p:nvPr/>
        </p:nvSpPr>
        <p:spPr>
          <a:xfrm>
            <a:off x="260350" y="2486025"/>
            <a:ext cx="2185988" cy="1754188"/>
          </a:xfrm>
          <a:prstGeom prst="rect">
            <a:avLst/>
          </a:prstGeom>
          <a:noFill/>
        </p:spPr>
        <p:txBody>
          <a:bodyPr>
            <a:spAutoFit/>
          </a:bodyPr>
          <a:lstStyle/>
          <a:p>
            <a:pPr algn="just">
              <a:lnSpc>
                <a:spcPct val="150000"/>
              </a:lnSpc>
              <a:buClr>
                <a:srgbClr val="000000"/>
              </a:buClr>
              <a:buFont typeface="Arial" charset="0"/>
              <a:buNone/>
            </a:pPr>
            <a:r>
              <a:rPr lang="vi-VN" sz="1800"/>
              <a:t>Từ tượng hình là từ gợi tả hình ảnh, dáng</a:t>
            </a:r>
            <a:r>
              <a:rPr lang="en-US" sz="1800"/>
              <a:t> </a:t>
            </a:r>
            <a:r>
              <a:rPr lang="vi-VN" sz="1800"/>
              <a:t>vẻ, trạng thái của sự vật</a:t>
            </a:r>
            <a:r>
              <a:rPr lang="en-US" sz="1800"/>
              <a:t>.</a:t>
            </a:r>
          </a:p>
        </p:txBody>
      </p:sp>
      <p:sp>
        <p:nvSpPr>
          <p:cNvPr id="5" name="TextBox 4"/>
          <p:cNvSpPr txBox="1"/>
          <p:nvPr/>
        </p:nvSpPr>
        <p:spPr>
          <a:xfrm>
            <a:off x="2852738" y="2486025"/>
            <a:ext cx="2128837" cy="1754188"/>
          </a:xfrm>
          <a:prstGeom prst="rect">
            <a:avLst/>
          </a:prstGeom>
          <a:noFill/>
        </p:spPr>
        <p:txBody>
          <a:bodyPr>
            <a:spAutoFit/>
          </a:bodyPr>
          <a:lstStyle/>
          <a:p>
            <a:pPr algn="just">
              <a:lnSpc>
                <a:spcPct val="150000"/>
              </a:lnSpc>
              <a:buClr>
                <a:srgbClr val="000000"/>
              </a:buClr>
              <a:buFont typeface="Arial" charset="0"/>
              <a:buNone/>
            </a:pPr>
            <a:r>
              <a:rPr lang="vi-VN" sz="1800"/>
              <a:t>Trên thực tế, phần lớn từ tượng hình là từ láy</a:t>
            </a:r>
            <a:r>
              <a:rPr lang="en-US" sz="1800"/>
              <a:t>: </a:t>
            </a:r>
            <a:r>
              <a:rPr lang="en-US" sz="1800" i="1"/>
              <a:t>bệ vệ, đủng đỉnh…</a:t>
            </a:r>
          </a:p>
        </p:txBody>
      </p:sp>
      <p:sp>
        <p:nvSpPr>
          <p:cNvPr id="6" name="TextBox 5"/>
          <p:cNvSpPr txBox="1"/>
          <p:nvPr/>
        </p:nvSpPr>
        <p:spPr>
          <a:xfrm>
            <a:off x="5303838" y="2460625"/>
            <a:ext cx="2095500" cy="1754188"/>
          </a:xfrm>
          <a:prstGeom prst="rect">
            <a:avLst/>
          </a:prstGeom>
          <a:noFill/>
        </p:spPr>
        <p:txBody>
          <a:bodyPr>
            <a:spAutoFit/>
          </a:bodyPr>
          <a:lstStyle/>
          <a:p>
            <a:pPr algn="just">
              <a:lnSpc>
                <a:spcPct val="150000"/>
              </a:lnSpc>
              <a:buClr>
                <a:srgbClr val="000000"/>
              </a:buClr>
              <a:buFont typeface="Arial" charset="0"/>
              <a:buNone/>
            </a:pPr>
            <a:r>
              <a:rPr lang="vi-VN" sz="1800"/>
              <a:t>Tuy nhiên, vẫn có một số từ tượng hình không phải từ láy: </a:t>
            </a:r>
            <a:r>
              <a:rPr lang="vi-VN" sz="1800" i="1"/>
              <a:t>chỏng quèo</a:t>
            </a:r>
            <a:endParaRPr lang="en-US" sz="1800" i="1"/>
          </a:p>
        </p:txBody>
      </p:sp>
      <p:pic>
        <p:nvPicPr>
          <p:cNvPr id="7" name="Picture 6"/>
          <p:cNvPicPr>
            <a:picLocks noChangeAspect="1"/>
          </p:cNvPicPr>
          <p:nvPr/>
        </p:nvPicPr>
        <p:blipFill>
          <a:blip r:embed="rId2"/>
          <a:srcRect/>
          <a:stretch>
            <a:fillRect/>
          </a:stretch>
        </p:blipFill>
        <p:spPr bwMode="auto">
          <a:xfrm>
            <a:off x="1276350" y="1882775"/>
            <a:ext cx="5254625" cy="384175"/>
          </a:xfrm>
          <a:prstGeom prst="rect">
            <a:avLst/>
          </a:prstGeom>
          <a:noFill/>
          <a:ln w="9525">
            <a:noFill/>
            <a:miter lim="800000"/>
            <a:headEnd/>
            <a:tailEnd/>
          </a:ln>
        </p:spPr>
      </p:pic>
      <p:sp>
        <p:nvSpPr>
          <p:cNvPr id="8" name="Rounded Rectangle 7"/>
          <p:cNvSpPr/>
          <p:nvPr/>
        </p:nvSpPr>
        <p:spPr>
          <a:xfrm>
            <a:off x="722313" y="374650"/>
            <a:ext cx="2678112" cy="752475"/>
          </a:xfrm>
          <a:prstGeom prst="roundRect">
            <a:avLst/>
          </a:prstGeom>
          <a:solidFill>
            <a:schemeClr val="tx1"/>
          </a:solidFill>
          <a:ln>
            <a:solidFill>
              <a:srgbClr val="E5A06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buClr>
                <a:srgbClr val="000000"/>
              </a:buClr>
              <a:buFont typeface="Arial" charset="0"/>
              <a:buNone/>
            </a:pPr>
            <a:r>
              <a:rPr lang="en-US" sz="3000" b="1">
                <a:solidFill>
                  <a:srgbClr val="172318"/>
                </a:solidFill>
                <a:cs typeface="Arial" charset="0"/>
              </a:rPr>
              <a:t>1. Khái niệm</a:t>
            </a:r>
          </a:p>
        </p:txBody>
      </p:sp>
      <p:grpSp>
        <p:nvGrpSpPr>
          <p:cNvPr id="11" name="Group 10"/>
          <p:cNvGrpSpPr>
            <a:grpSpLocks/>
          </p:cNvGrpSpPr>
          <p:nvPr/>
        </p:nvGrpSpPr>
        <p:grpSpPr bwMode="auto">
          <a:xfrm>
            <a:off x="7091363" y="1400175"/>
            <a:ext cx="2052637" cy="3611563"/>
            <a:chOff x="7091777" y="1399507"/>
            <a:chExt cx="2052223" cy="3611914"/>
          </a:xfrm>
        </p:grpSpPr>
        <p:pic>
          <p:nvPicPr>
            <p:cNvPr id="25608" name="Picture 8"/>
            <p:cNvPicPr>
              <a:picLocks noChangeAspect="1"/>
            </p:cNvPicPr>
            <p:nvPr/>
          </p:nvPicPr>
          <p:blipFill>
            <a:blip r:embed="rId3"/>
            <a:srcRect/>
            <a:stretch>
              <a:fillRect/>
            </a:stretch>
          </p:blipFill>
          <p:spPr bwMode="auto">
            <a:xfrm>
              <a:off x="7091777" y="1399507"/>
              <a:ext cx="2052223" cy="3611914"/>
            </a:xfrm>
            <a:prstGeom prst="rect">
              <a:avLst/>
            </a:prstGeom>
            <a:noFill/>
            <a:ln w="9525">
              <a:noFill/>
              <a:miter lim="800000"/>
              <a:headEnd/>
              <a:tailEnd/>
            </a:ln>
          </p:spPr>
        </p:pic>
        <p:sp>
          <p:nvSpPr>
            <p:cNvPr id="10" name="Rounded Rectangle 9"/>
            <p:cNvSpPr/>
            <p:nvPr/>
          </p:nvSpPr>
          <p:spPr>
            <a:xfrm>
              <a:off x="7917111" y="4601806"/>
              <a:ext cx="820571" cy="409615"/>
            </a:xfrm>
            <a:prstGeom prst="roundRect">
              <a:avLst/>
            </a:prstGeom>
            <a:solidFill>
              <a:schemeClr val="accent3">
                <a:lumMod val="20000"/>
                <a:lumOff val="80000"/>
              </a:schemeClr>
            </a:solidFill>
            <a:ln>
              <a:solidFill>
                <a:srgbClr val="E5A06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50000"/>
                </a:lnSpc>
                <a:buClr>
                  <a:srgbClr val="000000"/>
                </a:buClr>
                <a:buFont typeface="Arial" charset="0"/>
                <a:buNone/>
              </a:pPr>
              <a:r>
                <a:rPr lang="en-US" sz="1700" b="1">
                  <a:solidFill>
                    <a:srgbClr val="291D07"/>
                  </a:solidFill>
                  <a:cs typeface="Arial" charset="0"/>
                </a:rPr>
                <a:t>Bệ vệ</a:t>
              </a:r>
              <a:endParaRPr lang="vi-VN" sz="1700" i="1">
                <a:solidFill>
                  <a:schemeClr val="accent1"/>
                </a:solidFill>
                <a:cs typeface="Arial" charset="0"/>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par>
                                <p:cTn id="28" presetID="16" presetClass="entr" presetSubtype="21"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FAF5"/>
        </a:solidFill>
        <a:effectLst/>
      </p:bgPr>
    </p:bg>
    <p:spTree>
      <p:nvGrpSpPr>
        <p:cNvPr id="1" name=""/>
        <p:cNvGrpSpPr/>
        <p:nvPr/>
      </p:nvGrpSpPr>
      <p:grpSpPr>
        <a:xfrm>
          <a:off x="0" y="0"/>
          <a:ext cx="0" cy="0"/>
          <a:chOff x="0" y="0"/>
          <a:chExt cx="0" cy="0"/>
        </a:xfrm>
      </p:grpSpPr>
      <p:pic>
        <p:nvPicPr>
          <p:cNvPr id="26626" name="Picture 1"/>
          <p:cNvPicPr>
            <a:picLocks noChangeAspect="1"/>
          </p:cNvPicPr>
          <p:nvPr/>
        </p:nvPicPr>
        <p:blipFill>
          <a:blip r:embed="rId3"/>
          <a:srcRect/>
          <a:stretch>
            <a:fillRect/>
          </a:stretch>
        </p:blipFill>
        <p:spPr bwMode="auto">
          <a:xfrm>
            <a:off x="-1524000" y="-1293813"/>
            <a:ext cx="3297238" cy="3719513"/>
          </a:xfrm>
          <a:prstGeom prst="rect">
            <a:avLst/>
          </a:prstGeom>
          <a:noFill/>
          <a:ln w="9525">
            <a:noFill/>
            <a:miter lim="800000"/>
            <a:headEnd/>
            <a:tailEnd/>
          </a:ln>
        </p:spPr>
      </p:pic>
      <p:pic>
        <p:nvPicPr>
          <p:cNvPr id="26627" name="Picture 2"/>
          <p:cNvPicPr>
            <a:picLocks noChangeAspect="1"/>
          </p:cNvPicPr>
          <p:nvPr/>
        </p:nvPicPr>
        <p:blipFill>
          <a:blip r:embed="rId4"/>
          <a:srcRect/>
          <a:stretch>
            <a:fillRect/>
          </a:stretch>
        </p:blipFill>
        <p:spPr bwMode="auto">
          <a:xfrm>
            <a:off x="7304088" y="3851275"/>
            <a:ext cx="3852862" cy="2927350"/>
          </a:xfrm>
          <a:prstGeom prst="rect">
            <a:avLst/>
          </a:prstGeom>
          <a:noFill/>
          <a:ln w="9525">
            <a:noFill/>
            <a:miter lim="800000"/>
            <a:headEnd/>
            <a:tailEnd/>
          </a:ln>
        </p:spPr>
      </p:pic>
      <p:sp>
        <p:nvSpPr>
          <p:cNvPr id="4" name="TextBox 3"/>
          <p:cNvSpPr txBox="1"/>
          <p:nvPr/>
        </p:nvSpPr>
        <p:spPr>
          <a:xfrm>
            <a:off x="3656013" y="458788"/>
            <a:ext cx="2195512" cy="455612"/>
          </a:xfrm>
          <a:prstGeom prst="rect">
            <a:avLst/>
          </a:prstGeom>
          <a:noFill/>
        </p:spPr>
        <p:txBody>
          <a:bodyPr>
            <a:spAutoFit/>
          </a:bodyPr>
          <a:lstStyle/>
          <a:p>
            <a:pPr>
              <a:lnSpc>
                <a:spcPct val="150000"/>
              </a:lnSpc>
              <a:buClr>
                <a:srgbClr val="000000"/>
              </a:buClr>
              <a:buFont typeface="Arial" charset="0"/>
              <a:buNone/>
            </a:pPr>
            <a:r>
              <a:rPr lang="en-US" sz="1800" b="1"/>
              <a:t>b. Từ tượng thanh </a:t>
            </a:r>
          </a:p>
        </p:txBody>
      </p:sp>
      <p:sp>
        <p:nvSpPr>
          <p:cNvPr id="5" name="TextBox 4"/>
          <p:cNvSpPr txBox="1"/>
          <p:nvPr/>
        </p:nvSpPr>
        <p:spPr>
          <a:xfrm>
            <a:off x="498475" y="1593850"/>
            <a:ext cx="2701925" cy="1287463"/>
          </a:xfrm>
          <a:prstGeom prst="rect">
            <a:avLst/>
          </a:prstGeom>
          <a:noFill/>
        </p:spPr>
        <p:txBody>
          <a:bodyPr>
            <a:spAutoFit/>
          </a:bodyPr>
          <a:lstStyle/>
          <a:p>
            <a:pPr algn="just">
              <a:lnSpc>
                <a:spcPct val="150000"/>
              </a:lnSpc>
              <a:buClr>
                <a:srgbClr val="000000"/>
              </a:buClr>
              <a:buFont typeface="Arial" charset="0"/>
              <a:buNone/>
            </a:pPr>
            <a:r>
              <a:rPr lang="vi-VN" sz="1800"/>
              <a:t>Từ tượng thanh là từ mô phỏng âm thanh của tự nhiên, của con người. </a:t>
            </a:r>
            <a:endParaRPr lang="en-US" sz="1800"/>
          </a:p>
        </p:txBody>
      </p:sp>
      <p:sp>
        <p:nvSpPr>
          <p:cNvPr id="6" name="TextBox 5"/>
          <p:cNvSpPr txBox="1"/>
          <p:nvPr/>
        </p:nvSpPr>
        <p:spPr>
          <a:xfrm>
            <a:off x="3403600" y="1606550"/>
            <a:ext cx="2276475" cy="1339850"/>
          </a:xfrm>
          <a:prstGeom prst="rect">
            <a:avLst/>
          </a:prstGeom>
          <a:noFill/>
        </p:spPr>
        <p:txBody>
          <a:bodyPr>
            <a:spAutoFit/>
          </a:bodyPr>
          <a:lstStyle/>
          <a:p>
            <a:pPr algn="just">
              <a:lnSpc>
                <a:spcPct val="150000"/>
              </a:lnSpc>
              <a:buClr>
                <a:srgbClr val="000000"/>
              </a:buClr>
              <a:buFont typeface="Arial" charset="0"/>
              <a:buNone/>
            </a:pPr>
            <a:r>
              <a:rPr lang="vi-VN" sz="1800"/>
              <a:t>Trong đó, "tượng" tức là mô phỏng và "thanh" là âm thanh. </a:t>
            </a:r>
            <a:endParaRPr lang="en-US" sz="1800"/>
          </a:p>
        </p:txBody>
      </p:sp>
      <p:sp>
        <p:nvSpPr>
          <p:cNvPr id="7" name="TextBox 6"/>
          <p:cNvSpPr txBox="1"/>
          <p:nvPr/>
        </p:nvSpPr>
        <p:spPr>
          <a:xfrm>
            <a:off x="6153150" y="1593850"/>
            <a:ext cx="2330450" cy="1339850"/>
          </a:xfrm>
          <a:prstGeom prst="rect">
            <a:avLst/>
          </a:prstGeom>
          <a:noFill/>
        </p:spPr>
        <p:txBody>
          <a:bodyPr>
            <a:spAutoFit/>
          </a:bodyPr>
          <a:lstStyle/>
          <a:p>
            <a:pPr algn="just">
              <a:lnSpc>
                <a:spcPct val="150000"/>
              </a:lnSpc>
              <a:buClr>
                <a:srgbClr val="000000"/>
              </a:buClr>
              <a:buFont typeface="Arial" charset="0"/>
              <a:buNone/>
            </a:pPr>
            <a:r>
              <a:rPr lang="vi-VN" sz="1800"/>
              <a:t>Phần lớn từ tượng thanh là từ láy</a:t>
            </a:r>
            <a:r>
              <a:rPr lang="en-US" sz="1800"/>
              <a:t>: </a:t>
            </a:r>
            <a:r>
              <a:rPr lang="en-US" sz="1800" i="1"/>
              <a:t>xào xạc, róc rách, líu lo…</a:t>
            </a:r>
          </a:p>
        </p:txBody>
      </p:sp>
      <p:pic>
        <p:nvPicPr>
          <p:cNvPr id="8" name="Picture 7"/>
          <p:cNvPicPr>
            <a:picLocks noChangeAspect="1"/>
          </p:cNvPicPr>
          <p:nvPr/>
        </p:nvPicPr>
        <p:blipFill>
          <a:blip r:embed="rId5"/>
          <a:srcRect/>
          <a:stretch>
            <a:fillRect/>
          </a:stretch>
        </p:blipFill>
        <p:spPr bwMode="auto">
          <a:xfrm>
            <a:off x="1993900" y="992188"/>
            <a:ext cx="5256213" cy="384175"/>
          </a:xfrm>
          <a:prstGeom prst="rect">
            <a:avLst/>
          </a:prstGeom>
          <a:noFill/>
          <a:ln w="9525">
            <a:noFill/>
            <a:miter lim="800000"/>
            <a:headEnd/>
            <a:tailEnd/>
          </a:ln>
        </p:spPr>
      </p:pic>
      <p:pic>
        <p:nvPicPr>
          <p:cNvPr id="10" name="Shape">
            <a:hlinkClick r:id="" action="ppaction://media"/>
          </p:cNvPr>
          <p:cNvPicPr>
            <a:picLocks noChangeAspect="1"/>
          </p:cNvPicPr>
          <p:nvPr>
            <a:audioFile r:link="rId1"/>
          </p:nvPr>
        </p:nvPicPr>
        <p:blipFill>
          <a:blip r:embed="rId6"/>
          <a:srcRect/>
          <a:stretch>
            <a:fillRect/>
          </a:stretch>
        </p:blipFill>
        <p:spPr bwMode="auto">
          <a:xfrm>
            <a:off x="574675" y="4422775"/>
            <a:ext cx="609600" cy="609600"/>
          </a:xfrm>
          <a:prstGeom prst="rect">
            <a:avLst/>
          </a:prstGeom>
          <a:noFill/>
          <a:ln w="9525">
            <a:noFill/>
            <a:miter lim="800000"/>
            <a:headEnd/>
            <a:tailEnd/>
          </a:ln>
        </p:spPr>
      </p:pic>
      <p:pic>
        <p:nvPicPr>
          <p:cNvPr id="11" name="Shape">
            <a:hlinkClick r:id="" action="ppaction://media"/>
          </p:cNvPr>
          <p:cNvPicPr>
            <a:picLocks noChangeAspect="1"/>
          </p:cNvPicPr>
          <p:nvPr>
            <a:audioFile r:link="rId1"/>
          </p:nvPr>
        </p:nvPicPr>
        <p:blipFill>
          <a:blip r:embed="rId7"/>
          <a:srcRect/>
          <a:stretch>
            <a:fillRect/>
          </a:stretch>
        </p:blipFill>
        <p:spPr bwMode="auto">
          <a:xfrm>
            <a:off x="8072438" y="4422775"/>
            <a:ext cx="600075" cy="609600"/>
          </a:xfrm>
          <a:prstGeom prst="rect">
            <a:avLst/>
          </a:prstGeom>
          <a:noFill/>
          <a:ln w="9525">
            <a:noFill/>
            <a:miter lim="800000"/>
            <a:headEnd/>
            <a:tailEnd/>
          </a:ln>
        </p:spPr>
      </p:pic>
      <p:pic>
        <p:nvPicPr>
          <p:cNvPr id="9" name="Picture 8"/>
          <p:cNvPicPr>
            <a:picLocks noChangeAspect="1"/>
          </p:cNvPicPr>
          <p:nvPr/>
        </p:nvPicPr>
        <p:blipFill rotWithShape="1">
          <a:blip r:embed="rId8"/>
          <a:srcRect t="21469" b="14830"/>
          <a:stretch/>
        </p:blipFill>
        <p:spPr>
          <a:xfrm>
            <a:off x="1219741" y="3155363"/>
            <a:ext cx="1980659" cy="1877282"/>
          </a:xfrm>
          <a:prstGeom prst="rect">
            <a:avLst/>
          </a:prstGeom>
          <a:ln>
            <a:noFill/>
          </a:ln>
          <a:effectLst>
            <a:softEdge rad="112500"/>
          </a:effectLst>
        </p:spPr>
      </p:pic>
      <p:pic>
        <p:nvPicPr>
          <p:cNvPr id="12" name="Picture 6" descr="https://i.pinimg.com/564x/74/68/c6/7468c6bfdb372426f1e4f128a9199a71.jpg"/>
          <p:cNvPicPr>
            <a:picLocks noChangeAspect="1" noChangeArrowheads="1"/>
          </p:cNvPicPr>
          <p:nvPr/>
        </p:nvPicPr>
        <p:blipFill>
          <a:blip r:embed="rId9">
            <a:extLst>
              <a:ext uri="{28A0092B-C50C-407E-A947-70E740481C1C}"/>
            </a:extLst>
          </a:blip>
          <a:srcRect/>
          <a:stretch>
            <a:fillRect/>
          </a:stretch>
        </p:blipFill>
        <p:spPr bwMode="auto">
          <a:xfrm>
            <a:off x="5852160" y="3446732"/>
            <a:ext cx="2221067" cy="1585913"/>
          </a:xfrm>
          <a:prstGeom prst="rect">
            <a:avLst/>
          </a:prstGeom>
          <a:ln>
            <a:noFill/>
          </a:ln>
          <a:effectLst>
            <a:softEdge rad="112500"/>
          </a:effectLst>
          <a:extLst>
            <a:ext uri="{909E8E84-426E-40DD-AFC4-6F175D3DCCD1}"/>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par>
                                <p:cTn id="31" presetID="6" presetClass="entr" presetSubtype="16"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circle(in)">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arn(inVertical)">
                                      <p:cBhvr>
                                        <p:cTn id="38" dur="500"/>
                                        <p:tgtEl>
                                          <p:spTgt spid="11"/>
                                        </p:tgtEl>
                                      </p:cBhvr>
                                    </p:animEffect>
                                  </p:childTnLst>
                                </p:cTn>
                              </p:par>
                              <p:par>
                                <p:cTn id="39" presetID="6" presetClass="entr" presetSubtype="16"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circle(in)">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2" fill="hold" display="0">
                  <p:stCondLst>
                    <p:cond delay="indefinite"/>
                  </p:stCondLst>
                  <p:endCondLst>
                    <p:cond evt="onStopAudio" delay="0">
                      <p:tgtEl>
                        <p:sldTgt/>
                      </p:tgtEl>
                    </p:cond>
                  </p:endCondLst>
                </p:cTn>
                <p:tgtEl>
                  <p:spTgt spid="10"/>
                </p:tgtEl>
              </p:cMediaNode>
            </p:audio>
            <p:audio>
              <p:cMediaNode vol="80000">
                <p:cTn id="43" repeatCount="indefinite" fill="hold" display="0">
                  <p:stCondLst>
                    <p:cond delay="indefinite"/>
                  </p:stCondLst>
                  <p:endCondLst>
                    <p:cond evt="onStopAudio" delay="0">
                      <p:tgtEl>
                        <p:sldTgt/>
                      </p:tgtEl>
                    </p:cond>
                  </p:endCondLst>
                </p:cTn>
                <p:tgtEl>
                  <p:spTgt spid="11"/>
                </p:tgtEl>
              </p:cMediaNode>
            </p:audio>
          </p:childTnLst>
        </p:cTn>
      </p:par>
    </p:tnLst>
    <p:bldLst>
      <p:bldP spid="4" grpId="0"/>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008313" y="293688"/>
            <a:ext cx="2678112" cy="7508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buClr>
                <a:srgbClr val="000000"/>
              </a:buClr>
              <a:buFont typeface="Arial" charset="0"/>
              <a:buNone/>
            </a:pPr>
            <a:r>
              <a:rPr lang="en-US" sz="3000" b="1">
                <a:solidFill>
                  <a:srgbClr val="172318"/>
                </a:solidFill>
                <a:cs typeface="Arial" charset="0"/>
              </a:rPr>
              <a:t>2. Tác dụng</a:t>
            </a:r>
          </a:p>
        </p:txBody>
      </p:sp>
      <p:sp>
        <p:nvSpPr>
          <p:cNvPr id="8" name="Rounded Rectangle 7"/>
          <p:cNvSpPr/>
          <p:nvPr/>
        </p:nvSpPr>
        <p:spPr>
          <a:xfrm>
            <a:off x="1074738" y="1044575"/>
            <a:ext cx="7215187" cy="1282700"/>
          </a:xfrm>
          <a:prstGeom prst="roundRect">
            <a:avLst/>
          </a:prstGeom>
          <a:solidFill>
            <a:schemeClr val="accent3">
              <a:lumMod val="20000"/>
              <a:lumOff val="80000"/>
            </a:schemeClr>
          </a:solidFill>
          <a:ln>
            <a:solidFill>
              <a:srgbClr val="E5A06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50000"/>
              </a:lnSpc>
              <a:buClr>
                <a:srgbClr val="000000"/>
              </a:buClr>
              <a:buFont typeface="Arial" charset="0"/>
              <a:buNone/>
            </a:pPr>
            <a:r>
              <a:rPr lang="en-US" sz="1800">
                <a:solidFill>
                  <a:schemeClr val="accent1"/>
                </a:solidFill>
                <a:cs typeface="Arial" charset="0"/>
              </a:rPr>
              <a:t>Có k</a:t>
            </a:r>
            <a:r>
              <a:rPr lang="vi-VN" sz="1800">
                <a:solidFill>
                  <a:schemeClr val="accent1"/>
                </a:solidFill>
                <a:cs typeface="Arial" charset="0"/>
              </a:rPr>
              <a:t>hả năng gợi được hình ảnh, âm thanh rất cụ thể, sinh động, đa dạng, nhiều màu sắc. </a:t>
            </a:r>
            <a:endParaRPr lang="en-US" sz="1800">
              <a:solidFill>
                <a:schemeClr val="accent1"/>
              </a:solidFill>
              <a:cs typeface="Arial" charset="0"/>
            </a:endParaRPr>
          </a:p>
          <a:p>
            <a:pPr algn="just">
              <a:lnSpc>
                <a:spcPct val="150000"/>
              </a:lnSpc>
              <a:buClr>
                <a:srgbClr val="000000"/>
              </a:buClr>
              <a:buFont typeface="Symbol" pitchFamily="18" charset="2"/>
              <a:buChar char=""/>
            </a:pPr>
            <a:r>
              <a:rPr lang="vi-VN" sz="1800">
                <a:solidFill>
                  <a:schemeClr val="accent1"/>
                </a:solidFill>
                <a:cs typeface="Arial" charset="0"/>
              </a:rPr>
              <a:t>Do đó, chúng có giá trị miêu tả và giá trị biểu cảm rất cao</a:t>
            </a:r>
            <a:endParaRPr lang="vi-VN" sz="1800" i="1">
              <a:solidFill>
                <a:schemeClr val="accent1"/>
              </a:solidFill>
              <a:cs typeface="Arial" charset="0"/>
            </a:endParaRPr>
          </a:p>
        </p:txBody>
      </p:sp>
      <p:sp>
        <p:nvSpPr>
          <p:cNvPr id="9" name="Rounded Rectangle 8"/>
          <p:cNvSpPr/>
          <p:nvPr/>
        </p:nvSpPr>
        <p:spPr>
          <a:xfrm>
            <a:off x="1074738" y="2535238"/>
            <a:ext cx="7215187" cy="985837"/>
          </a:xfrm>
          <a:prstGeom prst="roundRect">
            <a:avLst/>
          </a:prstGeom>
          <a:solidFill>
            <a:schemeClr val="tx1">
              <a:lumMod val="9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50000"/>
              </a:lnSpc>
              <a:buClr>
                <a:srgbClr val="000000"/>
              </a:buClr>
              <a:buFont typeface="Arial" charset="0"/>
              <a:buNone/>
            </a:pPr>
            <a:r>
              <a:rPr lang="en-US" sz="1800">
                <a:solidFill>
                  <a:srgbClr val="291D07"/>
                </a:solidFill>
                <a:cs typeface="Arial" charset="0"/>
              </a:rPr>
              <a:t>G</a:t>
            </a:r>
            <a:r>
              <a:rPr lang="vi-VN" sz="1800">
                <a:solidFill>
                  <a:srgbClr val="291D07"/>
                </a:solidFill>
                <a:cs typeface="Arial" charset="0"/>
              </a:rPr>
              <a:t>óp phần làm cho cảnh vật, con người hiện ra tự nhiên, sống động với nhiều cử</a:t>
            </a:r>
            <a:r>
              <a:rPr lang="en-US" sz="1800">
                <a:solidFill>
                  <a:srgbClr val="291D07"/>
                </a:solidFill>
                <a:cs typeface="Arial" charset="0"/>
              </a:rPr>
              <a:t> </a:t>
            </a:r>
            <a:r>
              <a:rPr lang="vi-VN" sz="1800">
                <a:solidFill>
                  <a:srgbClr val="291D07"/>
                </a:solidFill>
                <a:cs typeface="Arial" charset="0"/>
              </a:rPr>
              <a:t>chỉ, dáng vẻ và âm thanh khác nhau</a:t>
            </a:r>
            <a:endParaRPr lang="vi-VN" sz="1800" i="1">
              <a:solidFill>
                <a:srgbClr val="291D07"/>
              </a:solidFill>
              <a:cs typeface="Arial" charset="0"/>
            </a:endParaRPr>
          </a:p>
        </p:txBody>
      </p:sp>
      <p:sp>
        <p:nvSpPr>
          <p:cNvPr id="10" name="Rounded Rectangle 9"/>
          <p:cNvSpPr/>
          <p:nvPr/>
        </p:nvSpPr>
        <p:spPr>
          <a:xfrm>
            <a:off x="1074738" y="3729038"/>
            <a:ext cx="7215187" cy="1004887"/>
          </a:xfrm>
          <a:prstGeom prst="roundRect">
            <a:avLst/>
          </a:prstGeom>
          <a:solidFill>
            <a:schemeClr val="accent3">
              <a:lumMod val="20000"/>
              <a:lumOff val="80000"/>
            </a:schemeClr>
          </a:solidFill>
          <a:ln>
            <a:solidFill>
              <a:srgbClr val="E5A06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50000"/>
              </a:lnSpc>
              <a:buClr>
                <a:srgbClr val="000000"/>
              </a:buClr>
              <a:buFont typeface="Arial" charset="0"/>
              <a:buNone/>
            </a:pPr>
            <a:r>
              <a:rPr lang="en-US" sz="1800">
                <a:solidFill>
                  <a:schemeClr val="accent1"/>
                </a:solidFill>
                <a:cs typeface="Arial" charset="0"/>
              </a:rPr>
              <a:t>K</a:t>
            </a:r>
            <a:r>
              <a:rPr lang="vi-VN" sz="1800">
                <a:solidFill>
                  <a:schemeClr val="accent1"/>
                </a:solidFill>
                <a:cs typeface="Arial" charset="0"/>
              </a:rPr>
              <a:t>hông nên quá lạm dụng 2 loại từ này, phải sử dụng đúng hoàn cảnh, đúng mục đích thì </a:t>
            </a:r>
            <a:r>
              <a:rPr lang="en-US" sz="1800">
                <a:solidFill>
                  <a:schemeClr val="accent1"/>
                </a:solidFill>
                <a:cs typeface="Arial" charset="0"/>
              </a:rPr>
              <a:t>chúng </a:t>
            </a:r>
            <a:r>
              <a:rPr lang="vi-VN" sz="1800">
                <a:solidFill>
                  <a:schemeClr val="accent1"/>
                </a:solidFill>
                <a:cs typeface="Arial" charset="0"/>
              </a:rPr>
              <a:t>mới phát huy được đúng công dụng</a:t>
            </a:r>
            <a:r>
              <a:rPr lang="en-US" sz="1800">
                <a:solidFill>
                  <a:schemeClr val="accent1"/>
                </a:solidFill>
                <a:cs typeface="Arial" charset="0"/>
              </a:rPr>
              <a:t>.</a:t>
            </a:r>
            <a:endParaRPr lang="vi-VN" sz="1800" i="1">
              <a:solidFill>
                <a:schemeClr val="accent1"/>
              </a:solidFill>
              <a:cs typeface="Arial"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90"/>
                                          </p:val>
                                        </p:tav>
                                        <p:tav tm="100000">
                                          <p:val>
                                            <p:fltVal val="0"/>
                                          </p:val>
                                        </p:tav>
                                      </p:tavLst>
                                    </p:anim>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1)">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1)">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Lst>
  </p:timing>
</p:sld>
</file>

<file path=ppt/theme/theme1.xml><?xml version="1.0" encoding="utf-8"?>
<a:theme xmlns:a="http://schemas.openxmlformats.org/drawingml/2006/main" name="Environmental Conservation Project Proposal by Slidesgo">
  <a:themeElements>
    <a:clrScheme name="Simple Light">
      <a:dk1>
        <a:srgbClr val="FAF2E2"/>
      </a:dk1>
      <a:lt1>
        <a:srgbClr val="EC8648"/>
      </a:lt1>
      <a:dk2>
        <a:srgbClr val="618568"/>
      </a:dk2>
      <a:lt2>
        <a:srgbClr val="2E4531"/>
      </a:lt2>
      <a:accent1>
        <a:srgbClr val="6D4C1C"/>
      </a:accent1>
      <a:accent2>
        <a:srgbClr val="AF7C32"/>
      </a:accent2>
      <a:accent3>
        <a:srgbClr val="E5C88E"/>
      </a:accent3>
      <a:accent4>
        <a:srgbClr val="FFFFFF"/>
      </a:accent4>
      <a:accent5>
        <a:srgbClr val="FFFFFF"/>
      </a:accent5>
      <a:accent6>
        <a:srgbClr val="FFFFFF"/>
      </a:accent6>
      <a:hlink>
        <a:srgbClr val="2E453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TotalTime>
  <Words>1163</Words>
  <Application>Microsoft Office PowerPoint</Application>
  <PresentationFormat>On-screen Show (16:9)</PresentationFormat>
  <Paragraphs>115</Paragraphs>
  <Slides>21</Slides>
  <Notes>5</Notes>
  <HiddenSlides>0</HiddenSlides>
  <MMClips>2</MMClips>
  <ScaleCrop>false</ScaleCrop>
  <HeadingPairs>
    <vt:vector size="6" baseType="variant">
      <vt:variant>
        <vt:lpstr>Fonts Used</vt:lpstr>
      </vt:variant>
      <vt:variant>
        <vt:i4>3</vt:i4>
      </vt:variant>
      <vt:variant>
        <vt:lpstr>Design Template</vt:lpstr>
      </vt:variant>
      <vt:variant>
        <vt:i4>11</vt:i4>
      </vt:variant>
      <vt:variant>
        <vt:lpstr>Slide Titles</vt:lpstr>
      </vt:variant>
      <vt:variant>
        <vt:i4>21</vt:i4>
      </vt:variant>
    </vt:vector>
  </HeadingPairs>
  <TitlesOfParts>
    <vt:vector size="35" baseType="lpstr">
      <vt:lpstr>Arial</vt:lpstr>
      <vt:lpstr>Epilogue</vt:lpstr>
      <vt:lpstr>Symbol</vt:lpstr>
      <vt:lpstr>Environmental Conservation Project Proposal by Slidesgo</vt:lpstr>
      <vt:lpstr>Environmental Conservation Project Proposal by Slidesgo</vt:lpstr>
      <vt:lpstr>Environmental Conservation Project Proposal by Slidesgo</vt:lpstr>
      <vt:lpstr>Environmental Conservation Project Proposal by Slidesgo</vt:lpstr>
      <vt:lpstr>Environmental Conservation Project Proposal by Slidesgo</vt:lpstr>
      <vt:lpstr>Environmental Conservation Project Proposal by Slidesgo</vt:lpstr>
      <vt:lpstr>Environmental Conservation Project Proposal by Slidesgo</vt:lpstr>
      <vt:lpstr>Environmental Conservation Project Proposal by Slidesgo</vt:lpstr>
      <vt:lpstr>Environmental Conservation Project Proposal by Slidesgo</vt:lpstr>
      <vt:lpstr>Environmental Conservation Project Proposal by Slidesgo</vt:lpstr>
      <vt:lpstr>Environmental Conservation Project Proposal by Slidesgo</vt:lpstr>
      <vt:lpstr>Slide 1</vt:lpstr>
      <vt:lpstr>Slide 2</vt:lpstr>
      <vt:lpstr>Slide 3</vt:lpstr>
      <vt:lpstr>II. Luyện tập</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Conservation  Project Proposal</dc:title>
  <cp:lastModifiedBy>Windows User</cp:lastModifiedBy>
  <cp:revision>46</cp:revision>
  <dcterms:modified xsi:type="dcterms:W3CDTF">2023-09-24T15:51:51Z</dcterms:modified>
</cp:coreProperties>
</file>