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67"/>
  </p:notesMasterIdLst>
  <p:sldIdLst>
    <p:sldId id="256" r:id="rId2"/>
    <p:sldId id="325" r:id="rId3"/>
    <p:sldId id="257" r:id="rId4"/>
    <p:sldId id="279" r:id="rId5"/>
    <p:sldId id="267" r:id="rId6"/>
    <p:sldId id="358" r:id="rId7"/>
    <p:sldId id="359" r:id="rId8"/>
    <p:sldId id="364" r:id="rId9"/>
    <p:sldId id="260" r:id="rId10"/>
    <p:sldId id="289" r:id="rId11"/>
    <p:sldId id="270" r:id="rId12"/>
    <p:sldId id="271" r:id="rId13"/>
    <p:sldId id="327" r:id="rId14"/>
    <p:sldId id="276" r:id="rId15"/>
    <p:sldId id="326" r:id="rId16"/>
    <p:sldId id="262" r:id="rId17"/>
    <p:sldId id="272" r:id="rId18"/>
    <p:sldId id="275" r:id="rId19"/>
    <p:sldId id="328" r:id="rId20"/>
    <p:sldId id="329" r:id="rId21"/>
    <p:sldId id="274" r:id="rId22"/>
    <p:sldId id="261" r:id="rId23"/>
    <p:sldId id="273" r:id="rId24"/>
    <p:sldId id="330" r:id="rId25"/>
    <p:sldId id="278" r:id="rId26"/>
    <p:sldId id="264" r:id="rId27"/>
    <p:sldId id="280" r:id="rId28"/>
    <p:sldId id="331" r:id="rId29"/>
    <p:sldId id="332" r:id="rId30"/>
    <p:sldId id="333" r:id="rId31"/>
    <p:sldId id="334" r:id="rId32"/>
    <p:sldId id="335" r:id="rId33"/>
    <p:sldId id="336" r:id="rId34"/>
    <p:sldId id="337" r:id="rId35"/>
    <p:sldId id="338" r:id="rId36"/>
    <p:sldId id="284" r:id="rId37"/>
    <p:sldId id="339" r:id="rId38"/>
    <p:sldId id="340" r:id="rId39"/>
    <p:sldId id="341" r:id="rId40"/>
    <p:sldId id="342" r:id="rId41"/>
    <p:sldId id="308" r:id="rId42"/>
    <p:sldId id="343" r:id="rId43"/>
    <p:sldId id="345" r:id="rId44"/>
    <p:sldId id="344" r:id="rId45"/>
    <p:sldId id="346" r:id="rId46"/>
    <p:sldId id="281" r:id="rId47"/>
    <p:sldId id="263" r:id="rId48"/>
    <p:sldId id="347" r:id="rId49"/>
    <p:sldId id="285" r:id="rId50"/>
    <p:sldId id="348" r:id="rId51"/>
    <p:sldId id="283" r:id="rId52"/>
    <p:sldId id="349" r:id="rId53"/>
    <p:sldId id="350" r:id="rId54"/>
    <p:sldId id="351" r:id="rId55"/>
    <p:sldId id="352" r:id="rId56"/>
    <p:sldId id="353" r:id="rId57"/>
    <p:sldId id="354" r:id="rId58"/>
    <p:sldId id="355" r:id="rId59"/>
    <p:sldId id="356" r:id="rId60"/>
    <p:sldId id="357" r:id="rId61"/>
    <p:sldId id="268" r:id="rId62"/>
    <p:sldId id="286" r:id="rId63"/>
    <p:sldId id="287" r:id="rId64"/>
    <p:sldId id="302" r:id="rId65"/>
    <p:sldId id="313" r:id="rId66"/>
  </p:sldIdLst>
  <p:sldSz cx="9144000" cy="5143500" type="screen16x9"/>
  <p:notesSz cx="6858000" cy="9144000"/>
  <p:embeddedFontLst>
    <p:embeddedFont>
      <p:font typeface="Jua" panose="020B0604020202020204" charset="-127"/>
      <p:regular r:id="rId68"/>
    </p:embeddedFont>
    <p:embeddedFont>
      <p:font typeface="Calibri" panose="020F0502020204030204" pitchFamily="34" charset="0"/>
      <p:regular r:id="rId69"/>
      <p:bold r:id="rId70"/>
      <p:italic r:id="rId71"/>
      <p:boldItalic r:id="rId72"/>
    </p:embeddedFont>
    <p:embeddedFont>
      <p:font typeface="Clicker Script" panose="020B0604020202020204" charset="0"/>
      <p:regular r:id="rId73"/>
    </p:embeddedFont>
    <p:embeddedFont>
      <p:font typeface="Lexend Deca" panose="020B0604020202020204" charset="0"/>
      <p:regular r:id="rId74"/>
      <p:bold r:id="rId75"/>
    </p:embeddedFont>
    <p:embeddedFont>
      <p:font typeface="Barlow"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8B889"/>
    <a:srgbClr val="B8B8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7B7097-8441-4944-BCB2-531BFEB4320D}">
  <a:tblStyle styleId="{297B7097-8441-4944-BCB2-531BFEB432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6356D2-831D-4330-A25F-D8FB139042D0}"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sorterViewPr>
    <p:cViewPr>
      <p:scale>
        <a:sx n="100" d="100"/>
        <a:sy n="100" d="100"/>
      </p:scale>
      <p:origin x="0" y="-6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6afe99305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6afe9930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6afe99305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6afe9930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08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66afe99305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166afe99305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6afe99305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6afe9930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22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789307ae5_0_2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789307ae5_0_2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e789307ae5_0_22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e789307ae5_0_22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789307ae5_0_22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789307ae5_0_22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789307ae5_0_22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789307ae5_0_22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81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789307ae5_0_22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789307ae5_0_22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447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66afe99305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66afe99305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300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66afe9930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66afe9930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6eb5135ecf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6eb5135ecf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789307ae5_0_2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789307ae5_0_2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500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e789307ae5_0_22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e789307ae5_0_22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67de6beb3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67de6beb3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1482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407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8035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4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752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072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2510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524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e789307ae5_0_23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e789307ae5_0_23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e789307ae5_0_23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e789307ae5_0_23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572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734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789307ae5_0_22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789307ae5_0_22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6625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879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167de6beb3d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167de6beb3d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e789307ae5_0_23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e789307ae5_0_23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193e7395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193e7395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21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214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553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682417a0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682417a0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609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682417a0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682417a0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e789307ae5_0_22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e789307ae5_0_22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789307ae5_0_2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789307ae5_0_2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786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67de6beb3d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67de6beb3d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084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465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148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267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6412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500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3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150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761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9307ae5_0_2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789307ae5_0_2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1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4193e7395b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4193e7395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789307ae5_0_2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789307ae5_0_2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948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e789307ae5_0_23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e789307ae5_0_23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67de6beb3d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67de6beb3d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167de6beb3d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167de6beb3d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14193e7395b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14193e7395b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e789307ae5_0_2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e789307ae5_0_23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167de6beb3d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167de6beb3d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67de6beb3d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67de6beb3d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0.png"/><Relationship Id="rId9" Type="http://schemas.openxmlformats.org/officeDocument/2006/relationships/image" Target="../media/image4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53.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5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10" name="Google Shape;10;p2"/>
          <p:cNvPicPr preferRelativeResize="0"/>
          <p:nvPr/>
        </p:nvPicPr>
        <p:blipFill>
          <a:blip r:embed="rId3">
            <a:alphaModFix/>
          </a:blip>
          <a:stretch>
            <a:fillRect/>
          </a:stretch>
        </p:blipFill>
        <p:spPr>
          <a:xfrm>
            <a:off x="1248625" y="2761577"/>
            <a:ext cx="6646751" cy="1283475"/>
          </a:xfrm>
          <a:prstGeom prst="rect">
            <a:avLst/>
          </a:prstGeom>
          <a:noFill/>
          <a:ln>
            <a:noFill/>
          </a:ln>
        </p:spPr>
      </p:pic>
      <p:pic>
        <p:nvPicPr>
          <p:cNvPr id="11" name="Google Shape;11;p2"/>
          <p:cNvPicPr preferRelativeResize="0"/>
          <p:nvPr/>
        </p:nvPicPr>
        <p:blipFill rotWithShape="1">
          <a:blip r:embed="rId4">
            <a:alphaModFix/>
          </a:blip>
          <a:srcRect l="30870" t="15242" r="25850" b="15249"/>
          <a:stretch/>
        </p:blipFill>
        <p:spPr>
          <a:xfrm>
            <a:off x="6218351" y="3423175"/>
            <a:ext cx="2721724" cy="2460776"/>
          </a:xfrm>
          <a:prstGeom prst="rect">
            <a:avLst/>
          </a:prstGeom>
          <a:noFill/>
          <a:ln>
            <a:noFill/>
          </a:ln>
        </p:spPr>
      </p:pic>
      <p:pic>
        <p:nvPicPr>
          <p:cNvPr id="12" name="Google Shape;12;p2"/>
          <p:cNvPicPr preferRelativeResize="0"/>
          <p:nvPr/>
        </p:nvPicPr>
        <p:blipFill rotWithShape="1">
          <a:blip r:embed="rId4">
            <a:alphaModFix/>
          </a:blip>
          <a:srcRect l="30870" t="15242" r="25850" b="15249"/>
          <a:stretch/>
        </p:blipFill>
        <p:spPr>
          <a:xfrm>
            <a:off x="-249337" y="-434400"/>
            <a:ext cx="3082974" cy="2787375"/>
          </a:xfrm>
          <a:prstGeom prst="rect">
            <a:avLst/>
          </a:prstGeom>
          <a:noFill/>
          <a:ln>
            <a:noFill/>
          </a:ln>
        </p:spPr>
      </p:pic>
      <p:pic>
        <p:nvPicPr>
          <p:cNvPr id="13" name="Google Shape;13;p2"/>
          <p:cNvPicPr preferRelativeResize="0"/>
          <p:nvPr/>
        </p:nvPicPr>
        <p:blipFill rotWithShape="1">
          <a:blip r:embed="rId4">
            <a:alphaModFix amt="40000"/>
          </a:blip>
          <a:srcRect l="30870" t="15242" r="25850" b="15249"/>
          <a:stretch/>
        </p:blipFill>
        <p:spPr>
          <a:xfrm>
            <a:off x="1535238" y="3918425"/>
            <a:ext cx="3082974" cy="2787375"/>
          </a:xfrm>
          <a:prstGeom prst="rect">
            <a:avLst/>
          </a:prstGeom>
          <a:noFill/>
          <a:ln>
            <a:noFill/>
          </a:ln>
        </p:spPr>
      </p:pic>
      <p:pic>
        <p:nvPicPr>
          <p:cNvPr id="14" name="Google Shape;14;p2"/>
          <p:cNvPicPr preferRelativeResize="0"/>
          <p:nvPr/>
        </p:nvPicPr>
        <p:blipFill>
          <a:blip r:embed="rId5">
            <a:alphaModFix/>
          </a:blip>
          <a:stretch>
            <a:fillRect/>
          </a:stretch>
        </p:blipFill>
        <p:spPr>
          <a:xfrm>
            <a:off x="-662675" y="2848001"/>
            <a:ext cx="4789499" cy="2696225"/>
          </a:xfrm>
          <a:prstGeom prst="rect">
            <a:avLst/>
          </a:prstGeom>
          <a:noFill/>
          <a:ln>
            <a:noFill/>
          </a:ln>
        </p:spPr>
      </p:pic>
      <p:pic>
        <p:nvPicPr>
          <p:cNvPr id="15" name="Google Shape;15;p2"/>
          <p:cNvPicPr preferRelativeResize="0"/>
          <p:nvPr/>
        </p:nvPicPr>
        <p:blipFill>
          <a:blip r:embed="rId6">
            <a:alphaModFix/>
          </a:blip>
          <a:stretch>
            <a:fillRect/>
          </a:stretch>
        </p:blipFill>
        <p:spPr>
          <a:xfrm>
            <a:off x="4572000" y="-675500"/>
            <a:ext cx="5143499" cy="5143499"/>
          </a:xfrm>
          <a:prstGeom prst="rect">
            <a:avLst/>
          </a:prstGeom>
          <a:noFill/>
          <a:ln>
            <a:noFill/>
          </a:ln>
        </p:spPr>
      </p:pic>
      <p:pic>
        <p:nvPicPr>
          <p:cNvPr id="16" name="Google Shape;16;p2"/>
          <p:cNvPicPr preferRelativeResize="0"/>
          <p:nvPr/>
        </p:nvPicPr>
        <p:blipFill>
          <a:blip r:embed="rId7">
            <a:alphaModFix/>
          </a:blip>
          <a:stretch>
            <a:fillRect/>
          </a:stretch>
        </p:blipFill>
        <p:spPr>
          <a:xfrm rot="3090175">
            <a:off x="-508926" y="-121225"/>
            <a:ext cx="2143801" cy="1507952"/>
          </a:xfrm>
          <a:prstGeom prst="rect">
            <a:avLst/>
          </a:prstGeom>
          <a:noFill/>
          <a:ln>
            <a:noFill/>
          </a:ln>
        </p:spPr>
      </p:pic>
      <p:pic>
        <p:nvPicPr>
          <p:cNvPr id="17" name="Google Shape;17;p2"/>
          <p:cNvPicPr preferRelativeResize="0"/>
          <p:nvPr/>
        </p:nvPicPr>
        <p:blipFill>
          <a:blip r:embed="rId8">
            <a:alphaModFix/>
          </a:blip>
          <a:stretch>
            <a:fillRect/>
          </a:stretch>
        </p:blipFill>
        <p:spPr>
          <a:xfrm>
            <a:off x="767650" y="-213975"/>
            <a:ext cx="2143800" cy="1507950"/>
          </a:xfrm>
          <a:prstGeom prst="rect">
            <a:avLst/>
          </a:prstGeom>
          <a:noFill/>
          <a:ln>
            <a:noFill/>
          </a:ln>
        </p:spPr>
      </p:pic>
      <p:pic>
        <p:nvPicPr>
          <p:cNvPr id="18" name="Google Shape;18;p2"/>
          <p:cNvPicPr preferRelativeResize="0"/>
          <p:nvPr/>
        </p:nvPicPr>
        <p:blipFill>
          <a:blip r:embed="rId9">
            <a:alphaModFix/>
          </a:blip>
          <a:stretch>
            <a:fillRect/>
          </a:stretch>
        </p:blipFill>
        <p:spPr>
          <a:xfrm rot="909306">
            <a:off x="458710" y="-189338"/>
            <a:ext cx="1743780" cy="1226576"/>
          </a:xfrm>
          <a:prstGeom prst="rect">
            <a:avLst/>
          </a:prstGeom>
          <a:noFill/>
          <a:ln>
            <a:noFill/>
          </a:ln>
        </p:spPr>
      </p:pic>
      <p:pic>
        <p:nvPicPr>
          <p:cNvPr id="19" name="Google Shape;19;p2"/>
          <p:cNvPicPr preferRelativeResize="0"/>
          <p:nvPr/>
        </p:nvPicPr>
        <p:blipFill rotWithShape="1">
          <a:blip r:embed="rId10">
            <a:alphaModFix/>
          </a:blip>
          <a:srcRect l="12178" t="10820" r="12178" b="10828"/>
          <a:stretch/>
        </p:blipFill>
        <p:spPr>
          <a:xfrm>
            <a:off x="8036122" y="4021175"/>
            <a:ext cx="1241582" cy="1283475"/>
          </a:xfrm>
          <a:prstGeom prst="rect">
            <a:avLst/>
          </a:prstGeom>
          <a:noFill/>
          <a:ln>
            <a:noFill/>
          </a:ln>
        </p:spPr>
      </p:pic>
      <p:pic>
        <p:nvPicPr>
          <p:cNvPr id="20" name="Google Shape;20;p2"/>
          <p:cNvPicPr preferRelativeResize="0"/>
          <p:nvPr/>
        </p:nvPicPr>
        <p:blipFill rotWithShape="1">
          <a:blip r:embed="rId11">
            <a:alphaModFix/>
          </a:blip>
          <a:srcRect l="12422" t="10820" r="12422" b="10828"/>
          <a:stretch/>
        </p:blipFill>
        <p:spPr>
          <a:xfrm>
            <a:off x="5516037" y="3965825"/>
            <a:ext cx="1151688" cy="1198300"/>
          </a:xfrm>
          <a:prstGeom prst="rect">
            <a:avLst/>
          </a:prstGeom>
          <a:noFill/>
          <a:ln>
            <a:noFill/>
          </a:ln>
        </p:spPr>
      </p:pic>
      <p:pic>
        <p:nvPicPr>
          <p:cNvPr id="21" name="Google Shape;21;p2"/>
          <p:cNvPicPr preferRelativeResize="0"/>
          <p:nvPr/>
        </p:nvPicPr>
        <p:blipFill rotWithShape="1">
          <a:blip r:embed="rId12">
            <a:alphaModFix/>
          </a:blip>
          <a:srcRect l="17570" t="13034" r="17570" b="13034"/>
          <a:stretch/>
        </p:blipFill>
        <p:spPr>
          <a:xfrm rot="-1309787">
            <a:off x="7003725" y="3905850"/>
            <a:ext cx="1625075" cy="1848725"/>
          </a:xfrm>
          <a:prstGeom prst="rect">
            <a:avLst/>
          </a:prstGeom>
          <a:noFill/>
          <a:ln>
            <a:noFill/>
          </a:ln>
        </p:spPr>
      </p:pic>
      <p:pic>
        <p:nvPicPr>
          <p:cNvPr id="22" name="Google Shape;22;p2"/>
          <p:cNvPicPr preferRelativeResize="0"/>
          <p:nvPr/>
        </p:nvPicPr>
        <p:blipFill rotWithShape="1">
          <a:blip r:embed="rId13">
            <a:alphaModFix/>
          </a:blip>
          <a:srcRect l="14225" t="14955" r="14218" b="14962"/>
          <a:stretch/>
        </p:blipFill>
        <p:spPr>
          <a:xfrm>
            <a:off x="6269151" y="3841912"/>
            <a:ext cx="1496472" cy="1462750"/>
          </a:xfrm>
          <a:prstGeom prst="rect">
            <a:avLst/>
          </a:prstGeom>
          <a:noFill/>
          <a:ln>
            <a:noFill/>
          </a:ln>
        </p:spPr>
      </p:pic>
      <p:sp>
        <p:nvSpPr>
          <p:cNvPr id="23" name="Google Shape;23;p2"/>
          <p:cNvSpPr txBox="1">
            <a:spLocks noGrp="1"/>
          </p:cNvSpPr>
          <p:nvPr>
            <p:ph type="subTitle" idx="1"/>
          </p:nvPr>
        </p:nvSpPr>
        <p:spPr>
          <a:xfrm rot="-546">
            <a:off x="2683643" y="3169476"/>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Barlow"/>
                <a:ea typeface="Barlow"/>
                <a:cs typeface="Barlow"/>
                <a:sym typeface="Barlow"/>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4" name="Google Shape;24;p2"/>
          <p:cNvSpPr txBox="1">
            <a:spLocks noGrp="1"/>
          </p:cNvSpPr>
          <p:nvPr>
            <p:ph type="ctrTitle"/>
          </p:nvPr>
        </p:nvSpPr>
        <p:spPr>
          <a:xfrm>
            <a:off x="1171875" y="1327038"/>
            <a:ext cx="6800400" cy="199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10000">
                <a:latin typeface="Clicker Script"/>
                <a:ea typeface="Clicker Script"/>
                <a:cs typeface="Clicker Script"/>
                <a:sym typeface="Clicker Script"/>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cSld name="CUSTOM_15">
    <p:spTree>
      <p:nvGrpSpPr>
        <p:cNvPr id="1" name="Shape 223"/>
        <p:cNvGrpSpPr/>
        <p:nvPr/>
      </p:nvGrpSpPr>
      <p:grpSpPr>
        <a:xfrm>
          <a:off x="0" y="0"/>
          <a:ext cx="0" cy="0"/>
          <a:chOff x="0" y="0"/>
          <a:chExt cx="0" cy="0"/>
        </a:xfrm>
      </p:grpSpPr>
      <p:pic>
        <p:nvPicPr>
          <p:cNvPr id="224" name="Google Shape;224;p18"/>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25" name="Google Shape;225;p18"/>
          <p:cNvPicPr preferRelativeResize="0"/>
          <p:nvPr/>
        </p:nvPicPr>
        <p:blipFill>
          <a:blip r:embed="rId3">
            <a:alphaModFix/>
          </a:blip>
          <a:stretch>
            <a:fillRect/>
          </a:stretch>
        </p:blipFill>
        <p:spPr>
          <a:xfrm flipH="1">
            <a:off x="-356449" y="3089400"/>
            <a:ext cx="2536249" cy="2536249"/>
          </a:xfrm>
          <a:prstGeom prst="rect">
            <a:avLst/>
          </a:prstGeom>
          <a:noFill/>
          <a:ln>
            <a:noFill/>
          </a:ln>
        </p:spPr>
      </p:pic>
      <p:pic>
        <p:nvPicPr>
          <p:cNvPr id="226" name="Google Shape;226;p18"/>
          <p:cNvPicPr preferRelativeResize="0"/>
          <p:nvPr/>
        </p:nvPicPr>
        <p:blipFill rotWithShape="1">
          <a:blip r:embed="rId4">
            <a:alphaModFix/>
          </a:blip>
          <a:srcRect l="32567" t="20723" r="25802" b="17452"/>
          <a:stretch/>
        </p:blipFill>
        <p:spPr>
          <a:xfrm flipH="1">
            <a:off x="7834225" y="3893850"/>
            <a:ext cx="1697501" cy="1419050"/>
          </a:xfrm>
          <a:prstGeom prst="rect">
            <a:avLst/>
          </a:prstGeom>
          <a:noFill/>
          <a:ln>
            <a:noFill/>
          </a:ln>
        </p:spPr>
      </p:pic>
      <p:pic>
        <p:nvPicPr>
          <p:cNvPr id="227" name="Google Shape;227;p18"/>
          <p:cNvPicPr preferRelativeResize="0"/>
          <p:nvPr/>
        </p:nvPicPr>
        <p:blipFill rotWithShape="1">
          <a:blip r:embed="rId5">
            <a:alphaModFix/>
          </a:blip>
          <a:srcRect l="6039" t="10298" r="6048" b="10967"/>
          <a:stretch/>
        </p:blipFill>
        <p:spPr>
          <a:xfrm rot="-9368130" flipH="1">
            <a:off x="7663750" y="-299012"/>
            <a:ext cx="1873750" cy="1678025"/>
          </a:xfrm>
          <a:prstGeom prst="rect">
            <a:avLst/>
          </a:prstGeom>
          <a:noFill/>
          <a:ln>
            <a:noFill/>
          </a:ln>
        </p:spPr>
      </p:pic>
      <p:pic>
        <p:nvPicPr>
          <p:cNvPr id="228" name="Google Shape;228;p18"/>
          <p:cNvPicPr preferRelativeResize="0"/>
          <p:nvPr/>
        </p:nvPicPr>
        <p:blipFill rotWithShape="1">
          <a:blip r:embed="rId4">
            <a:alphaModFix/>
          </a:blip>
          <a:srcRect l="32567" t="20723" r="25802" b="17452"/>
          <a:stretch/>
        </p:blipFill>
        <p:spPr>
          <a:xfrm>
            <a:off x="-440500" y="-282050"/>
            <a:ext cx="1697501" cy="1419050"/>
          </a:xfrm>
          <a:prstGeom prst="rect">
            <a:avLst/>
          </a:prstGeom>
          <a:noFill/>
          <a:ln>
            <a:noFill/>
          </a:ln>
        </p:spPr>
      </p:pic>
      <p:pic>
        <p:nvPicPr>
          <p:cNvPr id="229" name="Google Shape;229;p18"/>
          <p:cNvPicPr preferRelativeResize="0"/>
          <p:nvPr/>
        </p:nvPicPr>
        <p:blipFill rotWithShape="1">
          <a:blip r:embed="rId6">
            <a:alphaModFix/>
          </a:blip>
          <a:srcRect l="12178" t="10820" r="12178" b="10828"/>
          <a:stretch/>
        </p:blipFill>
        <p:spPr>
          <a:xfrm rot="8652356">
            <a:off x="-59744" y="-232638"/>
            <a:ext cx="792740" cy="819476"/>
          </a:xfrm>
          <a:prstGeom prst="rect">
            <a:avLst/>
          </a:prstGeom>
          <a:noFill/>
          <a:ln>
            <a:noFill/>
          </a:ln>
        </p:spPr>
      </p:pic>
      <p:pic>
        <p:nvPicPr>
          <p:cNvPr id="230" name="Google Shape;230;p18"/>
          <p:cNvPicPr preferRelativeResize="0"/>
          <p:nvPr/>
        </p:nvPicPr>
        <p:blipFill rotWithShape="1">
          <a:blip r:embed="rId7">
            <a:alphaModFix/>
          </a:blip>
          <a:srcRect l="19282" t="17207" r="19288" b="17214"/>
          <a:stretch/>
        </p:blipFill>
        <p:spPr>
          <a:xfrm rot="2700000">
            <a:off x="8277400" y="4252100"/>
            <a:ext cx="710299" cy="756776"/>
          </a:xfrm>
          <a:prstGeom prst="rect">
            <a:avLst/>
          </a:prstGeom>
          <a:noFill/>
          <a:ln>
            <a:noFill/>
          </a:ln>
        </p:spPr>
      </p:pic>
      <p:sp>
        <p:nvSpPr>
          <p:cNvPr id="231" name="Google Shape;231;p18"/>
          <p:cNvSpPr txBox="1">
            <a:spLocks noGrp="1"/>
          </p:cNvSpPr>
          <p:nvPr>
            <p:ph type="title"/>
          </p:nvPr>
        </p:nvSpPr>
        <p:spPr>
          <a:xfrm rot="-1012">
            <a:off x="2533962" y="3090005"/>
            <a:ext cx="4076400" cy="50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2" name="Google Shape;232;p18"/>
          <p:cNvSpPr txBox="1">
            <a:spLocks noGrp="1"/>
          </p:cNvSpPr>
          <p:nvPr>
            <p:ph type="subTitle" idx="1"/>
          </p:nvPr>
        </p:nvSpPr>
        <p:spPr>
          <a:xfrm>
            <a:off x="929000" y="1935825"/>
            <a:ext cx="7285800" cy="898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33"/>
        <p:cNvGrpSpPr/>
        <p:nvPr/>
      </p:nvGrpSpPr>
      <p:grpSpPr>
        <a:xfrm>
          <a:off x="0" y="0"/>
          <a:ext cx="0" cy="0"/>
          <a:chOff x="0" y="0"/>
          <a:chExt cx="0" cy="0"/>
        </a:xfrm>
      </p:grpSpPr>
      <p:pic>
        <p:nvPicPr>
          <p:cNvPr id="234" name="Google Shape;234;p19"/>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35" name="Google Shape;235;p19"/>
          <p:cNvPicPr preferRelativeResize="0"/>
          <p:nvPr/>
        </p:nvPicPr>
        <p:blipFill>
          <a:blip r:embed="rId3">
            <a:alphaModFix/>
          </a:blip>
          <a:stretch>
            <a:fillRect/>
          </a:stretch>
        </p:blipFill>
        <p:spPr>
          <a:xfrm>
            <a:off x="-624400" y="180414"/>
            <a:ext cx="6646751" cy="1283475"/>
          </a:xfrm>
          <a:prstGeom prst="rect">
            <a:avLst/>
          </a:prstGeom>
          <a:noFill/>
          <a:ln>
            <a:noFill/>
          </a:ln>
        </p:spPr>
      </p:pic>
      <p:sp>
        <p:nvSpPr>
          <p:cNvPr id="236" name="Google Shape;236;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237" name="Google Shape;237;p19"/>
          <p:cNvPicPr preferRelativeResize="0"/>
          <p:nvPr/>
        </p:nvPicPr>
        <p:blipFill>
          <a:blip r:embed="rId4">
            <a:alphaModFix/>
          </a:blip>
          <a:stretch>
            <a:fillRect/>
          </a:stretch>
        </p:blipFill>
        <p:spPr>
          <a:xfrm>
            <a:off x="6437825" y="-473725"/>
            <a:ext cx="2985400" cy="2985400"/>
          </a:xfrm>
          <a:prstGeom prst="rect">
            <a:avLst/>
          </a:prstGeom>
          <a:noFill/>
          <a:ln>
            <a:noFill/>
          </a:ln>
        </p:spPr>
      </p:pic>
      <p:pic>
        <p:nvPicPr>
          <p:cNvPr id="238" name="Google Shape;238;p19"/>
          <p:cNvPicPr preferRelativeResize="0"/>
          <p:nvPr/>
        </p:nvPicPr>
        <p:blipFill rotWithShape="1">
          <a:blip r:embed="rId5">
            <a:alphaModFix/>
          </a:blip>
          <a:srcRect l="24479" t="11714" r="24479" b="11721"/>
          <a:stretch/>
        </p:blipFill>
        <p:spPr>
          <a:xfrm rot="-4293862">
            <a:off x="7716525" y="73750"/>
            <a:ext cx="622849" cy="932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9">
    <p:spTree>
      <p:nvGrpSpPr>
        <p:cNvPr id="1" name="Shape 239"/>
        <p:cNvGrpSpPr/>
        <p:nvPr/>
      </p:nvGrpSpPr>
      <p:grpSpPr>
        <a:xfrm>
          <a:off x="0" y="0"/>
          <a:ext cx="0" cy="0"/>
          <a:chOff x="0" y="0"/>
          <a:chExt cx="0" cy="0"/>
        </a:xfrm>
      </p:grpSpPr>
      <p:pic>
        <p:nvPicPr>
          <p:cNvPr id="240" name="Google Shape;240;p20"/>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41" name="Google Shape;241;p20"/>
          <p:cNvPicPr preferRelativeResize="0"/>
          <p:nvPr/>
        </p:nvPicPr>
        <p:blipFill>
          <a:blip r:embed="rId3">
            <a:alphaModFix/>
          </a:blip>
          <a:stretch>
            <a:fillRect/>
          </a:stretch>
        </p:blipFill>
        <p:spPr>
          <a:xfrm>
            <a:off x="-646275" y="180425"/>
            <a:ext cx="8725675" cy="1283450"/>
          </a:xfrm>
          <a:prstGeom prst="rect">
            <a:avLst/>
          </a:prstGeom>
          <a:noFill/>
          <a:ln>
            <a:noFill/>
          </a:ln>
        </p:spPr>
      </p:pic>
      <p:sp>
        <p:nvSpPr>
          <p:cNvPr id="242" name="Google Shape;242;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243" name="Google Shape;243;p20"/>
          <p:cNvPicPr preferRelativeResize="0"/>
          <p:nvPr/>
        </p:nvPicPr>
        <p:blipFill rotWithShape="1">
          <a:blip r:embed="rId4">
            <a:alphaModFix/>
          </a:blip>
          <a:srcRect t="5891" r="42574" b="5776"/>
          <a:stretch/>
        </p:blipFill>
        <p:spPr>
          <a:xfrm rot="-5400000">
            <a:off x="-298799" y="3254800"/>
            <a:ext cx="2181849" cy="2246250"/>
          </a:xfrm>
          <a:prstGeom prst="rect">
            <a:avLst/>
          </a:prstGeom>
          <a:noFill/>
          <a:ln>
            <a:noFill/>
          </a:ln>
        </p:spPr>
      </p:pic>
      <p:pic>
        <p:nvPicPr>
          <p:cNvPr id="244" name="Google Shape;244;p20"/>
          <p:cNvPicPr preferRelativeResize="0"/>
          <p:nvPr/>
        </p:nvPicPr>
        <p:blipFill rotWithShape="1">
          <a:blip r:embed="rId4">
            <a:alphaModFix/>
          </a:blip>
          <a:srcRect t="5891" r="42574" b="5776"/>
          <a:stretch/>
        </p:blipFill>
        <p:spPr>
          <a:xfrm rot="5400000">
            <a:off x="7084801" y="-346575"/>
            <a:ext cx="2181849" cy="2246250"/>
          </a:xfrm>
          <a:prstGeom prst="rect">
            <a:avLst/>
          </a:prstGeom>
          <a:noFill/>
          <a:ln>
            <a:noFill/>
          </a:ln>
        </p:spPr>
      </p:pic>
      <p:pic>
        <p:nvPicPr>
          <p:cNvPr id="245" name="Google Shape;245;p20"/>
          <p:cNvPicPr preferRelativeResize="0"/>
          <p:nvPr/>
        </p:nvPicPr>
        <p:blipFill rotWithShape="1">
          <a:blip r:embed="rId5">
            <a:alphaModFix/>
          </a:blip>
          <a:srcRect l="12422" t="10820" r="12422" b="10828"/>
          <a:stretch/>
        </p:blipFill>
        <p:spPr>
          <a:xfrm>
            <a:off x="8338169" y="4145727"/>
            <a:ext cx="805832" cy="838445"/>
          </a:xfrm>
          <a:prstGeom prst="rect">
            <a:avLst/>
          </a:prstGeom>
          <a:noFill/>
          <a:ln>
            <a:noFill/>
          </a:ln>
        </p:spPr>
      </p:pic>
      <p:pic>
        <p:nvPicPr>
          <p:cNvPr id="246" name="Google Shape;246;p20"/>
          <p:cNvPicPr preferRelativeResize="0"/>
          <p:nvPr/>
        </p:nvPicPr>
        <p:blipFill rotWithShape="1">
          <a:blip r:embed="rId6">
            <a:alphaModFix/>
          </a:blip>
          <a:srcRect l="17570" t="13034" r="17570" b="13034"/>
          <a:stretch/>
        </p:blipFill>
        <p:spPr>
          <a:xfrm rot="9490208">
            <a:off x="-15500" y="-159584"/>
            <a:ext cx="598028" cy="6803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10">
    <p:spTree>
      <p:nvGrpSpPr>
        <p:cNvPr id="1" name="Shape 247"/>
        <p:cNvGrpSpPr/>
        <p:nvPr/>
      </p:nvGrpSpPr>
      <p:grpSpPr>
        <a:xfrm>
          <a:off x="0" y="0"/>
          <a:ext cx="0" cy="0"/>
          <a:chOff x="0" y="0"/>
          <a:chExt cx="0" cy="0"/>
        </a:xfrm>
      </p:grpSpPr>
      <p:pic>
        <p:nvPicPr>
          <p:cNvPr id="248" name="Google Shape;248;p21"/>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49" name="Google Shape;249;p21"/>
          <p:cNvPicPr preferRelativeResize="0"/>
          <p:nvPr/>
        </p:nvPicPr>
        <p:blipFill>
          <a:blip r:embed="rId3">
            <a:alphaModFix/>
          </a:blip>
          <a:stretch>
            <a:fillRect/>
          </a:stretch>
        </p:blipFill>
        <p:spPr>
          <a:xfrm>
            <a:off x="-624400" y="180414"/>
            <a:ext cx="6646751" cy="1283475"/>
          </a:xfrm>
          <a:prstGeom prst="rect">
            <a:avLst/>
          </a:prstGeom>
          <a:noFill/>
          <a:ln>
            <a:noFill/>
          </a:ln>
        </p:spPr>
      </p:pic>
      <p:sp>
        <p:nvSpPr>
          <p:cNvPr id="250" name="Google Shape;250;p2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251" name="Google Shape;251;p21"/>
          <p:cNvPicPr preferRelativeResize="0"/>
          <p:nvPr/>
        </p:nvPicPr>
        <p:blipFill rotWithShape="1">
          <a:blip r:embed="rId4">
            <a:alphaModFix/>
          </a:blip>
          <a:srcRect r="42002"/>
          <a:stretch/>
        </p:blipFill>
        <p:spPr>
          <a:xfrm rot="10800000">
            <a:off x="7249440" y="3005725"/>
            <a:ext cx="2177518" cy="2513050"/>
          </a:xfrm>
          <a:prstGeom prst="rect">
            <a:avLst/>
          </a:prstGeom>
          <a:noFill/>
          <a:ln>
            <a:noFill/>
          </a:ln>
        </p:spPr>
      </p:pic>
      <p:pic>
        <p:nvPicPr>
          <p:cNvPr id="252" name="Google Shape;252;p21"/>
          <p:cNvPicPr preferRelativeResize="0"/>
          <p:nvPr/>
        </p:nvPicPr>
        <p:blipFill rotWithShape="1">
          <a:blip r:embed="rId5">
            <a:alphaModFix/>
          </a:blip>
          <a:srcRect l="9465" t="9434" r="28507" b="15087"/>
          <a:stretch/>
        </p:blipFill>
        <p:spPr>
          <a:xfrm>
            <a:off x="8302352" y="4072700"/>
            <a:ext cx="993357" cy="1184627"/>
          </a:xfrm>
          <a:prstGeom prst="rect">
            <a:avLst/>
          </a:prstGeom>
          <a:noFill/>
          <a:ln>
            <a:noFill/>
          </a:ln>
        </p:spPr>
      </p:pic>
      <p:pic>
        <p:nvPicPr>
          <p:cNvPr id="253" name="Google Shape;253;p21"/>
          <p:cNvPicPr preferRelativeResize="0"/>
          <p:nvPr/>
        </p:nvPicPr>
        <p:blipFill rotWithShape="1">
          <a:blip r:embed="rId6">
            <a:alphaModFix/>
          </a:blip>
          <a:srcRect l="24138" t="22554" r="24138" b="22554"/>
          <a:stretch/>
        </p:blipFill>
        <p:spPr>
          <a:xfrm>
            <a:off x="8257558" y="4805673"/>
            <a:ext cx="85461" cy="88888"/>
          </a:xfrm>
          <a:prstGeom prst="rect">
            <a:avLst/>
          </a:prstGeom>
          <a:noFill/>
          <a:ln>
            <a:noFill/>
          </a:ln>
        </p:spPr>
      </p:pic>
      <p:pic>
        <p:nvPicPr>
          <p:cNvPr id="254" name="Google Shape;254;p21"/>
          <p:cNvPicPr preferRelativeResize="0"/>
          <p:nvPr/>
        </p:nvPicPr>
        <p:blipFill rotWithShape="1">
          <a:blip r:embed="rId6">
            <a:alphaModFix/>
          </a:blip>
          <a:srcRect l="24138" t="22554" r="24138" b="22554"/>
          <a:stretch/>
        </p:blipFill>
        <p:spPr>
          <a:xfrm>
            <a:off x="8990513" y="4072693"/>
            <a:ext cx="85461" cy="88888"/>
          </a:xfrm>
          <a:prstGeom prst="rect">
            <a:avLst/>
          </a:prstGeom>
          <a:noFill/>
          <a:ln>
            <a:noFill/>
          </a:ln>
        </p:spPr>
      </p:pic>
      <p:pic>
        <p:nvPicPr>
          <p:cNvPr id="255" name="Google Shape;255;p21"/>
          <p:cNvPicPr preferRelativeResize="0"/>
          <p:nvPr/>
        </p:nvPicPr>
        <p:blipFill rotWithShape="1">
          <a:blip r:embed="rId5">
            <a:alphaModFix/>
          </a:blip>
          <a:srcRect l="9465" t="9434" r="28507" b="15087"/>
          <a:stretch/>
        </p:blipFill>
        <p:spPr>
          <a:xfrm>
            <a:off x="8747579" y="4187883"/>
            <a:ext cx="744580" cy="887950"/>
          </a:xfrm>
          <a:prstGeom prst="rect">
            <a:avLst/>
          </a:prstGeom>
          <a:noFill/>
          <a:ln>
            <a:noFill/>
          </a:ln>
        </p:spPr>
      </p:pic>
      <p:pic>
        <p:nvPicPr>
          <p:cNvPr id="256" name="Google Shape;256;p21"/>
          <p:cNvPicPr preferRelativeResize="0"/>
          <p:nvPr/>
        </p:nvPicPr>
        <p:blipFill rotWithShape="1">
          <a:blip r:embed="rId4">
            <a:alphaModFix/>
          </a:blip>
          <a:srcRect r="42002"/>
          <a:stretch/>
        </p:blipFill>
        <p:spPr>
          <a:xfrm rot="10800000" flipH="1">
            <a:off x="-199500" y="2947525"/>
            <a:ext cx="2159151" cy="2491850"/>
          </a:xfrm>
          <a:prstGeom prst="rect">
            <a:avLst/>
          </a:prstGeom>
          <a:noFill/>
          <a:ln>
            <a:noFill/>
          </a:ln>
        </p:spPr>
      </p:pic>
      <p:pic>
        <p:nvPicPr>
          <p:cNvPr id="257" name="Google Shape;257;p21"/>
          <p:cNvPicPr preferRelativeResize="0"/>
          <p:nvPr/>
        </p:nvPicPr>
        <p:blipFill rotWithShape="1">
          <a:blip r:embed="rId5">
            <a:alphaModFix/>
          </a:blip>
          <a:srcRect l="9465" t="9434" r="28507" b="15087"/>
          <a:stretch/>
        </p:blipFill>
        <p:spPr>
          <a:xfrm flipH="1">
            <a:off x="-69357" y="4005499"/>
            <a:ext cx="984977" cy="1174632"/>
          </a:xfrm>
          <a:prstGeom prst="rect">
            <a:avLst/>
          </a:prstGeom>
          <a:noFill/>
          <a:ln>
            <a:noFill/>
          </a:ln>
        </p:spPr>
      </p:pic>
      <p:pic>
        <p:nvPicPr>
          <p:cNvPr id="258" name="Google Shape;258;p21"/>
          <p:cNvPicPr preferRelativeResize="0"/>
          <p:nvPr/>
        </p:nvPicPr>
        <p:blipFill rotWithShape="1">
          <a:blip r:embed="rId6">
            <a:alphaModFix/>
          </a:blip>
          <a:srcRect l="24138" t="22554" r="24138" b="22554"/>
          <a:stretch/>
        </p:blipFill>
        <p:spPr>
          <a:xfrm flipH="1">
            <a:off x="875295" y="4732289"/>
            <a:ext cx="84741" cy="88138"/>
          </a:xfrm>
          <a:prstGeom prst="rect">
            <a:avLst/>
          </a:prstGeom>
          <a:noFill/>
          <a:ln>
            <a:noFill/>
          </a:ln>
        </p:spPr>
      </p:pic>
      <p:pic>
        <p:nvPicPr>
          <p:cNvPr id="259" name="Google Shape;259;p21"/>
          <p:cNvPicPr preferRelativeResize="0"/>
          <p:nvPr/>
        </p:nvPicPr>
        <p:blipFill rotWithShape="1">
          <a:blip r:embed="rId6">
            <a:alphaModFix/>
          </a:blip>
          <a:srcRect l="24138" t="22554" r="24138" b="22554"/>
          <a:stretch/>
        </p:blipFill>
        <p:spPr>
          <a:xfrm flipH="1">
            <a:off x="148523" y="4005493"/>
            <a:ext cx="84741" cy="88138"/>
          </a:xfrm>
          <a:prstGeom prst="rect">
            <a:avLst/>
          </a:prstGeom>
          <a:noFill/>
          <a:ln>
            <a:noFill/>
          </a:ln>
        </p:spPr>
      </p:pic>
      <p:pic>
        <p:nvPicPr>
          <p:cNvPr id="260" name="Google Shape;260;p21"/>
          <p:cNvPicPr preferRelativeResize="0"/>
          <p:nvPr/>
        </p:nvPicPr>
        <p:blipFill rotWithShape="1">
          <a:blip r:embed="rId5">
            <a:alphaModFix/>
          </a:blip>
          <a:srcRect l="9465" t="9434" r="28507" b="15087"/>
          <a:stretch/>
        </p:blipFill>
        <p:spPr>
          <a:xfrm flipH="1">
            <a:off x="-264151" y="4119711"/>
            <a:ext cx="738300" cy="88045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1">
    <p:spTree>
      <p:nvGrpSpPr>
        <p:cNvPr id="1" name="Shape 261"/>
        <p:cNvGrpSpPr/>
        <p:nvPr/>
      </p:nvGrpSpPr>
      <p:grpSpPr>
        <a:xfrm>
          <a:off x="0" y="0"/>
          <a:ext cx="0" cy="0"/>
          <a:chOff x="0" y="0"/>
          <a:chExt cx="0" cy="0"/>
        </a:xfrm>
      </p:grpSpPr>
      <p:pic>
        <p:nvPicPr>
          <p:cNvPr id="262" name="Google Shape;262;p22"/>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63" name="Google Shape;263;p22"/>
          <p:cNvPicPr preferRelativeResize="0"/>
          <p:nvPr/>
        </p:nvPicPr>
        <p:blipFill rotWithShape="1">
          <a:blip r:embed="rId3">
            <a:alphaModFix/>
          </a:blip>
          <a:srcRect l="51837" t="43088"/>
          <a:stretch/>
        </p:blipFill>
        <p:spPr>
          <a:xfrm rot="10800000" flipH="1">
            <a:off x="6672825" y="0"/>
            <a:ext cx="2471175" cy="1954524"/>
          </a:xfrm>
          <a:prstGeom prst="rect">
            <a:avLst/>
          </a:prstGeom>
          <a:noFill/>
          <a:ln>
            <a:noFill/>
          </a:ln>
        </p:spPr>
      </p:pic>
      <p:pic>
        <p:nvPicPr>
          <p:cNvPr id="264" name="Google Shape;264;p22"/>
          <p:cNvPicPr preferRelativeResize="0"/>
          <p:nvPr/>
        </p:nvPicPr>
        <p:blipFill rotWithShape="1">
          <a:blip r:embed="rId4">
            <a:alphaModFix/>
          </a:blip>
          <a:srcRect t="30386" r="39997"/>
          <a:stretch/>
        </p:blipFill>
        <p:spPr>
          <a:xfrm>
            <a:off x="0" y="3004125"/>
            <a:ext cx="2755125" cy="2139375"/>
          </a:xfrm>
          <a:prstGeom prst="rect">
            <a:avLst/>
          </a:prstGeom>
          <a:noFill/>
          <a:ln>
            <a:noFill/>
          </a:ln>
        </p:spPr>
      </p:pic>
      <p:pic>
        <p:nvPicPr>
          <p:cNvPr id="265" name="Google Shape;265;p22"/>
          <p:cNvPicPr preferRelativeResize="0"/>
          <p:nvPr/>
        </p:nvPicPr>
        <p:blipFill rotWithShape="1">
          <a:blip r:embed="rId5">
            <a:alphaModFix/>
          </a:blip>
          <a:srcRect l="30870" t="15242" r="25850" b="15249"/>
          <a:stretch/>
        </p:blipFill>
        <p:spPr>
          <a:xfrm rot="10800000" flipH="1">
            <a:off x="-384426" y="-601600"/>
            <a:ext cx="2208850" cy="1997050"/>
          </a:xfrm>
          <a:prstGeom prst="rect">
            <a:avLst/>
          </a:prstGeom>
          <a:noFill/>
          <a:ln>
            <a:noFill/>
          </a:ln>
        </p:spPr>
      </p:pic>
      <p:pic>
        <p:nvPicPr>
          <p:cNvPr id="266" name="Google Shape;266;p22"/>
          <p:cNvPicPr preferRelativeResize="0"/>
          <p:nvPr/>
        </p:nvPicPr>
        <p:blipFill rotWithShape="1">
          <a:blip r:embed="rId6">
            <a:alphaModFix/>
          </a:blip>
          <a:srcRect l="22400" t="19405" r="22400" b="15409"/>
          <a:stretch/>
        </p:blipFill>
        <p:spPr>
          <a:xfrm rot="9598263" flipH="1">
            <a:off x="864484" y="-59925"/>
            <a:ext cx="861155" cy="995750"/>
          </a:xfrm>
          <a:prstGeom prst="rect">
            <a:avLst/>
          </a:prstGeom>
          <a:noFill/>
          <a:ln>
            <a:noFill/>
          </a:ln>
        </p:spPr>
      </p:pic>
      <p:pic>
        <p:nvPicPr>
          <p:cNvPr id="267" name="Google Shape;267;p22"/>
          <p:cNvPicPr preferRelativeResize="0"/>
          <p:nvPr/>
        </p:nvPicPr>
        <p:blipFill rotWithShape="1">
          <a:blip r:embed="rId7">
            <a:alphaModFix/>
          </a:blip>
          <a:srcRect l="25606" t="15906" r="25601" b="15913"/>
          <a:stretch/>
        </p:blipFill>
        <p:spPr>
          <a:xfrm rot="8575504">
            <a:off x="15746" y="-145758"/>
            <a:ext cx="776708" cy="1085357"/>
          </a:xfrm>
          <a:prstGeom prst="rect">
            <a:avLst/>
          </a:prstGeom>
          <a:noFill/>
          <a:ln>
            <a:noFill/>
          </a:ln>
        </p:spPr>
      </p:pic>
      <p:pic>
        <p:nvPicPr>
          <p:cNvPr id="268" name="Google Shape;268;p22"/>
          <p:cNvPicPr preferRelativeResize="0"/>
          <p:nvPr/>
        </p:nvPicPr>
        <p:blipFill rotWithShape="1">
          <a:blip r:embed="rId8">
            <a:alphaModFix/>
          </a:blip>
          <a:srcRect l="15824" t="15906" r="15817" b="15913"/>
          <a:stretch/>
        </p:blipFill>
        <p:spPr>
          <a:xfrm rot="611616">
            <a:off x="264869" y="903073"/>
            <a:ext cx="811535" cy="809454"/>
          </a:xfrm>
          <a:prstGeom prst="rect">
            <a:avLst/>
          </a:prstGeom>
          <a:noFill/>
          <a:ln>
            <a:noFill/>
          </a:ln>
        </p:spPr>
      </p:pic>
      <p:pic>
        <p:nvPicPr>
          <p:cNvPr id="269" name="Google Shape;269;p22"/>
          <p:cNvPicPr preferRelativeResize="0"/>
          <p:nvPr/>
        </p:nvPicPr>
        <p:blipFill>
          <a:blip r:embed="rId9">
            <a:alphaModFix/>
          </a:blip>
          <a:stretch>
            <a:fillRect/>
          </a:stretch>
        </p:blipFill>
        <p:spPr>
          <a:xfrm>
            <a:off x="60325" y="1670113"/>
            <a:ext cx="4275149" cy="1803275"/>
          </a:xfrm>
          <a:prstGeom prst="rect">
            <a:avLst/>
          </a:prstGeom>
          <a:noFill/>
          <a:ln>
            <a:noFill/>
          </a:ln>
        </p:spPr>
      </p:pic>
      <p:sp>
        <p:nvSpPr>
          <p:cNvPr id="270" name="Google Shape;270;p22"/>
          <p:cNvSpPr txBox="1">
            <a:spLocks noGrp="1"/>
          </p:cNvSpPr>
          <p:nvPr>
            <p:ph type="subTitle" idx="1"/>
          </p:nvPr>
        </p:nvSpPr>
        <p:spPr>
          <a:xfrm>
            <a:off x="5283025" y="1266700"/>
            <a:ext cx="2849700" cy="638400"/>
          </a:xfrm>
          <a:prstGeom prst="rect">
            <a:avLst/>
          </a:prstGeom>
          <a:noFill/>
          <a:ln>
            <a:noFill/>
          </a:ln>
        </p:spPr>
        <p:txBody>
          <a:bodyPr spcFirstLastPara="1" wrap="square" lIns="91425" tIns="91425" rIns="91425" bIns="91425" anchor="b" anchorCtr="0">
            <a:noAutofit/>
          </a:bodyPr>
          <a:lstStyle>
            <a:lvl1pPr lvl="0" rtl="0">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rtl="0">
              <a:lnSpc>
                <a:spcPct val="80000"/>
              </a:lnSpc>
              <a:spcBef>
                <a:spcPts val="0"/>
              </a:spcBef>
              <a:spcAft>
                <a:spcPts val="0"/>
              </a:spcAft>
              <a:buSzPts val="3000"/>
              <a:buFont typeface="Jua"/>
              <a:buNone/>
              <a:defRPr sz="3000" b="1">
                <a:latin typeface="Jua"/>
                <a:ea typeface="Jua"/>
                <a:cs typeface="Jua"/>
                <a:sym typeface="Jua"/>
              </a:defRPr>
            </a:lvl2pPr>
            <a:lvl3pPr lvl="2" rtl="0">
              <a:lnSpc>
                <a:spcPct val="80000"/>
              </a:lnSpc>
              <a:spcBef>
                <a:spcPts val="1600"/>
              </a:spcBef>
              <a:spcAft>
                <a:spcPts val="0"/>
              </a:spcAft>
              <a:buSzPts val="3000"/>
              <a:buFont typeface="Jua"/>
              <a:buNone/>
              <a:defRPr sz="3000" b="1">
                <a:latin typeface="Jua"/>
                <a:ea typeface="Jua"/>
                <a:cs typeface="Jua"/>
                <a:sym typeface="Jua"/>
              </a:defRPr>
            </a:lvl3pPr>
            <a:lvl4pPr lvl="3" rtl="0">
              <a:lnSpc>
                <a:spcPct val="80000"/>
              </a:lnSpc>
              <a:spcBef>
                <a:spcPts val="1600"/>
              </a:spcBef>
              <a:spcAft>
                <a:spcPts val="0"/>
              </a:spcAft>
              <a:buSzPts val="3000"/>
              <a:buFont typeface="Jua"/>
              <a:buNone/>
              <a:defRPr sz="3000" b="1">
                <a:latin typeface="Jua"/>
                <a:ea typeface="Jua"/>
                <a:cs typeface="Jua"/>
                <a:sym typeface="Jua"/>
              </a:defRPr>
            </a:lvl4pPr>
            <a:lvl5pPr lvl="4" rtl="0">
              <a:lnSpc>
                <a:spcPct val="80000"/>
              </a:lnSpc>
              <a:spcBef>
                <a:spcPts val="1600"/>
              </a:spcBef>
              <a:spcAft>
                <a:spcPts val="0"/>
              </a:spcAft>
              <a:buSzPts val="3000"/>
              <a:buFont typeface="Jua"/>
              <a:buNone/>
              <a:defRPr sz="3000" b="1">
                <a:latin typeface="Jua"/>
                <a:ea typeface="Jua"/>
                <a:cs typeface="Jua"/>
                <a:sym typeface="Jua"/>
              </a:defRPr>
            </a:lvl5pPr>
            <a:lvl6pPr lvl="5" rtl="0">
              <a:lnSpc>
                <a:spcPct val="80000"/>
              </a:lnSpc>
              <a:spcBef>
                <a:spcPts val="1600"/>
              </a:spcBef>
              <a:spcAft>
                <a:spcPts val="0"/>
              </a:spcAft>
              <a:buSzPts val="3000"/>
              <a:buFont typeface="Jua"/>
              <a:buNone/>
              <a:defRPr sz="3000" b="1">
                <a:latin typeface="Jua"/>
                <a:ea typeface="Jua"/>
                <a:cs typeface="Jua"/>
                <a:sym typeface="Jua"/>
              </a:defRPr>
            </a:lvl6pPr>
            <a:lvl7pPr lvl="6" rtl="0">
              <a:lnSpc>
                <a:spcPct val="80000"/>
              </a:lnSpc>
              <a:spcBef>
                <a:spcPts val="1600"/>
              </a:spcBef>
              <a:spcAft>
                <a:spcPts val="0"/>
              </a:spcAft>
              <a:buSzPts val="3000"/>
              <a:buFont typeface="Jua"/>
              <a:buNone/>
              <a:defRPr sz="3000" b="1">
                <a:latin typeface="Jua"/>
                <a:ea typeface="Jua"/>
                <a:cs typeface="Jua"/>
                <a:sym typeface="Jua"/>
              </a:defRPr>
            </a:lvl7pPr>
            <a:lvl8pPr lvl="7" rtl="0">
              <a:lnSpc>
                <a:spcPct val="80000"/>
              </a:lnSpc>
              <a:spcBef>
                <a:spcPts val="1600"/>
              </a:spcBef>
              <a:spcAft>
                <a:spcPts val="0"/>
              </a:spcAft>
              <a:buSzPts val="3000"/>
              <a:buFont typeface="Jua"/>
              <a:buNone/>
              <a:defRPr sz="3000" b="1">
                <a:latin typeface="Jua"/>
                <a:ea typeface="Jua"/>
                <a:cs typeface="Jua"/>
                <a:sym typeface="Jua"/>
              </a:defRPr>
            </a:lvl8pPr>
            <a:lvl9pPr lvl="8" rtl="0">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271" name="Google Shape;271;p22"/>
          <p:cNvSpPr txBox="1">
            <a:spLocks noGrp="1"/>
          </p:cNvSpPr>
          <p:nvPr>
            <p:ph type="subTitle" idx="2"/>
          </p:nvPr>
        </p:nvSpPr>
        <p:spPr>
          <a:xfrm>
            <a:off x="5283025" y="1905100"/>
            <a:ext cx="28497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22"/>
          <p:cNvSpPr txBox="1">
            <a:spLocks noGrp="1"/>
          </p:cNvSpPr>
          <p:nvPr>
            <p:ph type="title"/>
          </p:nvPr>
        </p:nvSpPr>
        <p:spPr>
          <a:xfrm>
            <a:off x="776350" y="2053650"/>
            <a:ext cx="3022800" cy="103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73" name="Google Shape;273;p22"/>
          <p:cNvSpPr txBox="1">
            <a:spLocks noGrp="1"/>
          </p:cNvSpPr>
          <p:nvPr>
            <p:ph type="subTitle" idx="3"/>
          </p:nvPr>
        </p:nvSpPr>
        <p:spPr>
          <a:xfrm>
            <a:off x="5283025" y="2790700"/>
            <a:ext cx="2849700" cy="638400"/>
          </a:xfrm>
          <a:prstGeom prst="rect">
            <a:avLst/>
          </a:prstGeom>
          <a:noFill/>
          <a:ln>
            <a:noFill/>
          </a:ln>
        </p:spPr>
        <p:txBody>
          <a:bodyPr spcFirstLastPara="1" wrap="square" lIns="91425" tIns="91425" rIns="91425" bIns="91425" anchor="b" anchorCtr="0">
            <a:noAutofit/>
          </a:bodyPr>
          <a:lstStyle>
            <a:lvl1pPr lvl="0" rtl="0">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rtl="0">
              <a:lnSpc>
                <a:spcPct val="80000"/>
              </a:lnSpc>
              <a:spcBef>
                <a:spcPts val="0"/>
              </a:spcBef>
              <a:spcAft>
                <a:spcPts val="0"/>
              </a:spcAft>
              <a:buSzPts val="3000"/>
              <a:buFont typeface="Jua"/>
              <a:buNone/>
              <a:defRPr sz="3000" b="1">
                <a:latin typeface="Jua"/>
                <a:ea typeface="Jua"/>
                <a:cs typeface="Jua"/>
                <a:sym typeface="Jua"/>
              </a:defRPr>
            </a:lvl2pPr>
            <a:lvl3pPr lvl="2" rtl="0">
              <a:lnSpc>
                <a:spcPct val="80000"/>
              </a:lnSpc>
              <a:spcBef>
                <a:spcPts val="1600"/>
              </a:spcBef>
              <a:spcAft>
                <a:spcPts val="0"/>
              </a:spcAft>
              <a:buSzPts val="3000"/>
              <a:buFont typeface="Jua"/>
              <a:buNone/>
              <a:defRPr sz="3000" b="1">
                <a:latin typeface="Jua"/>
                <a:ea typeface="Jua"/>
                <a:cs typeface="Jua"/>
                <a:sym typeface="Jua"/>
              </a:defRPr>
            </a:lvl3pPr>
            <a:lvl4pPr lvl="3" rtl="0">
              <a:lnSpc>
                <a:spcPct val="80000"/>
              </a:lnSpc>
              <a:spcBef>
                <a:spcPts val="1600"/>
              </a:spcBef>
              <a:spcAft>
                <a:spcPts val="0"/>
              </a:spcAft>
              <a:buSzPts val="3000"/>
              <a:buFont typeface="Jua"/>
              <a:buNone/>
              <a:defRPr sz="3000" b="1">
                <a:latin typeface="Jua"/>
                <a:ea typeface="Jua"/>
                <a:cs typeface="Jua"/>
                <a:sym typeface="Jua"/>
              </a:defRPr>
            </a:lvl4pPr>
            <a:lvl5pPr lvl="4" rtl="0">
              <a:lnSpc>
                <a:spcPct val="80000"/>
              </a:lnSpc>
              <a:spcBef>
                <a:spcPts val="1600"/>
              </a:spcBef>
              <a:spcAft>
                <a:spcPts val="0"/>
              </a:spcAft>
              <a:buSzPts val="3000"/>
              <a:buFont typeface="Jua"/>
              <a:buNone/>
              <a:defRPr sz="3000" b="1">
                <a:latin typeface="Jua"/>
                <a:ea typeface="Jua"/>
                <a:cs typeface="Jua"/>
                <a:sym typeface="Jua"/>
              </a:defRPr>
            </a:lvl5pPr>
            <a:lvl6pPr lvl="5" rtl="0">
              <a:lnSpc>
                <a:spcPct val="80000"/>
              </a:lnSpc>
              <a:spcBef>
                <a:spcPts val="1600"/>
              </a:spcBef>
              <a:spcAft>
                <a:spcPts val="0"/>
              </a:spcAft>
              <a:buSzPts val="3000"/>
              <a:buFont typeface="Jua"/>
              <a:buNone/>
              <a:defRPr sz="3000" b="1">
                <a:latin typeface="Jua"/>
                <a:ea typeface="Jua"/>
                <a:cs typeface="Jua"/>
                <a:sym typeface="Jua"/>
              </a:defRPr>
            </a:lvl6pPr>
            <a:lvl7pPr lvl="6" rtl="0">
              <a:lnSpc>
                <a:spcPct val="80000"/>
              </a:lnSpc>
              <a:spcBef>
                <a:spcPts val="1600"/>
              </a:spcBef>
              <a:spcAft>
                <a:spcPts val="0"/>
              </a:spcAft>
              <a:buSzPts val="3000"/>
              <a:buFont typeface="Jua"/>
              <a:buNone/>
              <a:defRPr sz="3000" b="1">
                <a:latin typeface="Jua"/>
                <a:ea typeface="Jua"/>
                <a:cs typeface="Jua"/>
                <a:sym typeface="Jua"/>
              </a:defRPr>
            </a:lvl7pPr>
            <a:lvl8pPr lvl="7" rtl="0">
              <a:lnSpc>
                <a:spcPct val="80000"/>
              </a:lnSpc>
              <a:spcBef>
                <a:spcPts val="1600"/>
              </a:spcBef>
              <a:spcAft>
                <a:spcPts val="0"/>
              </a:spcAft>
              <a:buSzPts val="3000"/>
              <a:buFont typeface="Jua"/>
              <a:buNone/>
              <a:defRPr sz="3000" b="1">
                <a:latin typeface="Jua"/>
                <a:ea typeface="Jua"/>
                <a:cs typeface="Jua"/>
                <a:sym typeface="Jua"/>
              </a:defRPr>
            </a:lvl8pPr>
            <a:lvl9pPr lvl="8" rtl="0">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274" name="Google Shape;274;p22"/>
          <p:cNvSpPr txBox="1">
            <a:spLocks noGrp="1"/>
          </p:cNvSpPr>
          <p:nvPr>
            <p:ph type="subTitle" idx="4"/>
          </p:nvPr>
        </p:nvSpPr>
        <p:spPr>
          <a:xfrm>
            <a:off x="5283025" y="3429100"/>
            <a:ext cx="28497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pic>
        <p:nvPicPr>
          <p:cNvPr id="275" name="Google Shape;275;p22"/>
          <p:cNvPicPr preferRelativeResize="0"/>
          <p:nvPr/>
        </p:nvPicPr>
        <p:blipFill rotWithShape="1">
          <a:blip r:embed="rId5">
            <a:alphaModFix/>
          </a:blip>
          <a:srcRect l="30870" t="15242" r="25850" b="15249"/>
          <a:stretch/>
        </p:blipFill>
        <p:spPr>
          <a:xfrm rot="10800000" flipH="1">
            <a:off x="7087549" y="3758000"/>
            <a:ext cx="2208850" cy="19970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CUSTOM_2">
    <p:spTree>
      <p:nvGrpSpPr>
        <p:cNvPr id="1" name="Shape 276"/>
        <p:cNvGrpSpPr/>
        <p:nvPr/>
      </p:nvGrpSpPr>
      <p:grpSpPr>
        <a:xfrm>
          <a:off x="0" y="0"/>
          <a:ext cx="0" cy="0"/>
          <a:chOff x="0" y="0"/>
          <a:chExt cx="0" cy="0"/>
        </a:xfrm>
      </p:grpSpPr>
      <p:pic>
        <p:nvPicPr>
          <p:cNvPr id="277" name="Google Shape;277;p23"/>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78" name="Google Shape;278;p23"/>
          <p:cNvPicPr preferRelativeResize="0"/>
          <p:nvPr/>
        </p:nvPicPr>
        <p:blipFill>
          <a:blip r:embed="rId3">
            <a:alphaModFix/>
          </a:blip>
          <a:stretch>
            <a:fillRect/>
          </a:stretch>
        </p:blipFill>
        <p:spPr>
          <a:xfrm>
            <a:off x="3146350" y="180413"/>
            <a:ext cx="5997775" cy="1283475"/>
          </a:xfrm>
          <a:prstGeom prst="rect">
            <a:avLst/>
          </a:prstGeom>
          <a:noFill/>
          <a:ln>
            <a:noFill/>
          </a:ln>
        </p:spPr>
      </p:pic>
      <p:sp>
        <p:nvSpPr>
          <p:cNvPr id="279" name="Google Shape;279;p23"/>
          <p:cNvSpPr txBox="1">
            <a:spLocks noGrp="1"/>
          </p:cNvSpPr>
          <p:nvPr>
            <p:ph type="title"/>
          </p:nvPr>
        </p:nvSpPr>
        <p:spPr>
          <a:xfrm>
            <a:off x="4553700" y="540000"/>
            <a:ext cx="3870300" cy="564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280" name="Google Shape;280;p23"/>
          <p:cNvSpPr txBox="1">
            <a:spLocks noGrp="1"/>
          </p:cNvSpPr>
          <p:nvPr>
            <p:ph type="subTitle" idx="1"/>
          </p:nvPr>
        </p:nvSpPr>
        <p:spPr>
          <a:xfrm>
            <a:off x="4553700" y="1497675"/>
            <a:ext cx="2849700" cy="638400"/>
          </a:xfrm>
          <a:prstGeom prst="rect">
            <a:avLst/>
          </a:prstGeom>
          <a:noFill/>
          <a:ln>
            <a:noFill/>
          </a:ln>
        </p:spPr>
        <p:txBody>
          <a:bodyPr spcFirstLastPara="1" wrap="square" lIns="91425" tIns="91425" rIns="91425" bIns="91425" anchor="b" anchorCtr="0">
            <a:noAutofit/>
          </a:bodyPr>
          <a:lstStyle>
            <a:lvl1pPr lvl="0" rtl="0">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rtl="0">
              <a:lnSpc>
                <a:spcPct val="80000"/>
              </a:lnSpc>
              <a:spcBef>
                <a:spcPts val="0"/>
              </a:spcBef>
              <a:spcAft>
                <a:spcPts val="0"/>
              </a:spcAft>
              <a:buSzPts val="3000"/>
              <a:buFont typeface="Jua"/>
              <a:buNone/>
              <a:defRPr sz="3000" b="1">
                <a:latin typeface="Jua"/>
                <a:ea typeface="Jua"/>
                <a:cs typeface="Jua"/>
                <a:sym typeface="Jua"/>
              </a:defRPr>
            </a:lvl2pPr>
            <a:lvl3pPr lvl="2" rtl="0">
              <a:lnSpc>
                <a:spcPct val="80000"/>
              </a:lnSpc>
              <a:spcBef>
                <a:spcPts val="1600"/>
              </a:spcBef>
              <a:spcAft>
                <a:spcPts val="0"/>
              </a:spcAft>
              <a:buSzPts val="3000"/>
              <a:buFont typeface="Jua"/>
              <a:buNone/>
              <a:defRPr sz="3000" b="1">
                <a:latin typeface="Jua"/>
                <a:ea typeface="Jua"/>
                <a:cs typeface="Jua"/>
                <a:sym typeface="Jua"/>
              </a:defRPr>
            </a:lvl3pPr>
            <a:lvl4pPr lvl="3" rtl="0">
              <a:lnSpc>
                <a:spcPct val="80000"/>
              </a:lnSpc>
              <a:spcBef>
                <a:spcPts val="1600"/>
              </a:spcBef>
              <a:spcAft>
                <a:spcPts val="0"/>
              </a:spcAft>
              <a:buSzPts val="3000"/>
              <a:buFont typeface="Jua"/>
              <a:buNone/>
              <a:defRPr sz="3000" b="1">
                <a:latin typeface="Jua"/>
                <a:ea typeface="Jua"/>
                <a:cs typeface="Jua"/>
                <a:sym typeface="Jua"/>
              </a:defRPr>
            </a:lvl4pPr>
            <a:lvl5pPr lvl="4" rtl="0">
              <a:lnSpc>
                <a:spcPct val="80000"/>
              </a:lnSpc>
              <a:spcBef>
                <a:spcPts val="1600"/>
              </a:spcBef>
              <a:spcAft>
                <a:spcPts val="0"/>
              </a:spcAft>
              <a:buSzPts val="3000"/>
              <a:buFont typeface="Jua"/>
              <a:buNone/>
              <a:defRPr sz="3000" b="1">
                <a:latin typeface="Jua"/>
                <a:ea typeface="Jua"/>
                <a:cs typeface="Jua"/>
                <a:sym typeface="Jua"/>
              </a:defRPr>
            </a:lvl5pPr>
            <a:lvl6pPr lvl="5" rtl="0">
              <a:lnSpc>
                <a:spcPct val="80000"/>
              </a:lnSpc>
              <a:spcBef>
                <a:spcPts val="1600"/>
              </a:spcBef>
              <a:spcAft>
                <a:spcPts val="0"/>
              </a:spcAft>
              <a:buSzPts val="3000"/>
              <a:buFont typeface="Jua"/>
              <a:buNone/>
              <a:defRPr sz="3000" b="1">
                <a:latin typeface="Jua"/>
                <a:ea typeface="Jua"/>
                <a:cs typeface="Jua"/>
                <a:sym typeface="Jua"/>
              </a:defRPr>
            </a:lvl6pPr>
            <a:lvl7pPr lvl="6" rtl="0">
              <a:lnSpc>
                <a:spcPct val="80000"/>
              </a:lnSpc>
              <a:spcBef>
                <a:spcPts val="1600"/>
              </a:spcBef>
              <a:spcAft>
                <a:spcPts val="0"/>
              </a:spcAft>
              <a:buSzPts val="3000"/>
              <a:buFont typeface="Jua"/>
              <a:buNone/>
              <a:defRPr sz="3000" b="1">
                <a:latin typeface="Jua"/>
                <a:ea typeface="Jua"/>
                <a:cs typeface="Jua"/>
                <a:sym typeface="Jua"/>
              </a:defRPr>
            </a:lvl7pPr>
            <a:lvl8pPr lvl="7" rtl="0">
              <a:lnSpc>
                <a:spcPct val="80000"/>
              </a:lnSpc>
              <a:spcBef>
                <a:spcPts val="1600"/>
              </a:spcBef>
              <a:spcAft>
                <a:spcPts val="0"/>
              </a:spcAft>
              <a:buSzPts val="3000"/>
              <a:buFont typeface="Jua"/>
              <a:buNone/>
              <a:defRPr sz="3000" b="1">
                <a:latin typeface="Jua"/>
                <a:ea typeface="Jua"/>
                <a:cs typeface="Jua"/>
                <a:sym typeface="Jua"/>
              </a:defRPr>
            </a:lvl8pPr>
            <a:lvl9pPr lvl="8" rtl="0">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281" name="Google Shape;281;p23"/>
          <p:cNvSpPr txBox="1">
            <a:spLocks noGrp="1"/>
          </p:cNvSpPr>
          <p:nvPr>
            <p:ph type="subTitle" idx="2"/>
          </p:nvPr>
        </p:nvSpPr>
        <p:spPr>
          <a:xfrm>
            <a:off x="4553700" y="2136075"/>
            <a:ext cx="28497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82" name="Google Shape;282;p23"/>
          <p:cNvSpPr txBox="1">
            <a:spLocks noGrp="1"/>
          </p:cNvSpPr>
          <p:nvPr>
            <p:ph type="subTitle" idx="3"/>
          </p:nvPr>
        </p:nvSpPr>
        <p:spPr>
          <a:xfrm>
            <a:off x="4553700" y="3021675"/>
            <a:ext cx="2849700" cy="638400"/>
          </a:xfrm>
          <a:prstGeom prst="rect">
            <a:avLst/>
          </a:prstGeom>
          <a:noFill/>
          <a:ln>
            <a:noFill/>
          </a:ln>
        </p:spPr>
        <p:txBody>
          <a:bodyPr spcFirstLastPara="1" wrap="square" lIns="91425" tIns="91425" rIns="91425" bIns="91425" anchor="b" anchorCtr="0">
            <a:noAutofit/>
          </a:bodyPr>
          <a:lstStyle>
            <a:lvl1pPr lvl="0" rtl="0">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rtl="0">
              <a:lnSpc>
                <a:spcPct val="80000"/>
              </a:lnSpc>
              <a:spcBef>
                <a:spcPts val="0"/>
              </a:spcBef>
              <a:spcAft>
                <a:spcPts val="0"/>
              </a:spcAft>
              <a:buSzPts val="3000"/>
              <a:buFont typeface="Jua"/>
              <a:buNone/>
              <a:defRPr sz="3000" b="1">
                <a:latin typeface="Jua"/>
                <a:ea typeface="Jua"/>
                <a:cs typeface="Jua"/>
                <a:sym typeface="Jua"/>
              </a:defRPr>
            </a:lvl2pPr>
            <a:lvl3pPr lvl="2" rtl="0">
              <a:lnSpc>
                <a:spcPct val="80000"/>
              </a:lnSpc>
              <a:spcBef>
                <a:spcPts val="1600"/>
              </a:spcBef>
              <a:spcAft>
                <a:spcPts val="0"/>
              </a:spcAft>
              <a:buSzPts val="3000"/>
              <a:buFont typeface="Jua"/>
              <a:buNone/>
              <a:defRPr sz="3000" b="1">
                <a:latin typeface="Jua"/>
                <a:ea typeface="Jua"/>
                <a:cs typeface="Jua"/>
                <a:sym typeface="Jua"/>
              </a:defRPr>
            </a:lvl3pPr>
            <a:lvl4pPr lvl="3" rtl="0">
              <a:lnSpc>
                <a:spcPct val="80000"/>
              </a:lnSpc>
              <a:spcBef>
                <a:spcPts val="1600"/>
              </a:spcBef>
              <a:spcAft>
                <a:spcPts val="0"/>
              </a:spcAft>
              <a:buSzPts val="3000"/>
              <a:buFont typeface="Jua"/>
              <a:buNone/>
              <a:defRPr sz="3000" b="1">
                <a:latin typeface="Jua"/>
                <a:ea typeface="Jua"/>
                <a:cs typeface="Jua"/>
                <a:sym typeface="Jua"/>
              </a:defRPr>
            </a:lvl4pPr>
            <a:lvl5pPr lvl="4" rtl="0">
              <a:lnSpc>
                <a:spcPct val="80000"/>
              </a:lnSpc>
              <a:spcBef>
                <a:spcPts val="1600"/>
              </a:spcBef>
              <a:spcAft>
                <a:spcPts val="0"/>
              </a:spcAft>
              <a:buSzPts val="3000"/>
              <a:buFont typeface="Jua"/>
              <a:buNone/>
              <a:defRPr sz="3000" b="1">
                <a:latin typeface="Jua"/>
                <a:ea typeface="Jua"/>
                <a:cs typeface="Jua"/>
                <a:sym typeface="Jua"/>
              </a:defRPr>
            </a:lvl5pPr>
            <a:lvl6pPr lvl="5" rtl="0">
              <a:lnSpc>
                <a:spcPct val="80000"/>
              </a:lnSpc>
              <a:spcBef>
                <a:spcPts val="1600"/>
              </a:spcBef>
              <a:spcAft>
                <a:spcPts val="0"/>
              </a:spcAft>
              <a:buSzPts val="3000"/>
              <a:buFont typeface="Jua"/>
              <a:buNone/>
              <a:defRPr sz="3000" b="1">
                <a:latin typeface="Jua"/>
                <a:ea typeface="Jua"/>
                <a:cs typeface="Jua"/>
                <a:sym typeface="Jua"/>
              </a:defRPr>
            </a:lvl6pPr>
            <a:lvl7pPr lvl="6" rtl="0">
              <a:lnSpc>
                <a:spcPct val="80000"/>
              </a:lnSpc>
              <a:spcBef>
                <a:spcPts val="1600"/>
              </a:spcBef>
              <a:spcAft>
                <a:spcPts val="0"/>
              </a:spcAft>
              <a:buSzPts val="3000"/>
              <a:buFont typeface="Jua"/>
              <a:buNone/>
              <a:defRPr sz="3000" b="1">
                <a:latin typeface="Jua"/>
                <a:ea typeface="Jua"/>
                <a:cs typeface="Jua"/>
                <a:sym typeface="Jua"/>
              </a:defRPr>
            </a:lvl7pPr>
            <a:lvl8pPr lvl="7" rtl="0">
              <a:lnSpc>
                <a:spcPct val="80000"/>
              </a:lnSpc>
              <a:spcBef>
                <a:spcPts val="1600"/>
              </a:spcBef>
              <a:spcAft>
                <a:spcPts val="0"/>
              </a:spcAft>
              <a:buSzPts val="3000"/>
              <a:buFont typeface="Jua"/>
              <a:buNone/>
              <a:defRPr sz="3000" b="1">
                <a:latin typeface="Jua"/>
                <a:ea typeface="Jua"/>
                <a:cs typeface="Jua"/>
                <a:sym typeface="Jua"/>
              </a:defRPr>
            </a:lvl8pPr>
            <a:lvl9pPr lvl="8" rtl="0">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283" name="Google Shape;283;p23"/>
          <p:cNvSpPr txBox="1">
            <a:spLocks noGrp="1"/>
          </p:cNvSpPr>
          <p:nvPr>
            <p:ph type="subTitle" idx="4"/>
          </p:nvPr>
        </p:nvSpPr>
        <p:spPr>
          <a:xfrm>
            <a:off x="4553700" y="3660075"/>
            <a:ext cx="28497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pic>
        <p:nvPicPr>
          <p:cNvPr id="284" name="Google Shape;284;p23"/>
          <p:cNvPicPr preferRelativeResize="0"/>
          <p:nvPr/>
        </p:nvPicPr>
        <p:blipFill rotWithShape="1">
          <a:blip r:embed="rId4">
            <a:alphaModFix/>
          </a:blip>
          <a:srcRect t="5891" r="42574" b="5776"/>
          <a:stretch/>
        </p:blipFill>
        <p:spPr>
          <a:xfrm>
            <a:off x="-304800" y="-304800"/>
            <a:ext cx="3870300" cy="3984500"/>
          </a:xfrm>
          <a:prstGeom prst="rect">
            <a:avLst/>
          </a:prstGeom>
          <a:noFill/>
          <a:ln>
            <a:noFill/>
          </a:ln>
        </p:spPr>
      </p:pic>
      <p:pic>
        <p:nvPicPr>
          <p:cNvPr id="285" name="Google Shape;285;p23"/>
          <p:cNvPicPr preferRelativeResize="0"/>
          <p:nvPr/>
        </p:nvPicPr>
        <p:blipFill rotWithShape="1">
          <a:blip r:embed="rId5">
            <a:alphaModFix/>
          </a:blip>
          <a:srcRect l="30870" t="15242" r="25850" b="15249"/>
          <a:stretch/>
        </p:blipFill>
        <p:spPr>
          <a:xfrm flipH="1">
            <a:off x="7783063" y="2243187"/>
            <a:ext cx="3082974" cy="2787375"/>
          </a:xfrm>
          <a:prstGeom prst="rect">
            <a:avLst/>
          </a:prstGeom>
          <a:noFill/>
          <a:ln>
            <a:noFill/>
          </a:ln>
        </p:spPr>
      </p:pic>
      <p:pic>
        <p:nvPicPr>
          <p:cNvPr id="286" name="Google Shape;286;p23"/>
          <p:cNvPicPr preferRelativeResize="0"/>
          <p:nvPr/>
        </p:nvPicPr>
        <p:blipFill rotWithShape="1">
          <a:blip r:embed="rId6">
            <a:alphaModFix/>
          </a:blip>
          <a:srcRect t="33457"/>
          <a:stretch/>
        </p:blipFill>
        <p:spPr>
          <a:xfrm flipH="1">
            <a:off x="6758044" y="4528550"/>
            <a:ext cx="2314281" cy="866900"/>
          </a:xfrm>
          <a:prstGeom prst="rect">
            <a:avLst/>
          </a:prstGeom>
          <a:noFill/>
          <a:ln>
            <a:noFill/>
          </a:ln>
        </p:spPr>
      </p:pic>
      <p:pic>
        <p:nvPicPr>
          <p:cNvPr id="287" name="Google Shape;287;p23"/>
          <p:cNvPicPr preferRelativeResize="0"/>
          <p:nvPr/>
        </p:nvPicPr>
        <p:blipFill rotWithShape="1">
          <a:blip r:embed="rId7">
            <a:alphaModFix/>
          </a:blip>
          <a:srcRect l="12178" t="10820" r="12178" b="10828"/>
          <a:stretch/>
        </p:blipFill>
        <p:spPr>
          <a:xfrm rot="10800000">
            <a:off x="-35473" y="38214"/>
            <a:ext cx="868730" cy="898043"/>
          </a:xfrm>
          <a:prstGeom prst="rect">
            <a:avLst/>
          </a:prstGeom>
          <a:noFill/>
          <a:ln>
            <a:noFill/>
          </a:ln>
        </p:spPr>
      </p:pic>
      <p:pic>
        <p:nvPicPr>
          <p:cNvPr id="288" name="Google Shape;288;p23"/>
          <p:cNvPicPr preferRelativeResize="0"/>
          <p:nvPr/>
        </p:nvPicPr>
        <p:blipFill rotWithShape="1">
          <a:blip r:embed="rId8">
            <a:alphaModFix/>
          </a:blip>
          <a:srcRect l="12422" t="10820" r="12422" b="10828"/>
          <a:stretch/>
        </p:blipFill>
        <p:spPr>
          <a:xfrm rot="10800000">
            <a:off x="7790444" y="-20572"/>
            <a:ext cx="805832" cy="838445"/>
          </a:xfrm>
          <a:prstGeom prst="rect">
            <a:avLst/>
          </a:prstGeom>
          <a:noFill/>
          <a:ln>
            <a:noFill/>
          </a:ln>
        </p:spPr>
      </p:pic>
      <p:pic>
        <p:nvPicPr>
          <p:cNvPr id="289" name="Google Shape;289;p23"/>
          <p:cNvPicPr preferRelativeResize="0"/>
          <p:nvPr/>
        </p:nvPicPr>
        <p:blipFill rotWithShape="1">
          <a:blip r:embed="rId8">
            <a:alphaModFix/>
          </a:blip>
          <a:srcRect l="12422" t="10820" r="12422" b="10828"/>
          <a:stretch/>
        </p:blipFill>
        <p:spPr>
          <a:xfrm rot="10800000">
            <a:off x="682394" y="2"/>
            <a:ext cx="805832" cy="838445"/>
          </a:xfrm>
          <a:prstGeom prst="rect">
            <a:avLst/>
          </a:prstGeom>
          <a:noFill/>
          <a:ln>
            <a:noFill/>
          </a:ln>
        </p:spPr>
      </p:pic>
      <p:pic>
        <p:nvPicPr>
          <p:cNvPr id="290" name="Google Shape;290;p23"/>
          <p:cNvPicPr preferRelativeResize="0"/>
          <p:nvPr/>
        </p:nvPicPr>
        <p:blipFill rotWithShape="1">
          <a:blip r:embed="rId7">
            <a:alphaModFix/>
          </a:blip>
          <a:srcRect l="12178" t="10820" r="12178" b="10828"/>
          <a:stretch/>
        </p:blipFill>
        <p:spPr>
          <a:xfrm rot="10800000" flipH="1">
            <a:off x="8342527" y="-29799"/>
            <a:ext cx="868730" cy="898043"/>
          </a:xfrm>
          <a:prstGeom prst="rect">
            <a:avLst/>
          </a:prstGeom>
          <a:noFill/>
          <a:ln>
            <a:noFill/>
          </a:ln>
        </p:spPr>
      </p:pic>
      <p:pic>
        <p:nvPicPr>
          <p:cNvPr id="291" name="Google Shape;291;p23"/>
          <p:cNvPicPr preferRelativeResize="0"/>
          <p:nvPr/>
        </p:nvPicPr>
        <p:blipFill rotWithShape="1">
          <a:blip r:embed="rId9">
            <a:alphaModFix/>
          </a:blip>
          <a:srcRect t="52620" r="49693"/>
          <a:stretch/>
        </p:blipFill>
        <p:spPr>
          <a:xfrm>
            <a:off x="125" y="3419994"/>
            <a:ext cx="2849700" cy="179641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360"/>
        <p:cNvGrpSpPr/>
        <p:nvPr/>
      </p:nvGrpSpPr>
      <p:grpSpPr>
        <a:xfrm>
          <a:off x="0" y="0"/>
          <a:ext cx="0" cy="0"/>
          <a:chOff x="0" y="0"/>
          <a:chExt cx="0" cy="0"/>
        </a:xfrm>
      </p:grpSpPr>
      <p:pic>
        <p:nvPicPr>
          <p:cNvPr id="361" name="Google Shape;361;p31"/>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362" name="Google Shape;362;p31"/>
          <p:cNvPicPr preferRelativeResize="0"/>
          <p:nvPr/>
        </p:nvPicPr>
        <p:blipFill rotWithShape="1">
          <a:blip r:embed="rId3">
            <a:alphaModFix/>
          </a:blip>
          <a:srcRect l="30870" t="15242" r="25850" b="15249"/>
          <a:stretch/>
        </p:blipFill>
        <p:spPr>
          <a:xfrm>
            <a:off x="6944863" y="-774638"/>
            <a:ext cx="3082974" cy="2787375"/>
          </a:xfrm>
          <a:prstGeom prst="rect">
            <a:avLst/>
          </a:prstGeom>
          <a:noFill/>
          <a:ln>
            <a:noFill/>
          </a:ln>
        </p:spPr>
      </p:pic>
      <p:pic>
        <p:nvPicPr>
          <p:cNvPr id="363" name="Google Shape;363;p31"/>
          <p:cNvPicPr preferRelativeResize="0"/>
          <p:nvPr/>
        </p:nvPicPr>
        <p:blipFill>
          <a:blip r:embed="rId4">
            <a:alphaModFix/>
          </a:blip>
          <a:stretch>
            <a:fillRect/>
          </a:stretch>
        </p:blipFill>
        <p:spPr>
          <a:xfrm flipH="1">
            <a:off x="-811975" y="-1046350"/>
            <a:ext cx="5143499" cy="5143499"/>
          </a:xfrm>
          <a:prstGeom prst="rect">
            <a:avLst/>
          </a:prstGeom>
          <a:noFill/>
          <a:ln>
            <a:noFill/>
          </a:ln>
        </p:spPr>
      </p:pic>
      <p:pic>
        <p:nvPicPr>
          <p:cNvPr id="364" name="Google Shape;364;p31"/>
          <p:cNvPicPr preferRelativeResize="0"/>
          <p:nvPr/>
        </p:nvPicPr>
        <p:blipFill>
          <a:blip r:embed="rId4">
            <a:alphaModFix/>
          </a:blip>
          <a:stretch>
            <a:fillRect/>
          </a:stretch>
        </p:blipFill>
        <p:spPr>
          <a:xfrm rot="10800000" flipH="1">
            <a:off x="4447100" y="1277100"/>
            <a:ext cx="5143499" cy="5143499"/>
          </a:xfrm>
          <a:prstGeom prst="rect">
            <a:avLst/>
          </a:prstGeom>
          <a:noFill/>
          <a:ln>
            <a:noFill/>
          </a:ln>
        </p:spPr>
      </p:pic>
      <p:pic>
        <p:nvPicPr>
          <p:cNvPr id="365" name="Google Shape;365;p31"/>
          <p:cNvPicPr preferRelativeResize="0"/>
          <p:nvPr/>
        </p:nvPicPr>
        <p:blipFill rotWithShape="1">
          <a:blip r:embed="rId3">
            <a:alphaModFix/>
          </a:blip>
          <a:srcRect l="30870" t="15242" r="25850" b="15249"/>
          <a:stretch/>
        </p:blipFill>
        <p:spPr>
          <a:xfrm>
            <a:off x="-2036762" y="2243187"/>
            <a:ext cx="3082974" cy="2787375"/>
          </a:xfrm>
          <a:prstGeom prst="rect">
            <a:avLst/>
          </a:prstGeom>
          <a:noFill/>
          <a:ln>
            <a:noFill/>
          </a:ln>
        </p:spPr>
      </p:pic>
      <p:pic>
        <p:nvPicPr>
          <p:cNvPr id="366" name="Google Shape;366;p31"/>
          <p:cNvPicPr preferRelativeResize="0"/>
          <p:nvPr/>
        </p:nvPicPr>
        <p:blipFill rotWithShape="1">
          <a:blip r:embed="rId5">
            <a:alphaModFix/>
          </a:blip>
          <a:srcRect t="33457"/>
          <a:stretch/>
        </p:blipFill>
        <p:spPr>
          <a:xfrm rot="10800000" flipH="1">
            <a:off x="5827950" y="-337426"/>
            <a:ext cx="3488975" cy="1306926"/>
          </a:xfrm>
          <a:prstGeom prst="rect">
            <a:avLst/>
          </a:prstGeom>
          <a:noFill/>
          <a:ln>
            <a:noFill/>
          </a:ln>
        </p:spPr>
      </p:pic>
      <p:pic>
        <p:nvPicPr>
          <p:cNvPr id="367" name="Google Shape;367;p31"/>
          <p:cNvPicPr preferRelativeResize="0"/>
          <p:nvPr/>
        </p:nvPicPr>
        <p:blipFill rotWithShape="1">
          <a:blip r:embed="rId5">
            <a:alphaModFix/>
          </a:blip>
          <a:srcRect t="33457"/>
          <a:stretch/>
        </p:blipFill>
        <p:spPr>
          <a:xfrm>
            <a:off x="-243050" y="4528550"/>
            <a:ext cx="2314281" cy="866900"/>
          </a:xfrm>
          <a:prstGeom prst="rect">
            <a:avLst/>
          </a:prstGeom>
          <a:noFill/>
          <a:ln>
            <a:noFill/>
          </a:ln>
        </p:spPr>
      </p:pic>
      <p:sp>
        <p:nvSpPr>
          <p:cNvPr id="368" name="Google Shape;368;p31"/>
          <p:cNvSpPr txBox="1">
            <a:spLocks noGrp="1"/>
          </p:cNvSpPr>
          <p:nvPr>
            <p:ph type="subTitle" idx="1"/>
          </p:nvPr>
        </p:nvSpPr>
        <p:spPr>
          <a:xfrm>
            <a:off x="2467200" y="3997188"/>
            <a:ext cx="4209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9" name="Google Shape;369;p31"/>
          <p:cNvSpPr txBox="1">
            <a:spLocks noGrp="1"/>
          </p:cNvSpPr>
          <p:nvPr>
            <p:ph type="title"/>
          </p:nvPr>
        </p:nvSpPr>
        <p:spPr>
          <a:xfrm>
            <a:off x="1517725" y="543625"/>
            <a:ext cx="6108600" cy="306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20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1">
  <p:cSld name="CUSTOM_11">
    <p:spTree>
      <p:nvGrpSpPr>
        <p:cNvPr id="1" name="Shape 370"/>
        <p:cNvGrpSpPr/>
        <p:nvPr/>
      </p:nvGrpSpPr>
      <p:grpSpPr>
        <a:xfrm>
          <a:off x="0" y="0"/>
          <a:ext cx="0" cy="0"/>
          <a:chOff x="0" y="0"/>
          <a:chExt cx="0" cy="0"/>
        </a:xfrm>
      </p:grpSpPr>
      <p:pic>
        <p:nvPicPr>
          <p:cNvPr id="371" name="Google Shape;371;p32"/>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372" name="Google Shape;372;p32"/>
          <p:cNvPicPr preferRelativeResize="0"/>
          <p:nvPr/>
        </p:nvPicPr>
        <p:blipFill rotWithShape="1">
          <a:blip r:embed="rId3">
            <a:alphaModFix/>
          </a:blip>
          <a:srcRect l="45622" b="22088"/>
          <a:stretch/>
        </p:blipFill>
        <p:spPr>
          <a:xfrm>
            <a:off x="6402775" y="-188600"/>
            <a:ext cx="3212301" cy="3068575"/>
          </a:xfrm>
          <a:prstGeom prst="rect">
            <a:avLst/>
          </a:prstGeom>
          <a:noFill/>
          <a:ln>
            <a:noFill/>
          </a:ln>
        </p:spPr>
      </p:pic>
      <p:pic>
        <p:nvPicPr>
          <p:cNvPr id="373" name="Google Shape;373;p32"/>
          <p:cNvPicPr preferRelativeResize="0"/>
          <p:nvPr/>
        </p:nvPicPr>
        <p:blipFill rotWithShape="1">
          <a:blip r:embed="rId3">
            <a:alphaModFix/>
          </a:blip>
          <a:srcRect l="45622" b="22088"/>
          <a:stretch/>
        </p:blipFill>
        <p:spPr>
          <a:xfrm rot="10800000">
            <a:off x="-674675" y="2311738"/>
            <a:ext cx="3212301" cy="3068575"/>
          </a:xfrm>
          <a:prstGeom prst="rect">
            <a:avLst/>
          </a:prstGeom>
          <a:noFill/>
          <a:ln>
            <a:noFill/>
          </a:ln>
        </p:spPr>
      </p:pic>
      <p:sp>
        <p:nvSpPr>
          <p:cNvPr id="374" name="Google Shape;374;p32"/>
          <p:cNvSpPr txBox="1">
            <a:spLocks noGrp="1"/>
          </p:cNvSpPr>
          <p:nvPr>
            <p:ph type="title" hasCustomPrompt="1"/>
          </p:nvPr>
        </p:nvSpPr>
        <p:spPr>
          <a:xfrm rot="495">
            <a:off x="4098200" y="1077325"/>
            <a:ext cx="4166700" cy="2389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9600"/>
              <a:buNone/>
              <a:defRPr sz="18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75" name="Google Shape;375;p32"/>
          <p:cNvSpPr txBox="1">
            <a:spLocks noGrp="1"/>
          </p:cNvSpPr>
          <p:nvPr>
            <p:ph type="subTitle" idx="1"/>
          </p:nvPr>
        </p:nvSpPr>
        <p:spPr>
          <a:xfrm>
            <a:off x="4098200" y="3544163"/>
            <a:ext cx="4166700" cy="52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76" name="Google Shape;376;p32"/>
          <p:cNvPicPr preferRelativeResize="0"/>
          <p:nvPr/>
        </p:nvPicPr>
        <p:blipFill rotWithShape="1">
          <a:blip r:embed="rId4">
            <a:alphaModFix/>
          </a:blip>
          <a:srcRect t="15283" b="18120"/>
          <a:stretch/>
        </p:blipFill>
        <p:spPr>
          <a:xfrm flipH="1">
            <a:off x="7769800" y="3643500"/>
            <a:ext cx="1719400" cy="1626550"/>
          </a:xfrm>
          <a:prstGeom prst="rect">
            <a:avLst/>
          </a:prstGeom>
          <a:noFill/>
          <a:ln>
            <a:noFill/>
          </a:ln>
        </p:spPr>
      </p:pic>
      <p:pic>
        <p:nvPicPr>
          <p:cNvPr id="377" name="Google Shape;377;p32"/>
          <p:cNvPicPr preferRelativeResize="0"/>
          <p:nvPr/>
        </p:nvPicPr>
        <p:blipFill rotWithShape="1">
          <a:blip r:embed="rId4">
            <a:alphaModFix/>
          </a:blip>
          <a:srcRect t="15283" b="18120"/>
          <a:stretch/>
        </p:blipFill>
        <p:spPr>
          <a:xfrm rot="10800000" flipH="1">
            <a:off x="-322075" y="-169075"/>
            <a:ext cx="1719400" cy="1626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452"/>
        <p:cNvGrpSpPr/>
        <p:nvPr/>
      </p:nvGrpSpPr>
      <p:grpSpPr>
        <a:xfrm>
          <a:off x="0" y="0"/>
          <a:ext cx="0" cy="0"/>
          <a:chOff x="0" y="0"/>
          <a:chExt cx="0" cy="0"/>
        </a:xfrm>
      </p:grpSpPr>
      <p:pic>
        <p:nvPicPr>
          <p:cNvPr id="453" name="Google Shape;453;p37"/>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454" name="Google Shape;454;p37"/>
          <p:cNvPicPr preferRelativeResize="0"/>
          <p:nvPr/>
        </p:nvPicPr>
        <p:blipFill rotWithShape="1">
          <a:blip r:embed="rId3">
            <a:alphaModFix/>
          </a:blip>
          <a:srcRect r="42002"/>
          <a:stretch/>
        </p:blipFill>
        <p:spPr>
          <a:xfrm>
            <a:off x="-369575" y="-337150"/>
            <a:ext cx="2902101" cy="3349300"/>
          </a:xfrm>
          <a:prstGeom prst="rect">
            <a:avLst/>
          </a:prstGeom>
          <a:noFill/>
          <a:ln>
            <a:noFill/>
          </a:ln>
        </p:spPr>
      </p:pic>
      <p:pic>
        <p:nvPicPr>
          <p:cNvPr id="455" name="Google Shape;455;p37"/>
          <p:cNvPicPr preferRelativeResize="0"/>
          <p:nvPr/>
        </p:nvPicPr>
        <p:blipFill rotWithShape="1">
          <a:blip r:embed="rId3">
            <a:alphaModFix/>
          </a:blip>
          <a:srcRect r="42002"/>
          <a:stretch/>
        </p:blipFill>
        <p:spPr>
          <a:xfrm rot="10800000">
            <a:off x="6524625" y="2302975"/>
            <a:ext cx="2902101" cy="3349300"/>
          </a:xfrm>
          <a:prstGeom prst="rect">
            <a:avLst/>
          </a:prstGeom>
          <a:noFill/>
          <a:ln>
            <a:noFill/>
          </a:ln>
        </p:spPr>
      </p:pic>
      <p:pic>
        <p:nvPicPr>
          <p:cNvPr id="456" name="Google Shape;456;p37"/>
          <p:cNvPicPr preferRelativeResize="0"/>
          <p:nvPr/>
        </p:nvPicPr>
        <p:blipFill rotWithShape="1">
          <a:blip r:embed="rId4">
            <a:alphaModFix/>
          </a:blip>
          <a:srcRect l="13459" t="10222" r="13467" b="21897"/>
          <a:stretch/>
        </p:blipFill>
        <p:spPr>
          <a:xfrm rot="5400000">
            <a:off x="8256375" y="330025"/>
            <a:ext cx="1290150" cy="1174550"/>
          </a:xfrm>
          <a:prstGeom prst="rect">
            <a:avLst/>
          </a:prstGeom>
          <a:noFill/>
          <a:ln>
            <a:noFill/>
          </a:ln>
        </p:spPr>
      </p:pic>
      <p:pic>
        <p:nvPicPr>
          <p:cNvPr id="457" name="Google Shape;457;p37"/>
          <p:cNvPicPr preferRelativeResize="0"/>
          <p:nvPr/>
        </p:nvPicPr>
        <p:blipFill rotWithShape="1">
          <a:blip r:embed="rId5">
            <a:alphaModFix/>
          </a:blip>
          <a:srcRect l="16953" t="13991" r="16953" b="13998"/>
          <a:stretch/>
        </p:blipFill>
        <p:spPr>
          <a:xfrm rot="5400000" flipH="1">
            <a:off x="7856950" y="-205215"/>
            <a:ext cx="1108299" cy="1183405"/>
          </a:xfrm>
          <a:prstGeom prst="rect">
            <a:avLst/>
          </a:prstGeom>
          <a:noFill/>
          <a:ln>
            <a:noFill/>
          </a:ln>
        </p:spPr>
      </p:pic>
      <p:pic>
        <p:nvPicPr>
          <p:cNvPr id="458" name="Google Shape;458;p37"/>
          <p:cNvPicPr preferRelativeResize="0"/>
          <p:nvPr/>
        </p:nvPicPr>
        <p:blipFill rotWithShape="1">
          <a:blip r:embed="rId6">
            <a:alphaModFix/>
          </a:blip>
          <a:srcRect l="22566" t="13147" r="10012" b="11381"/>
          <a:stretch/>
        </p:blipFill>
        <p:spPr>
          <a:xfrm>
            <a:off x="391917" y="-136481"/>
            <a:ext cx="1223151" cy="1341955"/>
          </a:xfrm>
          <a:prstGeom prst="rect">
            <a:avLst/>
          </a:prstGeom>
          <a:noFill/>
          <a:ln>
            <a:noFill/>
          </a:ln>
        </p:spPr>
      </p:pic>
      <p:pic>
        <p:nvPicPr>
          <p:cNvPr id="459" name="Google Shape;459;p37"/>
          <p:cNvPicPr preferRelativeResize="0"/>
          <p:nvPr/>
        </p:nvPicPr>
        <p:blipFill rotWithShape="1">
          <a:blip r:embed="rId7">
            <a:alphaModFix/>
          </a:blip>
          <a:srcRect l="18608" t="12264" r="13576" b="12264"/>
          <a:stretch/>
        </p:blipFill>
        <p:spPr>
          <a:xfrm rot="5400000">
            <a:off x="81438" y="4169163"/>
            <a:ext cx="1085425" cy="1183899"/>
          </a:xfrm>
          <a:prstGeom prst="rect">
            <a:avLst/>
          </a:prstGeom>
          <a:noFill/>
          <a:ln>
            <a:noFill/>
          </a:ln>
        </p:spPr>
      </p:pic>
      <p:pic>
        <p:nvPicPr>
          <p:cNvPr id="460" name="Google Shape;460;p37"/>
          <p:cNvPicPr preferRelativeResize="0"/>
          <p:nvPr/>
        </p:nvPicPr>
        <p:blipFill rotWithShape="1">
          <a:blip r:embed="rId8">
            <a:alphaModFix/>
          </a:blip>
          <a:srcRect l="14855" t="17557" r="21193" b="15274"/>
          <a:stretch/>
        </p:blipFill>
        <p:spPr>
          <a:xfrm>
            <a:off x="-369585" y="-160838"/>
            <a:ext cx="1223169" cy="1259125"/>
          </a:xfrm>
          <a:prstGeom prst="rect">
            <a:avLst/>
          </a:prstGeom>
          <a:noFill/>
          <a:ln>
            <a:noFill/>
          </a:ln>
        </p:spPr>
      </p:pic>
      <p:pic>
        <p:nvPicPr>
          <p:cNvPr id="461" name="Google Shape;461;p37"/>
          <p:cNvPicPr preferRelativeResize="0"/>
          <p:nvPr/>
        </p:nvPicPr>
        <p:blipFill rotWithShape="1">
          <a:blip r:embed="rId9">
            <a:alphaModFix/>
          </a:blip>
          <a:srcRect l="9465" t="9434" r="28507" b="15087"/>
          <a:stretch/>
        </p:blipFill>
        <p:spPr>
          <a:xfrm>
            <a:off x="7927900" y="3725000"/>
            <a:ext cx="1323900" cy="1578826"/>
          </a:xfrm>
          <a:prstGeom prst="rect">
            <a:avLst/>
          </a:prstGeom>
          <a:noFill/>
          <a:ln>
            <a:noFill/>
          </a:ln>
        </p:spPr>
      </p:pic>
      <p:pic>
        <p:nvPicPr>
          <p:cNvPr id="462" name="Google Shape;462;p37"/>
          <p:cNvPicPr preferRelativeResize="0"/>
          <p:nvPr/>
        </p:nvPicPr>
        <p:blipFill rotWithShape="1">
          <a:blip r:embed="rId10">
            <a:alphaModFix/>
          </a:blip>
          <a:srcRect l="24138" t="22554" r="24138" b="22554"/>
          <a:stretch/>
        </p:blipFill>
        <p:spPr>
          <a:xfrm>
            <a:off x="8188575" y="1098267"/>
            <a:ext cx="113900" cy="118467"/>
          </a:xfrm>
          <a:prstGeom prst="rect">
            <a:avLst/>
          </a:prstGeom>
          <a:noFill/>
          <a:ln>
            <a:noFill/>
          </a:ln>
        </p:spPr>
      </p:pic>
      <p:pic>
        <p:nvPicPr>
          <p:cNvPr id="463" name="Google Shape;463;p37"/>
          <p:cNvPicPr preferRelativeResize="0"/>
          <p:nvPr/>
        </p:nvPicPr>
        <p:blipFill rotWithShape="1">
          <a:blip r:embed="rId11">
            <a:alphaModFix/>
          </a:blip>
          <a:srcRect l="18272" t="18334" r="18279" b="18334"/>
          <a:stretch/>
        </p:blipFill>
        <p:spPr>
          <a:xfrm>
            <a:off x="7497990" y="184650"/>
            <a:ext cx="214721" cy="210050"/>
          </a:xfrm>
          <a:prstGeom prst="rect">
            <a:avLst/>
          </a:prstGeom>
          <a:noFill/>
          <a:ln>
            <a:noFill/>
          </a:ln>
        </p:spPr>
      </p:pic>
      <p:pic>
        <p:nvPicPr>
          <p:cNvPr id="464" name="Google Shape;464;p37"/>
          <p:cNvPicPr preferRelativeResize="0"/>
          <p:nvPr/>
        </p:nvPicPr>
        <p:blipFill rotWithShape="1">
          <a:blip r:embed="rId9">
            <a:alphaModFix/>
          </a:blip>
          <a:srcRect l="9465" t="9434" r="28507" b="15087"/>
          <a:stretch/>
        </p:blipFill>
        <p:spPr>
          <a:xfrm rot="1209401" flipH="1">
            <a:off x="-625975" y="624387"/>
            <a:ext cx="1323899" cy="1578827"/>
          </a:xfrm>
          <a:prstGeom prst="rect">
            <a:avLst/>
          </a:prstGeom>
          <a:noFill/>
          <a:ln>
            <a:noFill/>
          </a:ln>
        </p:spPr>
      </p:pic>
      <p:pic>
        <p:nvPicPr>
          <p:cNvPr id="465" name="Google Shape;465;p37"/>
          <p:cNvPicPr preferRelativeResize="0"/>
          <p:nvPr/>
        </p:nvPicPr>
        <p:blipFill rotWithShape="1">
          <a:blip r:embed="rId5">
            <a:alphaModFix/>
          </a:blip>
          <a:srcRect l="16953" t="13991" r="16953" b="13998"/>
          <a:stretch/>
        </p:blipFill>
        <p:spPr>
          <a:xfrm rot="10800000">
            <a:off x="966950" y="4073235"/>
            <a:ext cx="1108299" cy="1183405"/>
          </a:xfrm>
          <a:prstGeom prst="rect">
            <a:avLst/>
          </a:prstGeom>
          <a:noFill/>
          <a:ln>
            <a:noFill/>
          </a:ln>
        </p:spPr>
      </p:pic>
      <p:pic>
        <p:nvPicPr>
          <p:cNvPr id="466" name="Google Shape;466;p37"/>
          <p:cNvPicPr preferRelativeResize="0"/>
          <p:nvPr/>
        </p:nvPicPr>
        <p:blipFill rotWithShape="1">
          <a:blip r:embed="rId11">
            <a:alphaModFix/>
          </a:blip>
          <a:srcRect l="18272" t="18334" r="18279" b="18334"/>
          <a:stretch/>
        </p:blipFill>
        <p:spPr>
          <a:xfrm>
            <a:off x="8074675" y="719125"/>
            <a:ext cx="113900" cy="111400"/>
          </a:xfrm>
          <a:prstGeom prst="rect">
            <a:avLst/>
          </a:prstGeom>
          <a:noFill/>
          <a:ln>
            <a:noFill/>
          </a:ln>
        </p:spPr>
      </p:pic>
      <p:pic>
        <p:nvPicPr>
          <p:cNvPr id="467" name="Google Shape;467;p37"/>
          <p:cNvPicPr preferRelativeResize="0"/>
          <p:nvPr/>
        </p:nvPicPr>
        <p:blipFill rotWithShape="1">
          <a:blip r:embed="rId11">
            <a:alphaModFix/>
          </a:blip>
          <a:srcRect l="18272" t="18334" r="18279" b="18334"/>
          <a:stretch/>
        </p:blipFill>
        <p:spPr>
          <a:xfrm>
            <a:off x="8724275" y="1472675"/>
            <a:ext cx="113900" cy="111400"/>
          </a:xfrm>
          <a:prstGeom prst="rect">
            <a:avLst/>
          </a:prstGeom>
          <a:noFill/>
          <a:ln>
            <a:noFill/>
          </a:ln>
        </p:spPr>
      </p:pic>
      <p:pic>
        <p:nvPicPr>
          <p:cNvPr id="468" name="Google Shape;468;p37"/>
          <p:cNvPicPr preferRelativeResize="0"/>
          <p:nvPr/>
        </p:nvPicPr>
        <p:blipFill rotWithShape="1">
          <a:blip r:embed="rId10">
            <a:alphaModFix/>
          </a:blip>
          <a:srcRect l="24138" t="22554" r="24138" b="22554"/>
          <a:stretch/>
        </p:blipFill>
        <p:spPr>
          <a:xfrm>
            <a:off x="853575" y="4137767"/>
            <a:ext cx="113900" cy="118467"/>
          </a:xfrm>
          <a:prstGeom prst="rect">
            <a:avLst/>
          </a:prstGeom>
          <a:noFill/>
          <a:ln>
            <a:noFill/>
          </a:ln>
        </p:spPr>
      </p:pic>
      <p:pic>
        <p:nvPicPr>
          <p:cNvPr id="469" name="Google Shape;469;p37"/>
          <p:cNvPicPr preferRelativeResize="0"/>
          <p:nvPr/>
        </p:nvPicPr>
        <p:blipFill rotWithShape="1">
          <a:blip r:embed="rId10">
            <a:alphaModFix/>
          </a:blip>
          <a:srcRect l="24138" t="22554" r="24138" b="22554"/>
          <a:stretch/>
        </p:blipFill>
        <p:spPr>
          <a:xfrm>
            <a:off x="185050" y="3724992"/>
            <a:ext cx="113900" cy="118467"/>
          </a:xfrm>
          <a:prstGeom prst="rect">
            <a:avLst/>
          </a:prstGeom>
          <a:noFill/>
          <a:ln>
            <a:noFill/>
          </a:ln>
        </p:spPr>
      </p:pic>
      <p:pic>
        <p:nvPicPr>
          <p:cNvPr id="470" name="Google Shape;470;p37"/>
          <p:cNvPicPr preferRelativeResize="0"/>
          <p:nvPr/>
        </p:nvPicPr>
        <p:blipFill rotWithShape="1">
          <a:blip r:embed="rId11">
            <a:alphaModFix/>
          </a:blip>
          <a:srcRect l="18272" t="18334" r="18279" b="18334"/>
          <a:stretch/>
        </p:blipFill>
        <p:spPr>
          <a:xfrm>
            <a:off x="427250" y="4051275"/>
            <a:ext cx="113900" cy="111400"/>
          </a:xfrm>
          <a:prstGeom prst="rect">
            <a:avLst/>
          </a:prstGeom>
          <a:noFill/>
          <a:ln>
            <a:noFill/>
          </a:ln>
        </p:spPr>
      </p:pic>
      <p:pic>
        <p:nvPicPr>
          <p:cNvPr id="471" name="Google Shape;471;p37"/>
          <p:cNvPicPr preferRelativeResize="0"/>
          <p:nvPr/>
        </p:nvPicPr>
        <p:blipFill rotWithShape="1">
          <a:blip r:embed="rId11">
            <a:alphaModFix/>
          </a:blip>
          <a:srcRect l="18272" t="18334" r="18279" b="18334"/>
          <a:stretch/>
        </p:blipFill>
        <p:spPr>
          <a:xfrm>
            <a:off x="0" y="4414525"/>
            <a:ext cx="113900" cy="111400"/>
          </a:xfrm>
          <a:prstGeom prst="rect">
            <a:avLst/>
          </a:prstGeom>
          <a:noFill/>
          <a:ln>
            <a:noFill/>
          </a:ln>
        </p:spPr>
      </p:pic>
      <p:pic>
        <p:nvPicPr>
          <p:cNvPr id="472" name="Google Shape;472;p37"/>
          <p:cNvPicPr preferRelativeResize="0"/>
          <p:nvPr/>
        </p:nvPicPr>
        <p:blipFill rotWithShape="1">
          <a:blip r:embed="rId10">
            <a:alphaModFix/>
          </a:blip>
          <a:srcRect l="24138" t="22554" r="24138" b="22554"/>
          <a:stretch/>
        </p:blipFill>
        <p:spPr>
          <a:xfrm>
            <a:off x="663050" y="1098267"/>
            <a:ext cx="113900" cy="118467"/>
          </a:xfrm>
          <a:prstGeom prst="rect">
            <a:avLst/>
          </a:prstGeom>
          <a:noFill/>
          <a:ln>
            <a:noFill/>
          </a:ln>
        </p:spPr>
      </p:pic>
      <p:pic>
        <p:nvPicPr>
          <p:cNvPr id="473" name="Google Shape;473;p37"/>
          <p:cNvPicPr preferRelativeResize="0"/>
          <p:nvPr/>
        </p:nvPicPr>
        <p:blipFill rotWithShape="1">
          <a:blip r:embed="rId10">
            <a:alphaModFix/>
          </a:blip>
          <a:srcRect l="24138" t="22554" r="24138" b="22554"/>
          <a:stretch/>
        </p:blipFill>
        <p:spPr>
          <a:xfrm>
            <a:off x="113900" y="1912342"/>
            <a:ext cx="113900" cy="118467"/>
          </a:xfrm>
          <a:prstGeom prst="rect">
            <a:avLst/>
          </a:prstGeom>
          <a:noFill/>
          <a:ln>
            <a:noFill/>
          </a:ln>
        </p:spPr>
      </p:pic>
      <p:pic>
        <p:nvPicPr>
          <p:cNvPr id="474" name="Google Shape;474;p37"/>
          <p:cNvPicPr preferRelativeResize="0"/>
          <p:nvPr/>
        </p:nvPicPr>
        <p:blipFill rotWithShape="1">
          <a:blip r:embed="rId10">
            <a:alphaModFix/>
          </a:blip>
          <a:srcRect l="24138" t="22554" r="24138" b="22554"/>
          <a:stretch/>
        </p:blipFill>
        <p:spPr>
          <a:xfrm>
            <a:off x="7868200" y="4701879"/>
            <a:ext cx="113900" cy="118467"/>
          </a:xfrm>
          <a:prstGeom prst="rect">
            <a:avLst/>
          </a:prstGeom>
          <a:noFill/>
          <a:ln>
            <a:noFill/>
          </a:ln>
        </p:spPr>
      </p:pic>
      <p:pic>
        <p:nvPicPr>
          <p:cNvPr id="475" name="Google Shape;475;p37"/>
          <p:cNvPicPr preferRelativeResize="0"/>
          <p:nvPr/>
        </p:nvPicPr>
        <p:blipFill rotWithShape="1">
          <a:blip r:embed="rId10">
            <a:alphaModFix/>
          </a:blip>
          <a:srcRect l="24138" t="22554" r="24138" b="22554"/>
          <a:stretch/>
        </p:blipFill>
        <p:spPr>
          <a:xfrm>
            <a:off x="8845050" y="3724992"/>
            <a:ext cx="113900" cy="118467"/>
          </a:xfrm>
          <a:prstGeom prst="rect">
            <a:avLst/>
          </a:prstGeom>
          <a:noFill/>
          <a:ln>
            <a:noFill/>
          </a:ln>
        </p:spPr>
      </p:pic>
      <p:pic>
        <p:nvPicPr>
          <p:cNvPr id="476" name="Google Shape;476;p37"/>
          <p:cNvPicPr preferRelativeResize="0"/>
          <p:nvPr/>
        </p:nvPicPr>
        <p:blipFill rotWithShape="1">
          <a:blip r:embed="rId9">
            <a:alphaModFix/>
          </a:blip>
          <a:srcRect l="9465" t="9434" r="28507" b="15087"/>
          <a:stretch/>
        </p:blipFill>
        <p:spPr>
          <a:xfrm>
            <a:off x="8521278" y="3878513"/>
            <a:ext cx="992343" cy="1183426"/>
          </a:xfrm>
          <a:prstGeom prst="rect">
            <a:avLst/>
          </a:prstGeom>
          <a:noFill/>
          <a:ln>
            <a:noFill/>
          </a:ln>
        </p:spPr>
      </p:pic>
      <p:sp>
        <p:nvSpPr>
          <p:cNvPr id="477" name="Google Shape;477;p37"/>
          <p:cNvSpPr txBox="1">
            <a:spLocks noGrp="1"/>
          </p:cNvSpPr>
          <p:nvPr>
            <p:ph type="title"/>
          </p:nvPr>
        </p:nvSpPr>
        <p:spPr>
          <a:xfrm>
            <a:off x="1033850" y="1757263"/>
            <a:ext cx="2658900" cy="80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78" name="Google Shape;478;p37"/>
          <p:cNvSpPr txBox="1">
            <a:spLocks noGrp="1"/>
          </p:cNvSpPr>
          <p:nvPr>
            <p:ph type="subTitle" idx="1"/>
          </p:nvPr>
        </p:nvSpPr>
        <p:spPr>
          <a:xfrm>
            <a:off x="1033850" y="2562463"/>
            <a:ext cx="2658900" cy="1062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16">
    <p:spTree>
      <p:nvGrpSpPr>
        <p:cNvPr id="1" name="Shape 479"/>
        <p:cNvGrpSpPr/>
        <p:nvPr/>
      </p:nvGrpSpPr>
      <p:grpSpPr>
        <a:xfrm>
          <a:off x="0" y="0"/>
          <a:ext cx="0" cy="0"/>
          <a:chOff x="0" y="0"/>
          <a:chExt cx="0" cy="0"/>
        </a:xfrm>
      </p:grpSpPr>
      <p:pic>
        <p:nvPicPr>
          <p:cNvPr id="480" name="Google Shape;480;p38"/>
          <p:cNvPicPr preferRelativeResize="0"/>
          <p:nvPr/>
        </p:nvPicPr>
        <p:blipFill>
          <a:blip r:embed="rId2">
            <a:alphaModFix amt="80000"/>
          </a:blip>
          <a:stretch>
            <a:fillRect/>
          </a:stretch>
        </p:blipFill>
        <p:spPr>
          <a:xfrm>
            <a:off x="125" y="0"/>
            <a:ext cx="9144001" cy="5143500"/>
          </a:xfrm>
          <a:prstGeom prst="rect">
            <a:avLst/>
          </a:prstGeom>
          <a:noFill/>
          <a:ln>
            <a:noFill/>
          </a:ln>
        </p:spPr>
      </p:pic>
      <p:sp>
        <p:nvSpPr>
          <p:cNvPr id="481" name="Google Shape;481;p38"/>
          <p:cNvSpPr>
            <a:spLocks noGrp="1"/>
          </p:cNvSpPr>
          <p:nvPr>
            <p:ph type="pic" idx="2"/>
          </p:nvPr>
        </p:nvSpPr>
        <p:spPr>
          <a:xfrm>
            <a:off x="1434750" y="784050"/>
            <a:ext cx="3032400" cy="3575400"/>
          </a:xfrm>
          <a:prstGeom prst="ellipse">
            <a:avLst/>
          </a:prstGeom>
          <a:noFill/>
          <a:ln>
            <a:noFill/>
          </a:ln>
        </p:spPr>
      </p:sp>
      <p:pic>
        <p:nvPicPr>
          <p:cNvPr id="482" name="Google Shape;482;p38"/>
          <p:cNvPicPr preferRelativeResize="0"/>
          <p:nvPr/>
        </p:nvPicPr>
        <p:blipFill rotWithShape="1">
          <a:blip r:embed="rId3">
            <a:alphaModFix/>
          </a:blip>
          <a:srcRect l="47550" b="18817"/>
          <a:stretch/>
        </p:blipFill>
        <p:spPr>
          <a:xfrm flipH="1">
            <a:off x="-250425" y="-149775"/>
            <a:ext cx="2529900" cy="2610575"/>
          </a:xfrm>
          <a:prstGeom prst="rect">
            <a:avLst/>
          </a:prstGeom>
          <a:noFill/>
          <a:ln>
            <a:noFill/>
          </a:ln>
        </p:spPr>
      </p:pic>
      <p:pic>
        <p:nvPicPr>
          <p:cNvPr id="483" name="Google Shape;483;p38"/>
          <p:cNvPicPr preferRelativeResize="0"/>
          <p:nvPr/>
        </p:nvPicPr>
        <p:blipFill rotWithShape="1">
          <a:blip r:embed="rId3">
            <a:alphaModFix/>
          </a:blip>
          <a:srcRect l="47550" b="18817"/>
          <a:stretch/>
        </p:blipFill>
        <p:spPr>
          <a:xfrm rot="10800000" flipH="1">
            <a:off x="7102550" y="2649625"/>
            <a:ext cx="2529900" cy="2610575"/>
          </a:xfrm>
          <a:prstGeom prst="rect">
            <a:avLst/>
          </a:prstGeom>
          <a:noFill/>
          <a:ln>
            <a:noFill/>
          </a:ln>
        </p:spPr>
      </p:pic>
      <p:pic>
        <p:nvPicPr>
          <p:cNvPr id="484" name="Google Shape;484;p38"/>
          <p:cNvPicPr preferRelativeResize="0"/>
          <p:nvPr/>
        </p:nvPicPr>
        <p:blipFill rotWithShape="1">
          <a:blip r:embed="rId4">
            <a:alphaModFix/>
          </a:blip>
          <a:srcRect l="30870" t="15242" r="25850" b="15249"/>
          <a:stretch/>
        </p:blipFill>
        <p:spPr>
          <a:xfrm>
            <a:off x="7767191" y="-208850"/>
            <a:ext cx="1656518" cy="1497700"/>
          </a:xfrm>
          <a:prstGeom prst="rect">
            <a:avLst/>
          </a:prstGeom>
          <a:noFill/>
          <a:ln>
            <a:noFill/>
          </a:ln>
        </p:spPr>
      </p:pic>
      <p:pic>
        <p:nvPicPr>
          <p:cNvPr id="485" name="Google Shape;485;p38"/>
          <p:cNvPicPr preferRelativeResize="0"/>
          <p:nvPr/>
        </p:nvPicPr>
        <p:blipFill rotWithShape="1">
          <a:blip r:embed="rId4">
            <a:alphaModFix/>
          </a:blip>
          <a:srcRect l="30870" t="15242" r="25850" b="15249"/>
          <a:stretch/>
        </p:blipFill>
        <p:spPr>
          <a:xfrm rot="10800000" flipH="1">
            <a:off x="-360809" y="3978900"/>
            <a:ext cx="1656518" cy="1497700"/>
          </a:xfrm>
          <a:prstGeom prst="rect">
            <a:avLst/>
          </a:prstGeom>
          <a:noFill/>
          <a:ln>
            <a:noFill/>
          </a:ln>
        </p:spPr>
      </p:pic>
      <p:pic>
        <p:nvPicPr>
          <p:cNvPr id="486" name="Google Shape;486;p38"/>
          <p:cNvPicPr preferRelativeResize="0"/>
          <p:nvPr/>
        </p:nvPicPr>
        <p:blipFill rotWithShape="1">
          <a:blip r:embed="rId5">
            <a:alphaModFix/>
          </a:blip>
          <a:srcRect l="20829" r="20823"/>
          <a:stretch/>
        </p:blipFill>
        <p:spPr>
          <a:xfrm>
            <a:off x="8002613" y="148147"/>
            <a:ext cx="325049" cy="391847"/>
          </a:xfrm>
          <a:prstGeom prst="rect">
            <a:avLst/>
          </a:prstGeom>
          <a:noFill/>
          <a:ln>
            <a:noFill/>
          </a:ln>
        </p:spPr>
      </p:pic>
      <p:pic>
        <p:nvPicPr>
          <p:cNvPr id="487" name="Google Shape;487;p38"/>
          <p:cNvPicPr preferRelativeResize="0"/>
          <p:nvPr/>
        </p:nvPicPr>
        <p:blipFill rotWithShape="1">
          <a:blip r:embed="rId6">
            <a:alphaModFix/>
          </a:blip>
          <a:srcRect l="18253" t="11994" r="18253" b="11994"/>
          <a:stretch/>
        </p:blipFill>
        <p:spPr>
          <a:xfrm rot="-6960177">
            <a:off x="8332506" y="308512"/>
            <a:ext cx="723639" cy="864575"/>
          </a:xfrm>
          <a:prstGeom prst="rect">
            <a:avLst/>
          </a:prstGeom>
          <a:noFill/>
          <a:ln>
            <a:noFill/>
          </a:ln>
        </p:spPr>
      </p:pic>
      <p:pic>
        <p:nvPicPr>
          <p:cNvPr id="488" name="Google Shape;488;p38"/>
          <p:cNvPicPr preferRelativeResize="0"/>
          <p:nvPr/>
        </p:nvPicPr>
        <p:blipFill rotWithShape="1">
          <a:blip r:embed="rId5">
            <a:alphaModFix/>
          </a:blip>
          <a:srcRect l="20829" r="20823"/>
          <a:stretch/>
        </p:blipFill>
        <p:spPr>
          <a:xfrm>
            <a:off x="779888" y="4603372"/>
            <a:ext cx="325049" cy="391847"/>
          </a:xfrm>
          <a:prstGeom prst="rect">
            <a:avLst/>
          </a:prstGeom>
          <a:noFill/>
          <a:ln>
            <a:noFill/>
          </a:ln>
        </p:spPr>
      </p:pic>
      <p:pic>
        <p:nvPicPr>
          <p:cNvPr id="489" name="Google Shape;489;p38"/>
          <p:cNvPicPr preferRelativeResize="0"/>
          <p:nvPr/>
        </p:nvPicPr>
        <p:blipFill rotWithShape="1">
          <a:blip r:embed="rId7">
            <a:alphaModFix/>
          </a:blip>
          <a:srcRect l="28018" t="11751" r="28023" b="11743"/>
          <a:stretch/>
        </p:blipFill>
        <p:spPr>
          <a:xfrm rot="850832">
            <a:off x="124020" y="4347160"/>
            <a:ext cx="400712" cy="697356"/>
          </a:xfrm>
          <a:prstGeom prst="rect">
            <a:avLst/>
          </a:prstGeom>
          <a:noFill/>
          <a:ln>
            <a:noFill/>
          </a:ln>
        </p:spPr>
      </p:pic>
      <p:sp>
        <p:nvSpPr>
          <p:cNvPr id="490" name="Google Shape;490;p38"/>
          <p:cNvSpPr txBox="1">
            <a:spLocks noGrp="1"/>
          </p:cNvSpPr>
          <p:nvPr>
            <p:ph type="title"/>
          </p:nvPr>
        </p:nvSpPr>
        <p:spPr>
          <a:xfrm>
            <a:off x="4869900" y="1340550"/>
            <a:ext cx="3541200" cy="16152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600"/>
              <a:buNone/>
              <a:defRPr sz="5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1" name="Google Shape;491;p38"/>
          <p:cNvSpPr txBox="1">
            <a:spLocks noGrp="1"/>
          </p:cNvSpPr>
          <p:nvPr>
            <p:ph type="subTitle" idx="1"/>
          </p:nvPr>
        </p:nvSpPr>
        <p:spPr>
          <a:xfrm>
            <a:off x="4869888" y="2955750"/>
            <a:ext cx="3541200" cy="847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5"/>
        <p:cNvGrpSpPr/>
        <p:nvPr/>
      </p:nvGrpSpPr>
      <p:grpSpPr>
        <a:xfrm>
          <a:off x="0" y="0"/>
          <a:ext cx="0" cy="0"/>
          <a:chOff x="0" y="0"/>
          <a:chExt cx="0" cy="0"/>
        </a:xfrm>
      </p:grpSpPr>
      <p:pic>
        <p:nvPicPr>
          <p:cNvPr id="26" name="Google Shape;26;p3"/>
          <p:cNvPicPr preferRelativeResize="0"/>
          <p:nvPr/>
        </p:nvPicPr>
        <p:blipFill>
          <a:blip r:embed="rId2">
            <a:alphaModFix amt="30000"/>
          </a:blip>
          <a:stretch>
            <a:fillRect/>
          </a:stretch>
        </p:blipFill>
        <p:spPr>
          <a:xfrm>
            <a:off x="125" y="0"/>
            <a:ext cx="9144001" cy="5143500"/>
          </a:xfrm>
          <a:prstGeom prst="rect">
            <a:avLst/>
          </a:prstGeom>
          <a:noFill/>
          <a:ln>
            <a:noFill/>
          </a:ln>
        </p:spPr>
      </p:pic>
      <p:pic>
        <p:nvPicPr>
          <p:cNvPr id="27" name="Google Shape;27;p3"/>
          <p:cNvPicPr preferRelativeResize="0"/>
          <p:nvPr/>
        </p:nvPicPr>
        <p:blipFill rotWithShape="1">
          <a:blip r:embed="rId3">
            <a:alphaModFix/>
          </a:blip>
          <a:srcRect l="31810" t="20976" r="25966" b="16854"/>
          <a:stretch/>
        </p:blipFill>
        <p:spPr>
          <a:xfrm rot="-2700000">
            <a:off x="7318431" y="2975296"/>
            <a:ext cx="2812333" cy="2331305"/>
          </a:xfrm>
          <a:prstGeom prst="rect">
            <a:avLst/>
          </a:prstGeom>
          <a:noFill/>
          <a:ln>
            <a:noFill/>
          </a:ln>
        </p:spPr>
      </p:pic>
      <p:pic>
        <p:nvPicPr>
          <p:cNvPr id="28" name="Google Shape;28;p3"/>
          <p:cNvPicPr preferRelativeResize="0"/>
          <p:nvPr/>
        </p:nvPicPr>
        <p:blipFill rotWithShape="1">
          <a:blip r:embed="rId3">
            <a:alphaModFix/>
          </a:blip>
          <a:srcRect l="31810" t="20976" r="25966" b="16854"/>
          <a:stretch/>
        </p:blipFill>
        <p:spPr>
          <a:xfrm rot="-2700000">
            <a:off x="-1283812" y="-733175"/>
            <a:ext cx="3857675" cy="3197851"/>
          </a:xfrm>
          <a:prstGeom prst="rect">
            <a:avLst/>
          </a:prstGeom>
          <a:noFill/>
          <a:ln>
            <a:noFill/>
          </a:ln>
        </p:spPr>
      </p:pic>
      <p:sp>
        <p:nvSpPr>
          <p:cNvPr id="29" name="Google Shape;29;p3"/>
          <p:cNvSpPr txBox="1">
            <a:spLocks noGrp="1"/>
          </p:cNvSpPr>
          <p:nvPr>
            <p:ph type="title"/>
          </p:nvPr>
        </p:nvSpPr>
        <p:spPr>
          <a:xfrm>
            <a:off x="720000" y="3057125"/>
            <a:ext cx="4360200" cy="109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0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30" name="Google Shape;30;p3"/>
          <p:cNvSpPr txBox="1">
            <a:spLocks noGrp="1"/>
          </p:cNvSpPr>
          <p:nvPr>
            <p:ph type="title" idx="2" hasCustomPrompt="1"/>
          </p:nvPr>
        </p:nvSpPr>
        <p:spPr>
          <a:xfrm>
            <a:off x="1463400" y="540000"/>
            <a:ext cx="2873400" cy="2031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1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 name="Google Shape;31;p3"/>
          <p:cNvSpPr txBox="1">
            <a:spLocks noGrp="1"/>
          </p:cNvSpPr>
          <p:nvPr>
            <p:ph type="subTitle" idx="1"/>
          </p:nvPr>
        </p:nvSpPr>
        <p:spPr>
          <a:xfrm rot="462">
            <a:off x="1783576" y="3972750"/>
            <a:ext cx="22332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531"/>
        <p:cNvGrpSpPr/>
        <p:nvPr/>
      </p:nvGrpSpPr>
      <p:grpSpPr>
        <a:xfrm>
          <a:off x="0" y="0"/>
          <a:ext cx="0" cy="0"/>
          <a:chOff x="0" y="0"/>
          <a:chExt cx="0" cy="0"/>
        </a:xfrm>
      </p:grpSpPr>
      <p:pic>
        <p:nvPicPr>
          <p:cNvPr id="532" name="Google Shape;532;p43"/>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533" name="Google Shape;533;p43"/>
          <p:cNvPicPr preferRelativeResize="0"/>
          <p:nvPr/>
        </p:nvPicPr>
        <p:blipFill>
          <a:blip r:embed="rId3">
            <a:alphaModFix/>
          </a:blip>
          <a:stretch>
            <a:fillRect/>
          </a:stretch>
        </p:blipFill>
        <p:spPr>
          <a:xfrm>
            <a:off x="-624400" y="180425"/>
            <a:ext cx="5183200" cy="1283475"/>
          </a:xfrm>
          <a:prstGeom prst="rect">
            <a:avLst/>
          </a:prstGeom>
          <a:noFill/>
          <a:ln>
            <a:noFill/>
          </a:ln>
        </p:spPr>
      </p:pic>
      <p:pic>
        <p:nvPicPr>
          <p:cNvPr id="534" name="Google Shape;534;p43"/>
          <p:cNvPicPr preferRelativeResize="0"/>
          <p:nvPr/>
        </p:nvPicPr>
        <p:blipFill rotWithShape="1">
          <a:blip r:embed="rId4">
            <a:alphaModFix/>
          </a:blip>
          <a:srcRect l="30870" t="15242" r="25850" b="15249"/>
          <a:stretch/>
        </p:blipFill>
        <p:spPr>
          <a:xfrm rot="10800000">
            <a:off x="6913139" y="-422020"/>
            <a:ext cx="1904380" cy="1721795"/>
          </a:xfrm>
          <a:prstGeom prst="rect">
            <a:avLst/>
          </a:prstGeom>
          <a:noFill/>
          <a:ln>
            <a:noFill/>
          </a:ln>
        </p:spPr>
      </p:pic>
      <p:pic>
        <p:nvPicPr>
          <p:cNvPr id="535" name="Google Shape;535;p43"/>
          <p:cNvPicPr preferRelativeResize="0"/>
          <p:nvPr/>
        </p:nvPicPr>
        <p:blipFill rotWithShape="1">
          <a:blip r:embed="rId5">
            <a:alphaModFix/>
          </a:blip>
          <a:srcRect l="12178" t="10820" r="12178" b="10828"/>
          <a:stretch/>
        </p:blipFill>
        <p:spPr>
          <a:xfrm rot="-8731851">
            <a:off x="6870527" y="-105811"/>
            <a:ext cx="868730" cy="898042"/>
          </a:xfrm>
          <a:prstGeom prst="rect">
            <a:avLst/>
          </a:prstGeom>
          <a:noFill/>
          <a:ln>
            <a:noFill/>
          </a:ln>
        </p:spPr>
      </p:pic>
      <p:pic>
        <p:nvPicPr>
          <p:cNvPr id="536" name="Google Shape;536;p43"/>
          <p:cNvPicPr preferRelativeResize="0"/>
          <p:nvPr/>
        </p:nvPicPr>
        <p:blipFill rotWithShape="1">
          <a:blip r:embed="rId6">
            <a:alphaModFix/>
          </a:blip>
          <a:srcRect l="12422" t="10820" r="12422" b="10828"/>
          <a:stretch/>
        </p:blipFill>
        <p:spPr>
          <a:xfrm rot="10800000">
            <a:off x="8459369" y="120777"/>
            <a:ext cx="805832" cy="838445"/>
          </a:xfrm>
          <a:prstGeom prst="rect">
            <a:avLst/>
          </a:prstGeom>
          <a:noFill/>
          <a:ln>
            <a:noFill/>
          </a:ln>
        </p:spPr>
      </p:pic>
      <p:pic>
        <p:nvPicPr>
          <p:cNvPr id="537" name="Google Shape;537;p43"/>
          <p:cNvPicPr preferRelativeResize="0"/>
          <p:nvPr/>
        </p:nvPicPr>
        <p:blipFill rotWithShape="1">
          <a:blip r:embed="rId7">
            <a:alphaModFix/>
          </a:blip>
          <a:srcRect l="17570" t="13034" r="17570" b="13034"/>
          <a:stretch/>
        </p:blipFill>
        <p:spPr>
          <a:xfrm rot="9490208">
            <a:off x="6210075" y="192091"/>
            <a:ext cx="598028" cy="680332"/>
          </a:xfrm>
          <a:prstGeom prst="rect">
            <a:avLst/>
          </a:prstGeom>
          <a:noFill/>
          <a:ln>
            <a:noFill/>
          </a:ln>
        </p:spPr>
      </p:pic>
      <p:pic>
        <p:nvPicPr>
          <p:cNvPr id="538" name="Google Shape;538;p43"/>
          <p:cNvPicPr preferRelativeResize="0"/>
          <p:nvPr/>
        </p:nvPicPr>
        <p:blipFill rotWithShape="1">
          <a:blip r:embed="rId8">
            <a:alphaModFix/>
          </a:blip>
          <a:srcRect l="14225" t="14955" r="14218" b="14962"/>
          <a:stretch/>
        </p:blipFill>
        <p:spPr>
          <a:xfrm rot="10800000">
            <a:off x="7382675" y="-183664"/>
            <a:ext cx="1330600" cy="1300625"/>
          </a:xfrm>
          <a:prstGeom prst="rect">
            <a:avLst/>
          </a:prstGeom>
          <a:noFill/>
          <a:ln>
            <a:noFill/>
          </a:ln>
        </p:spPr>
      </p:pic>
      <p:sp>
        <p:nvSpPr>
          <p:cNvPr id="539" name="Google Shape;539;p4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40" name="Google Shape;540;p43"/>
          <p:cNvSpPr txBox="1">
            <a:spLocks noGrp="1"/>
          </p:cNvSpPr>
          <p:nvPr>
            <p:ph type="title" idx="2"/>
          </p:nvPr>
        </p:nvSpPr>
        <p:spPr>
          <a:xfrm>
            <a:off x="721850" y="1415425"/>
            <a:ext cx="2336400" cy="80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41" name="Google Shape;541;p43"/>
          <p:cNvSpPr txBox="1">
            <a:spLocks noGrp="1"/>
          </p:cNvSpPr>
          <p:nvPr>
            <p:ph type="subTitle" idx="1"/>
          </p:nvPr>
        </p:nvSpPr>
        <p:spPr>
          <a:xfrm>
            <a:off x="721846"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2" name="Google Shape;542;p43"/>
          <p:cNvSpPr txBox="1">
            <a:spLocks noGrp="1"/>
          </p:cNvSpPr>
          <p:nvPr>
            <p:ph type="title" idx="3"/>
          </p:nvPr>
        </p:nvSpPr>
        <p:spPr>
          <a:xfrm>
            <a:off x="3404263" y="1415444"/>
            <a:ext cx="2336400" cy="80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43" name="Google Shape;543;p43"/>
          <p:cNvSpPr txBox="1">
            <a:spLocks noGrp="1"/>
          </p:cNvSpPr>
          <p:nvPr>
            <p:ph type="subTitle" idx="4"/>
          </p:nvPr>
        </p:nvSpPr>
        <p:spPr>
          <a:xfrm>
            <a:off x="3404263" y="4000816"/>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4" name="Google Shape;544;p43"/>
          <p:cNvSpPr txBox="1">
            <a:spLocks noGrp="1"/>
          </p:cNvSpPr>
          <p:nvPr>
            <p:ph type="title" idx="5"/>
          </p:nvPr>
        </p:nvSpPr>
        <p:spPr>
          <a:xfrm>
            <a:off x="6085750" y="1415425"/>
            <a:ext cx="2336400" cy="80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45" name="Google Shape;545;p43"/>
          <p:cNvSpPr txBox="1">
            <a:spLocks noGrp="1"/>
          </p:cNvSpPr>
          <p:nvPr>
            <p:ph type="subTitle" idx="6"/>
          </p:nvPr>
        </p:nvSpPr>
        <p:spPr>
          <a:xfrm>
            <a:off x="60876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CUSTOM_8">
    <p:spTree>
      <p:nvGrpSpPr>
        <p:cNvPr id="1" name="Shape 546"/>
        <p:cNvGrpSpPr/>
        <p:nvPr/>
      </p:nvGrpSpPr>
      <p:grpSpPr>
        <a:xfrm>
          <a:off x="0" y="0"/>
          <a:ext cx="0" cy="0"/>
          <a:chOff x="0" y="0"/>
          <a:chExt cx="0" cy="0"/>
        </a:xfrm>
      </p:grpSpPr>
      <p:pic>
        <p:nvPicPr>
          <p:cNvPr id="547" name="Google Shape;547;p44"/>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548" name="Google Shape;548;p44"/>
          <p:cNvPicPr preferRelativeResize="0"/>
          <p:nvPr/>
        </p:nvPicPr>
        <p:blipFill>
          <a:blip r:embed="rId3">
            <a:alphaModFix/>
          </a:blip>
          <a:stretch>
            <a:fillRect/>
          </a:stretch>
        </p:blipFill>
        <p:spPr>
          <a:xfrm>
            <a:off x="-624400" y="180425"/>
            <a:ext cx="5183200" cy="1283475"/>
          </a:xfrm>
          <a:prstGeom prst="rect">
            <a:avLst/>
          </a:prstGeom>
          <a:noFill/>
          <a:ln>
            <a:noFill/>
          </a:ln>
        </p:spPr>
      </p:pic>
      <p:sp>
        <p:nvSpPr>
          <p:cNvPr id="549" name="Google Shape;549;p4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550" name="Google Shape;550;p44"/>
          <p:cNvSpPr txBox="1">
            <a:spLocks noGrp="1"/>
          </p:cNvSpPr>
          <p:nvPr>
            <p:ph type="title" idx="2"/>
          </p:nvPr>
        </p:nvSpPr>
        <p:spPr>
          <a:xfrm>
            <a:off x="3398060" y="2506100"/>
            <a:ext cx="2347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51" name="Google Shape;551;p44"/>
          <p:cNvSpPr txBox="1">
            <a:spLocks noGrp="1"/>
          </p:cNvSpPr>
          <p:nvPr>
            <p:ph type="subTitle" idx="1"/>
          </p:nvPr>
        </p:nvSpPr>
        <p:spPr>
          <a:xfrm>
            <a:off x="3398050" y="3097900"/>
            <a:ext cx="2347800" cy="774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2" name="Google Shape;552;p44"/>
          <p:cNvSpPr txBox="1">
            <a:spLocks noGrp="1"/>
          </p:cNvSpPr>
          <p:nvPr>
            <p:ph type="title" idx="3"/>
          </p:nvPr>
        </p:nvSpPr>
        <p:spPr>
          <a:xfrm>
            <a:off x="5935635" y="2506100"/>
            <a:ext cx="2347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53" name="Google Shape;553;p44"/>
          <p:cNvSpPr txBox="1">
            <a:spLocks noGrp="1"/>
          </p:cNvSpPr>
          <p:nvPr>
            <p:ph type="subTitle" idx="4"/>
          </p:nvPr>
        </p:nvSpPr>
        <p:spPr>
          <a:xfrm>
            <a:off x="5935625" y="3097900"/>
            <a:ext cx="2347800" cy="774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4" name="Google Shape;554;p44"/>
          <p:cNvSpPr txBox="1">
            <a:spLocks noGrp="1"/>
          </p:cNvSpPr>
          <p:nvPr>
            <p:ph type="title" idx="5"/>
          </p:nvPr>
        </p:nvSpPr>
        <p:spPr>
          <a:xfrm>
            <a:off x="860485" y="2506100"/>
            <a:ext cx="2347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55" name="Google Shape;555;p44"/>
          <p:cNvSpPr txBox="1">
            <a:spLocks noGrp="1"/>
          </p:cNvSpPr>
          <p:nvPr>
            <p:ph type="subTitle" idx="6"/>
          </p:nvPr>
        </p:nvSpPr>
        <p:spPr>
          <a:xfrm>
            <a:off x="860475" y="3097900"/>
            <a:ext cx="2347800" cy="774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556" name="Google Shape;556;p44"/>
          <p:cNvPicPr preferRelativeResize="0"/>
          <p:nvPr/>
        </p:nvPicPr>
        <p:blipFill rotWithShape="1">
          <a:blip r:embed="rId4">
            <a:alphaModFix/>
          </a:blip>
          <a:srcRect l="30870" t="15242" r="25850" b="15249"/>
          <a:stretch/>
        </p:blipFill>
        <p:spPr>
          <a:xfrm rot="10800000">
            <a:off x="7330825" y="-674901"/>
            <a:ext cx="2316849" cy="2094701"/>
          </a:xfrm>
          <a:prstGeom prst="rect">
            <a:avLst/>
          </a:prstGeom>
          <a:noFill/>
          <a:ln>
            <a:noFill/>
          </a:ln>
        </p:spPr>
      </p:pic>
      <p:pic>
        <p:nvPicPr>
          <p:cNvPr id="557" name="Google Shape;557;p44"/>
          <p:cNvPicPr preferRelativeResize="0"/>
          <p:nvPr/>
        </p:nvPicPr>
        <p:blipFill rotWithShape="1">
          <a:blip r:embed="rId4">
            <a:alphaModFix/>
          </a:blip>
          <a:srcRect l="30870" t="15242" r="25850" b="15249"/>
          <a:stretch/>
        </p:blipFill>
        <p:spPr>
          <a:xfrm rot="10800000" flipH="1">
            <a:off x="-1401800" y="3307475"/>
            <a:ext cx="2745700" cy="2482450"/>
          </a:xfrm>
          <a:prstGeom prst="rect">
            <a:avLst/>
          </a:prstGeom>
          <a:noFill/>
          <a:ln>
            <a:noFill/>
          </a:ln>
        </p:spPr>
      </p:pic>
      <p:pic>
        <p:nvPicPr>
          <p:cNvPr id="558" name="Google Shape;558;p44"/>
          <p:cNvPicPr preferRelativeResize="0"/>
          <p:nvPr/>
        </p:nvPicPr>
        <p:blipFill rotWithShape="1">
          <a:blip r:embed="rId5">
            <a:alphaModFix/>
          </a:blip>
          <a:srcRect t="33457"/>
          <a:stretch/>
        </p:blipFill>
        <p:spPr>
          <a:xfrm flipH="1">
            <a:off x="6758044" y="4528550"/>
            <a:ext cx="2314281" cy="866900"/>
          </a:xfrm>
          <a:prstGeom prst="rect">
            <a:avLst/>
          </a:prstGeom>
          <a:noFill/>
          <a:ln>
            <a:noFill/>
          </a:ln>
        </p:spPr>
      </p:pic>
      <p:pic>
        <p:nvPicPr>
          <p:cNvPr id="559" name="Google Shape;559;p44"/>
          <p:cNvPicPr preferRelativeResize="0"/>
          <p:nvPr/>
        </p:nvPicPr>
        <p:blipFill rotWithShape="1">
          <a:blip r:embed="rId6">
            <a:alphaModFix/>
          </a:blip>
          <a:srcRect l="59222" r="842" b="17702"/>
          <a:stretch/>
        </p:blipFill>
        <p:spPr>
          <a:xfrm>
            <a:off x="7746900" y="-242575"/>
            <a:ext cx="1641399" cy="2255025"/>
          </a:xfrm>
          <a:prstGeom prst="rect">
            <a:avLst/>
          </a:prstGeom>
          <a:noFill/>
          <a:ln>
            <a:noFill/>
          </a:ln>
        </p:spPr>
      </p:pic>
      <p:pic>
        <p:nvPicPr>
          <p:cNvPr id="560" name="Google Shape;560;p44"/>
          <p:cNvPicPr preferRelativeResize="0"/>
          <p:nvPr/>
        </p:nvPicPr>
        <p:blipFill rotWithShape="1">
          <a:blip r:embed="rId7">
            <a:alphaModFix/>
          </a:blip>
          <a:srcRect l="17570" t="13034" r="17570" b="13034"/>
          <a:stretch/>
        </p:blipFill>
        <p:spPr>
          <a:xfrm rot="9490208">
            <a:off x="16925" y="-33959"/>
            <a:ext cx="598028" cy="6803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61"/>
        <p:cNvGrpSpPr/>
        <p:nvPr/>
      </p:nvGrpSpPr>
      <p:grpSpPr>
        <a:xfrm>
          <a:off x="0" y="0"/>
          <a:ext cx="0" cy="0"/>
          <a:chOff x="0" y="0"/>
          <a:chExt cx="0" cy="0"/>
        </a:xfrm>
      </p:grpSpPr>
      <p:pic>
        <p:nvPicPr>
          <p:cNvPr id="562" name="Google Shape;562;p45"/>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563" name="Google Shape;563;p45"/>
          <p:cNvPicPr preferRelativeResize="0"/>
          <p:nvPr/>
        </p:nvPicPr>
        <p:blipFill>
          <a:blip r:embed="rId3">
            <a:alphaModFix/>
          </a:blip>
          <a:stretch>
            <a:fillRect/>
          </a:stretch>
        </p:blipFill>
        <p:spPr>
          <a:xfrm>
            <a:off x="-624400" y="180425"/>
            <a:ext cx="4520674" cy="1283475"/>
          </a:xfrm>
          <a:prstGeom prst="rect">
            <a:avLst/>
          </a:prstGeom>
          <a:noFill/>
          <a:ln>
            <a:noFill/>
          </a:ln>
        </p:spPr>
      </p:pic>
      <p:pic>
        <p:nvPicPr>
          <p:cNvPr id="564" name="Google Shape;564;p45"/>
          <p:cNvPicPr preferRelativeResize="0"/>
          <p:nvPr/>
        </p:nvPicPr>
        <p:blipFill rotWithShape="1">
          <a:blip r:embed="rId4">
            <a:alphaModFix/>
          </a:blip>
          <a:srcRect l="17371" r="17371"/>
          <a:stretch/>
        </p:blipFill>
        <p:spPr>
          <a:xfrm flipH="1">
            <a:off x="-509300" y="-43700"/>
            <a:ext cx="1396300" cy="5143500"/>
          </a:xfrm>
          <a:prstGeom prst="rect">
            <a:avLst/>
          </a:prstGeom>
          <a:noFill/>
          <a:ln>
            <a:noFill/>
          </a:ln>
        </p:spPr>
      </p:pic>
      <p:sp>
        <p:nvSpPr>
          <p:cNvPr id="565" name="Google Shape;565;p45"/>
          <p:cNvSpPr txBox="1">
            <a:spLocks noGrp="1"/>
          </p:cNvSpPr>
          <p:nvPr>
            <p:ph type="title"/>
          </p:nvPr>
        </p:nvSpPr>
        <p:spPr>
          <a:xfrm>
            <a:off x="1339750" y="1378050"/>
            <a:ext cx="2867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66" name="Google Shape;566;p45"/>
          <p:cNvSpPr txBox="1">
            <a:spLocks noGrp="1"/>
          </p:cNvSpPr>
          <p:nvPr>
            <p:ph type="subTitle" idx="1"/>
          </p:nvPr>
        </p:nvSpPr>
        <p:spPr>
          <a:xfrm>
            <a:off x="1339763" y="2269375"/>
            <a:ext cx="28671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7" name="Google Shape;567;p45"/>
          <p:cNvSpPr txBox="1">
            <a:spLocks noGrp="1"/>
          </p:cNvSpPr>
          <p:nvPr>
            <p:ph type="title" idx="2"/>
          </p:nvPr>
        </p:nvSpPr>
        <p:spPr>
          <a:xfrm>
            <a:off x="4937155" y="1378050"/>
            <a:ext cx="2867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68" name="Google Shape;568;p45"/>
          <p:cNvSpPr txBox="1">
            <a:spLocks noGrp="1"/>
          </p:cNvSpPr>
          <p:nvPr>
            <p:ph type="subTitle" idx="3"/>
          </p:nvPr>
        </p:nvSpPr>
        <p:spPr>
          <a:xfrm>
            <a:off x="4937165" y="2269375"/>
            <a:ext cx="28671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9" name="Google Shape;569;p45"/>
          <p:cNvSpPr txBox="1">
            <a:spLocks noGrp="1"/>
          </p:cNvSpPr>
          <p:nvPr>
            <p:ph type="title" idx="4"/>
          </p:nvPr>
        </p:nvSpPr>
        <p:spPr>
          <a:xfrm>
            <a:off x="1339738" y="3147875"/>
            <a:ext cx="2867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70" name="Google Shape;570;p45"/>
          <p:cNvSpPr txBox="1">
            <a:spLocks noGrp="1"/>
          </p:cNvSpPr>
          <p:nvPr>
            <p:ph type="subTitle" idx="5"/>
          </p:nvPr>
        </p:nvSpPr>
        <p:spPr>
          <a:xfrm>
            <a:off x="1339750" y="4039200"/>
            <a:ext cx="28671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1" name="Google Shape;571;p45"/>
          <p:cNvSpPr txBox="1">
            <a:spLocks noGrp="1"/>
          </p:cNvSpPr>
          <p:nvPr>
            <p:ph type="title" idx="6"/>
          </p:nvPr>
        </p:nvSpPr>
        <p:spPr>
          <a:xfrm>
            <a:off x="4937143" y="3147875"/>
            <a:ext cx="2867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72" name="Google Shape;572;p45"/>
          <p:cNvSpPr txBox="1">
            <a:spLocks noGrp="1"/>
          </p:cNvSpPr>
          <p:nvPr>
            <p:ph type="subTitle" idx="7"/>
          </p:nvPr>
        </p:nvSpPr>
        <p:spPr>
          <a:xfrm>
            <a:off x="4937152" y="4039200"/>
            <a:ext cx="28671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573" name="Google Shape;573;p45"/>
          <p:cNvPicPr preferRelativeResize="0"/>
          <p:nvPr/>
        </p:nvPicPr>
        <p:blipFill rotWithShape="1">
          <a:blip r:embed="rId5">
            <a:alphaModFix/>
          </a:blip>
          <a:srcRect l="32087" t="20128" r="25355" b="15872"/>
          <a:stretch/>
        </p:blipFill>
        <p:spPr>
          <a:xfrm>
            <a:off x="7157950" y="-177250"/>
            <a:ext cx="2014375" cy="1705276"/>
          </a:xfrm>
          <a:prstGeom prst="rect">
            <a:avLst/>
          </a:prstGeom>
          <a:noFill/>
          <a:ln>
            <a:noFill/>
          </a:ln>
        </p:spPr>
      </p:pic>
      <p:pic>
        <p:nvPicPr>
          <p:cNvPr id="574" name="Google Shape;574;p45"/>
          <p:cNvPicPr preferRelativeResize="0"/>
          <p:nvPr/>
        </p:nvPicPr>
        <p:blipFill>
          <a:blip r:embed="rId6">
            <a:alphaModFix/>
          </a:blip>
          <a:stretch>
            <a:fillRect/>
          </a:stretch>
        </p:blipFill>
        <p:spPr>
          <a:xfrm>
            <a:off x="7105900" y="166250"/>
            <a:ext cx="1361776" cy="1361776"/>
          </a:xfrm>
          <a:prstGeom prst="rect">
            <a:avLst/>
          </a:prstGeom>
          <a:noFill/>
          <a:ln>
            <a:noFill/>
          </a:ln>
        </p:spPr>
      </p:pic>
      <p:pic>
        <p:nvPicPr>
          <p:cNvPr id="575" name="Google Shape;575;p45"/>
          <p:cNvPicPr preferRelativeResize="0"/>
          <p:nvPr/>
        </p:nvPicPr>
        <p:blipFill rotWithShape="1">
          <a:blip r:embed="rId7">
            <a:alphaModFix/>
          </a:blip>
          <a:srcRect l="20829" r="20823"/>
          <a:stretch/>
        </p:blipFill>
        <p:spPr>
          <a:xfrm>
            <a:off x="8002613" y="148147"/>
            <a:ext cx="325049" cy="391847"/>
          </a:xfrm>
          <a:prstGeom prst="rect">
            <a:avLst/>
          </a:prstGeom>
          <a:noFill/>
          <a:ln>
            <a:noFill/>
          </a:ln>
        </p:spPr>
      </p:pic>
      <p:pic>
        <p:nvPicPr>
          <p:cNvPr id="576" name="Google Shape;576;p45"/>
          <p:cNvPicPr preferRelativeResize="0"/>
          <p:nvPr/>
        </p:nvPicPr>
        <p:blipFill rotWithShape="1">
          <a:blip r:embed="rId8">
            <a:alphaModFix/>
          </a:blip>
          <a:srcRect l="18253" t="11994" r="18253" b="11994"/>
          <a:stretch/>
        </p:blipFill>
        <p:spPr>
          <a:xfrm rot="-6960177">
            <a:off x="8332506" y="308512"/>
            <a:ext cx="723639" cy="864575"/>
          </a:xfrm>
          <a:prstGeom prst="rect">
            <a:avLst/>
          </a:prstGeom>
          <a:noFill/>
          <a:ln>
            <a:noFill/>
          </a:ln>
        </p:spPr>
      </p:pic>
      <p:sp>
        <p:nvSpPr>
          <p:cNvPr id="577" name="Google Shape;577;p45"/>
          <p:cNvSpPr txBox="1">
            <a:spLocks noGrp="1"/>
          </p:cNvSpPr>
          <p:nvPr>
            <p:ph type="title" idx="8"/>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18">
    <p:spTree>
      <p:nvGrpSpPr>
        <p:cNvPr id="1" name="Shape 578"/>
        <p:cNvGrpSpPr/>
        <p:nvPr/>
      </p:nvGrpSpPr>
      <p:grpSpPr>
        <a:xfrm>
          <a:off x="0" y="0"/>
          <a:ext cx="0" cy="0"/>
          <a:chOff x="0" y="0"/>
          <a:chExt cx="0" cy="0"/>
        </a:xfrm>
      </p:grpSpPr>
      <p:pic>
        <p:nvPicPr>
          <p:cNvPr id="579" name="Google Shape;579;p46"/>
          <p:cNvPicPr preferRelativeResize="0"/>
          <p:nvPr/>
        </p:nvPicPr>
        <p:blipFill>
          <a:blip r:embed="rId2">
            <a:alphaModFix amt="80000"/>
          </a:blip>
          <a:stretch>
            <a:fillRect/>
          </a:stretch>
        </p:blipFill>
        <p:spPr>
          <a:xfrm>
            <a:off x="125" y="0"/>
            <a:ext cx="9144001" cy="5143500"/>
          </a:xfrm>
          <a:prstGeom prst="rect">
            <a:avLst/>
          </a:prstGeom>
          <a:noFill/>
          <a:ln>
            <a:noFill/>
          </a:ln>
        </p:spPr>
      </p:pic>
      <p:sp>
        <p:nvSpPr>
          <p:cNvPr id="580" name="Google Shape;580;p46"/>
          <p:cNvSpPr txBox="1">
            <a:spLocks noGrp="1"/>
          </p:cNvSpPr>
          <p:nvPr>
            <p:ph type="subTitle" idx="1"/>
          </p:nvPr>
        </p:nvSpPr>
        <p:spPr>
          <a:xfrm>
            <a:off x="4424338" y="1694514"/>
            <a:ext cx="30723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1" name="Google Shape;581;p46"/>
          <p:cNvSpPr txBox="1">
            <a:spLocks noGrp="1"/>
          </p:cNvSpPr>
          <p:nvPr>
            <p:ph type="subTitle" idx="2"/>
          </p:nvPr>
        </p:nvSpPr>
        <p:spPr>
          <a:xfrm>
            <a:off x="2631312" y="1694513"/>
            <a:ext cx="14622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3000" b="1">
                <a:latin typeface="Clicker Script"/>
                <a:ea typeface="Clicker Script"/>
                <a:cs typeface="Clicker Script"/>
                <a:sym typeface="Clicker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582" name="Google Shape;582;p46"/>
          <p:cNvSpPr txBox="1">
            <a:spLocks noGrp="1"/>
          </p:cNvSpPr>
          <p:nvPr>
            <p:ph type="subTitle" idx="3"/>
          </p:nvPr>
        </p:nvSpPr>
        <p:spPr>
          <a:xfrm>
            <a:off x="4424338" y="2719788"/>
            <a:ext cx="30723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3" name="Google Shape;583;p46"/>
          <p:cNvSpPr txBox="1">
            <a:spLocks noGrp="1"/>
          </p:cNvSpPr>
          <p:nvPr>
            <p:ph type="subTitle" idx="4"/>
          </p:nvPr>
        </p:nvSpPr>
        <p:spPr>
          <a:xfrm>
            <a:off x="2631312" y="2719794"/>
            <a:ext cx="14622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3000" b="1">
                <a:latin typeface="Clicker Script"/>
                <a:ea typeface="Clicker Script"/>
                <a:cs typeface="Clicker Script"/>
                <a:sym typeface="Clicker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584" name="Google Shape;584;p46"/>
          <p:cNvSpPr txBox="1">
            <a:spLocks noGrp="1"/>
          </p:cNvSpPr>
          <p:nvPr>
            <p:ph type="subTitle" idx="5"/>
          </p:nvPr>
        </p:nvSpPr>
        <p:spPr>
          <a:xfrm>
            <a:off x="4424338" y="3745087"/>
            <a:ext cx="30723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5" name="Google Shape;585;p46"/>
          <p:cNvSpPr txBox="1">
            <a:spLocks noGrp="1"/>
          </p:cNvSpPr>
          <p:nvPr>
            <p:ph type="subTitle" idx="6"/>
          </p:nvPr>
        </p:nvSpPr>
        <p:spPr>
          <a:xfrm>
            <a:off x="2631312" y="3745087"/>
            <a:ext cx="1462200" cy="474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3000" b="1">
                <a:latin typeface="Clicker Script"/>
                <a:ea typeface="Clicker Script"/>
                <a:cs typeface="Clicker Script"/>
                <a:sym typeface="Clicker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pic>
        <p:nvPicPr>
          <p:cNvPr id="586" name="Google Shape;586;p46"/>
          <p:cNvPicPr preferRelativeResize="0"/>
          <p:nvPr/>
        </p:nvPicPr>
        <p:blipFill>
          <a:blip r:embed="rId3">
            <a:alphaModFix/>
          </a:blip>
          <a:stretch>
            <a:fillRect/>
          </a:stretch>
        </p:blipFill>
        <p:spPr>
          <a:xfrm>
            <a:off x="-624400" y="180425"/>
            <a:ext cx="5183200" cy="1283475"/>
          </a:xfrm>
          <a:prstGeom prst="rect">
            <a:avLst/>
          </a:prstGeom>
          <a:noFill/>
          <a:ln>
            <a:noFill/>
          </a:ln>
        </p:spPr>
      </p:pic>
      <p:sp>
        <p:nvSpPr>
          <p:cNvPr id="587" name="Google Shape;587;p4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588" name="Google Shape;588;p46"/>
          <p:cNvPicPr preferRelativeResize="0"/>
          <p:nvPr/>
        </p:nvPicPr>
        <p:blipFill rotWithShape="1">
          <a:blip r:embed="rId4">
            <a:alphaModFix/>
          </a:blip>
          <a:srcRect l="59298" b="19074"/>
          <a:stretch/>
        </p:blipFill>
        <p:spPr>
          <a:xfrm rot="5400000">
            <a:off x="7292325" y="3198100"/>
            <a:ext cx="1937976" cy="2568750"/>
          </a:xfrm>
          <a:prstGeom prst="rect">
            <a:avLst/>
          </a:prstGeom>
          <a:noFill/>
          <a:ln>
            <a:noFill/>
          </a:ln>
        </p:spPr>
      </p:pic>
      <p:pic>
        <p:nvPicPr>
          <p:cNvPr id="589" name="Google Shape;589;p46"/>
          <p:cNvPicPr preferRelativeResize="0"/>
          <p:nvPr/>
        </p:nvPicPr>
        <p:blipFill rotWithShape="1">
          <a:blip r:embed="rId5">
            <a:alphaModFix/>
          </a:blip>
          <a:srcRect l="48815" b="22630"/>
          <a:stretch/>
        </p:blipFill>
        <p:spPr>
          <a:xfrm>
            <a:off x="6832700" y="-194900"/>
            <a:ext cx="2712999" cy="2733825"/>
          </a:xfrm>
          <a:prstGeom prst="rect">
            <a:avLst/>
          </a:prstGeom>
          <a:noFill/>
          <a:ln>
            <a:noFill/>
          </a:ln>
        </p:spPr>
      </p:pic>
      <p:pic>
        <p:nvPicPr>
          <p:cNvPr id="590" name="Google Shape;590;p46"/>
          <p:cNvPicPr preferRelativeResize="0"/>
          <p:nvPr/>
        </p:nvPicPr>
        <p:blipFill rotWithShape="1">
          <a:blip r:embed="rId6">
            <a:alphaModFix/>
          </a:blip>
          <a:srcRect l="15688" t="7059" r="15681" b="7059"/>
          <a:stretch/>
        </p:blipFill>
        <p:spPr>
          <a:xfrm>
            <a:off x="7981796" y="259675"/>
            <a:ext cx="756432" cy="946550"/>
          </a:xfrm>
          <a:prstGeom prst="rect">
            <a:avLst/>
          </a:prstGeom>
          <a:noFill/>
          <a:ln>
            <a:noFill/>
          </a:ln>
        </p:spPr>
      </p:pic>
      <p:pic>
        <p:nvPicPr>
          <p:cNvPr id="591" name="Google Shape;591;p46"/>
          <p:cNvPicPr preferRelativeResize="0"/>
          <p:nvPr/>
        </p:nvPicPr>
        <p:blipFill rotWithShape="1">
          <a:blip r:embed="rId7">
            <a:alphaModFix/>
          </a:blip>
          <a:srcRect l="21190" t="19402" r="21196" b="19408"/>
          <a:stretch/>
        </p:blipFill>
        <p:spPr>
          <a:xfrm>
            <a:off x="7936075" y="1265301"/>
            <a:ext cx="118591" cy="123437"/>
          </a:xfrm>
          <a:prstGeom prst="rect">
            <a:avLst/>
          </a:prstGeom>
          <a:noFill/>
          <a:ln>
            <a:noFill/>
          </a:ln>
        </p:spPr>
      </p:pic>
      <p:pic>
        <p:nvPicPr>
          <p:cNvPr id="592" name="Google Shape;592;p46"/>
          <p:cNvPicPr preferRelativeResize="0"/>
          <p:nvPr/>
        </p:nvPicPr>
        <p:blipFill rotWithShape="1">
          <a:blip r:embed="rId8">
            <a:alphaModFix/>
          </a:blip>
          <a:srcRect l="19706" t="20188" r="19712" b="20188"/>
          <a:stretch/>
        </p:blipFill>
        <p:spPr>
          <a:xfrm>
            <a:off x="8296024" y="1388740"/>
            <a:ext cx="127978" cy="123458"/>
          </a:xfrm>
          <a:prstGeom prst="rect">
            <a:avLst/>
          </a:prstGeom>
          <a:noFill/>
          <a:ln>
            <a:noFill/>
          </a:ln>
        </p:spPr>
      </p:pic>
      <p:pic>
        <p:nvPicPr>
          <p:cNvPr id="593" name="Google Shape;593;p46"/>
          <p:cNvPicPr preferRelativeResize="0"/>
          <p:nvPr/>
        </p:nvPicPr>
        <p:blipFill rotWithShape="1">
          <a:blip r:embed="rId9">
            <a:alphaModFix/>
          </a:blip>
          <a:srcRect l="17759" t="13329" r="31659" b="16662"/>
          <a:stretch/>
        </p:blipFill>
        <p:spPr>
          <a:xfrm flipH="1">
            <a:off x="8469253" y="869406"/>
            <a:ext cx="674747" cy="915238"/>
          </a:xfrm>
          <a:prstGeom prst="rect">
            <a:avLst/>
          </a:prstGeom>
          <a:noFill/>
          <a:ln>
            <a:noFill/>
          </a:ln>
        </p:spPr>
      </p:pic>
      <p:pic>
        <p:nvPicPr>
          <p:cNvPr id="594" name="Google Shape;594;p46"/>
          <p:cNvPicPr preferRelativeResize="0"/>
          <p:nvPr/>
        </p:nvPicPr>
        <p:blipFill rotWithShape="1">
          <a:blip r:embed="rId8">
            <a:alphaModFix/>
          </a:blip>
          <a:srcRect l="19706" t="20188" r="19712" b="20188"/>
          <a:stretch/>
        </p:blipFill>
        <p:spPr>
          <a:xfrm>
            <a:off x="8096399" y="1512190"/>
            <a:ext cx="127978" cy="123458"/>
          </a:xfrm>
          <a:prstGeom prst="rect">
            <a:avLst/>
          </a:prstGeom>
          <a:noFill/>
          <a:ln>
            <a:noFill/>
          </a:ln>
        </p:spPr>
      </p:pic>
      <p:pic>
        <p:nvPicPr>
          <p:cNvPr id="595" name="Google Shape;595;p46"/>
          <p:cNvPicPr preferRelativeResize="0"/>
          <p:nvPr/>
        </p:nvPicPr>
        <p:blipFill rotWithShape="1">
          <a:blip r:embed="rId9">
            <a:alphaModFix/>
          </a:blip>
          <a:srcRect l="17759" t="13329" r="31659" b="16662"/>
          <a:stretch/>
        </p:blipFill>
        <p:spPr>
          <a:xfrm>
            <a:off x="7439925" y="372368"/>
            <a:ext cx="614751" cy="833864"/>
          </a:xfrm>
          <a:prstGeom prst="rect">
            <a:avLst/>
          </a:prstGeom>
          <a:noFill/>
          <a:ln>
            <a:noFill/>
          </a:ln>
        </p:spPr>
      </p:pic>
      <p:pic>
        <p:nvPicPr>
          <p:cNvPr id="596" name="Google Shape;596;p46"/>
          <p:cNvPicPr preferRelativeResize="0"/>
          <p:nvPr/>
        </p:nvPicPr>
        <p:blipFill rotWithShape="1">
          <a:blip r:embed="rId5">
            <a:alphaModFix/>
          </a:blip>
          <a:srcRect l="48815" b="22630"/>
          <a:stretch/>
        </p:blipFill>
        <p:spPr>
          <a:xfrm rot="10799994">
            <a:off x="-539199" y="3251488"/>
            <a:ext cx="2218824" cy="2235850"/>
          </a:xfrm>
          <a:prstGeom prst="rect">
            <a:avLst/>
          </a:prstGeom>
          <a:noFill/>
          <a:ln>
            <a:noFill/>
          </a:ln>
        </p:spPr>
      </p:pic>
      <p:pic>
        <p:nvPicPr>
          <p:cNvPr id="597" name="Google Shape;597;p46"/>
          <p:cNvPicPr preferRelativeResize="0"/>
          <p:nvPr/>
        </p:nvPicPr>
        <p:blipFill>
          <a:blip r:embed="rId10">
            <a:alphaModFix/>
          </a:blip>
          <a:stretch>
            <a:fillRect/>
          </a:stretch>
        </p:blipFill>
        <p:spPr>
          <a:xfrm rot="-4171912">
            <a:off x="-68943" y="4443330"/>
            <a:ext cx="892163" cy="627542"/>
          </a:xfrm>
          <a:prstGeom prst="rect">
            <a:avLst/>
          </a:prstGeom>
          <a:noFill/>
          <a:ln>
            <a:noFill/>
          </a:ln>
        </p:spPr>
      </p:pic>
      <p:pic>
        <p:nvPicPr>
          <p:cNvPr id="598" name="Google Shape;598;p46"/>
          <p:cNvPicPr preferRelativeResize="0"/>
          <p:nvPr/>
        </p:nvPicPr>
        <p:blipFill rotWithShape="1">
          <a:blip r:embed="rId7">
            <a:alphaModFix/>
          </a:blip>
          <a:srcRect l="21190" t="19402" r="21196" b="19408"/>
          <a:stretch/>
        </p:blipFill>
        <p:spPr>
          <a:xfrm>
            <a:off x="277000" y="4106001"/>
            <a:ext cx="118591" cy="123437"/>
          </a:xfrm>
          <a:prstGeom prst="rect">
            <a:avLst/>
          </a:prstGeom>
          <a:noFill/>
          <a:ln>
            <a:noFill/>
          </a:ln>
        </p:spPr>
      </p:pic>
      <p:pic>
        <p:nvPicPr>
          <p:cNvPr id="599" name="Google Shape;599;p46"/>
          <p:cNvPicPr preferRelativeResize="0"/>
          <p:nvPr/>
        </p:nvPicPr>
        <p:blipFill rotWithShape="1">
          <a:blip r:embed="rId7">
            <a:alphaModFix/>
          </a:blip>
          <a:srcRect l="21190" t="19402" r="21196" b="19408"/>
          <a:stretch/>
        </p:blipFill>
        <p:spPr>
          <a:xfrm>
            <a:off x="881650" y="4783351"/>
            <a:ext cx="118591" cy="123437"/>
          </a:xfrm>
          <a:prstGeom prst="rect">
            <a:avLst/>
          </a:prstGeom>
          <a:noFill/>
          <a:ln>
            <a:noFill/>
          </a:ln>
        </p:spPr>
      </p:pic>
      <p:pic>
        <p:nvPicPr>
          <p:cNvPr id="600" name="Google Shape;600;p46"/>
          <p:cNvPicPr preferRelativeResize="0"/>
          <p:nvPr/>
        </p:nvPicPr>
        <p:blipFill rotWithShape="1">
          <a:blip r:embed="rId8">
            <a:alphaModFix/>
          </a:blip>
          <a:srcRect l="19706" t="20188" r="19712" b="20188"/>
          <a:stretch/>
        </p:blipFill>
        <p:spPr>
          <a:xfrm>
            <a:off x="719999" y="4307678"/>
            <a:ext cx="127978" cy="12345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3">
  <p:cSld name="CUSTOM_25">
    <p:spTree>
      <p:nvGrpSpPr>
        <p:cNvPr id="1" name="Shape 601"/>
        <p:cNvGrpSpPr/>
        <p:nvPr/>
      </p:nvGrpSpPr>
      <p:grpSpPr>
        <a:xfrm>
          <a:off x="0" y="0"/>
          <a:ext cx="0" cy="0"/>
          <a:chOff x="0" y="0"/>
          <a:chExt cx="0" cy="0"/>
        </a:xfrm>
      </p:grpSpPr>
      <p:pic>
        <p:nvPicPr>
          <p:cNvPr id="602" name="Google Shape;602;p47"/>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603" name="Google Shape;603;p47"/>
          <p:cNvPicPr preferRelativeResize="0"/>
          <p:nvPr/>
        </p:nvPicPr>
        <p:blipFill>
          <a:blip r:embed="rId3">
            <a:alphaModFix/>
          </a:blip>
          <a:stretch>
            <a:fillRect/>
          </a:stretch>
        </p:blipFill>
        <p:spPr>
          <a:xfrm>
            <a:off x="-624400" y="180425"/>
            <a:ext cx="5183200" cy="1283475"/>
          </a:xfrm>
          <a:prstGeom prst="rect">
            <a:avLst/>
          </a:prstGeom>
          <a:noFill/>
          <a:ln>
            <a:noFill/>
          </a:ln>
        </p:spPr>
      </p:pic>
      <p:sp>
        <p:nvSpPr>
          <p:cNvPr id="604" name="Google Shape;604;p4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05" name="Google Shape;605;p47"/>
          <p:cNvSpPr txBox="1">
            <a:spLocks noGrp="1"/>
          </p:cNvSpPr>
          <p:nvPr>
            <p:ph type="title" idx="2"/>
          </p:nvPr>
        </p:nvSpPr>
        <p:spPr>
          <a:xfrm>
            <a:off x="2916162" y="1921100"/>
            <a:ext cx="3324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6" name="Google Shape;606;p47"/>
          <p:cNvSpPr txBox="1">
            <a:spLocks noGrp="1"/>
          </p:cNvSpPr>
          <p:nvPr>
            <p:ph type="subTitle" idx="1"/>
          </p:nvPr>
        </p:nvSpPr>
        <p:spPr>
          <a:xfrm>
            <a:off x="2916150" y="2448800"/>
            <a:ext cx="3324900" cy="600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7" name="Google Shape;607;p47"/>
          <p:cNvSpPr txBox="1">
            <a:spLocks noGrp="1"/>
          </p:cNvSpPr>
          <p:nvPr>
            <p:ph type="title" idx="3"/>
          </p:nvPr>
        </p:nvSpPr>
        <p:spPr>
          <a:xfrm>
            <a:off x="726462" y="3448338"/>
            <a:ext cx="3324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8" name="Google Shape;608;p47"/>
          <p:cNvSpPr txBox="1">
            <a:spLocks noGrp="1"/>
          </p:cNvSpPr>
          <p:nvPr>
            <p:ph type="subTitle" idx="4"/>
          </p:nvPr>
        </p:nvSpPr>
        <p:spPr>
          <a:xfrm>
            <a:off x="726450" y="3976038"/>
            <a:ext cx="3324900" cy="600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9" name="Google Shape;609;p47"/>
          <p:cNvSpPr txBox="1">
            <a:spLocks noGrp="1"/>
          </p:cNvSpPr>
          <p:nvPr>
            <p:ph type="title" idx="5"/>
          </p:nvPr>
        </p:nvSpPr>
        <p:spPr>
          <a:xfrm>
            <a:off x="5092662" y="3448338"/>
            <a:ext cx="3324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10" name="Google Shape;610;p47"/>
          <p:cNvSpPr txBox="1">
            <a:spLocks noGrp="1"/>
          </p:cNvSpPr>
          <p:nvPr>
            <p:ph type="subTitle" idx="6"/>
          </p:nvPr>
        </p:nvSpPr>
        <p:spPr>
          <a:xfrm>
            <a:off x="5092650" y="3976038"/>
            <a:ext cx="3324900" cy="600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11" name="Google Shape;611;p47"/>
          <p:cNvPicPr preferRelativeResize="0"/>
          <p:nvPr/>
        </p:nvPicPr>
        <p:blipFill rotWithShape="1">
          <a:blip r:embed="rId4">
            <a:alphaModFix/>
          </a:blip>
          <a:srcRect l="21615" t="10739" r="8789" b="6711"/>
          <a:stretch/>
        </p:blipFill>
        <p:spPr>
          <a:xfrm rot="-8505748">
            <a:off x="8516874" y="460844"/>
            <a:ext cx="683251" cy="1312363"/>
          </a:xfrm>
          <a:prstGeom prst="rect">
            <a:avLst/>
          </a:prstGeom>
          <a:noFill/>
          <a:ln>
            <a:noFill/>
          </a:ln>
        </p:spPr>
      </p:pic>
      <p:pic>
        <p:nvPicPr>
          <p:cNvPr id="612" name="Google Shape;612;p47"/>
          <p:cNvPicPr preferRelativeResize="0"/>
          <p:nvPr/>
        </p:nvPicPr>
        <p:blipFill rotWithShape="1">
          <a:blip r:embed="rId5">
            <a:alphaModFix/>
          </a:blip>
          <a:srcRect l="11598" t="12365" b="12372"/>
          <a:stretch/>
        </p:blipFill>
        <p:spPr>
          <a:xfrm rot="-8306690">
            <a:off x="7658163" y="-457500"/>
            <a:ext cx="1128200" cy="1734000"/>
          </a:xfrm>
          <a:prstGeom prst="rect">
            <a:avLst/>
          </a:prstGeom>
          <a:noFill/>
          <a:ln>
            <a:noFill/>
          </a:ln>
        </p:spPr>
      </p:pic>
      <p:pic>
        <p:nvPicPr>
          <p:cNvPr id="613" name="Google Shape;613;p47"/>
          <p:cNvPicPr preferRelativeResize="0"/>
          <p:nvPr/>
        </p:nvPicPr>
        <p:blipFill rotWithShape="1">
          <a:blip r:embed="rId6">
            <a:alphaModFix/>
          </a:blip>
          <a:srcRect t="11306" b="11306"/>
          <a:stretch/>
        </p:blipFill>
        <p:spPr>
          <a:xfrm rot="-9235538">
            <a:off x="8531775" y="-104600"/>
            <a:ext cx="768549" cy="963099"/>
          </a:xfrm>
          <a:prstGeom prst="rect">
            <a:avLst/>
          </a:prstGeom>
          <a:noFill/>
          <a:ln>
            <a:noFill/>
          </a:ln>
        </p:spPr>
      </p:pic>
      <p:pic>
        <p:nvPicPr>
          <p:cNvPr id="614" name="Google Shape;614;p47"/>
          <p:cNvPicPr preferRelativeResize="0"/>
          <p:nvPr/>
        </p:nvPicPr>
        <p:blipFill rotWithShape="1">
          <a:blip r:embed="rId4">
            <a:alphaModFix/>
          </a:blip>
          <a:srcRect l="21615" t="10739" r="8789" b="6711"/>
          <a:stretch/>
        </p:blipFill>
        <p:spPr>
          <a:xfrm rot="466919">
            <a:off x="-114721" y="3967705"/>
            <a:ext cx="630793" cy="1211602"/>
          </a:xfrm>
          <a:prstGeom prst="rect">
            <a:avLst/>
          </a:prstGeom>
          <a:noFill/>
          <a:ln>
            <a:noFill/>
          </a:ln>
        </p:spPr>
      </p:pic>
      <p:pic>
        <p:nvPicPr>
          <p:cNvPr id="615" name="Google Shape;615;p47"/>
          <p:cNvPicPr preferRelativeResize="0"/>
          <p:nvPr/>
        </p:nvPicPr>
        <p:blipFill rotWithShape="1">
          <a:blip r:embed="rId6">
            <a:alphaModFix/>
          </a:blip>
          <a:srcRect t="11306" b="11306"/>
          <a:stretch/>
        </p:blipFill>
        <p:spPr>
          <a:xfrm rot="1564457">
            <a:off x="21372" y="4431184"/>
            <a:ext cx="709544" cy="889154"/>
          </a:xfrm>
          <a:prstGeom prst="rect">
            <a:avLst/>
          </a:prstGeom>
          <a:noFill/>
          <a:ln>
            <a:noFill/>
          </a:ln>
        </p:spPr>
      </p:pic>
      <p:pic>
        <p:nvPicPr>
          <p:cNvPr id="616" name="Google Shape;616;p47"/>
          <p:cNvPicPr preferRelativeResize="0"/>
          <p:nvPr/>
        </p:nvPicPr>
        <p:blipFill rotWithShape="1">
          <a:blip r:embed="rId7">
            <a:alphaModFix/>
          </a:blip>
          <a:srcRect l="47539" b="19348"/>
          <a:stretch/>
        </p:blipFill>
        <p:spPr>
          <a:xfrm rot="10800000" flipH="1">
            <a:off x="7631125" y="3369725"/>
            <a:ext cx="1844526" cy="18903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CUSTOM_7">
    <p:spTree>
      <p:nvGrpSpPr>
        <p:cNvPr id="1" name="Shape 617"/>
        <p:cNvGrpSpPr/>
        <p:nvPr/>
      </p:nvGrpSpPr>
      <p:grpSpPr>
        <a:xfrm>
          <a:off x="0" y="0"/>
          <a:ext cx="0" cy="0"/>
          <a:chOff x="0" y="0"/>
          <a:chExt cx="0" cy="0"/>
        </a:xfrm>
      </p:grpSpPr>
      <p:pic>
        <p:nvPicPr>
          <p:cNvPr id="618" name="Google Shape;618;p48"/>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619" name="Google Shape;619;p48"/>
          <p:cNvPicPr preferRelativeResize="0"/>
          <p:nvPr/>
        </p:nvPicPr>
        <p:blipFill rotWithShape="1">
          <a:blip r:embed="rId3">
            <a:alphaModFix/>
          </a:blip>
          <a:srcRect t="38631" r="58153"/>
          <a:stretch/>
        </p:blipFill>
        <p:spPr>
          <a:xfrm>
            <a:off x="-228600" y="2207525"/>
            <a:ext cx="3236874" cy="3164575"/>
          </a:xfrm>
          <a:prstGeom prst="rect">
            <a:avLst/>
          </a:prstGeom>
          <a:noFill/>
          <a:ln>
            <a:noFill/>
          </a:ln>
        </p:spPr>
      </p:pic>
      <p:pic>
        <p:nvPicPr>
          <p:cNvPr id="620" name="Google Shape;620;p48"/>
          <p:cNvPicPr preferRelativeResize="0"/>
          <p:nvPr/>
        </p:nvPicPr>
        <p:blipFill rotWithShape="1">
          <a:blip r:embed="rId4">
            <a:alphaModFix/>
          </a:blip>
          <a:srcRect l="48906" b="21911"/>
          <a:stretch/>
        </p:blipFill>
        <p:spPr>
          <a:xfrm>
            <a:off x="6004825" y="-152400"/>
            <a:ext cx="3650025" cy="3718825"/>
          </a:xfrm>
          <a:prstGeom prst="rect">
            <a:avLst/>
          </a:prstGeom>
          <a:noFill/>
          <a:ln>
            <a:noFill/>
          </a:ln>
        </p:spPr>
      </p:pic>
      <p:pic>
        <p:nvPicPr>
          <p:cNvPr id="621" name="Google Shape;621;p48"/>
          <p:cNvPicPr preferRelativeResize="0"/>
          <p:nvPr/>
        </p:nvPicPr>
        <p:blipFill>
          <a:blip r:embed="rId5">
            <a:alphaModFix/>
          </a:blip>
          <a:stretch>
            <a:fillRect/>
          </a:stretch>
        </p:blipFill>
        <p:spPr>
          <a:xfrm>
            <a:off x="-624400" y="180425"/>
            <a:ext cx="4520674" cy="1283475"/>
          </a:xfrm>
          <a:prstGeom prst="rect">
            <a:avLst/>
          </a:prstGeom>
          <a:noFill/>
          <a:ln>
            <a:noFill/>
          </a:ln>
        </p:spPr>
      </p:pic>
      <p:sp>
        <p:nvSpPr>
          <p:cNvPr id="622" name="Google Shape;622;p4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623" name="Google Shape;623;p48"/>
          <p:cNvPicPr preferRelativeResize="0"/>
          <p:nvPr/>
        </p:nvPicPr>
        <p:blipFill rotWithShape="1">
          <a:blip r:embed="rId6">
            <a:alphaModFix/>
          </a:blip>
          <a:srcRect l="23047" t="9769" r="10246" b="9761"/>
          <a:stretch/>
        </p:blipFill>
        <p:spPr>
          <a:xfrm rot="-2016690">
            <a:off x="8267286" y="3961718"/>
            <a:ext cx="752377" cy="1469864"/>
          </a:xfrm>
          <a:prstGeom prst="rect">
            <a:avLst/>
          </a:prstGeom>
          <a:noFill/>
          <a:ln>
            <a:noFill/>
          </a:ln>
        </p:spPr>
      </p:pic>
      <p:pic>
        <p:nvPicPr>
          <p:cNvPr id="624" name="Google Shape;624;p48"/>
          <p:cNvPicPr preferRelativeResize="0"/>
          <p:nvPr/>
        </p:nvPicPr>
        <p:blipFill rotWithShape="1">
          <a:blip r:embed="rId7">
            <a:alphaModFix/>
          </a:blip>
          <a:srcRect l="11349" t="14569" r="11341" b="14569"/>
          <a:stretch/>
        </p:blipFill>
        <p:spPr>
          <a:xfrm rot="-582235">
            <a:off x="7627674" y="4261725"/>
            <a:ext cx="909503" cy="1349949"/>
          </a:xfrm>
          <a:prstGeom prst="rect">
            <a:avLst/>
          </a:prstGeom>
          <a:noFill/>
          <a:ln>
            <a:noFill/>
          </a:ln>
        </p:spPr>
      </p:pic>
      <p:pic>
        <p:nvPicPr>
          <p:cNvPr id="625" name="Google Shape;625;p48"/>
          <p:cNvPicPr preferRelativeResize="0"/>
          <p:nvPr/>
        </p:nvPicPr>
        <p:blipFill rotWithShape="1">
          <a:blip r:embed="rId8">
            <a:alphaModFix/>
          </a:blip>
          <a:srcRect l="22400" t="19405" r="22400" b="15409"/>
          <a:stretch/>
        </p:blipFill>
        <p:spPr>
          <a:xfrm>
            <a:off x="7145337" y="4338036"/>
            <a:ext cx="778000" cy="899577"/>
          </a:xfrm>
          <a:prstGeom prst="rect">
            <a:avLst/>
          </a:prstGeom>
          <a:noFill/>
          <a:ln>
            <a:noFill/>
          </a:ln>
        </p:spPr>
      </p:pic>
      <p:pic>
        <p:nvPicPr>
          <p:cNvPr id="626" name="Google Shape;626;p48"/>
          <p:cNvPicPr preferRelativeResize="0"/>
          <p:nvPr/>
        </p:nvPicPr>
        <p:blipFill rotWithShape="1">
          <a:blip r:embed="rId9">
            <a:alphaModFix/>
          </a:blip>
          <a:srcRect t="25501" r="51259"/>
          <a:stretch/>
        </p:blipFill>
        <p:spPr>
          <a:xfrm>
            <a:off x="-123150" y="3421975"/>
            <a:ext cx="1876449" cy="1919825"/>
          </a:xfrm>
          <a:prstGeom prst="rect">
            <a:avLst/>
          </a:prstGeom>
          <a:noFill/>
          <a:ln>
            <a:noFill/>
          </a:ln>
        </p:spPr>
      </p:pic>
      <p:sp>
        <p:nvSpPr>
          <p:cNvPr id="627" name="Google Shape;627;p48"/>
          <p:cNvSpPr txBox="1">
            <a:spLocks noGrp="1"/>
          </p:cNvSpPr>
          <p:nvPr>
            <p:ph type="title" idx="2"/>
          </p:nvPr>
        </p:nvSpPr>
        <p:spPr>
          <a:xfrm>
            <a:off x="1829743" y="1559650"/>
            <a:ext cx="24807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28" name="Google Shape;628;p48"/>
          <p:cNvSpPr txBox="1">
            <a:spLocks noGrp="1"/>
          </p:cNvSpPr>
          <p:nvPr>
            <p:ph type="subTitle" idx="1"/>
          </p:nvPr>
        </p:nvSpPr>
        <p:spPr>
          <a:xfrm>
            <a:off x="1829732" y="2087350"/>
            <a:ext cx="2480700" cy="564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29" name="Google Shape;629;p48"/>
          <p:cNvSpPr txBox="1">
            <a:spLocks noGrp="1"/>
          </p:cNvSpPr>
          <p:nvPr>
            <p:ph type="title" idx="3"/>
          </p:nvPr>
        </p:nvSpPr>
        <p:spPr>
          <a:xfrm>
            <a:off x="4834045" y="1559650"/>
            <a:ext cx="24807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630" name="Google Shape;630;p48"/>
          <p:cNvSpPr txBox="1">
            <a:spLocks noGrp="1"/>
          </p:cNvSpPr>
          <p:nvPr>
            <p:ph type="subTitle" idx="4"/>
          </p:nvPr>
        </p:nvSpPr>
        <p:spPr>
          <a:xfrm>
            <a:off x="4834031" y="2087350"/>
            <a:ext cx="2480700" cy="5643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31" name="Google Shape;631;p48"/>
          <p:cNvSpPr txBox="1">
            <a:spLocks noGrp="1"/>
          </p:cNvSpPr>
          <p:nvPr>
            <p:ph type="title" idx="5"/>
          </p:nvPr>
        </p:nvSpPr>
        <p:spPr>
          <a:xfrm>
            <a:off x="1829732" y="3177075"/>
            <a:ext cx="24807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32" name="Google Shape;632;p48"/>
          <p:cNvSpPr txBox="1">
            <a:spLocks noGrp="1"/>
          </p:cNvSpPr>
          <p:nvPr>
            <p:ph type="subTitle" idx="6"/>
          </p:nvPr>
        </p:nvSpPr>
        <p:spPr>
          <a:xfrm>
            <a:off x="1829743" y="3704775"/>
            <a:ext cx="2480700" cy="564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33" name="Google Shape;633;p48"/>
          <p:cNvSpPr txBox="1">
            <a:spLocks noGrp="1"/>
          </p:cNvSpPr>
          <p:nvPr>
            <p:ph type="title" idx="7"/>
          </p:nvPr>
        </p:nvSpPr>
        <p:spPr>
          <a:xfrm>
            <a:off x="4834034" y="3177075"/>
            <a:ext cx="24807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634" name="Google Shape;634;p48"/>
          <p:cNvSpPr txBox="1">
            <a:spLocks noGrp="1"/>
          </p:cNvSpPr>
          <p:nvPr>
            <p:ph type="subTitle" idx="8"/>
          </p:nvPr>
        </p:nvSpPr>
        <p:spPr>
          <a:xfrm>
            <a:off x="4834042" y="3704775"/>
            <a:ext cx="2480700" cy="5643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pic>
        <p:nvPicPr>
          <p:cNvPr id="635" name="Google Shape;635;p48"/>
          <p:cNvPicPr preferRelativeResize="0"/>
          <p:nvPr/>
        </p:nvPicPr>
        <p:blipFill rotWithShape="1">
          <a:blip r:embed="rId10">
            <a:alphaModFix/>
          </a:blip>
          <a:srcRect t="19883" b="19182"/>
          <a:stretch/>
        </p:blipFill>
        <p:spPr>
          <a:xfrm>
            <a:off x="8489509" y="2405862"/>
            <a:ext cx="534832" cy="527700"/>
          </a:xfrm>
          <a:prstGeom prst="rect">
            <a:avLst/>
          </a:prstGeom>
          <a:noFill/>
          <a:ln>
            <a:noFill/>
          </a:ln>
        </p:spPr>
      </p:pic>
      <p:pic>
        <p:nvPicPr>
          <p:cNvPr id="636" name="Google Shape;636;p48"/>
          <p:cNvPicPr preferRelativeResize="0"/>
          <p:nvPr/>
        </p:nvPicPr>
        <p:blipFill rotWithShape="1">
          <a:blip r:embed="rId10">
            <a:alphaModFix/>
          </a:blip>
          <a:srcRect t="19883" b="19182"/>
          <a:stretch/>
        </p:blipFill>
        <p:spPr>
          <a:xfrm flipH="1">
            <a:off x="87959" y="93812"/>
            <a:ext cx="534832" cy="527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3">
  <p:cSld name="CUSTOM_28">
    <p:spTree>
      <p:nvGrpSpPr>
        <p:cNvPr id="1" name="Shape 657"/>
        <p:cNvGrpSpPr/>
        <p:nvPr/>
      </p:nvGrpSpPr>
      <p:grpSpPr>
        <a:xfrm>
          <a:off x="0" y="0"/>
          <a:ext cx="0" cy="0"/>
          <a:chOff x="0" y="0"/>
          <a:chExt cx="0" cy="0"/>
        </a:xfrm>
      </p:grpSpPr>
      <p:pic>
        <p:nvPicPr>
          <p:cNvPr id="658" name="Google Shape;658;p50"/>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659" name="Google Shape;659;p50"/>
          <p:cNvPicPr preferRelativeResize="0"/>
          <p:nvPr/>
        </p:nvPicPr>
        <p:blipFill>
          <a:blip r:embed="rId3">
            <a:alphaModFix/>
          </a:blip>
          <a:stretch>
            <a:fillRect/>
          </a:stretch>
        </p:blipFill>
        <p:spPr>
          <a:xfrm>
            <a:off x="-624400" y="180425"/>
            <a:ext cx="4520674" cy="1283475"/>
          </a:xfrm>
          <a:prstGeom prst="rect">
            <a:avLst/>
          </a:prstGeom>
          <a:noFill/>
          <a:ln>
            <a:noFill/>
          </a:ln>
        </p:spPr>
      </p:pic>
      <p:sp>
        <p:nvSpPr>
          <p:cNvPr id="660" name="Google Shape;660;p5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61" name="Google Shape;661;p50"/>
          <p:cNvSpPr txBox="1">
            <a:spLocks noGrp="1"/>
          </p:cNvSpPr>
          <p:nvPr>
            <p:ph type="title" idx="2"/>
          </p:nvPr>
        </p:nvSpPr>
        <p:spPr>
          <a:xfrm>
            <a:off x="722693" y="1459175"/>
            <a:ext cx="22674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62" name="Google Shape;662;p50"/>
          <p:cNvSpPr txBox="1">
            <a:spLocks noGrp="1"/>
          </p:cNvSpPr>
          <p:nvPr>
            <p:ph type="subTitle" idx="1"/>
          </p:nvPr>
        </p:nvSpPr>
        <p:spPr>
          <a:xfrm>
            <a:off x="722683" y="1986875"/>
            <a:ext cx="2267400" cy="564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63" name="Google Shape;663;p50"/>
          <p:cNvSpPr txBox="1">
            <a:spLocks noGrp="1"/>
          </p:cNvSpPr>
          <p:nvPr>
            <p:ph type="title" idx="3"/>
          </p:nvPr>
        </p:nvSpPr>
        <p:spPr>
          <a:xfrm>
            <a:off x="6135788" y="1459175"/>
            <a:ext cx="22674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664" name="Google Shape;664;p50"/>
          <p:cNvSpPr txBox="1">
            <a:spLocks noGrp="1"/>
          </p:cNvSpPr>
          <p:nvPr>
            <p:ph type="subTitle" idx="4"/>
          </p:nvPr>
        </p:nvSpPr>
        <p:spPr>
          <a:xfrm>
            <a:off x="6135775" y="1986875"/>
            <a:ext cx="2267400" cy="5643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65" name="Google Shape;665;p50"/>
          <p:cNvSpPr txBox="1">
            <a:spLocks noGrp="1"/>
          </p:cNvSpPr>
          <p:nvPr>
            <p:ph type="title" idx="5"/>
          </p:nvPr>
        </p:nvSpPr>
        <p:spPr>
          <a:xfrm>
            <a:off x="722683" y="3076600"/>
            <a:ext cx="22674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66" name="Google Shape;666;p50"/>
          <p:cNvSpPr txBox="1">
            <a:spLocks noGrp="1"/>
          </p:cNvSpPr>
          <p:nvPr>
            <p:ph type="subTitle" idx="6"/>
          </p:nvPr>
        </p:nvSpPr>
        <p:spPr>
          <a:xfrm>
            <a:off x="722693" y="3604300"/>
            <a:ext cx="2267400" cy="564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67" name="Google Shape;667;p50"/>
          <p:cNvSpPr txBox="1">
            <a:spLocks noGrp="1"/>
          </p:cNvSpPr>
          <p:nvPr>
            <p:ph type="title" idx="7"/>
          </p:nvPr>
        </p:nvSpPr>
        <p:spPr>
          <a:xfrm>
            <a:off x="6135778" y="3076600"/>
            <a:ext cx="22674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668" name="Google Shape;668;p50"/>
          <p:cNvSpPr txBox="1">
            <a:spLocks noGrp="1"/>
          </p:cNvSpPr>
          <p:nvPr>
            <p:ph type="subTitle" idx="8"/>
          </p:nvPr>
        </p:nvSpPr>
        <p:spPr>
          <a:xfrm>
            <a:off x="6135785" y="3604300"/>
            <a:ext cx="2267400" cy="5643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pic>
        <p:nvPicPr>
          <p:cNvPr id="669" name="Google Shape;669;p50"/>
          <p:cNvPicPr preferRelativeResize="0"/>
          <p:nvPr/>
        </p:nvPicPr>
        <p:blipFill rotWithShape="1">
          <a:blip r:embed="rId4">
            <a:alphaModFix/>
          </a:blip>
          <a:srcRect l="21615" t="10739" r="8789" b="6711"/>
          <a:stretch/>
        </p:blipFill>
        <p:spPr>
          <a:xfrm rot="-8505748">
            <a:off x="8565606" y="308444"/>
            <a:ext cx="683251" cy="1312363"/>
          </a:xfrm>
          <a:prstGeom prst="rect">
            <a:avLst/>
          </a:prstGeom>
          <a:noFill/>
          <a:ln>
            <a:noFill/>
          </a:ln>
        </p:spPr>
      </p:pic>
      <p:pic>
        <p:nvPicPr>
          <p:cNvPr id="670" name="Google Shape;670;p50"/>
          <p:cNvPicPr preferRelativeResize="0"/>
          <p:nvPr/>
        </p:nvPicPr>
        <p:blipFill rotWithShape="1">
          <a:blip r:embed="rId5">
            <a:alphaModFix/>
          </a:blip>
          <a:srcRect l="11598" t="12365" b="12372"/>
          <a:stretch/>
        </p:blipFill>
        <p:spPr>
          <a:xfrm rot="-8306690">
            <a:off x="7706895" y="-609900"/>
            <a:ext cx="1128200" cy="1734000"/>
          </a:xfrm>
          <a:prstGeom prst="rect">
            <a:avLst/>
          </a:prstGeom>
          <a:noFill/>
          <a:ln>
            <a:noFill/>
          </a:ln>
        </p:spPr>
      </p:pic>
      <p:pic>
        <p:nvPicPr>
          <p:cNvPr id="671" name="Google Shape;671;p50"/>
          <p:cNvPicPr preferRelativeResize="0"/>
          <p:nvPr/>
        </p:nvPicPr>
        <p:blipFill rotWithShape="1">
          <a:blip r:embed="rId6">
            <a:alphaModFix/>
          </a:blip>
          <a:srcRect t="11306" b="11306"/>
          <a:stretch/>
        </p:blipFill>
        <p:spPr>
          <a:xfrm rot="-9235538">
            <a:off x="8580507" y="-257000"/>
            <a:ext cx="768549" cy="963099"/>
          </a:xfrm>
          <a:prstGeom prst="rect">
            <a:avLst/>
          </a:prstGeom>
          <a:noFill/>
          <a:ln>
            <a:noFill/>
          </a:ln>
        </p:spPr>
      </p:pic>
      <p:pic>
        <p:nvPicPr>
          <p:cNvPr id="672" name="Google Shape;672;p50"/>
          <p:cNvPicPr preferRelativeResize="0"/>
          <p:nvPr/>
        </p:nvPicPr>
        <p:blipFill rotWithShape="1">
          <a:blip r:embed="rId4">
            <a:alphaModFix/>
          </a:blip>
          <a:srcRect l="21615" t="10739" r="8789" b="6711"/>
          <a:stretch/>
        </p:blipFill>
        <p:spPr>
          <a:xfrm rot="-466919" flipH="1">
            <a:off x="8670636" y="3967705"/>
            <a:ext cx="630793" cy="1211602"/>
          </a:xfrm>
          <a:prstGeom prst="rect">
            <a:avLst/>
          </a:prstGeom>
          <a:noFill/>
          <a:ln>
            <a:noFill/>
          </a:ln>
        </p:spPr>
      </p:pic>
      <p:pic>
        <p:nvPicPr>
          <p:cNvPr id="673" name="Google Shape;673;p50"/>
          <p:cNvPicPr preferRelativeResize="0"/>
          <p:nvPr/>
        </p:nvPicPr>
        <p:blipFill rotWithShape="1">
          <a:blip r:embed="rId6">
            <a:alphaModFix/>
          </a:blip>
          <a:srcRect t="11306" b="11306"/>
          <a:stretch/>
        </p:blipFill>
        <p:spPr>
          <a:xfrm rot="-1564457" flipH="1">
            <a:off x="8455793" y="4431184"/>
            <a:ext cx="709544" cy="889154"/>
          </a:xfrm>
          <a:prstGeom prst="rect">
            <a:avLst/>
          </a:prstGeom>
          <a:noFill/>
          <a:ln>
            <a:noFill/>
          </a:ln>
        </p:spPr>
      </p:pic>
      <p:pic>
        <p:nvPicPr>
          <p:cNvPr id="674" name="Google Shape;674;p50"/>
          <p:cNvPicPr preferRelativeResize="0"/>
          <p:nvPr/>
        </p:nvPicPr>
        <p:blipFill rotWithShape="1">
          <a:blip r:embed="rId7">
            <a:alphaModFix/>
          </a:blip>
          <a:srcRect l="47539" b="19348"/>
          <a:stretch/>
        </p:blipFill>
        <p:spPr>
          <a:xfrm rot="10800000">
            <a:off x="-288942" y="3369725"/>
            <a:ext cx="1844526" cy="1890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56"/>
        <p:cNvGrpSpPr/>
        <p:nvPr/>
      </p:nvGrpSpPr>
      <p:grpSpPr>
        <a:xfrm>
          <a:off x="0" y="0"/>
          <a:ext cx="0" cy="0"/>
          <a:chOff x="0" y="0"/>
          <a:chExt cx="0" cy="0"/>
        </a:xfrm>
      </p:grpSpPr>
      <p:pic>
        <p:nvPicPr>
          <p:cNvPr id="757" name="Google Shape;757;p56"/>
          <p:cNvPicPr preferRelativeResize="0"/>
          <p:nvPr/>
        </p:nvPicPr>
        <p:blipFill>
          <a:blip r:embed="rId2">
            <a:alphaModFix amt="80000"/>
          </a:blip>
          <a:stretch>
            <a:fillRect/>
          </a:stretch>
        </p:blipFill>
        <p:spPr>
          <a:xfrm>
            <a:off x="125" y="0"/>
            <a:ext cx="9144001" cy="514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SECTION_HEADER_2">
    <p:bg>
      <p:bgPr>
        <a:solidFill>
          <a:schemeClr val="accent2"/>
        </a:solidFill>
        <a:effectLst/>
      </p:bgPr>
    </p:bg>
    <p:spTree>
      <p:nvGrpSpPr>
        <p:cNvPr id="1" name="Shape 758"/>
        <p:cNvGrpSpPr/>
        <p:nvPr/>
      </p:nvGrpSpPr>
      <p:grpSpPr>
        <a:xfrm>
          <a:off x="0" y="0"/>
          <a:ext cx="0" cy="0"/>
          <a:chOff x="0" y="0"/>
          <a:chExt cx="0" cy="0"/>
        </a:xfrm>
      </p:grpSpPr>
      <p:pic>
        <p:nvPicPr>
          <p:cNvPr id="759" name="Google Shape;759;p57"/>
          <p:cNvPicPr preferRelativeResize="0"/>
          <p:nvPr/>
        </p:nvPicPr>
        <p:blipFill>
          <a:blip r:embed="rId2">
            <a:alphaModFix amt="30000"/>
          </a:blip>
          <a:stretch>
            <a:fillRect/>
          </a:stretch>
        </p:blipFill>
        <p:spPr>
          <a:xfrm>
            <a:off x="125" y="0"/>
            <a:ext cx="9144001" cy="5143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SECTION_HEADER_2_1">
    <p:bg>
      <p:bgPr>
        <a:solidFill>
          <a:schemeClr val="accent2"/>
        </a:solidFill>
        <a:effectLst/>
      </p:bgPr>
    </p:bg>
    <p:spTree>
      <p:nvGrpSpPr>
        <p:cNvPr id="1" name="Shape 760"/>
        <p:cNvGrpSpPr/>
        <p:nvPr/>
      </p:nvGrpSpPr>
      <p:grpSpPr>
        <a:xfrm>
          <a:off x="0" y="0"/>
          <a:ext cx="0" cy="0"/>
          <a:chOff x="0" y="0"/>
          <a:chExt cx="0" cy="0"/>
        </a:xfrm>
      </p:grpSpPr>
      <p:pic>
        <p:nvPicPr>
          <p:cNvPr id="761" name="Google Shape;761;p58"/>
          <p:cNvPicPr preferRelativeResize="0"/>
          <p:nvPr/>
        </p:nvPicPr>
        <p:blipFill>
          <a:blip r:embed="rId2">
            <a:alphaModFix amt="30000"/>
          </a:blip>
          <a:stretch>
            <a:fillRect/>
          </a:stretch>
        </p:blipFill>
        <p:spPr>
          <a:xfrm>
            <a:off x="125" y="0"/>
            <a:ext cx="9144001" cy="5143500"/>
          </a:xfrm>
          <a:prstGeom prst="rect">
            <a:avLst/>
          </a:prstGeom>
          <a:noFill/>
          <a:ln>
            <a:noFill/>
          </a:ln>
        </p:spPr>
      </p:pic>
      <p:pic>
        <p:nvPicPr>
          <p:cNvPr id="762" name="Google Shape;762;p58"/>
          <p:cNvPicPr preferRelativeResize="0"/>
          <p:nvPr/>
        </p:nvPicPr>
        <p:blipFill rotWithShape="1">
          <a:blip r:embed="rId3">
            <a:alphaModFix/>
          </a:blip>
          <a:srcRect l="31810" t="20976" r="25966" b="16854"/>
          <a:stretch/>
        </p:blipFill>
        <p:spPr>
          <a:xfrm rot="-2700000">
            <a:off x="6283756" y="2591796"/>
            <a:ext cx="2812333" cy="2331305"/>
          </a:xfrm>
          <a:prstGeom prst="rect">
            <a:avLst/>
          </a:prstGeom>
          <a:noFill/>
          <a:ln>
            <a:noFill/>
          </a:ln>
        </p:spPr>
      </p:pic>
      <p:pic>
        <p:nvPicPr>
          <p:cNvPr id="763" name="Google Shape;763;p58"/>
          <p:cNvPicPr preferRelativeResize="0"/>
          <p:nvPr/>
        </p:nvPicPr>
        <p:blipFill rotWithShape="1">
          <a:blip r:embed="rId4">
            <a:alphaModFix/>
          </a:blip>
          <a:srcRect t="32924" b="6717"/>
          <a:stretch/>
        </p:blipFill>
        <p:spPr>
          <a:xfrm rot="-5400000">
            <a:off x="2692300" y="357075"/>
            <a:ext cx="10584901" cy="3596499"/>
          </a:xfrm>
          <a:prstGeom prst="rect">
            <a:avLst/>
          </a:prstGeom>
          <a:noFill/>
          <a:ln>
            <a:noFill/>
          </a:ln>
        </p:spPr>
      </p:pic>
      <p:pic>
        <p:nvPicPr>
          <p:cNvPr id="764" name="Google Shape;764;p58"/>
          <p:cNvPicPr preferRelativeResize="0"/>
          <p:nvPr/>
        </p:nvPicPr>
        <p:blipFill rotWithShape="1">
          <a:blip r:embed="rId3">
            <a:alphaModFix/>
          </a:blip>
          <a:srcRect l="31810" t="20976" r="25966" b="16854"/>
          <a:stretch/>
        </p:blipFill>
        <p:spPr>
          <a:xfrm rot="-2700000">
            <a:off x="-1283812" y="-733175"/>
            <a:ext cx="3857675" cy="31978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pic>
        <p:nvPicPr>
          <p:cNvPr id="43" name="Google Shape;43;p5"/>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44" name="Google Shape;44;p5"/>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45" name="Google Shape;45;p5"/>
          <p:cNvPicPr preferRelativeResize="0"/>
          <p:nvPr/>
        </p:nvPicPr>
        <p:blipFill>
          <a:blip r:embed="rId3">
            <a:alphaModFix/>
          </a:blip>
          <a:stretch>
            <a:fillRect/>
          </a:stretch>
        </p:blipFill>
        <p:spPr>
          <a:xfrm>
            <a:off x="-624400" y="180414"/>
            <a:ext cx="6646751" cy="1283475"/>
          </a:xfrm>
          <a:prstGeom prst="rect">
            <a:avLst/>
          </a:prstGeom>
          <a:noFill/>
          <a:ln>
            <a:noFill/>
          </a:ln>
        </p:spPr>
      </p:pic>
      <p:sp>
        <p:nvSpPr>
          <p:cNvPr id="46" name="Google Shape;46;p5"/>
          <p:cNvSpPr txBox="1">
            <a:spLocks noGrp="1"/>
          </p:cNvSpPr>
          <p:nvPr>
            <p:ph type="subTitle" idx="1"/>
          </p:nvPr>
        </p:nvSpPr>
        <p:spPr>
          <a:xfrm>
            <a:off x="720008" y="1855525"/>
            <a:ext cx="2358000" cy="8793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algn="ctr">
              <a:lnSpc>
                <a:spcPct val="80000"/>
              </a:lnSpc>
              <a:spcBef>
                <a:spcPts val="1600"/>
              </a:spcBef>
              <a:spcAft>
                <a:spcPts val="0"/>
              </a:spcAft>
              <a:buSzPts val="3000"/>
              <a:buFont typeface="Jua"/>
              <a:buNone/>
              <a:defRPr sz="3000" b="1">
                <a:latin typeface="Jua"/>
                <a:ea typeface="Jua"/>
                <a:cs typeface="Jua"/>
                <a:sym typeface="Jua"/>
              </a:defRPr>
            </a:lvl2pPr>
            <a:lvl3pPr lvl="2" algn="ctr">
              <a:lnSpc>
                <a:spcPct val="80000"/>
              </a:lnSpc>
              <a:spcBef>
                <a:spcPts val="1600"/>
              </a:spcBef>
              <a:spcAft>
                <a:spcPts val="0"/>
              </a:spcAft>
              <a:buSzPts val="3000"/>
              <a:buFont typeface="Jua"/>
              <a:buNone/>
              <a:defRPr sz="3000" b="1">
                <a:latin typeface="Jua"/>
                <a:ea typeface="Jua"/>
                <a:cs typeface="Jua"/>
                <a:sym typeface="Jua"/>
              </a:defRPr>
            </a:lvl3pPr>
            <a:lvl4pPr lvl="3" algn="ctr">
              <a:lnSpc>
                <a:spcPct val="80000"/>
              </a:lnSpc>
              <a:spcBef>
                <a:spcPts val="1600"/>
              </a:spcBef>
              <a:spcAft>
                <a:spcPts val="0"/>
              </a:spcAft>
              <a:buSzPts val="3000"/>
              <a:buFont typeface="Jua"/>
              <a:buNone/>
              <a:defRPr sz="3000" b="1">
                <a:latin typeface="Jua"/>
                <a:ea typeface="Jua"/>
                <a:cs typeface="Jua"/>
                <a:sym typeface="Jua"/>
              </a:defRPr>
            </a:lvl4pPr>
            <a:lvl5pPr lvl="4" algn="ctr">
              <a:lnSpc>
                <a:spcPct val="80000"/>
              </a:lnSpc>
              <a:spcBef>
                <a:spcPts val="1600"/>
              </a:spcBef>
              <a:spcAft>
                <a:spcPts val="0"/>
              </a:spcAft>
              <a:buSzPts val="3000"/>
              <a:buFont typeface="Jua"/>
              <a:buNone/>
              <a:defRPr sz="3000" b="1">
                <a:latin typeface="Jua"/>
                <a:ea typeface="Jua"/>
                <a:cs typeface="Jua"/>
                <a:sym typeface="Jua"/>
              </a:defRPr>
            </a:lvl5pPr>
            <a:lvl6pPr lvl="5" algn="ctr">
              <a:lnSpc>
                <a:spcPct val="80000"/>
              </a:lnSpc>
              <a:spcBef>
                <a:spcPts val="1600"/>
              </a:spcBef>
              <a:spcAft>
                <a:spcPts val="0"/>
              </a:spcAft>
              <a:buSzPts val="3000"/>
              <a:buFont typeface="Jua"/>
              <a:buNone/>
              <a:defRPr sz="3000" b="1">
                <a:latin typeface="Jua"/>
                <a:ea typeface="Jua"/>
                <a:cs typeface="Jua"/>
                <a:sym typeface="Jua"/>
              </a:defRPr>
            </a:lvl6pPr>
            <a:lvl7pPr lvl="6" algn="ctr">
              <a:lnSpc>
                <a:spcPct val="80000"/>
              </a:lnSpc>
              <a:spcBef>
                <a:spcPts val="1600"/>
              </a:spcBef>
              <a:spcAft>
                <a:spcPts val="0"/>
              </a:spcAft>
              <a:buSzPts val="3000"/>
              <a:buFont typeface="Jua"/>
              <a:buNone/>
              <a:defRPr sz="3000" b="1">
                <a:latin typeface="Jua"/>
                <a:ea typeface="Jua"/>
                <a:cs typeface="Jua"/>
                <a:sym typeface="Jua"/>
              </a:defRPr>
            </a:lvl7pPr>
            <a:lvl8pPr lvl="7" algn="ctr">
              <a:lnSpc>
                <a:spcPct val="80000"/>
              </a:lnSpc>
              <a:spcBef>
                <a:spcPts val="1600"/>
              </a:spcBef>
              <a:spcAft>
                <a:spcPts val="0"/>
              </a:spcAft>
              <a:buSzPts val="3000"/>
              <a:buFont typeface="Jua"/>
              <a:buNone/>
              <a:defRPr sz="3000" b="1">
                <a:latin typeface="Jua"/>
                <a:ea typeface="Jua"/>
                <a:cs typeface="Jua"/>
                <a:sym typeface="Jua"/>
              </a:defRPr>
            </a:lvl8pPr>
            <a:lvl9pPr lvl="8" algn="ctr">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47" name="Google Shape;47;p5"/>
          <p:cNvSpPr txBox="1">
            <a:spLocks noGrp="1"/>
          </p:cNvSpPr>
          <p:nvPr>
            <p:ph type="subTitle" idx="2"/>
          </p:nvPr>
        </p:nvSpPr>
        <p:spPr>
          <a:xfrm>
            <a:off x="5791153" y="1855525"/>
            <a:ext cx="2358000" cy="8793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SzPts val="3000"/>
              <a:buFont typeface="Jua"/>
              <a:buNone/>
              <a:defRPr sz="3000" b="1">
                <a:latin typeface="Clicker Script"/>
                <a:ea typeface="Clicker Script"/>
                <a:cs typeface="Clicker Script"/>
                <a:sym typeface="Clicker Script"/>
              </a:defRPr>
            </a:lvl1pPr>
            <a:lvl2pPr lvl="1" algn="ctr" rtl="0">
              <a:lnSpc>
                <a:spcPct val="80000"/>
              </a:lnSpc>
              <a:spcBef>
                <a:spcPts val="1600"/>
              </a:spcBef>
              <a:spcAft>
                <a:spcPts val="0"/>
              </a:spcAft>
              <a:buSzPts val="3000"/>
              <a:buFont typeface="Jua"/>
              <a:buNone/>
              <a:defRPr sz="3000" b="1">
                <a:latin typeface="Jua"/>
                <a:ea typeface="Jua"/>
                <a:cs typeface="Jua"/>
                <a:sym typeface="Jua"/>
              </a:defRPr>
            </a:lvl2pPr>
            <a:lvl3pPr lvl="2" algn="ctr" rtl="0">
              <a:lnSpc>
                <a:spcPct val="80000"/>
              </a:lnSpc>
              <a:spcBef>
                <a:spcPts val="1600"/>
              </a:spcBef>
              <a:spcAft>
                <a:spcPts val="0"/>
              </a:spcAft>
              <a:buSzPts val="3000"/>
              <a:buFont typeface="Jua"/>
              <a:buNone/>
              <a:defRPr sz="3000" b="1">
                <a:latin typeface="Jua"/>
                <a:ea typeface="Jua"/>
                <a:cs typeface="Jua"/>
                <a:sym typeface="Jua"/>
              </a:defRPr>
            </a:lvl3pPr>
            <a:lvl4pPr lvl="3" algn="ctr" rtl="0">
              <a:lnSpc>
                <a:spcPct val="80000"/>
              </a:lnSpc>
              <a:spcBef>
                <a:spcPts val="1600"/>
              </a:spcBef>
              <a:spcAft>
                <a:spcPts val="0"/>
              </a:spcAft>
              <a:buSzPts val="3000"/>
              <a:buFont typeface="Jua"/>
              <a:buNone/>
              <a:defRPr sz="3000" b="1">
                <a:latin typeface="Jua"/>
                <a:ea typeface="Jua"/>
                <a:cs typeface="Jua"/>
                <a:sym typeface="Jua"/>
              </a:defRPr>
            </a:lvl4pPr>
            <a:lvl5pPr lvl="4" algn="ctr" rtl="0">
              <a:lnSpc>
                <a:spcPct val="80000"/>
              </a:lnSpc>
              <a:spcBef>
                <a:spcPts val="1600"/>
              </a:spcBef>
              <a:spcAft>
                <a:spcPts val="0"/>
              </a:spcAft>
              <a:buSzPts val="3000"/>
              <a:buFont typeface="Jua"/>
              <a:buNone/>
              <a:defRPr sz="3000" b="1">
                <a:latin typeface="Jua"/>
                <a:ea typeface="Jua"/>
                <a:cs typeface="Jua"/>
                <a:sym typeface="Jua"/>
              </a:defRPr>
            </a:lvl5pPr>
            <a:lvl6pPr lvl="5" algn="ctr" rtl="0">
              <a:lnSpc>
                <a:spcPct val="80000"/>
              </a:lnSpc>
              <a:spcBef>
                <a:spcPts val="1600"/>
              </a:spcBef>
              <a:spcAft>
                <a:spcPts val="0"/>
              </a:spcAft>
              <a:buSzPts val="3000"/>
              <a:buFont typeface="Jua"/>
              <a:buNone/>
              <a:defRPr sz="3000" b="1">
                <a:latin typeface="Jua"/>
                <a:ea typeface="Jua"/>
                <a:cs typeface="Jua"/>
                <a:sym typeface="Jua"/>
              </a:defRPr>
            </a:lvl6pPr>
            <a:lvl7pPr lvl="6" algn="ctr" rtl="0">
              <a:lnSpc>
                <a:spcPct val="80000"/>
              </a:lnSpc>
              <a:spcBef>
                <a:spcPts val="1600"/>
              </a:spcBef>
              <a:spcAft>
                <a:spcPts val="0"/>
              </a:spcAft>
              <a:buSzPts val="3000"/>
              <a:buFont typeface="Jua"/>
              <a:buNone/>
              <a:defRPr sz="3000" b="1">
                <a:latin typeface="Jua"/>
                <a:ea typeface="Jua"/>
                <a:cs typeface="Jua"/>
                <a:sym typeface="Jua"/>
              </a:defRPr>
            </a:lvl7pPr>
            <a:lvl8pPr lvl="7" algn="ctr" rtl="0">
              <a:lnSpc>
                <a:spcPct val="80000"/>
              </a:lnSpc>
              <a:spcBef>
                <a:spcPts val="1600"/>
              </a:spcBef>
              <a:spcAft>
                <a:spcPts val="0"/>
              </a:spcAft>
              <a:buSzPts val="3000"/>
              <a:buFont typeface="Jua"/>
              <a:buNone/>
              <a:defRPr sz="3000" b="1">
                <a:latin typeface="Jua"/>
                <a:ea typeface="Jua"/>
                <a:cs typeface="Jua"/>
                <a:sym typeface="Jua"/>
              </a:defRPr>
            </a:lvl8pPr>
            <a:lvl9pPr lvl="8" algn="ctr" rtl="0">
              <a:lnSpc>
                <a:spcPct val="80000"/>
              </a:lnSpc>
              <a:spcBef>
                <a:spcPts val="1600"/>
              </a:spcBef>
              <a:spcAft>
                <a:spcPts val="1600"/>
              </a:spcAft>
              <a:buSzPts val="3000"/>
              <a:buFont typeface="Jua"/>
              <a:buNone/>
              <a:defRPr sz="3000" b="1">
                <a:latin typeface="Jua"/>
                <a:ea typeface="Jua"/>
                <a:cs typeface="Jua"/>
                <a:sym typeface="Jua"/>
              </a:defRPr>
            </a:lvl9pPr>
          </a:lstStyle>
          <a:p>
            <a:endParaRPr/>
          </a:p>
        </p:txBody>
      </p:sp>
      <p:sp>
        <p:nvSpPr>
          <p:cNvPr id="48" name="Google Shape;48;p5"/>
          <p:cNvSpPr txBox="1">
            <a:spLocks noGrp="1"/>
          </p:cNvSpPr>
          <p:nvPr>
            <p:ph type="subTitle" idx="3"/>
          </p:nvPr>
        </p:nvSpPr>
        <p:spPr>
          <a:xfrm>
            <a:off x="719998" y="3248025"/>
            <a:ext cx="2358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 name="Google Shape;49;p5"/>
          <p:cNvSpPr txBox="1">
            <a:spLocks noGrp="1"/>
          </p:cNvSpPr>
          <p:nvPr>
            <p:ph type="subTitle" idx="4"/>
          </p:nvPr>
        </p:nvSpPr>
        <p:spPr>
          <a:xfrm>
            <a:off x="5791149" y="3248025"/>
            <a:ext cx="2358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51" name="Google Shape;51;p5"/>
          <p:cNvPicPr preferRelativeResize="0"/>
          <p:nvPr/>
        </p:nvPicPr>
        <p:blipFill>
          <a:blip r:embed="rId4">
            <a:alphaModFix/>
          </a:blip>
          <a:stretch>
            <a:fillRect/>
          </a:stretch>
        </p:blipFill>
        <p:spPr>
          <a:xfrm rot="10800000" flipH="1">
            <a:off x="6632750" y="-641700"/>
            <a:ext cx="2774950" cy="27749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ONE_COLUMN_TEXT_1">
    <p:spTree>
      <p:nvGrpSpPr>
        <p:cNvPr id="1" name="Shape 765"/>
        <p:cNvGrpSpPr/>
        <p:nvPr/>
      </p:nvGrpSpPr>
      <p:grpSpPr>
        <a:xfrm>
          <a:off x="0" y="0"/>
          <a:ext cx="0" cy="0"/>
          <a:chOff x="0" y="0"/>
          <a:chExt cx="0" cy="0"/>
        </a:xfrm>
      </p:grpSpPr>
      <p:pic>
        <p:nvPicPr>
          <p:cNvPr id="766" name="Google Shape;766;p59"/>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767" name="Google Shape;767;p59"/>
          <p:cNvPicPr preferRelativeResize="0"/>
          <p:nvPr/>
        </p:nvPicPr>
        <p:blipFill rotWithShape="1">
          <a:blip r:embed="rId3">
            <a:alphaModFix/>
          </a:blip>
          <a:srcRect l="30870" t="15242" r="25850" b="15249"/>
          <a:stretch/>
        </p:blipFill>
        <p:spPr>
          <a:xfrm>
            <a:off x="-224887" y="2571750"/>
            <a:ext cx="3082974" cy="2787375"/>
          </a:xfrm>
          <a:prstGeom prst="rect">
            <a:avLst/>
          </a:prstGeom>
          <a:noFill/>
          <a:ln>
            <a:noFill/>
          </a:ln>
        </p:spPr>
      </p:pic>
      <p:pic>
        <p:nvPicPr>
          <p:cNvPr id="768" name="Google Shape;768;p59"/>
          <p:cNvPicPr preferRelativeResize="0"/>
          <p:nvPr/>
        </p:nvPicPr>
        <p:blipFill rotWithShape="1">
          <a:blip r:embed="rId4">
            <a:alphaModFix/>
          </a:blip>
          <a:srcRect t="32924" b="6717"/>
          <a:stretch/>
        </p:blipFill>
        <p:spPr>
          <a:xfrm rot="5400000" flipH="1">
            <a:off x="-4359325" y="357075"/>
            <a:ext cx="10584901" cy="3596499"/>
          </a:xfrm>
          <a:prstGeom prst="rect">
            <a:avLst/>
          </a:prstGeom>
          <a:noFill/>
          <a:ln>
            <a:noFill/>
          </a:ln>
        </p:spPr>
      </p:pic>
      <p:pic>
        <p:nvPicPr>
          <p:cNvPr id="769" name="Google Shape;769;p59"/>
          <p:cNvPicPr preferRelativeResize="0"/>
          <p:nvPr/>
        </p:nvPicPr>
        <p:blipFill rotWithShape="1">
          <a:blip r:embed="rId3">
            <a:alphaModFix/>
          </a:blip>
          <a:srcRect l="30870" t="15242" r="25850" b="15249"/>
          <a:stretch/>
        </p:blipFill>
        <p:spPr>
          <a:xfrm rot="2954321">
            <a:off x="7363863" y="1005138"/>
            <a:ext cx="3082975" cy="2787375"/>
          </a:xfrm>
          <a:prstGeom prst="rect">
            <a:avLst/>
          </a:prstGeom>
          <a:noFill/>
          <a:ln>
            <a:noFill/>
          </a:ln>
        </p:spPr>
      </p:pic>
      <p:pic>
        <p:nvPicPr>
          <p:cNvPr id="770" name="Google Shape;770;p59"/>
          <p:cNvPicPr preferRelativeResize="0"/>
          <p:nvPr/>
        </p:nvPicPr>
        <p:blipFill rotWithShape="1">
          <a:blip r:embed="rId5">
            <a:alphaModFix/>
          </a:blip>
          <a:srcRect t="20829" b="9225"/>
          <a:stretch/>
        </p:blipFill>
        <p:spPr>
          <a:xfrm>
            <a:off x="6843275" y="3431775"/>
            <a:ext cx="2673300" cy="1869849"/>
          </a:xfrm>
          <a:prstGeom prst="rect">
            <a:avLst/>
          </a:prstGeom>
          <a:noFill/>
          <a:ln>
            <a:noFill/>
          </a:ln>
        </p:spPr>
      </p:pic>
      <p:pic>
        <p:nvPicPr>
          <p:cNvPr id="771" name="Google Shape;771;p59"/>
          <p:cNvPicPr preferRelativeResize="0"/>
          <p:nvPr/>
        </p:nvPicPr>
        <p:blipFill rotWithShape="1">
          <a:blip r:embed="rId6">
            <a:alphaModFix/>
          </a:blip>
          <a:srcRect l="25606" t="15906" r="25601" b="15913"/>
          <a:stretch/>
        </p:blipFill>
        <p:spPr>
          <a:xfrm rot="-3494887">
            <a:off x="374570" y="4263278"/>
            <a:ext cx="776709" cy="1085360"/>
          </a:xfrm>
          <a:prstGeom prst="rect">
            <a:avLst/>
          </a:prstGeom>
          <a:noFill/>
          <a:ln>
            <a:noFill/>
          </a:ln>
        </p:spPr>
      </p:pic>
      <p:pic>
        <p:nvPicPr>
          <p:cNvPr id="772" name="Google Shape;772;p59"/>
          <p:cNvPicPr preferRelativeResize="0"/>
          <p:nvPr/>
        </p:nvPicPr>
        <p:blipFill rotWithShape="1">
          <a:blip r:embed="rId7">
            <a:alphaModFix/>
          </a:blip>
          <a:srcRect l="15824" t="15906" r="15817" b="15913"/>
          <a:stretch/>
        </p:blipFill>
        <p:spPr>
          <a:xfrm>
            <a:off x="1105635" y="4090248"/>
            <a:ext cx="1088164" cy="10853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4">
  <p:cSld name="MAIN_POINT_2">
    <p:spTree>
      <p:nvGrpSpPr>
        <p:cNvPr id="1" name="Shape 773"/>
        <p:cNvGrpSpPr/>
        <p:nvPr/>
      </p:nvGrpSpPr>
      <p:grpSpPr>
        <a:xfrm>
          <a:off x="0" y="0"/>
          <a:ext cx="0" cy="0"/>
          <a:chOff x="0" y="0"/>
          <a:chExt cx="0" cy="0"/>
        </a:xfrm>
      </p:grpSpPr>
      <p:pic>
        <p:nvPicPr>
          <p:cNvPr id="774" name="Google Shape;774;p60"/>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775" name="Google Shape;775;p60"/>
          <p:cNvPicPr preferRelativeResize="0"/>
          <p:nvPr/>
        </p:nvPicPr>
        <p:blipFill rotWithShape="1">
          <a:blip r:embed="rId3">
            <a:alphaModFix/>
          </a:blip>
          <a:srcRect l="30870" t="15242" r="25850" b="15249"/>
          <a:stretch/>
        </p:blipFill>
        <p:spPr>
          <a:xfrm>
            <a:off x="7507538" y="2946525"/>
            <a:ext cx="3082974" cy="2787375"/>
          </a:xfrm>
          <a:prstGeom prst="rect">
            <a:avLst/>
          </a:prstGeom>
          <a:noFill/>
          <a:ln>
            <a:noFill/>
          </a:ln>
        </p:spPr>
      </p:pic>
      <p:pic>
        <p:nvPicPr>
          <p:cNvPr id="776" name="Google Shape;776;p60"/>
          <p:cNvPicPr preferRelativeResize="0"/>
          <p:nvPr/>
        </p:nvPicPr>
        <p:blipFill rotWithShape="1">
          <a:blip r:embed="rId3">
            <a:alphaModFix/>
          </a:blip>
          <a:srcRect l="30870" t="15242" r="25850" b="15249"/>
          <a:stretch/>
        </p:blipFill>
        <p:spPr>
          <a:xfrm rot="2954321">
            <a:off x="-1517812" y="38988"/>
            <a:ext cx="3082975" cy="2787375"/>
          </a:xfrm>
          <a:prstGeom prst="rect">
            <a:avLst/>
          </a:prstGeom>
          <a:noFill/>
          <a:ln>
            <a:noFill/>
          </a:ln>
        </p:spPr>
      </p:pic>
      <p:pic>
        <p:nvPicPr>
          <p:cNvPr id="777" name="Google Shape;777;p60"/>
          <p:cNvPicPr preferRelativeResize="0"/>
          <p:nvPr/>
        </p:nvPicPr>
        <p:blipFill rotWithShape="1">
          <a:blip r:embed="rId4">
            <a:alphaModFix/>
          </a:blip>
          <a:srcRect l="22257" t="32924" b="6717"/>
          <a:stretch/>
        </p:blipFill>
        <p:spPr>
          <a:xfrm rot="5400000" flipH="1">
            <a:off x="-2178051" y="1152075"/>
            <a:ext cx="5796101" cy="2533150"/>
          </a:xfrm>
          <a:prstGeom prst="rect">
            <a:avLst/>
          </a:prstGeom>
          <a:noFill/>
          <a:ln>
            <a:noFill/>
          </a:ln>
        </p:spPr>
      </p:pic>
      <p:pic>
        <p:nvPicPr>
          <p:cNvPr id="778" name="Google Shape;778;p60"/>
          <p:cNvPicPr preferRelativeResize="0"/>
          <p:nvPr/>
        </p:nvPicPr>
        <p:blipFill rotWithShape="1">
          <a:blip r:embed="rId5">
            <a:alphaModFix/>
          </a:blip>
          <a:srcRect l="25606" t="15906" r="25601" b="15913"/>
          <a:stretch/>
        </p:blipFill>
        <p:spPr>
          <a:xfrm rot="2502886">
            <a:off x="577820" y="448327"/>
            <a:ext cx="776709" cy="1085359"/>
          </a:xfrm>
          <a:prstGeom prst="rect">
            <a:avLst/>
          </a:prstGeom>
          <a:noFill/>
          <a:ln>
            <a:noFill/>
          </a:ln>
        </p:spPr>
      </p:pic>
      <p:pic>
        <p:nvPicPr>
          <p:cNvPr id="779" name="Google Shape;779;p60"/>
          <p:cNvPicPr preferRelativeResize="0"/>
          <p:nvPr/>
        </p:nvPicPr>
        <p:blipFill rotWithShape="1">
          <a:blip r:embed="rId6">
            <a:alphaModFix/>
          </a:blip>
          <a:srcRect l="15824" t="15906" r="15817" b="15913"/>
          <a:stretch/>
        </p:blipFill>
        <p:spPr>
          <a:xfrm>
            <a:off x="7767135" y="3985398"/>
            <a:ext cx="1088164" cy="1085364"/>
          </a:xfrm>
          <a:prstGeom prst="rect">
            <a:avLst/>
          </a:prstGeom>
          <a:noFill/>
          <a:ln>
            <a:noFill/>
          </a:ln>
        </p:spPr>
      </p:pic>
      <p:pic>
        <p:nvPicPr>
          <p:cNvPr id="780" name="Google Shape;780;p60"/>
          <p:cNvPicPr preferRelativeResize="0"/>
          <p:nvPr/>
        </p:nvPicPr>
        <p:blipFill rotWithShape="1">
          <a:blip r:embed="rId4">
            <a:alphaModFix/>
          </a:blip>
          <a:srcRect t="32924" r="51590" b="6717"/>
          <a:stretch/>
        </p:blipFill>
        <p:spPr>
          <a:xfrm rot="-5400000">
            <a:off x="5643425" y="483775"/>
            <a:ext cx="4618625" cy="32416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5">
  <p:cSld name="BLANK_1_1_1">
    <p:spTree>
      <p:nvGrpSpPr>
        <p:cNvPr id="1" name="Shape 781"/>
        <p:cNvGrpSpPr/>
        <p:nvPr/>
      </p:nvGrpSpPr>
      <p:grpSpPr>
        <a:xfrm>
          <a:off x="0" y="0"/>
          <a:ext cx="0" cy="0"/>
          <a:chOff x="0" y="0"/>
          <a:chExt cx="0" cy="0"/>
        </a:xfrm>
      </p:grpSpPr>
      <p:pic>
        <p:nvPicPr>
          <p:cNvPr id="782" name="Google Shape;782;p61"/>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783" name="Google Shape;783;p61"/>
          <p:cNvPicPr preferRelativeResize="0"/>
          <p:nvPr/>
        </p:nvPicPr>
        <p:blipFill rotWithShape="1">
          <a:blip r:embed="rId3">
            <a:alphaModFix/>
          </a:blip>
          <a:srcRect l="30870" t="15242" r="25850" b="15249"/>
          <a:stretch/>
        </p:blipFill>
        <p:spPr>
          <a:xfrm flipH="1">
            <a:off x="-86787" y="-215613"/>
            <a:ext cx="3082974" cy="2787375"/>
          </a:xfrm>
          <a:prstGeom prst="rect">
            <a:avLst/>
          </a:prstGeom>
          <a:noFill/>
          <a:ln>
            <a:noFill/>
          </a:ln>
        </p:spPr>
      </p:pic>
      <p:pic>
        <p:nvPicPr>
          <p:cNvPr id="784" name="Google Shape;784;p61"/>
          <p:cNvPicPr preferRelativeResize="0"/>
          <p:nvPr/>
        </p:nvPicPr>
        <p:blipFill rotWithShape="1">
          <a:blip r:embed="rId3">
            <a:alphaModFix/>
          </a:blip>
          <a:srcRect l="30870" t="15242" r="25850" b="15249"/>
          <a:stretch/>
        </p:blipFill>
        <p:spPr>
          <a:xfrm flipH="1">
            <a:off x="7733113" y="2792837"/>
            <a:ext cx="3082974" cy="2787375"/>
          </a:xfrm>
          <a:prstGeom prst="rect">
            <a:avLst/>
          </a:prstGeom>
          <a:noFill/>
          <a:ln>
            <a:noFill/>
          </a:ln>
        </p:spPr>
      </p:pic>
      <p:pic>
        <p:nvPicPr>
          <p:cNvPr id="785" name="Google Shape;785;p61"/>
          <p:cNvPicPr preferRelativeResize="0"/>
          <p:nvPr/>
        </p:nvPicPr>
        <p:blipFill rotWithShape="1">
          <a:blip r:embed="rId4">
            <a:alphaModFix/>
          </a:blip>
          <a:srcRect t="33457"/>
          <a:stretch/>
        </p:blipFill>
        <p:spPr>
          <a:xfrm rot="10800000">
            <a:off x="449250" y="-337426"/>
            <a:ext cx="3488975" cy="1306926"/>
          </a:xfrm>
          <a:prstGeom prst="rect">
            <a:avLst/>
          </a:prstGeom>
          <a:noFill/>
          <a:ln>
            <a:noFill/>
          </a:ln>
        </p:spPr>
      </p:pic>
      <p:pic>
        <p:nvPicPr>
          <p:cNvPr id="786" name="Google Shape;786;p61"/>
          <p:cNvPicPr preferRelativeResize="0"/>
          <p:nvPr/>
        </p:nvPicPr>
        <p:blipFill rotWithShape="1">
          <a:blip r:embed="rId4">
            <a:alphaModFix/>
          </a:blip>
          <a:srcRect t="33457"/>
          <a:stretch/>
        </p:blipFill>
        <p:spPr>
          <a:xfrm flipH="1">
            <a:off x="4983425" y="4053233"/>
            <a:ext cx="4076400" cy="1526967"/>
          </a:xfrm>
          <a:prstGeom prst="rect">
            <a:avLst/>
          </a:prstGeom>
          <a:noFill/>
          <a:ln>
            <a:noFill/>
          </a:ln>
        </p:spPr>
      </p:pic>
      <p:pic>
        <p:nvPicPr>
          <p:cNvPr id="787" name="Google Shape;787;p61"/>
          <p:cNvPicPr preferRelativeResize="0"/>
          <p:nvPr/>
        </p:nvPicPr>
        <p:blipFill>
          <a:blip r:embed="rId5">
            <a:alphaModFix/>
          </a:blip>
          <a:stretch>
            <a:fillRect/>
          </a:stretch>
        </p:blipFill>
        <p:spPr>
          <a:xfrm>
            <a:off x="5629025" y="-1046350"/>
            <a:ext cx="4012224" cy="4012224"/>
          </a:xfrm>
          <a:prstGeom prst="rect">
            <a:avLst/>
          </a:prstGeom>
          <a:noFill/>
          <a:ln>
            <a:noFill/>
          </a:ln>
        </p:spPr>
      </p:pic>
      <p:pic>
        <p:nvPicPr>
          <p:cNvPr id="788" name="Google Shape;788;p61"/>
          <p:cNvPicPr preferRelativeResize="0"/>
          <p:nvPr/>
        </p:nvPicPr>
        <p:blipFill>
          <a:blip r:embed="rId5">
            <a:alphaModFix/>
          </a:blip>
          <a:stretch>
            <a:fillRect/>
          </a:stretch>
        </p:blipFill>
        <p:spPr>
          <a:xfrm rot="10800000">
            <a:off x="-455300" y="179726"/>
            <a:ext cx="5907475" cy="59074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6">
  <p:cSld name="SECTION_HEADER_1_1_1_2">
    <p:bg>
      <p:bgPr>
        <a:solidFill>
          <a:schemeClr val="accent2"/>
        </a:solidFill>
        <a:effectLst/>
      </p:bgPr>
    </p:bg>
    <p:spTree>
      <p:nvGrpSpPr>
        <p:cNvPr id="1" name="Shape 789"/>
        <p:cNvGrpSpPr/>
        <p:nvPr/>
      </p:nvGrpSpPr>
      <p:grpSpPr>
        <a:xfrm>
          <a:off x="0" y="0"/>
          <a:ext cx="0" cy="0"/>
          <a:chOff x="0" y="0"/>
          <a:chExt cx="0" cy="0"/>
        </a:xfrm>
      </p:grpSpPr>
      <p:pic>
        <p:nvPicPr>
          <p:cNvPr id="790" name="Google Shape;790;p62"/>
          <p:cNvPicPr preferRelativeResize="0"/>
          <p:nvPr/>
        </p:nvPicPr>
        <p:blipFill>
          <a:blip r:embed="rId2">
            <a:alphaModFix amt="30000"/>
          </a:blip>
          <a:stretch>
            <a:fillRect/>
          </a:stretch>
        </p:blipFill>
        <p:spPr>
          <a:xfrm>
            <a:off x="125" y="0"/>
            <a:ext cx="9144001" cy="5143500"/>
          </a:xfrm>
          <a:prstGeom prst="rect">
            <a:avLst/>
          </a:prstGeom>
          <a:noFill/>
          <a:ln>
            <a:noFill/>
          </a:ln>
        </p:spPr>
      </p:pic>
      <p:pic>
        <p:nvPicPr>
          <p:cNvPr id="791" name="Google Shape;791;p62"/>
          <p:cNvPicPr preferRelativeResize="0"/>
          <p:nvPr/>
        </p:nvPicPr>
        <p:blipFill rotWithShape="1">
          <a:blip r:embed="rId3">
            <a:alphaModFix/>
          </a:blip>
          <a:srcRect l="31810" t="20976" r="25966" b="16854"/>
          <a:stretch/>
        </p:blipFill>
        <p:spPr>
          <a:xfrm rot="-2700000">
            <a:off x="6733456" y="2159296"/>
            <a:ext cx="2812333" cy="2331305"/>
          </a:xfrm>
          <a:prstGeom prst="rect">
            <a:avLst/>
          </a:prstGeom>
          <a:noFill/>
          <a:ln>
            <a:noFill/>
          </a:ln>
        </p:spPr>
      </p:pic>
      <p:pic>
        <p:nvPicPr>
          <p:cNvPr id="792" name="Google Shape;792;p62"/>
          <p:cNvPicPr preferRelativeResize="0"/>
          <p:nvPr/>
        </p:nvPicPr>
        <p:blipFill rotWithShape="1">
          <a:blip r:embed="rId4">
            <a:alphaModFix/>
          </a:blip>
          <a:srcRect t="32924" b="6717"/>
          <a:stretch/>
        </p:blipFill>
        <p:spPr>
          <a:xfrm>
            <a:off x="1562499" y="3344924"/>
            <a:ext cx="6019002" cy="2045100"/>
          </a:xfrm>
          <a:prstGeom prst="rect">
            <a:avLst/>
          </a:prstGeom>
          <a:noFill/>
          <a:ln>
            <a:noFill/>
          </a:ln>
        </p:spPr>
      </p:pic>
      <p:pic>
        <p:nvPicPr>
          <p:cNvPr id="793" name="Google Shape;793;p62"/>
          <p:cNvPicPr preferRelativeResize="0"/>
          <p:nvPr/>
        </p:nvPicPr>
        <p:blipFill rotWithShape="1">
          <a:blip r:embed="rId4">
            <a:alphaModFix/>
          </a:blip>
          <a:srcRect t="32924" b="6717"/>
          <a:stretch/>
        </p:blipFill>
        <p:spPr>
          <a:xfrm rot="10800000" flipH="1">
            <a:off x="1562499" y="-340451"/>
            <a:ext cx="6019002" cy="2045100"/>
          </a:xfrm>
          <a:prstGeom prst="rect">
            <a:avLst/>
          </a:prstGeom>
          <a:noFill/>
          <a:ln>
            <a:noFill/>
          </a:ln>
        </p:spPr>
      </p:pic>
      <p:pic>
        <p:nvPicPr>
          <p:cNvPr id="794" name="Google Shape;794;p62"/>
          <p:cNvPicPr preferRelativeResize="0"/>
          <p:nvPr/>
        </p:nvPicPr>
        <p:blipFill rotWithShape="1">
          <a:blip r:embed="rId3">
            <a:alphaModFix/>
          </a:blip>
          <a:srcRect l="31810" t="20976" r="25966" b="16854"/>
          <a:stretch/>
        </p:blipFill>
        <p:spPr>
          <a:xfrm rot="-2700000">
            <a:off x="-1305019" y="3595871"/>
            <a:ext cx="2812333" cy="233130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7">
  <p:cSld name="SECTION_HEADER_1_3">
    <p:bg>
      <p:bgPr>
        <a:solidFill>
          <a:schemeClr val="dk2"/>
        </a:solidFill>
        <a:effectLst/>
      </p:bgPr>
    </p:bg>
    <p:spTree>
      <p:nvGrpSpPr>
        <p:cNvPr id="1" name="Shape 795"/>
        <p:cNvGrpSpPr/>
        <p:nvPr/>
      </p:nvGrpSpPr>
      <p:grpSpPr>
        <a:xfrm>
          <a:off x="0" y="0"/>
          <a:ext cx="0" cy="0"/>
          <a:chOff x="0" y="0"/>
          <a:chExt cx="0" cy="0"/>
        </a:xfrm>
      </p:grpSpPr>
      <p:pic>
        <p:nvPicPr>
          <p:cNvPr id="796" name="Google Shape;796;p63"/>
          <p:cNvPicPr preferRelativeResize="0"/>
          <p:nvPr/>
        </p:nvPicPr>
        <p:blipFill>
          <a:blip r:embed="rId2">
            <a:alphaModFix amt="30000"/>
          </a:blip>
          <a:stretch>
            <a:fillRect/>
          </a:stretch>
        </p:blipFill>
        <p:spPr>
          <a:xfrm>
            <a:off x="125" y="0"/>
            <a:ext cx="9144001" cy="5143500"/>
          </a:xfrm>
          <a:prstGeom prst="rect">
            <a:avLst/>
          </a:prstGeom>
          <a:noFill/>
          <a:ln>
            <a:noFill/>
          </a:ln>
        </p:spPr>
      </p:pic>
      <p:pic>
        <p:nvPicPr>
          <p:cNvPr id="797" name="Google Shape;797;p63"/>
          <p:cNvPicPr preferRelativeResize="0"/>
          <p:nvPr/>
        </p:nvPicPr>
        <p:blipFill rotWithShape="1">
          <a:blip r:embed="rId3">
            <a:alphaModFix/>
          </a:blip>
          <a:srcRect l="31810" t="20976" r="25966" b="16854"/>
          <a:stretch/>
        </p:blipFill>
        <p:spPr>
          <a:xfrm rot="-2700000">
            <a:off x="-299293" y="1126636"/>
            <a:ext cx="2958088" cy="2452128"/>
          </a:xfrm>
          <a:prstGeom prst="rect">
            <a:avLst/>
          </a:prstGeom>
          <a:noFill/>
          <a:ln>
            <a:noFill/>
          </a:ln>
        </p:spPr>
      </p:pic>
      <p:pic>
        <p:nvPicPr>
          <p:cNvPr id="798" name="Google Shape;798;p63"/>
          <p:cNvPicPr preferRelativeResize="0"/>
          <p:nvPr/>
        </p:nvPicPr>
        <p:blipFill>
          <a:blip r:embed="rId4">
            <a:alphaModFix/>
          </a:blip>
          <a:stretch>
            <a:fillRect/>
          </a:stretch>
        </p:blipFill>
        <p:spPr>
          <a:xfrm flipH="1">
            <a:off x="-451424" y="-641525"/>
            <a:ext cx="4677200" cy="4677200"/>
          </a:xfrm>
          <a:prstGeom prst="rect">
            <a:avLst/>
          </a:prstGeom>
          <a:noFill/>
          <a:ln>
            <a:noFill/>
          </a:ln>
        </p:spPr>
      </p:pic>
      <p:pic>
        <p:nvPicPr>
          <p:cNvPr id="799" name="Google Shape;799;p63"/>
          <p:cNvPicPr preferRelativeResize="0"/>
          <p:nvPr/>
        </p:nvPicPr>
        <p:blipFill>
          <a:blip r:embed="rId4">
            <a:alphaModFix/>
          </a:blip>
          <a:stretch>
            <a:fillRect/>
          </a:stretch>
        </p:blipFill>
        <p:spPr>
          <a:xfrm rot="10800000">
            <a:off x="-197075" y="3711637"/>
            <a:ext cx="1708750" cy="1708776"/>
          </a:xfrm>
          <a:prstGeom prst="rect">
            <a:avLst/>
          </a:prstGeom>
          <a:noFill/>
          <a:ln>
            <a:noFill/>
          </a:ln>
        </p:spPr>
      </p:pic>
      <p:pic>
        <p:nvPicPr>
          <p:cNvPr id="800" name="Google Shape;800;p63"/>
          <p:cNvPicPr preferRelativeResize="0"/>
          <p:nvPr/>
        </p:nvPicPr>
        <p:blipFill rotWithShape="1">
          <a:blip r:embed="rId5">
            <a:alphaModFix/>
          </a:blip>
          <a:srcRect l="17371" r="17371"/>
          <a:stretch/>
        </p:blipFill>
        <p:spPr>
          <a:xfrm flipH="1">
            <a:off x="8022575" y="-43700"/>
            <a:ext cx="13963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pic>
        <p:nvPicPr>
          <p:cNvPr id="53" name="Google Shape;53;p6"/>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54" name="Google Shape;54;p6"/>
          <p:cNvPicPr preferRelativeResize="0"/>
          <p:nvPr/>
        </p:nvPicPr>
        <p:blipFill>
          <a:blip r:embed="rId3">
            <a:alphaModFix/>
          </a:blip>
          <a:stretch>
            <a:fillRect/>
          </a:stretch>
        </p:blipFill>
        <p:spPr>
          <a:xfrm>
            <a:off x="-624400" y="180414"/>
            <a:ext cx="6646751" cy="1283475"/>
          </a:xfrm>
          <a:prstGeom prst="rect">
            <a:avLst/>
          </a:prstGeom>
          <a:noFill/>
          <a:ln>
            <a:noFill/>
          </a:ln>
        </p:spPr>
      </p:pic>
      <p:pic>
        <p:nvPicPr>
          <p:cNvPr id="55" name="Google Shape;55;p6"/>
          <p:cNvPicPr preferRelativeResize="0"/>
          <p:nvPr/>
        </p:nvPicPr>
        <p:blipFill rotWithShape="1">
          <a:blip r:embed="rId4">
            <a:alphaModFix/>
          </a:blip>
          <a:srcRect l="5030" t="26608" r="3176" b="17053"/>
          <a:stretch/>
        </p:blipFill>
        <p:spPr>
          <a:xfrm rot="-757455">
            <a:off x="7155890" y="4258095"/>
            <a:ext cx="3295172" cy="1422459"/>
          </a:xfrm>
          <a:prstGeom prst="rect">
            <a:avLst/>
          </a:prstGeom>
          <a:noFill/>
          <a:ln>
            <a:noFill/>
          </a:ln>
        </p:spPr>
      </p:pic>
      <p:sp>
        <p:nvSpPr>
          <p:cNvPr id="56" name="Google Shape;56;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pic>
        <p:nvPicPr>
          <p:cNvPr id="58" name="Google Shape;58;p7"/>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59" name="Google Shape;59;p7"/>
          <p:cNvPicPr preferRelativeResize="0"/>
          <p:nvPr/>
        </p:nvPicPr>
        <p:blipFill rotWithShape="1">
          <a:blip r:embed="rId3">
            <a:alphaModFix/>
          </a:blip>
          <a:srcRect l="30870" t="15242" r="25850" b="15249"/>
          <a:stretch/>
        </p:blipFill>
        <p:spPr>
          <a:xfrm>
            <a:off x="-224887" y="2571750"/>
            <a:ext cx="3082974" cy="2787375"/>
          </a:xfrm>
          <a:prstGeom prst="rect">
            <a:avLst/>
          </a:prstGeom>
          <a:noFill/>
          <a:ln>
            <a:noFill/>
          </a:ln>
        </p:spPr>
      </p:pic>
      <p:pic>
        <p:nvPicPr>
          <p:cNvPr id="60" name="Google Shape;60;p7"/>
          <p:cNvPicPr preferRelativeResize="0"/>
          <p:nvPr/>
        </p:nvPicPr>
        <p:blipFill>
          <a:blip r:embed="rId4">
            <a:alphaModFix/>
          </a:blip>
          <a:stretch>
            <a:fillRect/>
          </a:stretch>
        </p:blipFill>
        <p:spPr>
          <a:xfrm>
            <a:off x="1889400" y="180414"/>
            <a:ext cx="6646751" cy="1283475"/>
          </a:xfrm>
          <a:prstGeom prst="rect">
            <a:avLst/>
          </a:prstGeom>
          <a:noFill/>
          <a:ln>
            <a:noFill/>
          </a:ln>
        </p:spPr>
      </p:pic>
      <p:pic>
        <p:nvPicPr>
          <p:cNvPr id="61" name="Google Shape;61;p7"/>
          <p:cNvPicPr preferRelativeResize="0"/>
          <p:nvPr/>
        </p:nvPicPr>
        <p:blipFill rotWithShape="1">
          <a:blip r:embed="rId5">
            <a:alphaModFix/>
          </a:blip>
          <a:srcRect t="32924" b="6717"/>
          <a:stretch/>
        </p:blipFill>
        <p:spPr>
          <a:xfrm rot="5400000" flipH="1">
            <a:off x="-4359325" y="357075"/>
            <a:ext cx="10584901" cy="3596499"/>
          </a:xfrm>
          <a:prstGeom prst="rect">
            <a:avLst/>
          </a:prstGeom>
          <a:noFill/>
          <a:ln>
            <a:noFill/>
          </a:ln>
        </p:spPr>
      </p:pic>
      <p:pic>
        <p:nvPicPr>
          <p:cNvPr id="62" name="Google Shape;62;p7"/>
          <p:cNvPicPr preferRelativeResize="0"/>
          <p:nvPr/>
        </p:nvPicPr>
        <p:blipFill rotWithShape="1">
          <a:blip r:embed="rId3">
            <a:alphaModFix/>
          </a:blip>
          <a:srcRect l="30870" t="15242" r="25850" b="15249"/>
          <a:stretch/>
        </p:blipFill>
        <p:spPr>
          <a:xfrm rot="2954321">
            <a:off x="7363863" y="1005138"/>
            <a:ext cx="3082975" cy="2787375"/>
          </a:xfrm>
          <a:prstGeom prst="rect">
            <a:avLst/>
          </a:prstGeom>
          <a:noFill/>
          <a:ln>
            <a:noFill/>
          </a:ln>
        </p:spPr>
      </p:pic>
      <p:pic>
        <p:nvPicPr>
          <p:cNvPr id="63" name="Google Shape;63;p7"/>
          <p:cNvPicPr preferRelativeResize="0"/>
          <p:nvPr/>
        </p:nvPicPr>
        <p:blipFill rotWithShape="1">
          <a:blip r:embed="rId6">
            <a:alphaModFix/>
          </a:blip>
          <a:srcRect l="25606" t="15906" r="25601" b="15913"/>
          <a:stretch/>
        </p:blipFill>
        <p:spPr>
          <a:xfrm rot="-3494887">
            <a:off x="5162295" y="4245853"/>
            <a:ext cx="776709" cy="1085360"/>
          </a:xfrm>
          <a:prstGeom prst="rect">
            <a:avLst/>
          </a:prstGeom>
          <a:noFill/>
          <a:ln>
            <a:noFill/>
          </a:ln>
        </p:spPr>
      </p:pic>
      <p:pic>
        <p:nvPicPr>
          <p:cNvPr id="64" name="Google Shape;64;p7"/>
          <p:cNvPicPr preferRelativeResize="0"/>
          <p:nvPr/>
        </p:nvPicPr>
        <p:blipFill rotWithShape="1">
          <a:blip r:embed="rId7">
            <a:alphaModFix/>
          </a:blip>
          <a:srcRect l="15824" t="15906" r="15817" b="15913"/>
          <a:stretch/>
        </p:blipFill>
        <p:spPr>
          <a:xfrm>
            <a:off x="5893360" y="4072823"/>
            <a:ext cx="1088164" cy="1085364"/>
          </a:xfrm>
          <a:prstGeom prst="rect">
            <a:avLst/>
          </a:prstGeom>
          <a:noFill/>
          <a:ln>
            <a:noFill/>
          </a:ln>
        </p:spPr>
      </p:pic>
      <p:sp>
        <p:nvSpPr>
          <p:cNvPr id="65" name="Google Shape;65;p7"/>
          <p:cNvSpPr txBox="1">
            <a:spLocks noGrp="1"/>
          </p:cNvSpPr>
          <p:nvPr>
            <p:ph type="title"/>
          </p:nvPr>
        </p:nvSpPr>
        <p:spPr>
          <a:xfrm>
            <a:off x="3233800" y="540000"/>
            <a:ext cx="51903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6" name="Google Shape;66;p7"/>
          <p:cNvSpPr txBox="1">
            <a:spLocks noGrp="1"/>
          </p:cNvSpPr>
          <p:nvPr>
            <p:ph type="subTitle" idx="1"/>
          </p:nvPr>
        </p:nvSpPr>
        <p:spPr>
          <a:xfrm rot="-490">
            <a:off x="3233800" y="1892627"/>
            <a:ext cx="4211400" cy="2123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pic>
        <p:nvPicPr>
          <p:cNvPr id="93" name="Google Shape;93;p11"/>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94" name="Google Shape;94;p11"/>
          <p:cNvPicPr preferRelativeResize="0"/>
          <p:nvPr/>
        </p:nvPicPr>
        <p:blipFill rotWithShape="1">
          <a:blip r:embed="rId3">
            <a:alphaModFix/>
          </a:blip>
          <a:srcRect l="30870" t="15242" r="25850" b="15249"/>
          <a:stretch/>
        </p:blipFill>
        <p:spPr>
          <a:xfrm flipH="1">
            <a:off x="-1198562" y="-774638"/>
            <a:ext cx="3082974" cy="2787375"/>
          </a:xfrm>
          <a:prstGeom prst="rect">
            <a:avLst/>
          </a:prstGeom>
          <a:noFill/>
          <a:ln>
            <a:noFill/>
          </a:ln>
        </p:spPr>
      </p:pic>
      <p:pic>
        <p:nvPicPr>
          <p:cNvPr id="95" name="Google Shape;95;p11"/>
          <p:cNvPicPr preferRelativeResize="0"/>
          <p:nvPr/>
        </p:nvPicPr>
        <p:blipFill rotWithShape="1">
          <a:blip r:embed="rId3">
            <a:alphaModFix/>
          </a:blip>
          <a:srcRect l="30870" t="15242" r="25850" b="15249"/>
          <a:stretch/>
        </p:blipFill>
        <p:spPr>
          <a:xfrm flipH="1">
            <a:off x="7783063" y="2243187"/>
            <a:ext cx="3082974" cy="2787375"/>
          </a:xfrm>
          <a:prstGeom prst="rect">
            <a:avLst/>
          </a:prstGeom>
          <a:noFill/>
          <a:ln>
            <a:noFill/>
          </a:ln>
        </p:spPr>
      </p:pic>
      <p:pic>
        <p:nvPicPr>
          <p:cNvPr id="96" name="Google Shape;96;p11"/>
          <p:cNvPicPr preferRelativeResize="0"/>
          <p:nvPr/>
        </p:nvPicPr>
        <p:blipFill rotWithShape="1">
          <a:blip r:embed="rId4">
            <a:alphaModFix/>
          </a:blip>
          <a:srcRect t="33457"/>
          <a:stretch/>
        </p:blipFill>
        <p:spPr>
          <a:xfrm rot="10800000">
            <a:off x="-487650" y="-337426"/>
            <a:ext cx="3488975" cy="1306926"/>
          </a:xfrm>
          <a:prstGeom prst="rect">
            <a:avLst/>
          </a:prstGeom>
          <a:noFill/>
          <a:ln>
            <a:noFill/>
          </a:ln>
        </p:spPr>
      </p:pic>
      <p:pic>
        <p:nvPicPr>
          <p:cNvPr id="97" name="Google Shape;97;p11"/>
          <p:cNvPicPr preferRelativeResize="0"/>
          <p:nvPr/>
        </p:nvPicPr>
        <p:blipFill rotWithShape="1">
          <a:blip r:embed="rId4">
            <a:alphaModFix/>
          </a:blip>
          <a:srcRect t="33457"/>
          <a:stretch/>
        </p:blipFill>
        <p:spPr>
          <a:xfrm flipH="1">
            <a:off x="6758044" y="4528550"/>
            <a:ext cx="2314281" cy="866900"/>
          </a:xfrm>
          <a:prstGeom prst="rect">
            <a:avLst/>
          </a:prstGeom>
          <a:noFill/>
          <a:ln>
            <a:noFill/>
          </a:ln>
        </p:spPr>
      </p:pic>
      <p:pic>
        <p:nvPicPr>
          <p:cNvPr id="98" name="Google Shape;98;p11"/>
          <p:cNvPicPr preferRelativeResize="0"/>
          <p:nvPr/>
        </p:nvPicPr>
        <p:blipFill>
          <a:blip r:embed="rId5">
            <a:alphaModFix/>
          </a:blip>
          <a:stretch>
            <a:fillRect/>
          </a:stretch>
        </p:blipFill>
        <p:spPr>
          <a:xfrm>
            <a:off x="4497751" y="-1046350"/>
            <a:ext cx="5143499" cy="5143499"/>
          </a:xfrm>
          <a:prstGeom prst="rect">
            <a:avLst/>
          </a:prstGeom>
          <a:noFill/>
          <a:ln>
            <a:noFill/>
          </a:ln>
        </p:spPr>
      </p:pic>
      <p:pic>
        <p:nvPicPr>
          <p:cNvPr id="99" name="Google Shape;99;p11"/>
          <p:cNvPicPr preferRelativeResize="0"/>
          <p:nvPr/>
        </p:nvPicPr>
        <p:blipFill>
          <a:blip r:embed="rId5">
            <a:alphaModFix/>
          </a:blip>
          <a:stretch>
            <a:fillRect/>
          </a:stretch>
        </p:blipFill>
        <p:spPr>
          <a:xfrm rot="10800000">
            <a:off x="-761324" y="1277100"/>
            <a:ext cx="5143499" cy="5143499"/>
          </a:xfrm>
          <a:prstGeom prst="rect">
            <a:avLst/>
          </a:prstGeom>
          <a:noFill/>
          <a:ln>
            <a:noFill/>
          </a:ln>
        </p:spPr>
      </p:pic>
      <p:sp>
        <p:nvSpPr>
          <p:cNvPr id="100" name="Google Shape;100;p11"/>
          <p:cNvSpPr txBox="1">
            <a:spLocks noGrp="1"/>
          </p:cNvSpPr>
          <p:nvPr>
            <p:ph type="title" hasCustomPrompt="1"/>
          </p:nvPr>
        </p:nvSpPr>
        <p:spPr>
          <a:xfrm rot="402">
            <a:off x="720000" y="947836"/>
            <a:ext cx="7704000" cy="266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2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1" name="Google Shape;101;p11"/>
          <p:cNvSpPr txBox="1">
            <a:spLocks noGrp="1"/>
          </p:cNvSpPr>
          <p:nvPr>
            <p:ph type="subTitle" idx="1"/>
          </p:nvPr>
        </p:nvSpPr>
        <p:spPr>
          <a:xfrm>
            <a:off x="2804250" y="3583513"/>
            <a:ext cx="3535500" cy="61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2">
  <p:cSld name="CUSTOM_6">
    <p:spTree>
      <p:nvGrpSpPr>
        <p:cNvPr id="1" name="Shape 202"/>
        <p:cNvGrpSpPr/>
        <p:nvPr/>
      </p:nvGrpSpPr>
      <p:grpSpPr>
        <a:xfrm>
          <a:off x="0" y="0"/>
          <a:ext cx="0" cy="0"/>
          <a:chOff x="0" y="0"/>
          <a:chExt cx="0" cy="0"/>
        </a:xfrm>
      </p:grpSpPr>
      <p:pic>
        <p:nvPicPr>
          <p:cNvPr id="203" name="Google Shape;203;p16"/>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04" name="Google Shape;204;p16"/>
          <p:cNvPicPr preferRelativeResize="0"/>
          <p:nvPr/>
        </p:nvPicPr>
        <p:blipFill rotWithShape="1">
          <a:blip r:embed="rId3">
            <a:alphaModFix/>
          </a:blip>
          <a:srcRect t="38631" r="58153"/>
          <a:stretch/>
        </p:blipFill>
        <p:spPr>
          <a:xfrm>
            <a:off x="-228600" y="2207525"/>
            <a:ext cx="3236874" cy="3164575"/>
          </a:xfrm>
          <a:prstGeom prst="rect">
            <a:avLst/>
          </a:prstGeom>
          <a:noFill/>
          <a:ln>
            <a:noFill/>
          </a:ln>
        </p:spPr>
      </p:pic>
      <p:pic>
        <p:nvPicPr>
          <p:cNvPr id="205" name="Google Shape;205;p16"/>
          <p:cNvPicPr preferRelativeResize="0"/>
          <p:nvPr/>
        </p:nvPicPr>
        <p:blipFill rotWithShape="1">
          <a:blip r:embed="rId4">
            <a:alphaModFix/>
          </a:blip>
          <a:srcRect l="48906" b="21911"/>
          <a:stretch/>
        </p:blipFill>
        <p:spPr>
          <a:xfrm>
            <a:off x="6004825" y="-152400"/>
            <a:ext cx="3650025" cy="3718825"/>
          </a:xfrm>
          <a:prstGeom prst="rect">
            <a:avLst/>
          </a:prstGeom>
          <a:noFill/>
          <a:ln>
            <a:noFill/>
          </a:ln>
        </p:spPr>
      </p:pic>
      <p:pic>
        <p:nvPicPr>
          <p:cNvPr id="206" name="Google Shape;206;p16"/>
          <p:cNvPicPr preferRelativeResize="0"/>
          <p:nvPr/>
        </p:nvPicPr>
        <p:blipFill rotWithShape="1">
          <a:blip r:embed="rId5">
            <a:alphaModFix/>
          </a:blip>
          <a:srcRect l="30870" t="15242" r="25850" b="15249"/>
          <a:stretch/>
        </p:blipFill>
        <p:spPr>
          <a:xfrm flipH="1">
            <a:off x="7243363" y="-684838"/>
            <a:ext cx="3082974" cy="2787375"/>
          </a:xfrm>
          <a:prstGeom prst="rect">
            <a:avLst/>
          </a:prstGeom>
          <a:noFill/>
          <a:ln>
            <a:noFill/>
          </a:ln>
        </p:spPr>
      </p:pic>
      <p:pic>
        <p:nvPicPr>
          <p:cNvPr id="207" name="Google Shape;207;p16"/>
          <p:cNvPicPr preferRelativeResize="0"/>
          <p:nvPr/>
        </p:nvPicPr>
        <p:blipFill rotWithShape="1">
          <a:blip r:embed="rId5">
            <a:alphaModFix/>
          </a:blip>
          <a:srcRect l="30870" t="15242" r="25850" b="15249"/>
          <a:stretch/>
        </p:blipFill>
        <p:spPr>
          <a:xfrm>
            <a:off x="-950550" y="3021950"/>
            <a:ext cx="2771951" cy="2506150"/>
          </a:xfrm>
          <a:prstGeom prst="rect">
            <a:avLst/>
          </a:prstGeom>
          <a:noFill/>
          <a:ln>
            <a:noFill/>
          </a:ln>
        </p:spPr>
      </p:pic>
      <p:pic>
        <p:nvPicPr>
          <p:cNvPr id="208" name="Google Shape;208;p16"/>
          <p:cNvPicPr preferRelativeResize="0"/>
          <p:nvPr/>
        </p:nvPicPr>
        <p:blipFill rotWithShape="1">
          <a:blip r:embed="rId6">
            <a:alphaModFix/>
          </a:blip>
          <a:srcRect l="59664" b="18393"/>
          <a:stretch/>
        </p:blipFill>
        <p:spPr>
          <a:xfrm rot="-6136329">
            <a:off x="-137893" y="-890060"/>
            <a:ext cx="2361011" cy="3184494"/>
          </a:xfrm>
          <a:prstGeom prst="rect">
            <a:avLst/>
          </a:prstGeom>
          <a:noFill/>
          <a:ln>
            <a:noFill/>
          </a:ln>
        </p:spPr>
      </p:pic>
      <p:pic>
        <p:nvPicPr>
          <p:cNvPr id="209" name="Google Shape;209;p16"/>
          <p:cNvPicPr preferRelativeResize="0"/>
          <p:nvPr/>
        </p:nvPicPr>
        <p:blipFill rotWithShape="1">
          <a:blip r:embed="rId7">
            <a:alphaModFix/>
          </a:blip>
          <a:srcRect l="4018" t="15279" r="37053" b="2395"/>
          <a:stretch/>
        </p:blipFill>
        <p:spPr>
          <a:xfrm flipH="1">
            <a:off x="6455900" y="2618125"/>
            <a:ext cx="2867100" cy="2670375"/>
          </a:xfrm>
          <a:prstGeom prst="rect">
            <a:avLst/>
          </a:prstGeom>
          <a:noFill/>
          <a:ln>
            <a:noFill/>
          </a:ln>
        </p:spPr>
      </p:pic>
      <p:sp>
        <p:nvSpPr>
          <p:cNvPr id="210" name="Google Shape;210;p16"/>
          <p:cNvSpPr txBox="1">
            <a:spLocks noGrp="1"/>
          </p:cNvSpPr>
          <p:nvPr>
            <p:ph type="subTitle" idx="1"/>
          </p:nvPr>
        </p:nvSpPr>
        <p:spPr>
          <a:xfrm>
            <a:off x="5987850" y="2199475"/>
            <a:ext cx="2301900" cy="942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1" name="Google Shape;211;p16"/>
          <p:cNvSpPr txBox="1">
            <a:spLocks noGrp="1"/>
          </p:cNvSpPr>
          <p:nvPr>
            <p:ph type="title"/>
          </p:nvPr>
        </p:nvSpPr>
        <p:spPr>
          <a:xfrm>
            <a:off x="854250" y="1613275"/>
            <a:ext cx="4063500" cy="2336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800"/>
              <a:buNone/>
              <a:defRPr sz="15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12"/>
        <p:cNvGrpSpPr/>
        <p:nvPr/>
      </p:nvGrpSpPr>
      <p:grpSpPr>
        <a:xfrm>
          <a:off x="0" y="0"/>
          <a:ext cx="0" cy="0"/>
          <a:chOff x="0" y="0"/>
          <a:chExt cx="0" cy="0"/>
        </a:xfrm>
      </p:grpSpPr>
      <p:pic>
        <p:nvPicPr>
          <p:cNvPr id="213" name="Google Shape;213;p17"/>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214" name="Google Shape;214;p17"/>
          <p:cNvPicPr preferRelativeResize="0"/>
          <p:nvPr/>
        </p:nvPicPr>
        <p:blipFill>
          <a:blip r:embed="rId3">
            <a:alphaModFix/>
          </a:blip>
          <a:stretch>
            <a:fillRect/>
          </a:stretch>
        </p:blipFill>
        <p:spPr>
          <a:xfrm>
            <a:off x="3001025" y="2711175"/>
            <a:ext cx="5825300" cy="1428075"/>
          </a:xfrm>
          <a:prstGeom prst="rect">
            <a:avLst/>
          </a:prstGeom>
          <a:noFill/>
          <a:ln>
            <a:noFill/>
          </a:ln>
        </p:spPr>
      </p:pic>
      <p:pic>
        <p:nvPicPr>
          <p:cNvPr id="215" name="Google Shape;215;p17"/>
          <p:cNvPicPr preferRelativeResize="0"/>
          <p:nvPr/>
        </p:nvPicPr>
        <p:blipFill rotWithShape="1">
          <a:blip r:embed="rId4">
            <a:alphaModFix/>
          </a:blip>
          <a:srcRect l="30870" t="15242" r="25850" b="15249"/>
          <a:stretch/>
        </p:blipFill>
        <p:spPr>
          <a:xfrm flipH="1">
            <a:off x="-86787" y="-215613"/>
            <a:ext cx="3082974" cy="2787375"/>
          </a:xfrm>
          <a:prstGeom prst="rect">
            <a:avLst/>
          </a:prstGeom>
          <a:noFill/>
          <a:ln>
            <a:noFill/>
          </a:ln>
        </p:spPr>
      </p:pic>
      <p:pic>
        <p:nvPicPr>
          <p:cNvPr id="216" name="Google Shape;216;p17"/>
          <p:cNvPicPr preferRelativeResize="0"/>
          <p:nvPr/>
        </p:nvPicPr>
        <p:blipFill rotWithShape="1">
          <a:blip r:embed="rId4">
            <a:alphaModFix/>
          </a:blip>
          <a:srcRect l="30870" t="15242" r="25850" b="15249"/>
          <a:stretch/>
        </p:blipFill>
        <p:spPr>
          <a:xfrm flipH="1">
            <a:off x="7733113" y="2792837"/>
            <a:ext cx="3082974" cy="2787375"/>
          </a:xfrm>
          <a:prstGeom prst="rect">
            <a:avLst/>
          </a:prstGeom>
          <a:noFill/>
          <a:ln>
            <a:noFill/>
          </a:ln>
        </p:spPr>
      </p:pic>
      <p:pic>
        <p:nvPicPr>
          <p:cNvPr id="217" name="Google Shape;217;p17"/>
          <p:cNvPicPr preferRelativeResize="0"/>
          <p:nvPr/>
        </p:nvPicPr>
        <p:blipFill rotWithShape="1">
          <a:blip r:embed="rId5">
            <a:alphaModFix/>
          </a:blip>
          <a:srcRect t="33457"/>
          <a:stretch/>
        </p:blipFill>
        <p:spPr>
          <a:xfrm rot="10800000">
            <a:off x="449250" y="-337426"/>
            <a:ext cx="3488975" cy="1306926"/>
          </a:xfrm>
          <a:prstGeom prst="rect">
            <a:avLst/>
          </a:prstGeom>
          <a:noFill/>
          <a:ln>
            <a:noFill/>
          </a:ln>
        </p:spPr>
      </p:pic>
      <p:pic>
        <p:nvPicPr>
          <p:cNvPr id="218" name="Google Shape;218;p17"/>
          <p:cNvPicPr preferRelativeResize="0"/>
          <p:nvPr/>
        </p:nvPicPr>
        <p:blipFill rotWithShape="1">
          <a:blip r:embed="rId5">
            <a:alphaModFix/>
          </a:blip>
          <a:srcRect t="33457"/>
          <a:stretch/>
        </p:blipFill>
        <p:spPr>
          <a:xfrm flipH="1">
            <a:off x="4983425" y="4053233"/>
            <a:ext cx="4076400" cy="1526967"/>
          </a:xfrm>
          <a:prstGeom prst="rect">
            <a:avLst/>
          </a:prstGeom>
          <a:noFill/>
          <a:ln>
            <a:noFill/>
          </a:ln>
        </p:spPr>
      </p:pic>
      <p:pic>
        <p:nvPicPr>
          <p:cNvPr id="219" name="Google Shape;219;p17"/>
          <p:cNvPicPr preferRelativeResize="0"/>
          <p:nvPr/>
        </p:nvPicPr>
        <p:blipFill>
          <a:blip r:embed="rId6">
            <a:alphaModFix/>
          </a:blip>
          <a:stretch>
            <a:fillRect/>
          </a:stretch>
        </p:blipFill>
        <p:spPr>
          <a:xfrm>
            <a:off x="5629025" y="-1046350"/>
            <a:ext cx="4012224" cy="4012224"/>
          </a:xfrm>
          <a:prstGeom prst="rect">
            <a:avLst/>
          </a:prstGeom>
          <a:noFill/>
          <a:ln>
            <a:noFill/>
          </a:ln>
        </p:spPr>
      </p:pic>
      <p:pic>
        <p:nvPicPr>
          <p:cNvPr id="220" name="Google Shape;220;p17"/>
          <p:cNvPicPr preferRelativeResize="0"/>
          <p:nvPr/>
        </p:nvPicPr>
        <p:blipFill>
          <a:blip r:embed="rId6">
            <a:alphaModFix/>
          </a:blip>
          <a:stretch>
            <a:fillRect/>
          </a:stretch>
        </p:blipFill>
        <p:spPr>
          <a:xfrm rot="10800000">
            <a:off x="-455300" y="179726"/>
            <a:ext cx="5907475" cy="5907475"/>
          </a:xfrm>
          <a:prstGeom prst="rect">
            <a:avLst/>
          </a:prstGeom>
          <a:noFill/>
          <a:ln>
            <a:noFill/>
          </a:ln>
        </p:spPr>
      </p:pic>
      <p:sp>
        <p:nvSpPr>
          <p:cNvPr id="221" name="Google Shape;221;p17"/>
          <p:cNvSpPr txBox="1">
            <a:spLocks noGrp="1"/>
          </p:cNvSpPr>
          <p:nvPr>
            <p:ph type="title"/>
          </p:nvPr>
        </p:nvSpPr>
        <p:spPr>
          <a:xfrm rot="-1029">
            <a:off x="4324600" y="3090096"/>
            <a:ext cx="3006300" cy="501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2" name="Google Shape;222;p17"/>
          <p:cNvSpPr txBox="1">
            <a:spLocks noGrp="1"/>
          </p:cNvSpPr>
          <p:nvPr>
            <p:ph type="subTitle" idx="1"/>
          </p:nvPr>
        </p:nvSpPr>
        <p:spPr>
          <a:xfrm>
            <a:off x="3254175" y="1552150"/>
            <a:ext cx="4076400" cy="159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1pPr>
            <a:lvl2pPr lvl="1"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2pPr>
            <a:lvl3pPr lvl="2"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3pPr>
            <a:lvl4pPr lvl="3"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4pPr>
            <a:lvl5pPr lvl="4"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5pPr>
            <a:lvl6pPr lvl="5"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6pPr>
            <a:lvl7pPr lvl="6"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7pPr>
            <a:lvl8pPr lvl="7"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8pPr>
            <a:lvl9pPr lvl="8" rtl="0">
              <a:lnSpc>
                <a:spcPct val="80000"/>
              </a:lnSpc>
              <a:spcBef>
                <a:spcPts val="0"/>
              </a:spcBef>
              <a:spcAft>
                <a:spcPts val="0"/>
              </a:spcAft>
              <a:buClr>
                <a:schemeClr val="dk1"/>
              </a:buClr>
              <a:buSzPts val="3800"/>
              <a:buFont typeface="Clicker Script"/>
              <a:buNone/>
              <a:defRPr sz="3800" b="1">
                <a:solidFill>
                  <a:schemeClr val="dk1"/>
                </a:solidFill>
                <a:latin typeface="Clicker Script"/>
                <a:ea typeface="Clicker Script"/>
                <a:cs typeface="Clicker Script"/>
                <a:sym typeface="Clicker Script"/>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7" r:id="rId6"/>
    <p:sldLayoutId id="2147483658"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7" r:id="rId16"/>
    <p:sldLayoutId id="2147483678" r:id="rId17"/>
    <p:sldLayoutId id="2147483683" r:id="rId18"/>
    <p:sldLayoutId id="2147483684" r:id="rId19"/>
    <p:sldLayoutId id="2147483689" r:id="rId20"/>
    <p:sldLayoutId id="2147483690" r:id="rId21"/>
    <p:sldLayoutId id="2147483691" r:id="rId22"/>
    <p:sldLayoutId id="2147483692" r:id="rId23"/>
    <p:sldLayoutId id="2147483693" r:id="rId24"/>
    <p:sldLayoutId id="2147483694" r:id="rId25"/>
    <p:sldLayoutId id="2147483696"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2.jp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72.svg"/></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61.sv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7" name="Google Shape;817;p69"/>
          <p:cNvPicPr preferRelativeResize="0"/>
          <p:nvPr/>
        </p:nvPicPr>
        <p:blipFill>
          <a:blip r:embed="rId3">
            <a:alphaModFix/>
          </a:blip>
          <a:stretch>
            <a:fillRect/>
          </a:stretch>
        </p:blipFill>
        <p:spPr>
          <a:xfrm>
            <a:off x="479750" y="1069625"/>
            <a:ext cx="1055501" cy="742450"/>
          </a:xfrm>
          <a:prstGeom prst="rect">
            <a:avLst/>
          </a:prstGeom>
          <a:noFill/>
          <a:ln>
            <a:noFill/>
          </a:ln>
        </p:spPr>
      </p:pic>
      <p:pic>
        <p:nvPicPr>
          <p:cNvPr id="818" name="Google Shape;818;p69"/>
          <p:cNvPicPr preferRelativeResize="0"/>
          <p:nvPr/>
        </p:nvPicPr>
        <p:blipFill rotWithShape="1">
          <a:blip r:embed="rId4">
            <a:alphaModFix/>
          </a:blip>
          <a:srcRect l="19282" t="17207" r="19288" b="17214"/>
          <a:stretch/>
        </p:blipFill>
        <p:spPr>
          <a:xfrm>
            <a:off x="7678500" y="3317759"/>
            <a:ext cx="748475" cy="797425"/>
          </a:xfrm>
          <a:prstGeom prst="rect">
            <a:avLst/>
          </a:prstGeom>
          <a:noFill/>
          <a:ln>
            <a:noFill/>
          </a:ln>
        </p:spPr>
      </p:pic>
      <p:sp>
        <p:nvSpPr>
          <p:cNvPr id="6" name="TextBox 5">
            <a:extLst>
              <a:ext uri="{FF2B5EF4-FFF2-40B4-BE49-F238E27FC236}">
                <a16:creationId xmlns:a16="http://schemas.microsoft.com/office/drawing/2014/main" id="{B7D4C319-F1F1-BDD6-F8BC-E2DB3AEC315B}"/>
              </a:ext>
            </a:extLst>
          </p:cNvPr>
          <p:cNvSpPr txBox="1"/>
          <p:nvPr/>
        </p:nvSpPr>
        <p:spPr>
          <a:xfrm>
            <a:off x="395968" y="1522493"/>
            <a:ext cx="8352064" cy="1651671"/>
          </a:xfrm>
          <a:prstGeom prst="rect">
            <a:avLst/>
          </a:prstGeom>
          <a:noFill/>
        </p:spPr>
        <p:txBody>
          <a:bodyPr wrap="square" rtlCol="0">
            <a:spAutoFit/>
          </a:bodyPr>
          <a:lstStyle/>
          <a:p>
            <a:pPr algn="ctr">
              <a:lnSpc>
                <a:spcPct val="150000"/>
              </a:lnSpc>
            </a:pPr>
            <a:r>
              <a:rPr lang="en-VN" sz="3600" b="1" dirty="0">
                <a:solidFill>
                  <a:schemeClr val="accent3">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VN" sz="3600" b="1" dirty="0">
                <a:solidFill>
                  <a:schemeClr val="accent3">
                    <a:lumMod val="50000"/>
                  </a:schemeClr>
                </a:solidFill>
                <a:latin typeface="Arial" panose="020B0604020202020204" pitchFamily="34" charset="0"/>
                <a:cs typeface="Arial" panose="020B0604020202020204" pitchFamily="34" charset="0"/>
              </a:rPr>
              <a:t>ĐẾN VỚI BÀI HỌC NGÀY HÔM NAY!</a:t>
            </a: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31" name="Google Shape;1431;p102"/>
          <p:cNvPicPr preferRelativeResize="0"/>
          <p:nvPr/>
        </p:nvPicPr>
        <p:blipFill rotWithShape="1">
          <a:blip r:embed="rId3">
            <a:alphaModFix/>
          </a:blip>
          <a:srcRect l="18752" t="11715" b="11715"/>
          <a:stretch/>
        </p:blipFill>
        <p:spPr>
          <a:xfrm>
            <a:off x="8287086" y="3553197"/>
            <a:ext cx="1090575" cy="1664299"/>
          </a:xfrm>
          <a:prstGeom prst="rect">
            <a:avLst/>
          </a:prstGeom>
          <a:noFill/>
          <a:ln>
            <a:noFill/>
          </a:ln>
        </p:spPr>
      </p:pic>
      <p:sp>
        <p:nvSpPr>
          <p:cNvPr id="9" name="Google Shape;48;p2">
            <a:extLst>
              <a:ext uri="{FF2B5EF4-FFF2-40B4-BE49-F238E27FC236}">
                <a16:creationId xmlns:a16="http://schemas.microsoft.com/office/drawing/2014/main" id="{B7DBA6E6-7434-EBD0-DEF1-16FA35B0D8E6}"/>
              </a:ext>
            </a:extLst>
          </p:cNvPr>
          <p:cNvSpPr/>
          <p:nvPr/>
        </p:nvSpPr>
        <p:spPr>
          <a:xfrm>
            <a:off x="923474" y="545533"/>
            <a:ext cx="3385909"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VN" sz="2000" b="1" dirty="0">
                <a:solidFill>
                  <a:srgbClr val="FF0000"/>
                </a:solidFill>
                <a:latin typeface="Arial" panose="020B0604020202020204" pitchFamily="34" charset="0"/>
                <a:cs typeface="Arial" panose="020B0604020202020204" pitchFamily="34" charset="0"/>
              </a:rPr>
              <a:t>a. </a:t>
            </a:r>
            <a:r>
              <a:rPr lang="en-US" sz="2000" b="1" dirty="0" smtClean="0">
                <a:solidFill>
                  <a:srgbClr val="FF0000"/>
                </a:solidFill>
                <a:latin typeface="Arial" panose="020B0604020202020204" pitchFamily="34" charset="0"/>
                <a:cs typeface="Arial" panose="020B0604020202020204" pitchFamily="34" charset="0"/>
              </a:rPr>
              <a:t>Thơ Đường luật</a:t>
            </a:r>
            <a:endParaRPr lang="en-VN" sz="20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95531C2-1640-B425-822A-98365FAD0DC0}"/>
              </a:ext>
            </a:extLst>
          </p:cNvPr>
          <p:cNvSpPr txBox="1"/>
          <p:nvPr/>
        </p:nvSpPr>
        <p:spPr>
          <a:xfrm>
            <a:off x="732193" y="1139087"/>
            <a:ext cx="7658100" cy="872034"/>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đường</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luật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hay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còn</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gọi</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là</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cận</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thể</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hay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cách</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luật</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a:t>
            </a:r>
          </a:p>
          <a:p>
            <a:pPr marL="654050" indent="-342900" algn="just">
              <a:lnSpc>
                <a:spcPct val="150000"/>
              </a:lnSpc>
              <a:buClr>
                <a:srgbClr val="080808"/>
              </a:buClr>
              <a:buFont typeface="Wingdings" panose="05000000000000000000" pitchFamily="2" charset="2"/>
              <a:buChar char="§"/>
              <a:tabLst>
                <a:tab pos="200025" algn="l"/>
              </a:tabLst>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L</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à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một</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loại</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làm</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theo</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luật</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được</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đặt</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ra</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từ</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thời</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nhà</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Đường</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Single Corner Rounded 11">
            <a:extLst>
              <a:ext uri="{FF2B5EF4-FFF2-40B4-BE49-F238E27FC236}">
                <a16:creationId xmlns:a16="http://schemas.microsoft.com/office/drawing/2014/main" id="{596DFDA8-05EC-B51F-E32C-2D068B99787A}"/>
              </a:ext>
            </a:extLst>
          </p:cNvPr>
          <p:cNvSpPr/>
          <p:nvPr/>
        </p:nvSpPr>
        <p:spPr>
          <a:xfrm>
            <a:off x="2249261" y="2469160"/>
            <a:ext cx="1820636" cy="449036"/>
          </a:xfrm>
          <a:prstGeom prst="round1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solidFill>
                  <a:srgbClr val="080808"/>
                </a:solidFill>
                <a:latin typeface="+mj-lt"/>
              </a:rPr>
              <a:t>3 </a:t>
            </a:r>
            <a:r>
              <a:rPr lang="en-US" sz="1800" dirty="0" err="1">
                <a:solidFill>
                  <a:srgbClr val="080808"/>
                </a:solidFill>
                <a:latin typeface="+mj-lt"/>
              </a:rPr>
              <a:t>loại</a:t>
            </a:r>
            <a:endParaRPr lang="en-US" sz="1800" dirty="0">
              <a:solidFill>
                <a:srgbClr val="080808"/>
              </a:solidFill>
              <a:latin typeface="+mj-lt"/>
            </a:endParaRPr>
          </a:p>
        </p:txBody>
      </p:sp>
      <p:sp>
        <p:nvSpPr>
          <p:cNvPr id="13" name="Rectangle 12">
            <a:extLst>
              <a:ext uri="{FF2B5EF4-FFF2-40B4-BE49-F238E27FC236}">
                <a16:creationId xmlns:a16="http://schemas.microsoft.com/office/drawing/2014/main" id="{88983CED-6C9A-D0E5-A0DA-DCAE99B721B7}"/>
              </a:ext>
            </a:extLst>
          </p:cNvPr>
          <p:cNvSpPr/>
          <p:nvPr/>
        </p:nvSpPr>
        <p:spPr>
          <a:xfrm>
            <a:off x="465364" y="3347829"/>
            <a:ext cx="1322615" cy="4490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80808"/>
                </a:solidFill>
                <a:latin typeface="+mj-lt"/>
              </a:rPr>
              <a:t>Thơ </a:t>
            </a:r>
            <a:r>
              <a:rPr lang="en-US" sz="1600" dirty="0" err="1">
                <a:solidFill>
                  <a:srgbClr val="080808"/>
                </a:solidFill>
                <a:latin typeface="+mj-lt"/>
              </a:rPr>
              <a:t>bát</a:t>
            </a:r>
            <a:r>
              <a:rPr lang="en-US" sz="1600" dirty="0">
                <a:solidFill>
                  <a:srgbClr val="080808"/>
                </a:solidFill>
                <a:latin typeface="+mj-lt"/>
              </a:rPr>
              <a:t> </a:t>
            </a:r>
            <a:r>
              <a:rPr lang="en-US" sz="1600" dirty="0" err="1">
                <a:solidFill>
                  <a:srgbClr val="080808"/>
                </a:solidFill>
                <a:latin typeface="+mj-lt"/>
              </a:rPr>
              <a:t>cú</a:t>
            </a:r>
            <a:endParaRPr lang="en-US" sz="1600" dirty="0">
              <a:solidFill>
                <a:srgbClr val="080808"/>
              </a:solidFill>
              <a:latin typeface="+mj-lt"/>
            </a:endParaRPr>
          </a:p>
        </p:txBody>
      </p:sp>
      <p:sp>
        <p:nvSpPr>
          <p:cNvPr id="14" name="Rectangle 13">
            <a:extLst>
              <a:ext uri="{FF2B5EF4-FFF2-40B4-BE49-F238E27FC236}">
                <a16:creationId xmlns:a16="http://schemas.microsoft.com/office/drawing/2014/main" id="{F6E6B33F-10F0-3A72-BF84-8341F964AEC6}"/>
              </a:ext>
            </a:extLst>
          </p:cNvPr>
          <p:cNvSpPr/>
          <p:nvPr/>
        </p:nvSpPr>
        <p:spPr>
          <a:xfrm>
            <a:off x="2449287" y="3347829"/>
            <a:ext cx="1347107" cy="4490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80808"/>
                </a:solidFill>
                <a:latin typeface="+mj-lt"/>
              </a:rPr>
              <a:t>Thơ </a:t>
            </a:r>
            <a:r>
              <a:rPr lang="en-US" sz="1600" dirty="0" err="1">
                <a:solidFill>
                  <a:srgbClr val="080808"/>
                </a:solidFill>
                <a:latin typeface="+mj-lt"/>
              </a:rPr>
              <a:t>tứ</a:t>
            </a:r>
            <a:r>
              <a:rPr lang="en-US" sz="1600" dirty="0">
                <a:solidFill>
                  <a:srgbClr val="080808"/>
                </a:solidFill>
                <a:latin typeface="+mj-lt"/>
              </a:rPr>
              <a:t> </a:t>
            </a:r>
            <a:r>
              <a:rPr lang="en-US" sz="1600" dirty="0" err="1">
                <a:solidFill>
                  <a:srgbClr val="080808"/>
                </a:solidFill>
                <a:latin typeface="+mj-lt"/>
              </a:rPr>
              <a:t>tuyệt</a:t>
            </a:r>
            <a:endParaRPr lang="en-US" sz="1600" dirty="0">
              <a:solidFill>
                <a:srgbClr val="080808"/>
              </a:solidFill>
              <a:latin typeface="+mj-lt"/>
            </a:endParaRPr>
          </a:p>
        </p:txBody>
      </p:sp>
      <p:sp>
        <p:nvSpPr>
          <p:cNvPr id="15" name="Rectangle 14">
            <a:extLst>
              <a:ext uri="{FF2B5EF4-FFF2-40B4-BE49-F238E27FC236}">
                <a16:creationId xmlns:a16="http://schemas.microsoft.com/office/drawing/2014/main" id="{7B835311-3F59-0F7F-58AA-4CE4E30FF9EA}"/>
              </a:ext>
            </a:extLst>
          </p:cNvPr>
          <p:cNvSpPr/>
          <p:nvPr/>
        </p:nvSpPr>
        <p:spPr>
          <a:xfrm>
            <a:off x="4309383" y="3347829"/>
            <a:ext cx="1345808" cy="4490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080808"/>
                </a:solidFill>
                <a:latin typeface="+mj-lt"/>
              </a:rPr>
              <a:t>Thơ </a:t>
            </a:r>
            <a:r>
              <a:rPr lang="en-US" sz="1600" dirty="0" err="1">
                <a:solidFill>
                  <a:srgbClr val="080808"/>
                </a:solidFill>
                <a:latin typeface="+mj-lt"/>
              </a:rPr>
              <a:t>bài</a:t>
            </a:r>
            <a:r>
              <a:rPr lang="en-US" sz="1600" dirty="0">
                <a:solidFill>
                  <a:srgbClr val="080808"/>
                </a:solidFill>
                <a:latin typeface="+mj-lt"/>
              </a:rPr>
              <a:t> </a:t>
            </a:r>
            <a:r>
              <a:rPr lang="en-US" sz="1600" dirty="0" err="1">
                <a:solidFill>
                  <a:srgbClr val="080808"/>
                </a:solidFill>
                <a:latin typeface="+mj-lt"/>
              </a:rPr>
              <a:t>luật</a:t>
            </a:r>
            <a:endParaRPr lang="en-US" sz="1600" dirty="0">
              <a:solidFill>
                <a:srgbClr val="080808"/>
              </a:solidFill>
              <a:latin typeface="+mj-lt"/>
            </a:endParaRPr>
          </a:p>
        </p:txBody>
      </p:sp>
      <p:cxnSp>
        <p:nvCxnSpPr>
          <p:cNvPr id="17" name="Straight Arrow Connector 16">
            <a:extLst>
              <a:ext uri="{FF2B5EF4-FFF2-40B4-BE49-F238E27FC236}">
                <a16:creationId xmlns:a16="http://schemas.microsoft.com/office/drawing/2014/main" id="{BF80E146-D583-AFC0-F645-897E336F5821}"/>
              </a:ext>
            </a:extLst>
          </p:cNvPr>
          <p:cNvCxnSpPr>
            <a:cxnSpLocks/>
            <a:endCxn id="13" idx="0"/>
          </p:cNvCxnSpPr>
          <p:nvPr/>
        </p:nvCxnSpPr>
        <p:spPr>
          <a:xfrm flipH="1">
            <a:off x="1126672" y="2918196"/>
            <a:ext cx="2032907" cy="42963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29F5E8B-CE25-2F49-6A58-BF26DB169BA2}"/>
              </a:ext>
            </a:extLst>
          </p:cNvPr>
          <p:cNvCxnSpPr>
            <a:cxnSpLocks/>
            <a:endCxn id="14" idx="0"/>
          </p:cNvCxnSpPr>
          <p:nvPr/>
        </p:nvCxnSpPr>
        <p:spPr>
          <a:xfrm flipH="1">
            <a:off x="3122841" y="2918196"/>
            <a:ext cx="12246" cy="42963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8C6BB1A-016D-BFBE-B57B-E315732BB00A}"/>
              </a:ext>
            </a:extLst>
          </p:cNvPr>
          <p:cNvCxnSpPr>
            <a:cxnSpLocks/>
            <a:endCxn id="15" idx="0"/>
          </p:cNvCxnSpPr>
          <p:nvPr/>
        </p:nvCxnSpPr>
        <p:spPr>
          <a:xfrm>
            <a:off x="3159579" y="2918196"/>
            <a:ext cx="1822708" cy="42963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276FE5E-F5CA-EEB7-1CE4-8777CD42EDE6}"/>
              </a:ext>
            </a:extLst>
          </p:cNvPr>
          <p:cNvSpPr/>
          <p:nvPr/>
        </p:nvSpPr>
        <p:spPr>
          <a:xfrm>
            <a:off x="621501" y="4044638"/>
            <a:ext cx="1028029" cy="8012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600" dirty="0" err="1">
                <a:solidFill>
                  <a:srgbClr val="080808"/>
                </a:solidFill>
                <a:latin typeface="+mj-lt"/>
              </a:rPr>
              <a:t>Mỗi</a:t>
            </a:r>
            <a:r>
              <a:rPr lang="en-US" sz="1600" dirty="0">
                <a:solidFill>
                  <a:srgbClr val="080808"/>
                </a:solidFill>
                <a:latin typeface="+mj-lt"/>
              </a:rPr>
              <a:t> </a:t>
            </a:r>
            <a:r>
              <a:rPr lang="en-US" sz="1600" dirty="0" err="1">
                <a:solidFill>
                  <a:srgbClr val="080808"/>
                </a:solidFill>
                <a:latin typeface="+mj-lt"/>
              </a:rPr>
              <a:t>bài</a:t>
            </a:r>
            <a:r>
              <a:rPr lang="en-US" sz="1600" dirty="0">
                <a:solidFill>
                  <a:srgbClr val="080808"/>
                </a:solidFill>
                <a:latin typeface="+mj-lt"/>
              </a:rPr>
              <a:t> 8 </a:t>
            </a:r>
            <a:r>
              <a:rPr lang="en-US" sz="1600" dirty="0" err="1">
                <a:solidFill>
                  <a:srgbClr val="080808"/>
                </a:solidFill>
                <a:latin typeface="+mj-lt"/>
              </a:rPr>
              <a:t>câu</a:t>
            </a:r>
            <a:endParaRPr lang="en-US" sz="1600" dirty="0">
              <a:solidFill>
                <a:srgbClr val="080808"/>
              </a:solidFill>
              <a:latin typeface="+mj-lt"/>
            </a:endParaRPr>
          </a:p>
        </p:txBody>
      </p:sp>
      <p:sp>
        <p:nvSpPr>
          <p:cNvPr id="33" name="Rectangle: Rounded Corners 32">
            <a:extLst>
              <a:ext uri="{FF2B5EF4-FFF2-40B4-BE49-F238E27FC236}">
                <a16:creationId xmlns:a16="http://schemas.microsoft.com/office/drawing/2014/main" id="{38E31290-8145-D020-06B2-586B87CCD848}"/>
              </a:ext>
            </a:extLst>
          </p:cNvPr>
          <p:cNvSpPr/>
          <p:nvPr/>
        </p:nvSpPr>
        <p:spPr>
          <a:xfrm>
            <a:off x="2614291" y="4044639"/>
            <a:ext cx="1028029" cy="8012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600" dirty="0" err="1">
                <a:solidFill>
                  <a:srgbClr val="080808"/>
                </a:solidFill>
                <a:latin typeface="+mj-lt"/>
              </a:rPr>
              <a:t>Mỗi</a:t>
            </a:r>
            <a:r>
              <a:rPr lang="en-US" sz="1600" dirty="0">
                <a:solidFill>
                  <a:srgbClr val="080808"/>
                </a:solidFill>
                <a:latin typeface="+mj-lt"/>
              </a:rPr>
              <a:t> </a:t>
            </a:r>
            <a:r>
              <a:rPr lang="en-US" sz="1600" dirty="0" err="1">
                <a:solidFill>
                  <a:srgbClr val="080808"/>
                </a:solidFill>
                <a:latin typeface="+mj-lt"/>
              </a:rPr>
              <a:t>bài</a:t>
            </a:r>
            <a:r>
              <a:rPr lang="en-US" sz="1600" dirty="0">
                <a:solidFill>
                  <a:srgbClr val="080808"/>
                </a:solidFill>
                <a:latin typeface="+mj-lt"/>
              </a:rPr>
              <a:t> 4 </a:t>
            </a:r>
            <a:r>
              <a:rPr lang="en-US" sz="1600" dirty="0" err="1">
                <a:solidFill>
                  <a:srgbClr val="080808"/>
                </a:solidFill>
                <a:latin typeface="+mj-lt"/>
              </a:rPr>
              <a:t>câu</a:t>
            </a:r>
            <a:endParaRPr lang="en-US" sz="1600" dirty="0">
              <a:solidFill>
                <a:srgbClr val="080808"/>
              </a:solidFill>
              <a:latin typeface="+mj-lt"/>
            </a:endParaRPr>
          </a:p>
        </p:txBody>
      </p:sp>
      <p:sp>
        <p:nvSpPr>
          <p:cNvPr id="34" name="Rectangle: Rounded Corners 33">
            <a:extLst>
              <a:ext uri="{FF2B5EF4-FFF2-40B4-BE49-F238E27FC236}">
                <a16:creationId xmlns:a16="http://schemas.microsoft.com/office/drawing/2014/main" id="{A4FD8CD3-09B1-A590-86E5-D9DA0F1670A1}"/>
              </a:ext>
            </a:extLst>
          </p:cNvPr>
          <p:cNvSpPr/>
          <p:nvPr/>
        </p:nvSpPr>
        <p:spPr>
          <a:xfrm>
            <a:off x="4431894" y="4044638"/>
            <a:ext cx="1090575" cy="8012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600" dirty="0" err="1">
                <a:solidFill>
                  <a:srgbClr val="080808"/>
                </a:solidFill>
                <a:latin typeface="+mj-lt"/>
              </a:rPr>
              <a:t>Dạng</a:t>
            </a:r>
            <a:r>
              <a:rPr lang="en-US" sz="1600" dirty="0">
                <a:solidFill>
                  <a:srgbClr val="080808"/>
                </a:solidFill>
                <a:latin typeface="+mj-lt"/>
              </a:rPr>
              <a:t> </a:t>
            </a:r>
            <a:r>
              <a:rPr lang="en-US" sz="1600" dirty="0" err="1">
                <a:solidFill>
                  <a:srgbClr val="080808"/>
                </a:solidFill>
                <a:latin typeface="+mj-lt"/>
              </a:rPr>
              <a:t>kéo</a:t>
            </a:r>
            <a:r>
              <a:rPr lang="en-US" sz="1600" dirty="0">
                <a:solidFill>
                  <a:srgbClr val="080808"/>
                </a:solidFill>
                <a:latin typeface="+mj-lt"/>
              </a:rPr>
              <a:t> </a:t>
            </a:r>
            <a:r>
              <a:rPr lang="en-US" sz="1600" dirty="0" err="1">
                <a:solidFill>
                  <a:srgbClr val="080808"/>
                </a:solidFill>
                <a:latin typeface="+mj-lt"/>
              </a:rPr>
              <a:t>dài</a:t>
            </a:r>
            <a:endParaRPr lang="en-US" sz="1600" dirty="0">
              <a:solidFill>
                <a:srgbClr val="080808"/>
              </a:solidFill>
              <a:latin typeface="+mj-lt"/>
            </a:endParaRPr>
          </a:p>
        </p:txBody>
      </p:sp>
      <p:cxnSp>
        <p:nvCxnSpPr>
          <p:cNvPr id="35" name="Straight Arrow Connector 34">
            <a:extLst>
              <a:ext uri="{FF2B5EF4-FFF2-40B4-BE49-F238E27FC236}">
                <a16:creationId xmlns:a16="http://schemas.microsoft.com/office/drawing/2014/main" id="{5F5982B1-0F1A-79A9-47BF-F34157C4B1AC}"/>
              </a:ext>
            </a:extLst>
          </p:cNvPr>
          <p:cNvCxnSpPr>
            <a:cxnSpLocks/>
            <a:stCxn id="13" idx="2"/>
            <a:endCxn id="32" idx="0"/>
          </p:cNvCxnSpPr>
          <p:nvPr/>
        </p:nvCxnSpPr>
        <p:spPr>
          <a:xfrm>
            <a:off x="1126672" y="3796865"/>
            <a:ext cx="8844" cy="24777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FA00101-0976-1DD0-FED2-2D2584EFE1B6}"/>
              </a:ext>
            </a:extLst>
          </p:cNvPr>
          <p:cNvCxnSpPr>
            <a:cxnSpLocks/>
            <a:stCxn id="14" idx="2"/>
            <a:endCxn id="33" idx="0"/>
          </p:cNvCxnSpPr>
          <p:nvPr/>
        </p:nvCxnSpPr>
        <p:spPr>
          <a:xfrm>
            <a:off x="3122841" y="3796865"/>
            <a:ext cx="5465" cy="247774"/>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DF41E45-F2AC-895A-73DA-DC9AEA07030E}"/>
              </a:ext>
            </a:extLst>
          </p:cNvPr>
          <p:cNvCxnSpPr>
            <a:cxnSpLocks/>
            <a:stCxn id="15" idx="2"/>
            <a:endCxn id="34" idx="0"/>
          </p:cNvCxnSpPr>
          <p:nvPr/>
        </p:nvCxnSpPr>
        <p:spPr>
          <a:xfrm flipH="1">
            <a:off x="4977182" y="3796865"/>
            <a:ext cx="5105" cy="24777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25" name="Picture 1424" descr="A picture containing text, outdoor&#10;&#10;Description automatically generated">
            <a:extLst>
              <a:ext uri="{FF2B5EF4-FFF2-40B4-BE49-F238E27FC236}">
                <a16:creationId xmlns:a16="http://schemas.microsoft.com/office/drawing/2014/main" id="{EA3D81D0-ACBE-F9D3-1BDB-E69CC38333D4}"/>
              </a:ext>
            </a:extLst>
          </p:cNvPr>
          <p:cNvPicPr>
            <a:picLocks noChangeAspect="1"/>
          </p:cNvPicPr>
          <p:nvPr/>
        </p:nvPicPr>
        <p:blipFill>
          <a:blip r:embed="rId4"/>
          <a:stretch>
            <a:fillRect/>
          </a:stretch>
        </p:blipFill>
        <p:spPr>
          <a:xfrm>
            <a:off x="5988107" y="2376376"/>
            <a:ext cx="2166257" cy="246953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25"/>
                                        </p:tgtEl>
                                        <p:attrNameLst>
                                          <p:attrName>style.visibility</p:attrName>
                                        </p:attrNameLst>
                                      </p:cBhvr>
                                      <p:to>
                                        <p:strVal val="visible"/>
                                      </p:to>
                                    </p:set>
                                    <p:anim calcmode="lin" valueType="num">
                                      <p:cBhvr>
                                        <p:cTn id="24" dur="500" fill="hold"/>
                                        <p:tgtEl>
                                          <p:spTgt spid="1425"/>
                                        </p:tgtEl>
                                        <p:attrNameLst>
                                          <p:attrName>ppt_w</p:attrName>
                                        </p:attrNameLst>
                                      </p:cBhvr>
                                      <p:tavLst>
                                        <p:tav tm="0">
                                          <p:val>
                                            <p:fltVal val="0"/>
                                          </p:val>
                                        </p:tav>
                                        <p:tav tm="100000">
                                          <p:val>
                                            <p:strVal val="#ppt_w"/>
                                          </p:val>
                                        </p:tav>
                                      </p:tavLst>
                                    </p:anim>
                                    <p:anim calcmode="lin" valueType="num">
                                      <p:cBhvr>
                                        <p:cTn id="25" dur="500" fill="hold"/>
                                        <p:tgtEl>
                                          <p:spTgt spid="1425"/>
                                        </p:tgtEl>
                                        <p:attrNameLst>
                                          <p:attrName>ppt_h</p:attrName>
                                        </p:attrNameLst>
                                      </p:cBhvr>
                                      <p:tavLst>
                                        <p:tav tm="0">
                                          <p:val>
                                            <p:fltVal val="0"/>
                                          </p:val>
                                        </p:tav>
                                        <p:tav tm="100000">
                                          <p:val>
                                            <p:strVal val="#ppt_h"/>
                                          </p:val>
                                        </p:tav>
                                      </p:tavLst>
                                    </p:anim>
                                    <p:animEffect transition="in" filter="fade">
                                      <p:cBhvr>
                                        <p:cTn id="26" dur="500"/>
                                        <p:tgtEl>
                                          <p:spTgt spid="14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par>
                                <p:cTn id="57" presetID="53" presetClass="entr" presetSubtype="16"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animEffect transition="in" filter="fade">
                                      <p:cBhvr>
                                        <p:cTn id="61" dur="500"/>
                                        <p:tgtEl>
                                          <p:spTgt spid="2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53" presetClass="entr" presetSubtype="16"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par>
                                <p:cTn id="82" presetID="53" presetClass="entr" presetSubtype="16"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Effect transition="in" filter="fade">
                                      <p:cBhvr>
                                        <p:cTn id="86" dur="500"/>
                                        <p:tgtEl>
                                          <p:spTgt spid="38"/>
                                        </p:tgtEl>
                                      </p:cBhvr>
                                    </p:animEffect>
                                  </p:childTnLst>
                                </p:cTn>
                              </p:par>
                              <p:par>
                                <p:cTn id="87" presetID="53" presetClass="entr" presetSubtype="16"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p:cTn id="89" dur="500" fill="hold"/>
                                        <p:tgtEl>
                                          <p:spTgt spid="47"/>
                                        </p:tgtEl>
                                        <p:attrNameLst>
                                          <p:attrName>ppt_w</p:attrName>
                                        </p:attrNameLst>
                                      </p:cBhvr>
                                      <p:tavLst>
                                        <p:tav tm="0">
                                          <p:val>
                                            <p:fltVal val="0"/>
                                          </p:val>
                                        </p:tav>
                                        <p:tav tm="100000">
                                          <p:val>
                                            <p:strVal val="#ppt_w"/>
                                          </p:val>
                                        </p:tav>
                                      </p:tavLst>
                                    </p:anim>
                                    <p:anim calcmode="lin" valueType="num">
                                      <p:cBhvr>
                                        <p:cTn id="90" dur="500" fill="hold"/>
                                        <p:tgtEl>
                                          <p:spTgt spid="47"/>
                                        </p:tgtEl>
                                        <p:attrNameLst>
                                          <p:attrName>ppt_h</p:attrName>
                                        </p:attrNameLst>
                                      </p:cBhvr>
                                      <p:tavLst>
                                        <p:tav tm="0">
                                          <p:val>
                                            <p:fltVal val="0"/>
                                          </p:val>
                                        </p:tav>
                                        <p:tav tm="100000">
                                          <p:val>
                                            <p:strVal val="#ppt_h"/>
                                          </p:val>
                                        </p:tav>
                                      </p:tavLst>
                                    </p:anim>
                                    <p:animEffect transition="in" filter="fade">
                                      <p:cBhvr>
                                        <p:cTn id="9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animBg="1"/>
      <p:bldP spid="13" grpId="0" animBg="1"/>
      <p:bldP spid="14" grpId="0" animBg="1"/>
      <p:bldP spid="15"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 name="Group 1">
            <a:extLst>
              <a:ext uri="{FF2B5EF4-FFF2-40B4-BE49-F238E27FC236}">
                <a16:creationId xmlns:a16="http://schemas.microsoft.com/office/drawing/2014/main" id="{693056FC-6C87-0F50-270E-F28B90AC5E42}"/>
              </a:ext>
            </a:extLst>
          </p:cNvPr>
          <p:cNvGrpSpPr/>
          <p:nvPr/>
        </p:nvGrpSpPr>
        <p:grpSpPr>
          <a:xfrm>
            <a:off x="1983300" y="1841103"/>
            <a:ext cx="5177400" cy="339300"/>
            <a:chOff x="1983300" y="1841103"/>
            <a:chExt cx="5177400" cy="339300"/>
          </a:xfrm>
        </p:grpSpPr>
        <p:cxnSp>
          <p:nvCxnSpPr>
            <p:cNvPr id="974" name="Google Shape;974;p83"/>
            <p:cNvCxnSpPr>
              <a:cxnSpLocks/>
            </p:cNvCxnSpPr>
            <p:nvPr/>
          </p:nvCxnSpPr>
          <p:spPr>
            <a:xfrm rot="5400000">
              <a:off x="3108000" y="716403"/>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696700" y="716403"/>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6" name="Google Shape;976;p83"/>
            <p:cNvCxnSpPr>
              <a:cxnSpLocks/>
            </p:cNvCxnSpPr>
            <p:nvPr/>
          </p:nvCxnSpPr>
          <p:spPr>
            <a:xfrm rot="-5400000" flipH="1">
              <a:off x="4402650" y="2010453"/>
              <a:ext cx="339300" cy="600"/>
            </a:xfrm>
            <a:prstGeom prst="bentConnector3">
              <a:avLst>
                <a:gd name="adj1" fmla="val 49982"/>
              </a:avLst>
            </a:prstGeom>
            <a:noFill/>
            <a:ln w="19050" cap="flat" cmpd="sng">
              <a:solidFill>
                <a:schemeClr val="accent4"/>
              </a:solidFill>
              <a:prstDash val="solid"/>
              <a:round/>
              <a:headEnd type="none" w="med" len="med"/>
              <a:tailEnd type="oval" w="med" len="med"/>
            </a:ln>
          </p:spPr>
        </p:cxnSp>
      </p:grpSp>
      <p:cxnSp>
        <p:nvCxnSpPr>
          <p:cNvPr id="977" name="Google Shape;977;p83"/>
          <p:cNvCxnSpPr>
            <a:cxnSpLocks/>
          </p:cNvCxnSpPr>
          <p:nvPr/>
        </p:nvCxnSpPr>
        <p:spPr>
          <a:xfrm rot="5400000">
            <a:off x="3778358" y="2753428"/>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5073158" y="2753128"/>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pic>
        <p:nvPicPr>
          <p:cNvPr id="980" name="Google Shape;980;p83"/>
          <p:cNvPicPr preferRelativeResize="0"/>
          <p:nvPr/>
        </p:nvPicPr>
        <p:blipFill rotWithShape="1">
          <a:blip r:embed="rId3">
            <a:alphaModFix/>
          </a:blip>
          <a:srcRect l="10716" t="10716" r="10716" b="10716"/>
          <a:stretch/>
        </p:blipFill>
        <p:spPr>
          <a:xfrm>
            <a:off x="720010" y="1846103"/>
            <a:ext cx="565436" cy="564300"/>
          </a:xfrm>
          <a:prstGeom prst="rect">
            <a:avLst/>
          </a:prstGeom>
          <a:noFill/>
          <a:ln>
            <a:noFill/>
          </a:ln>
        </p:spPr>
      </p:pic>
      <p:sp>
        <p:nvSpPr>
          <p:cNvPr id="6" name="TextBox 5">
            <a:extLst>
              <a:ext uri="{FF2B5EF4-FFF2-40B4-BE49-F238E27FC236}">
                <a16:creationId xmlns:a16="http://schemas.microsoft.com/office/drawing/2014/main" id="{FA318028-5437-F0F8-751E-FCA5601410FC}"/>
              </a:ext>
            </a:extLst>
          </p:cNvPr>
          <p:cNvSpPr txBox="1"/>
          <p:nvPr/>
        </p:nvSpPr>
        <p:spPr>
          <a:xfrm>
            <a:off x="3378201" y="1309995"/>
            <a:ext cx="2387597" cy="456535"/>
          </a:xfrm>
          <a:prstGeom prst="rect">
            <a:avLst/>
          </a:prstGeom>
          <a:noFill/>
        </p:spPr>
        <p:txBody>
          <a:bodyPr wrap="square">
            <a:spAutoFit/>
          </a:bodyPr>
          <a:lstStyle/>
          <a:p>
            <a:pPr algn="ctr">
              <a:lnSpc>
                <a:spcPct val="150000"/>
              </a:lnSpc>
              <a:buClr>
                <a:srgbClr val="080808"/>
              </a:buClr>
              <a:tabLst>
                <a:tab pos="200025" algn="l"/>
              </a:tabLst>
            </a:pP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đường</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luật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9CD1DB-A6F2-DB6D-8ED2-4E1D3BF652EB}"/>
              </a:ext>
            </a:extLst>
          </p:cNvPr>
          <p:cNvSpPr txBox="1"/>
          <p:nvPr/>
        </p:nvSpPr>
        <p:spPr>
          <a:xfrm>
            <a:off x="914257" y="2254976"/>
            <a:ext cx="2138086" cy="872034"/>
          </a:xfrm>
          <a:prstGeom prst="rect">
            <a:avLst/>
          </a:prstGeom>
          <a:noFill/>
        </p:spPr>
        <p:txBody>
          <a:bodyPr wrap="square">
            <a:spAutoFit/>
          </a:bodyPr>
          <a:lstStyle/>
          <a:p>
            <a:pPr algn="ctr">
              <a:lnSpc>
                <a:spcPct val="150000"/>
              </a:lnSpc>
              <a:buClr>
                <a:srgbClr val="080808"/>
              </a:buClr>
              <a:tabLst>
                <a:tab pos="200025" algn="l"/>
              </a:tabLst>
            </a:pP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Ngôn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ngữ</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p>
          <a:p>
            <a:pPr algn="ctr">
              <a:lnSpc>
                <a:spcPct val="150000"/>
              </a:lnSpc>
              <a:buClr>
                <a:srgbClr val="080808"/>
              </a:buClr>
              <a:tabLst>
                <a:tab pos="200025" algn="l"/>
              </a:tabLst>
            </a:pP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cô</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đọng</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hàm</a:t>
            </a:r>
            <a:r>
              <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súc</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10EF01-557F-83AD-5DCC-EABA92C51AD9}"/>
              </a:ext>
            </a:extLst>
          </p:cNvPr>
          <p:cNvSpPr txBox="1"/>
          <p:nvPr/>
        </p:nvSpPr>
        <p:spPr>
          <a:xfrm>
            <a:off x="3502956" y="2239028"/>
            <a:ext cx="2138086" cy="872034"/>
          </a:xfrm>
          <a:prstGeom prst="rect">
            <a:avLst/>
          </a:prstGeom>
          <a:noFill/>
        </p:spPr>
        <p:txBody>
          <a:bodyPr wrap="square">
            <a:spAutoFit/>
          </a:bodyPr>
          <a:lstStyle/>
          <a:p>
            <a:pPr algn="ctr">
              <a:lnSpc>
                <a:spcPct val="150000"/>
              </a:lnSpc>
              <a:buClr>
                <a:srgbClr val="080808"/>
              </a:buClr>
              <a:tabLst>
                <a:tab pos="200025" algn="l"/>
              </a:tabLst>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Ý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gắn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với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mối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quan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hệ</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giữa</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01A02DE-32DC-BB6B-A1FE-E209008E14F6}"/>
              </a:ext>
            </a:extLst>
          </p:cNvPr>
          <p:cNvSpPr txBox="1"/>
          <p:nvPr/>
        </p:nvSpPr>
        <p:spPr>
          <a:xfrm>
            <a:off x="1983300" y="3674729"/>
            <a:ext cx="2138086" cy="785343"/>
          </a:xfrm>
          <a:prstGeom prst="rect">
            <a:avLst/>
          </a:prstGeom>
          <a:noFill/>
        </p:spPr>
        <p:txBody>
          <a:bodyPr wrap="square">
            <a:spAutoFit/>
          </a:bodyPr>
          <a:lstStyle/>
          <a:p>
            <a:pPr marL="285750" indent="-285750" algn="ctr">
              <a:lnSpc>
                <a:spcPct val="150000"/>
              </a:lnSpc>
              <a:buClr>
                <a:srgbClr val="080808"/>
              </a:buClr>
              <a:buFont typeface="Arial" panose="020B0604020202020204" pitchFamily="34" charset="0"/>
              <a:buChar char="•"/>
              <a:tabLst>
                <a:tab pos="200025" algn="l"/>
              </a:tabLst>
            </a:pP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Tình</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cảnh</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ctr">
              <a:lnSpc>
                <a:spcPct val="150000"/>
              </a:lnSpc>
              <a:buClr>
                <a:srgbClr val="080808"/>
              </a:buClr>
              <a:buFont typeface="Arial" panose="020B0604020202020204" pitchFamily="34" charset="0"/>
              <a:buChar cha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Tĩnh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động</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25D6C3-C4E9-9282-4D9D-59F964C650CF}"/>
              </a:ext>
            </a:extLst>
          </p:cNvPr>
          <p:cNvSpPr txBox="1"/>
          <p:nvPr/>
        </p:nvSpPr>
        <p:spPr>
          <a:xfrm>
            <a:off x="4615665" y="3587923"/>
            <a:ext cx="2501370" cy="1154675"/>
          </a:xfrm>
          <a:prstGeom prst="rect">
            <a:avLst/>
          </a:prstGeom>
          <a:noFill/>
        </p:spPr>
        <p:txBody>
          <a:bodyPr wrap="square">
            <a:spAutoFit/>
          </a:bodyPr>
          <a:lstStyle/>
          <a:p>
            <a:pPr marL="285750" indent="-285750" algn="just">
              <a:lnSpc>
                <a:spcPct val="150000"/>
              </a:lnSpc>
              <a:buClr>
                <a:srgbClr val="080808"/>
              </a:buClr>
              <a:buFont typeface="Arial" panose="020B0604020202020204" pitchFamily="34" charset="0"/>
              <a:buChar cha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Thời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gian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Không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gian</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Clr>
                <a:srgbClr val="080808"/>
              </a:buClr>
              <a:buFont typeface="Arial" panose="020B0604020202020204" pitchFamily="34" charset="0"/>
              <a:buChar cha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Quá</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khứ</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Hiện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tại</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Clr>
                <a:srgbClr val="080808"/>
              </a:buClr>
              <a:buFont typeface="Arial" panose="020B0604020202020204" pitchFamily="34" charset="0"/>
              <a:buChar char="•"/>
              <a:tabLst>
                <a:tab pos="200025" algn="l"/>
              </a:tabLst>
            </a:pP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Hữu</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hạn</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Vô</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hạn</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3B52B8-1DFA-D9CA-8D16-85F0708E5E91}"/>
              </a:ext>
            </a:extLst>
          </p:cNvPr>
          <p:cNvSpPr txBox="1"/>
          <p:nvPr/>
        </p:nvSpPr>
        <p:spPr>
          <a:xfrm>
            <a:off x="5933214" y="2254976"/>
            <a:ext cx="2367642" cy="872034"/>
          </a:xfrm>
          <a:prstGeom prst="rect">
            <a:avLst/>
          </a:prstGeom>
          <a:noFill/>
        </p:spPr>
        <p:txBody>
          <a:bodyPr wrap="square">
            <a:spAutoFit/>
          </a:bodyPr>
          <a:lstStyle/>
          <a:p>
            <a:pPr algn="ctr">
              <a:lnSpc>
                <a:spcPct val="150000"/>
              </a:lnSpc>
              <a:buClr>
                <a:srgbClr val="080808"/>
              </a:buClr>
              <a:tabLst>
                <a:tab pos="200025" algn="l"/>
              </a:tabLst>
            </a:pP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Bút</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pháp</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tả</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thiên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gợi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và</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ngụ</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tình</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Google Shape;48;p2">
            <a:extLst>
              <a:ext uri="{FF2B5EF4-FFF2-40B4-BE49-F238E27FC236}">
                <a16:creationId xmlns:a16="http://schemas.microsoft.com/office/drawing/2014/main" id="{B7DBA6E6-7434-EBD0-DEF1-16FA35B0D8E6}"/>
              </a:ext>
            </a:extLst>
          </p:cNvPr>
          <p:cNvSpPr/>
          <p:nvPr/>
        </p:nvSpPr>
        <p:spPr>
          <a:xfrm>
            <a:off x="923474" y="545533"/>
            <a:ext cx="3385909"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VN" sz="2000" b="1" dirty="0">
                <a:solidFill>
                  <a:srgbClr val="FF0000"/>
                </a:solidFill>
                <a:latin typeface="Arial" panose="020B0604020202020204" pitchFamily="34" charset="0"/>
                <a:cs typeface="Arial" panose="020B0604020202020204" pitchFamily="34" charset="0"/>
              </a:rPr>
              <a:t>a. </a:t>
            </a:r>
            <a:r>
              <a:rPr lang="en-US" sz="2000" b="1" dirty="0" smtClean="0">
                <a:solidFill>
                  <a:srgbClr val="FF0000"/>
                </a:solidFill>
                <a:latin typeface="Arial" panose="020B0604020202020204" pitchFamily="34" charset="0"/>
                <a:cs typeface="Arial" panose="020B0604020202020204" pitchFamily="34" charset="0"/>
              </a:rPr>
              <a:t>Thơ Đường luật</a:t>
            </a:r>
            <a:endParaRPr lang="en-VN" sz="2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77"/>
                                        </p:tgtEl>
                                        <p:attrNameLst>
                                          <p:attrName>style.visibility</p:attrName>
                                        </p:attrNameLst>
                                      </p:cBhvr>
                                      <p:to>
                                        <p:strVal val="visible"/>
                                      </p:to>
                                    </p:set>
                                    <p:animEffect transition="in" filter="wipe(up)">
                                      <p:cBhvr>
                                        <p:cTn id="34" dur="500"/>
                                        <p:tgtEl>
                                          <p:spTgt spid="977"/>
                                        </p:tgtEl>
                                      </p:cBhvr>
                                    </p:animEffect>
                                  </p:childTnLst>
                                </p:cTn>
                              </p:par>
                              <p:par>
                                <p:cTn id="35" presetID="22" presetClass="entr" presetSubtype="1" fill="hold" nodeType="withEffect">
                                  <p:stCondLst>
                                    <p:cond delay="0"/>
                                  </p:stCondLst>
                                  <p:childTnLst>
                                    <p:set>
                                      <p:cBhvr>
                                        <p:cTn id="36" dur="1" fill="hold">
                                          <p:stCondLst>
                                            <p:cond delay="0"/>
                                          </p:stCondLst>
                                        </p:cTn>
                                        <p:tgtEl>
                                          <p:spTgt spid="978"/>
                                        </p:tgtEl>
                                        <p:attrNameLst>
                                          <p:attrName>style.visibility</p:attrName>
                                        </p:attrNameLst>
                                      </p:cBhvr>
                                      <p:to>
                                        <p:strVal val="visible"/>
                                      </p:to>
                                    </p:set>
                                    <p:animEffect transition="in" filter="wipe(up)">
                                      <p:cBhvr>
                                        <p:cTn id="37" dur="500"/>
                                        <p:tgtEl>
                                          <p:spTgt spid="97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17" name="Google Shape;48;p2">
            <a:extLst>
              <a:ext uri="{FF2B5EF4-FFF2-40B4-BE49-F238E27FC236}">
                <a16:creationId xmlns:a16="http://schemas.microsoft.com/office/drawing/2014/main" id="{2115D109-FE72-B344-0907-840496DAFA02}"/>
              </a:ext>
            </a:extLst>
          </p:cNvPr>
          <p:cNvSpPr/>
          <p:nvPr/>
        </p:nvSpPr>
        <p:spPr>
          <a:xfrm>
            <a:off x="994030" y="467120"/>
            <a:ext cx="4149470"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US" sz="2000" b="1" dirty="0">
                <a:solidFill>
                  <a:srgbClr val="FF0000"/>
                </a:solidFill>
                <a:latin typeface="Arial" panose="020B0604020202020204" pitchFamily="34" charset="0"/>
                <a:cs typeface="Arial" panose="020B0604020202020204" pitchFamily="34" charset="0"/>
              </a:rPr>
              <a:t>b</a:t>
            </a:r>
            <a:r>
              <a:rPr lang="en-VN" sz="2000" b="1" dirty="0" smtClean="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Thơ thất ngôn bát cú</a:t>
            </a:r>
            <a:endParaRPr lang="en-VN" sz="2000"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51EE484-BD61-FA77-55FA-26FD2B9E569D}"/>
              </a:ext>
            </a:extLst>
          </p:cNvPr>
          <p:cNvSpPr txBox="1"/>
          <p:nvPr/>
        </p:nvSpPr>
        <p:spPr>
          <a:xfrm>
            <a:off x="742950" y="1060674"/>
            <a:ext cx="7658100" cy="872034"/>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thất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ngôn</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bát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cú</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p>
            <a:pPr marL="654050" indent="-342900" algn="just">
              <a:lnSpc>
                <a:spcPct val="150000"/>
              </a:lnSpc>
              <a:buClr>
                <a:srgbClr val="080808"/>
              </a:buClr>
              <a:buFont typeface="Wingdings" panose="05000000000000000000" pitchFamily="2" charset="2"/>
              <a:buChar char="§"/>
              <a:tabLst>
                <a:tab pos="200025" algn="l"/>
              </a:tabLst>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G</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ồm có bốn cặp câu thơ tương ứng 4 vế: đề</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 t</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hực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 luận – kết. </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39" name="Picture 1038" descr="Text&#10;&#10;Description automatically generated">
            <a:extLst>
              <a:ext uri="{FF2B5EF4-FFF2-40B4-BE49-F238E27FC236}">
                <a16:creationId xmlns:a16="http://schemas.microsoft.com/office/drawing/2014/main" id="{280B76FB-9E7F-3B58-31D2-D2B747E2EF61}"/>
              </a:ext>
            </a:extLst>
          </p:cNvPr>
          <p:cNvPicPr>
            <a:picLocks noChangeAspect="1"/>
          </p:cNvPicPr>
          <p:nvPr/>
        </p:nvPicPr>
        <p:blipFill rotWithShape="1">
          <a:blip r:embed="rId3"/>
          <a:srcRect l="464" r="464" b="1429"/>
          <a:stretch/>
        </p:blipFill>
        <p:spPr>
          <a:xfrm>
            <a:off x="650826" y="2198169"/>
            <a:ext cx="3381075" cy="2529695"/>
          </a:xfrm>
          <a:prstGeom prst="rect">
            <a:avLst/>
          </a:prstGeom>
        </p:spPr>
      </p:pic>
      <p:pic>
        <p:nvPicPr>
          <p:cNvPr id="1041" name="Picture 1040" descr="A picture containing text, outdoor, nature, shore&#10;&#10;Description automatically generated">
            <a:extLst>
              <a:ext uri="{FF2B5EF4-FFF2-40B4-BE49-F238E27FC236}">
                <a16:creationId xmlns:a16="http://schemas.microsoft.com/office/drawing/2014/main" id="{DB391F4C-5618-6663-F667-0026A2E749F0}"/>
              </a:ext>
            </a:extLst>
          </p:cNvPr>
          <p:cNvPicPr>
            <a:picLocks noChangeAspect="1"/>
          </p:cNvPicPr>
          <p:nvPr/>
        </p:nvPicPr>
        <p:blipFill rotWithShape="1">
          <a:blip r:embed="rId4"/>
          <a:srcRect b="13469"/>
          <a:stretch/>
        </p:blipFill>
        <p:spPr>
          <a:xfrm>
            <a:off x="4140581" y="2619781"/>
            <a:ext cx="4640434" cy="210808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 calcmode="lin" valueType="num">
                                      <p:cBhvr>
                                        <p:cTn id="10" dur="500" fill="hold"/>
                                        <p:tgtEl>
                                          <p:spTgt spid="1039"/>
                                        </p:tgtEl>
                                        <p:attrNameLst>
                                          <p:attrName>ppt_w</p:attrName>
                                        </p:attrNameLst>
                                      </p:cBhvr>
                                      <p:tavLst>
                                        <p:tav tm="0">
                                          <p:val>
                                            <p:fltVal val="0"/>
                                          </p:val>
                                        </p:tav>
                                        <p:tav tm="100000">
                                          <p:val>
                                            <p:strVal val="#ppt_w"/>
                                          </p:val>
                                        </p:tav>
                                      </p:tavLst>
                                    </p:anim>
                                    <p:anim calcmode="lin" valueType="num">
                                      <p:cBhvr>
                                        <p:cTn id="11" dur="500" fill="hold"/>
                                        <p:tgtEl>
                                          <p:spTgt spid="1039"/>
                                        </p:tgtEl>
                                        <p:attrNameLst>
                                          <p:attrName>ppt_h</p:attrName>
                                        </p:attrNameLst>
                                      </p:cBhvr>
                                      <p:tavLst>
                                        <p:tav tm="0">
                                          <p:val>
                                            <p:fltVal val="0"/>
                                          </p:val>
                                        </p:tav>
                                        <p:tav tm="100000">
                                          <p:val>
                                            <p:strVal val="#ppt_h"/>
                                          </p:val>
                                        </p:tav>
                                      </p:tavLst>
                                    </p:anim>
                                    <p:animEffect transition="in" filter="fade">
                                      <p:cBhvr>
                                        <p:cTn id="12" dur="500"/>
                                        <p:tgtEl>
                                          <p:spTgt spid="1039"/>
                                        </p:tgtEl>
                                      </p:cBhvr>
                                    </p:animEffect>
                                  </p:childTnLst>
                                </p:cTn>
                              </p:par>
                              <p:par>
                                <p:cTn id="13" presetID="53" presetClass="entr" presetSubtype="16" fill="hold" nodeType="withEffect">
                                  <p:stCondLst>
                                    <p:cond delay="0"/>
                                  </p:stCondLst>
                                  <p:childTnLst>
                                    <p:set>
                                      <p:cBhvr>
                                        <p:cTn id="14" dur="1" fill="hold">
                                          <p:stCondLst>
                                            <p:cond delay="0"/>
                                          </p:stCondLst>
                                        </p:cTn>
                                        <p:tgtEl>
                                          <p:spTgt spid="1041"/>
                                        </p:tgtEl>
                                        <p:attrNameLst>
                                          <p:attrName>style.visibility</p:attrName>
                                        </p:attrNameLst>
                                      </p:cBhvr>
                                      <p:to>
                                        <p:strVal val="visible"/>
                                      </p:to>
                                    </p:set>
                                    <p:anim calcmode="lin" valueType="num">
                                      <p:cBhvr>
                                        <p:cTn id="15" dur="500" fill="hold"/>
                                        <p:tgtEl>
                                          <p:spTgt spid="1041"/>
                                        </p:tgtEl>
                                        <p:attrNameLst>
                                          <p:attrName>ppt_w</p:attrName>
                                        </p:attrNameLst>
                                      </p:cBhvr>
                                      <p:tavLst>
                                        <p:tav tm="0">
                                          <p:val>
                                            <p:fltVal val="0"/>
                                          </p:val>
                                        </p:tav>
                                        <p:tav tm="100000">
                                          <p:val>
                                            <p:strVal val="#ppt_w"/>
                                          </p:val>
                                        </p:tav>
                                      </p:tavLst>
                                    </p:anim>
                                    <p:anim calcmode="lin" valueType="num">
                                      <p:cBhvr>
                                        <p:cTn id="16" dur="500" fill="hold"/>
                                        <p:tgtEl>
                                          <p:spTgt spid="1041"/>
                                        </p:tgtEl>
                                        <p:attrNameLst>
                                          <p:attrName>ppt_h</p:attrName>
                                        </p:attrNameLst>
                                      </p:cBhvr>
                                      <p:tavLst>
                                        <p:tav tm="0">
                                          <p:val>
                                            <p:fltVal val="0"/>
                                          </p:val>
                                        </p:tav>
                                        <p:tav tm="100000">
                                          <p:val>
                                            <p:strVal val="#ppt_h"/>
                                          </p:val>
                                        </p:tav>
                                      </p:tavLst>
                                    </p:anim>
                                    <p:animEffect transition="in" filter="fade">
                                      <p:cBhvr>
                                        <p:cTn id="17" dur="5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29" name="Rectangle: Single Corner Rounded 28">
            <a:extLst>
              <a:ext uri="{FF2B5EF4-FFF2-40B4-BE49-F238E27FC236}">
                <a16:creationId xmlns:a16="http://schemas.microsoft.com/office/drawing/2014/main" id="{4DDC63B5-651B-A563-3826-D47D24034ABC}"/>
              </a:ext>
            </a:extLst>
          </p:cNvPr>
          <p:cNvSpPr/>
          <p:nvPr/>
        </p:nvSpPr>
        <p:spPr>
          <a:xfrm>
            <a:off x="3698049" y="1236518"/>
            <a:ext cx="1820636" cy="639041"/>
          </a:xfrm>
          <a:prstGeom prst="round1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rgbClr val="080808"/>
                </a:solidFill>
                <a:latin typeface="Arial" panose="020B0604020202020204" pitchFamily="34" charset="0"/>
                <a:cs typeface="Arial" panose="020B0604020202020204" pitchFamily="34" charset="0"/>
              </a:rPr>
              <a:t>Bố</a:t>
            </a:r>
            <a:r>
              <a:rPr lang="en-US" sz="1800" dirty="0">
                <a:solidFill>
                  <a:srgbClr val="080808"/>
                </a:solidFill>
                <a:latin typeface="Arial" panose="020B0604020202020204" pitchFamily="34" charset="0"/>
                <a:cs typeface="Arial" panose="020B0604020202020204" pitchFamily="34" charset="0"/>
              </a:rPr>
              <a:t> </a:t>
            </a:r>
            <a:r>
              <a:rPr lang="en-US" sz="1800" dirty="0" err="1">
                <a:solidFill>
                  <a:srgbClr val="080808"/>
                </a:solidFill>
                <a:latin typeface="Arial" panose="020B0604020202020204" pitchFamily="34" charset="0"/>
                <a:cs typeface="Arial" panose="020B0604020202020204" pitchFamily="34" charset="0"/>
              </a:rPr>
              <a:t>cục</a:t>
            </a:r>
            <a:endParaRPr lang="en-US" sz="1800" dirty="0">
              <a:solidFill>
                <a:srgbClr val="080808"/>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7702F978-AA81-8D11-2BEF-C94A0F46A09B}"/>
              </a:ext>
            </a:extLst>
          </p:cNvPr>
          <p:cNvSpPr/>
          <p:nvPr/>
        </p:nvSpPr>
        <p:spPr>
          <a:xfrm>
            <a:off x="252627" y="2471004"/>
            <a:ext cx="1631618" cy="2173730"/>
          </a:xfrm>
          <a:prstGeom prst="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a:solidFill>
                  <a:srgbClr val="080808"/>
                </a:solidFill>
                <a:latin typeface="Arial" panose="020B0604020202020204" pitchFamily="34" charset="0"/>
                <a:cs typeface="Arial" panose="020B0604020202020204" pitchFamily="34" charset="0"/>
              </a:rPr>
              <a:t>Hai </a:t>
            </a:r>
            <a:r>
              <a:rPr lang="en-US" sz="1800" b="1" dirty="0" err="1">
                <a:solidFill>
                  <a:srgbClr val="080808"/>
                </a:solidFill>
                <a:latin typeface="Arial" panose="020B0604020202020204" pitchFamily="34" charset="0"/>
                <a:cs typeface="Arial" panose="020B0604020202020204" pitchFamily="34" charset="0"/>
              </a:rPr>
              <a:t>câu</a:t>
            </a:r>
            <a:r>
              <a:rPr lang="en-US" sz="1800" b="1" dirty="0">
                <a:solidFill>
                  <a:srgbClr val="080808"/>
                </a:solidFill>
                <a:latin typeface="Arial" panose="020B0604020202020204" pitchFamily="34" charset="0"/>
                <a:cs typeface="Arial" panose="020B0604020202020204" pitchFamily="34" charset="0"/>
              </a:rPr>
              <a:t> </a:t>
            </a:r>
            <a:r>
              <a:rPr lang="en-US" sz="1800" b="1" dirty="0" err="1">
                <a:solidFill>
                  <a:srgbClr val="080808"/>
                </a:solidFill>
                <a:latin typeface="Arial" panose="020B0604020202020204" pitchFamily="34" charset="0"/>
                <a:cs typeface="Arial" panose="020B0604020202020204" pitchFamily="34" charset="0"/>
              </a:rPr>
              <a:t>đề</a:t>
            </a:r>
            <a:r>
              <a:rPr lang="en-US" sz="1800" b="1" dirty="0">
                <a:solidFill>
                  <a:srgbClr val="080808"/>
                </a:solidFill>
                <a:latin typeface="Arial" panose="020B0604020202020204" pitchFamily="34" charset="0"/>
                <a:cs typeface="Arial" panose="020B0604020202020204" pitchFamily="34" charset="0"/>
              </a:rPr>
              <a:t>: </a:t>
            </a:r>
          </a:p>
          <a:p>
            <a:pPr algn="just">
              <a:lnSpc>
                <a:spcPct val="150000"/>
              </a:lnSpc>
            </a:pPr>
            <a:r>
              <a:rPr lang="en-US" sz="1800" dirty="0">
                <a:solidFill>
                  <a:srgbClr val="080808"/>
                </a:solidFill>
                <a:latin typeface="Arial" panose="020B0604020202020204" pitchFamily="34" charset="0"/>
                <a:cs typeface="Arial" panose="020B0604020202020204" pitchFamily="34" charset="0"/>
              </a:rPr>
              <a:t>Triển </a:t>
            </a:r>
            <a:r>
              <a:rPr lang="en-US" sz="1800" dirty="0" err="1">
                <a:solidFill>
                  <a:srgbClr val="080808"/>
                </a:solidFill>
                <a:latin typeface="Arial" panose="020B0604020202020204" pitchFamily="34" charset="0"/>
                <a:cs typeface="Arial" panose="020B0604020202020204" pitchFamily="34" charset="0"/>
              </a:rPr>
              <a:t>khai</a:t>
            </a:r>
            <a:r>
              <a:rPr lang="en-US" sz="1800" dirty="0">
                <a:solidFill>
                  <a:srgbClr val="080808"/>
                </a:solidFill>
                <a:latin typeface="Arial" panose="020B0604020202020204" pitchFamily="34" charset="0"/>
                <a:cs typeface="Arial" panose="020B0604020202020204" pitchFamily="34" charset="0"/>
              </a:rPr>
              <a:t> ý </a:t>
            </a:r>
            <a:r>
              <a:rPr lang="en-US" sz="1800" dirty="0" err="1">
                <a:solidFill>
                  <a:srgbClr val="080808"/>
                </a:solidFill>
                <a:latin typeface="Arial" panose="020B0604020202020204" pitchFamily="34" charset="0"/>
                <a:cs typeface="Arial" panose="020B0604020202020204" pitchFamily="34" charset="0"/>
              </a:rPr>
              <a:t>ẩn</a:t>
            </a:r>
            <a:r>
              <a:rPr lang="en-US" sz="1800" dirty="0">
                <a:solidFill>
                  <a:srgbClr val="080808"/>
                </a:solidFill>
                <a:latin typeface="Arial" panose="020B0604020202020204" pitchFamily="34" charset="0"/>
                <a:cs typeface="Arial" panose="020B0604020202020204" pitchFamily="34" charset="0"/>
              </a:rPr>
              <a:t> </a:t>
            </a:r>
            <a:r>
              <a:rPr lang="en-US" sz="1800" dirty="0" err="1">
                <a:solidFill>
                  <a:srgbClr val="080808"/>
                </a:solidFill>
                <a:latin typeface="Arial" panose="020B0604020202020204" pitchFamily="34" charset="0"/>
                <a:cs typeface="Arial" panose="020B0604020202020204" pitchFamily="34" charset="0"/>
              </a:rPr>
              <a:t>chứa</a:t>
            </a:r>
            <a:r>
              <a:rPr lang="en-US" sz="1800" dirty="0">
                <a:solidFill>
                  <a:srgbClr val="080808"/>
                </a:solidFill>
                <a:latin typeface="Arial" panose="020B0604020202020204" pitchFamily="34" charset="0"/>
                <a:cs typeface="Arial" panose="020B0604020202020204" pitchFamily="34" charset="0"/>
              </a:rPr>
              <a:t> </a:t>
            </a:r>
            <a:r>
              <a:rPr lang="en-US" sz="1800" dirty="0" err="1">
                <a:solidFill>
                  <a:srgbClr val="080808"/>
                </a:solidFill>
                <a:latin typeface="Arial" panose="020B0604020202020204" pitchFamily="34" charset="0"/>
                <a:cs typeface="Arial" panose="020B0604020202020204" pitchFamily="34" charset="0"/>
              </a:rPr>
              <a:t>trong</a:t>
            </a:r>
            <a:r>
              <a:rPr lang="en-US" sz="1800" dirty="0">
                <a:solidFill>
                  <a:srgbClr val="080808"/>
                </a:solidFill>
                <a:latin typeface="Arial" panose="020B0604020202020204" pitchFamily="34" charset="0"/>
                <a:cs typeface="Arial" panose="020B0604020202020204" pitchFamily="34" charset="0"/>
              </a:rPr>
              <a:t> </a:t>
            </a:r>
            <a:r>
              <a:rPr lang="en-US" sz="1800" dirty="0" err="1">
                <a:solidFill>
                  <a:srgbClr val="080808"/>
                </a:solidFill>
                <a:latin typeface="Arial" panose="020B0604020202020204" pitchFamily="34" charset="0"/>
                <a:cs typeface="Arial" panose="020B0604020202020204" pitchFamily="34" charset="0"/>
              </a:rPr>
              <a:t>nhan</a:t>
            </a:r>
            <a:r>
              <a:rPr lang="en-US" sz="1800" dirty="0">
                <a:solidFill>
                  <a:srgbClr val="080808"/>
                </a:solidFill>
                <a:latin typeface="Arial" panose="020B0604020202020204" pitchFamily="34" charset="0"/>
                <a:cs typeface="Arial" panose="020B0604020202020204" pitchFamily="34" charset="0"/>
              </a:rPr>
              <a:t> </a:t>
            </a:r>
            <a:r>
              <a:rPr lang="en-US" sz="1800" dirty="0" err="1">
                <a:solidFill>
                  <a:srgbClr val="080808"/>
                </a:solidFill>
                <a:latin typeface="Arial" panose="020B0604020202020204" pitchFamily="34" charset="0"/>
                <a:cs typeface="Arial" panose="020B0604020202020204" pitchFamily="34" charset="0"/>
              </a:rPr>
              <a:t>đề</a:t>
            </a:r>
            <a:r>
              <a:rPr lang="en-US" sz="1800" dirty="0">
                <a:solidFill>
                  <a:srgbClr val="080808"/>
                </a:solidFill>
                <a:latin typeface="Arial" panose="020B0604020202020204" pitchFamily="34" charset="0"/>
                <a:cs typeface="Arial" panose="020B0604020202020204" pitchFamily="34" charset="0"/>
              </a:rPr>
              <a:t>.</a:t>
            </a:r>
          </a:p>
        </p:txBody>
      </p:sp>
      <p:cxnSp>
        <p:nvCxnSpPr>
          <p:cNvPr id="33" name="Straight Arrow Connector 32">
            <a:extLst>
              <a:ext uri="{FF2B5EF4-FFF2-40B4-BE49-F238E27FC236}">
                <a16:creationId xmlns:a16="http://schemas.microsoft.com/office/drawing/2014/main" id="{E482B1B8-EF68-BFA7-55C2-AE09AA5DFB5A}"/>
              </a:ext>
            </a:extLst>
          </p:cNvPr>
          <p:cNvCxnSpPr>
            <a:cxnSpLocks/>
            <a:stCxn id="29" idx="2"/>
            <a:endCxn id="30" idx="0"/>
          </p:cNvCxnSpPr>
          <p:nvPr/>
        </p:nvCxnSpPr>
        <p:spPr>
          <a:xfrm flipH="1">
            <a:off x="1068436" y="1875559"/>
            <a:ext cx="3539931" cy="59544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2BCD02-CD53-78E6-9032-88965FF5E550}"/>
              </a:ext>
            </a:extLst>
          </p:cNvPr>
          <p:cNvCxnSpPr>
            <a:cxnSpLocks/>
            <a:stCxn id="29" idx="2"/>
            <a:endCxn id="55" idx="0"/>
          </p:cNvCxnSpPr>
          <p:nvPr/>
        </p:nvCxnSpPr>
        <p:spPr>
          <a:xfrm flipH="1">
            <a:off x="3123201" y="1875559"/>
            <a:ext cx="1485166" cy="59544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635CDA-B82E-3964-7E4E-EE6E3996B06D}"/>
              </a:ext>
            </a:extLst>
          </p:cNvPr>
          <p:cNvCxnSpPr>
            <a:cxnSpLocks/>
            <a:stCxn id="29" idx="2"/>
            <a:endCxn id="62" idx="0"/>
          </p:cNvCxnSpPr>
          <p:nvPr/>
        </p:nvCxnSpPr>
        <p:spPr>
          <a:xfrm>
            <a:off x="4608367" y="1875559"/>
            <a:ext cx="795027" cy="595444"/>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3AF7109D-5018-7493-1AE4-EB552406A7E2}"/>
              </a:ext>
            </a:extLst>
          </p:cNvPr>
          <p:cNvSpPr/>
          <p:nvPr/>
        </p:nvSpPr>
        <p:spPr>
          <a:xfrm>
            <a:off x="1974190" y="2471004"/>
            <a:ext cx="2298021" cy="2173730"/>
          </a:xfrm>
          <a:prstGeom prst="rect">
            <a:avLst/>
          </a:prstGeom>
          <a:solidFill>
            <a:schemeClr val="bg1"/>
          </a:solid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a:solidFill>
                  <a:srgbClr val="080808"/>
                </a:solidFill>
                <a:latin typeface="Arial" panose="020B0604020202020204" pitchFamily="34" charset="0"/>
                <a:cs typeface="Arial" panose="020B0604020202020204" pitchFamily="34" charset="0"/>
              </a:rPr>
              <a:t>Hai </a:t>
            </a:r>
            <a:r>
              <a:rPr lang="en-US" sz="1800" b="1" dirty="0" err="1">
                <a:solidFill>
                  <a:srgbClr val="080808"/>
                </a:solidFill>
                <a:latin typeface="Arial" panose="020B0604020202020204" pitchFamily="34" charset="0"/>
                <a:cs typeface="Arial" panose="020B0604020202020204" pitchFamily="34" charset="0"/>
              </a:rPr>
              <a:t>câu</a:t>
            </a:r>
            <a:r>
              <a:rPr lang="en-US" sz="1800" b="1" dirty="0">
                <a:solidFill>
                  <a:srgbClr val="080808"/>
                </a:solidFill>
                <a:latin typeface="Arial" panose="020B0604020202020204" pitchFamily="34" charset="0"/>
                <a:cs typeface="Arial" panose="020B0604020202020204" pitchFamily="34" charset="0"/>
              </a:rPr>
              <a:t> </a:t>
            </a:r>
            <a:r>
              <a:rPr lang="en-US" sz="1800" b="1" dirty="0" err="1">
                <a:solidFill>
                  <a:srgbClr val="080808"/>
                </a:solidFill>
                <a:latin typeface="Arial" panose="020B0604020202020204" pitchFamily="34" charset="0"/>
                <a:cs typeface="Arial" panose="020B0604020202020204" pitchFamily="34" charset="0"/>
              </a:rPr>
              <a:t>thực</a:t>
            </a:r>
            <a:r>
              <a:rPr lang="en-US" sz="1800" b="1" dirty="0">
                <a:solidFill>
                  <a:srgbClr val="080808"/>
                </a:solidFill>
                <a:latin typeface="Arial" panose="020B0604020202020204" pitchFamily="34" charset="0"/>
                <a:cs typeface="Arial" panose="020B0604020202020204" pitchFamily="34" charset="0"/>
              </a:rPr>
              <a:t>: </a:t>
            </a:r>
          </a:p>
          <a:p>
            <a:pPr algn="just">
              <a:lnSpc>
                <a:spcPct val="150000"/>
              </a:lnSpc>
            </a:pPr>
            <a:r>
              <a:rPr lang="vi-VN" sz="1800" dirty="0">
                <a:solidFill>
                  <a:srgbClr val="080808"/>
                </a:solidFill>
                <a:latin typeface="Arial" panose="020B0604020202020204" pitchFamily="34" charset="0"/>
                <a:cs typeface="Arial" panose="020B0604020202020204" pitchFamily="34" charset="0"/>
              </a:rPr>
              <a:t>Giải thích rõ các </a:t>
            </a:r>
            <a:r>
              <a:rPr lang="vi-VN" sz="1800" dirty="0" err="1">
                <a:solidFill>
                  <a:srgbClr val="080808"/>
                </a:solidFill>
                <a:latin typeface="Arial" panose="020B0604020202020204" pitchFamily="34" charset="0"/>
                <a:cs typeface="Arial" panose="020B0604020202020204" pitchFamily="34" charset="0"/>
              </a:rPr>
              <a:t>khía</a:t>
            </a:r>
            <a:r>
              <a:rPr lang="vi-VN" sz="1800" dirty="0">
                <a:solidFill>
                  <a:srgbClr val="080808"/>
                </a:solidFill>
                <a:latin typeface="Arial" panose="020B0604020202020204" pitchFamily="34" charset="0"/>
                <a:cs typeface="Arial" panose="020B0604020202020204" pitchFamily="34" charset="0"/>
              </a:rPr>
              <a:t> cạnh chính của đối tượng được miêu tả bàn luận</a:t>
            </a:r>
            <a:r>
              <a:rPr lang="en-US" sz="1800" dirty="0">
                <a:solidFill>
                  <a:srgbClr val="080808"/>
                </a:solidFill>
                <a:latin typeface="Arial" panose="020B0604020202020204" pitchFamily="34" charset="0"/>
                <a:cs typeface="Arial" panose="020B0604020202020204" pitchFamily="34" charset="0"/>
              </a:rPr>
              <a:t>.</a:t>
            </a:r>
          </a:p>
        </p:txBody>
      </p:sp>
      <p:sp>
        <p:nvSpPr>
          <p:cNvPr id="62" name="Rectangle 61">
            <a:extLst>
              <a:ext uri="{FF2B5EF4-FFF2-40B4-BE49-F238E27FC236}">
                <a16:creationId xmlns:a16="http://schemas.microsoft.com/office/drawing/2014/main" id="{1BA60977-A666-0C10-CD2D-8DAB1D678EE6}"/>
              </a:ext>
            </a:extLst>
          </p:cNvPr>
          <p:cNvSpPr/>
          <p:nvPr/>
        </p:nvSpPr>
        <p:spPr>
          <a:xfrm>
            <a:off x="4360963" y="2471003"/>
            <a:ext cx="2084861" cy="2173731"/>
          </a:xfrm>
          <a:prstGeom prst="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a:solidFill>
                  <a:srgbClr val="080808"/>
                </a:solidFill>
                <a:latin typeface="Arial" panose="020B0604020202020204" pitchFamily="34" charset="0"/>
                <a:cs typeface="Arial" panose="020B0604020202020204" pitchFamily="34" charset="0"/>
              </a:rPr>
              <a:t>Hai </a:t>
            </a:r>
            <a:r>
              <a:rPr lang="en-US" sz="1800" b="1" dirty="0" err="1">
                <a:solidFill>
                  <a:srgbClr val="080808"/>
                </a:solidFill>
                <a:latin typeface="Arial" panose="020B0604020202020204" pitchFamily="34" charset="0"/>
                <a:cs typeface="Arial" panose="020B0604020202020204" pitchFamily="34" charset="0"/>
              </a:rPr>
              <a:t>câu</a:t>
            </a:r>
            <a:r>
              <a:rPr lang="en-US" sz="1800" b="1" dirty="0">
                <a:solidFill>
                  <a:srgbClr val="080808"/>
                </a:solidFill>
                <a:latin typeface="Arial" panose="020B0604020202020204" pitchFamily="34" charset="0"/>
                <a:cs typeface="Arial" panose="020B0604020202020204" pitchFamily="34" charset="0"/>
              </a:rPr>
              <a:t> </a:t>
            </a:r>
            <a:r>
              <a:rPr lang="en-US" sz="1800" b="1" dirty="0" err="1">
                <a:solidFill>
                  <a:srgbClr val="080808"/>
                </a:solidFill>
                <a:latin typeface="Arial" panose="020B0604020202020204" pitchFamily="34" charset="0"/>
                <a:cs typeface="Arial" panose="020B0604020202020204" pitchFamily="34" charset="0"/>
              </a:rPr>
              <a:t>luận</a:t>
            </a:r>
            <a:r>
              <a:rPr lang="en-US" sz="1800" b="1" dirty="0">
                <a:solidFill>
                  <a:srgbClr val="080808"/>
                </a:solidFill>
                <a:latin typeface="Arial" panose="020B0604020202020204" pitchFamily="34" charset="0"/>
                <a:cs typeface="Arial" panose="020B0604020202020204" pitchFamily="34" charset="0"/>
              </a:rPr>
              <a:t>: </a:t>
            </a:r>
          </a:p>
          <a:p>
            <a:pPr algn="just">
              <a:lnSpc>
                <a:spcPct val="150000"/>
              </a:lnSpc>
            </a:pPr>
            <a:r>
              <a:rPr lang="en-US" sz="1800" dirty="0">
                <a:solidFill>
                  <a:srgbClr val="080808"/>
                </a:solidFill>
                <a:latin typeface="Arial" panose="020B0604020202020204" pitchFamily="34" charset="0"/>
                <a:cs typeface="Arial" panose="020B0604020202020204" pitchFamily="34" charset="0"/>
              </a:rPr>
              <a:t>L</a:t>
            </a:r>
            <a:r>
              <a:rPr lang="vi-VN" sz="1800" dirty="0" err="1">
                <a:solidFill>
                  <a:srgbClr val="080808"/>
                </a:solidFill>
                <a:latin typeface="Arial" panose="020B0604020202020204" pitchFamily="34" charset="0"/>
                <a:cs typeface="Arial" panose="020B0604020202020204" pitchFamily="34" charset="0"/>
              </a:rPr>
              <a:t>uận</a:t>
            </a:r>
            <a:r>
              <a:rPr lang="vi-VN" sz="1800" dirty="0">
                <a:solidFill>
                  <a:srgbClr val="080808"/>
                </a:solidFill>
                <a:latin typeface="Arial" panose="020B0604020202020204" pitchFamily="34" charset="0"/>
                <a:cs typeface="Arial" panose="020B0604020202020204" pitchFamily="34" charset="0"/>
              </a:rPr>
              <a:t> giải phát triển, mở rộng suy nghĩ về đối tượng</a:t>
            </a:r>
            <a:endParaRPr lang="en-US" sz="1800" dirty="0">
              <a:solidFill>
                <a:srgbClr val="080808"/>
              </a:solidFill>
              <a:latin typeface="Arial" panose="020B0604020202020204" pitchFamily="34" charset="0"/>
              <a:cs typeface="Arial" panose="020B0604020202020204" pitchFamily="34" charset="0"/>
            </a:endParaRPr>
          </a:p>
        </p:txBody>
      </p:sp>
      <p:sp>
        <p:nvSpPr>
          <p:cNvPr id="966" name="Rectangle 965">
            <a:extLst>
              <a:ext uri="{FF2B5EF4-FFF2-40B4-BE49-F238E27FC236}">
                <a16:creationId xmlns:a16="http://schemas.microsoft.com/office/drawing/2014/main" id="{78FAEB3A-8445-2387-5877-C47FEA1C5BC6}"/>
              </a:ext>
            </a:extLst>
          </p:cNvPr>
          <p:cNvSpPr/>
          <p:nvPr/>
        </p:nvSpPr>
        <p:spPr>
          <a:xfrm>
            <a:off x="6534576" y="2471004"/>
            <a:ext cx="2442257" cy="2173731"/>
          </a:xfrm>
          <a:prstGeom prst="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a:solidFill>
                  <a:srgbClr val="080808"/>
                </a:solidFill>
                <a:latin typeface="Arial" panose="020B0604020202020204" pitchFamily="34" charset="0"/>
                <a:cs typeface="Arial" panose="020B0604020202020204" pitchFamily="34" charset="0"/>
              </a:rPr>
              <a:t>Hai </a:t>
            </a:r>
            <a:r>
              <a:rPr lang="en-US" sz="1800" b="1" dirty="0" err="1">
                <a:solidFill>
                  <a:srgbClr val="080808"/>
                </a:solidFill>
                <a:latin typeface="Arial" panose="020B0604020202020204" pitchFamily="34" charset="0"/>
                <a:cs typeface="Arial" panose="020B0604020202020204" pitchFamily="34" charset="0"/>
              </a:rPr>
              <a:t>câu</a:t>
            </a:r>
            <a:r>
              <a:rPr lang="en-US" sz="1800" b="1" dirty="0">
                <a:solidFill>
                  <a:srgbClr val="080808"/>
                </a:solidFill>
                <a:latin typeface="Arial" panose="020B0604020202020204" pitchFamily="34" charset="0"/>
                <a:cs typeface="Arial" panose="020B0604020202020204" pitchFamily="34" charset="0"/>
              </a:rPr>
              <a:t> </a:t>
            </a:r>
            <a:r>
              <a:rPr lang="en-US" sz="1800" b="1" dirty="0" err="1">
                <a:solidFill>
                  <a:srgbClr val="080808"/>
                </a:solidFill>
                <a:latin typeface="Arial" panose="020B0604020202020204" pitchFamily="34" charset="0"/>
                <a:cs typeface="Arial" panose="020B0604020202020204" pitchFamily="34" charset="0"/>
              </a:rPr>
              <a:t>kết</a:t>
            </a:r>
            <a:r>
              <a:rPr lang="en-US" sz="1800" b="1" dirty="0">
                <a:solidFill>
                  <a:srgbClr val="080808"/>
                </a:solidFill>
                <a:latin typeface="Arial" panose="020B0604020202020204" pitchFamily="34" charset="0"/>
                <a:cs typeface="Arial" panose="020B0604020202020204" pitchFamily="34" charset="0"/>
              </a:rPr>
              <a:t>: </a:t>
            </a:r>
          </a:p>
          <a:p>
            <a:pPr algn="just">
              <a:lnSpc>
                <a:spcPct val="150000"/>
              </a:lnSpc>
            </a:pPr>
            <a:r>
              <a:rPr lang="vi-VN" sz="1800" dirty="0">
                <a:solidFill>
                  <a:srgbClr val="080808"/>
                </a:solidFill>
                <a:latin typeface="Arial" panose="020B0604020202020204" pitchFamily="34" charset="0"/>
                <a:cs typeface="Arial" panose="020B0604020202020204" pitchFamily="34" charset="0"/>
              </a:rPr>
              <a:t>Thâu tóm tinh thần toàn bài và có thể mở ra những ý tưởng, liên tưởng mới.</a:t>
            </a:r>
            <a:endParaRPr lang="en-US" sz="1800" dirty="0">
              <a:solidFill>
                <a:srgbClr val="080808"/>
              </a:solidFill>
              <a:latin typeface="Arial" panose="020B0604020202020204" pitchFamily="34" charset="0"/>
              <a:cs typeface="Arial" panose="020B0604020202020204" pitchFamily="34" charset="0"/>
            </a:endParaRPr>
          </a:p>
        </p:txBody>
      </p:sp>
      <p:cxnSp>
        <p:nvCxnSpPr>
          <p:cNvPr id="967" name="Straight Arrow Connector 966">
            <a:extLst>
              <a:ext uri="{FF2B5EF4-FFF2-40B4-BE49-F238E27FC236}">
                <a16:creationId xmlns:a16="http://schemas.microsoft.com/office/drawing/2014/main" id="{74CB6E76-D9E4-7DB9-CC92-4AA7E2ECBC5A}"/>
              </a:ext>
            </a:extLst>
          </p:cNvPr>
          <p:cNvCxnSpPr>
            <a:cxnSpLocks/>
            <a:stCxn id="29" idx="2"/>
            <a:endCxn id="966" idx="0"/>
          </p:cNvCxnSpPr>
          <p:nvPr/>
        </p:nvCxnSpPr>
        <p:spPr>
          <a:xfrm>
            <a:off x="4608367" y="1875559"/>
            <a:ext cx="3147338" cy="59544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48;p2">
            <a:extLst>
              <a:ext uri="{FF2B5EF4-FFF2-40B4-BE49-F238E27FC236}">
                <a16:creationId xmlns:a16="http://schemas.microsoft.com/office/drawing/2014/main" id="{2115D109-FE72-B344-0907-840496DAFA02}"/>
              </a:ext>
            </a:extLst>
          </p:cNvPr>
          <p:cNvSpPr/>
          <p:nvPr/>
        </p:nvSpPr>
        <p:spPr>
          <a:xfrm>
            <a:off x="1048465" y="467120"/>
            <a:ext cx="4149470"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US" sz="2000" b="1" dirty="0">
                <a:solidFill>
                  <a:srgbClr val="FF0000"/>
                </a:solidFill>
                <a:latin typeface="Arial" panose="020B0604020202020204" pitchFamily="34" charset="0"/>
                <a:cs typeface="Arial" panose="020B0604020202020204" pitchFamily="34" charset="0"/>
              </a:rPr>
              <a:t>b</a:t>
            </a:r>
            <a:r>
              <a:rPr lang="en-VN" sz="2000" b="1" dirty="0" smtClean="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Thơ thất ngôn bát cú</a:t>
            </a:r>
            <a:endParaRPr lang="en-VN"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92938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outVertical)">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arn(inVertical)">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67"/>
                                        </p:tgtEl>
                                        <p:attrNameLst>
                                          <p:attrName>style.visibility</p:attrName>
                                        </p:attrNameLst>
                                      </p:cBhvr>
                                      <p:to>
                                        <p:strVal val="visible"/>
                                      </p:to>
                                    </p:set>
                                    <p:animEffect transition="in" filter="wipe(up)">
                                      <p:cBhvr>
                                        <p:cTn id="42" dur="500"/>
                                        <p:tgtEl>
                                          <p:spTgt spid="96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66"/>
                                        </p:tgtEl>
                                        <p:attrNameLst>
                                          <p:attrName>style.visibility</p:attrName>
                                        </p:attrNameLst>
                                      </p:cBhvr>
                                      <p:to>
                                        <p:strVal val="visible"/>
                                      </p:to>
                                    </p:set>
                                    <p:animEffect transition="in" filter="barn(inVertical)">
                                      <p:cBhvr>
                                        <p:cTn id="47" dur="500"/>
                                        <p:tgtEl>
                                          <p:spTgt spid="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55" grpId="0" animBg="1"/>
      <p:bldP spid="62" grpId="0" animBg="1"/>
      <p:bldP spid="9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6" name="TextBox 5">
            <a:extLst>
              <a:ext uri="{FF2B5EF4-FFF2-40B4-BE49-F238E27FC236}">
                <a16:creationId xmlns:a16="http://schemas.microsoft.com/office/drawing/2014/main" id="{5CE4214E-430F-DFC6-66BA-2D4A8D4418ED}"/>
              </a:ext>
            </a:extLst>
          </p:cNvPr>
          <p:cNvSpPr txBox="1"/>
          <p:nvPr/>
        </p:nvSpPr>
        <p:spPr>
          <a:xfrm>
            <a:off x="794885" y="1082936"/>
            <a:ext cx="7658100" cy="1200970"/>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thất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ngôn</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bát</a:t>
            </a:r>
            <a:r>
              <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cú</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p>
            <a:pPr marL="654050" indent="-342900" algn="just">
              <a:lnSpc>
                <a:spcPct val="150000"/>
              </a:lnSpc>
              <a:buClr>
                <a:srgbClr val="080808"/>
              </a:buClr>
              <a:buFont typeface="Wingdings" panose="05000000000000000000" pitchFamily="2" charset="2"/>
              <a:buChar cha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Niệm</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và</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luật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bằng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trắc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sắp xếp thanh bằng trắc trong từng câu và cả bài theo quy định chặt chẽ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tạo sự phong phú cho điệu thơ. </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6AAC870-50ED-5ED7-FC28-487EB97A5D8A}"/>
              </a:ext>
            </a:extLst>
          </p:cNvPr>
          <p:cNvCxnSpPr>
            <a:cxnSpLocks/>
          </p:cNvCxnSpPr>
          <p:nvPr/>
        </p:nvCxnSpPr>
        <p:spPr>
          <a:xfrm>
            <a:off x="3643347" y="2777758"/>
            <a:ext cx="0" cy="1952333"/>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211452-E581-08EA-756D-B2D5CB2209BF}"/>
              </a:ext>
            </a:extLst>
          </p:cNvPr>
          <p:cNvSpPr txBox="1"/>
          <p:nvPr/>
        </p:nvSpPr>
        <p:spPr>
          <a:xfrm>
            <a:off x="784494" y="2482514"/>
            <a:ext cx="2138086" cy="456535"/>
          </a:xfrm>
          <a:prstGeom prst="rect">
            <a:avLst/>
          </a:prstGeom>
          <a:noFill/>
        </p:spPr>
        <p:txBody>
          <a:bodyPr wrap="square">
            <a:spAutoFit/>
          </a:bodyPr>
          <a:lstStyle/>
          <a:p>
            <a:pPr algn="ctr">
              <a:lnSpc>
                <a:spcPct val="150000"/>
              </a:lnSpc>
              <a:buClr>
                <a:srgbClr val="080808"/>
              </a:buClr>
              <a:tabLst>
                <a:tab pos="200025" algn="l"/>
              </a:tabLst>
            </a:pPr>
            <a:r>
              <a:rPr lang="en-US" sz="1800" b="1" dirty="0" err="1">
                <a:solidFill>
                  <a:srgbClr val="080808"/>
                </a:solidFill>
                <a:latin typeface="Arial" panose="020B0604020202020204" pitchFamily="34" charset="0"/>
                <a:ea typeface="Calibri" panose="020F0502020204030204" pitchFamily="34" charset="0"/>
                <a:cs typeface="Arial" panose="020B0604020202020204" pitchFamily="34" charset="0"/>
              </a:rPr>
              <a:t>Niêm</a:t>
            </a:r>
            <a:endPar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8F107C98-7869-C4FF-1B46-6E470A3922A9}"/>
              </a:ext>
            </a:extLst>
          </p:cNvPr>
          <p:cNvSpPr txBox="1"/>
          <p:nvPr/>
        </p:nvSpPr>
        <p:spPr>
          <a:xfrm>
            <a:off x="412150" y="2958845"/>
            <a:ext cx="3086097" cy="698717"/>
          </a:xfrm>
          <a:prstGeom prst="rect">
            <a:avLst/>
          </a:prstGeom>
          <a:noFill/>
        </p:spPr>
        <p:txBody>
          <a:bodyPr wrap="square">
            <a:spAutoFit/>
          </a:bodyPr>
          <a:lstStyle/>
          <a:p>
            <a:pPr algn="just">
              <a:lnSpc>
                <a:spcPct val="150000"/>
              </a:lnSpc>
              <a:buClr>
                <a:srgbClr val="080808"/>
              </a:buClr>
              <a:tabLst>
                <a:tab pos="20002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C</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hữ thứ 2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mỗi</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trong</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các</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cặp</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dưới</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đây</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phải</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cùng</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thanh</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4340BFB-70EF-6134-650F-0BB0A697B4A1}"/>
              </a:ext>
            </a:extLst>
          </p:cNvPr>
          <p:cNvSpPr txBox="1"/>
          <p:nvPr/>
        </p:nvSpPr>
        <p:spPr>
          <a:xfrm>
            <a:off x="164007" y="3733912"/>
            <a:ext cx="1819161" cy="698717"/>
          </a:xfrm>
          <a:prstGeom prst="rect">
            <a:avLst/>
          </a:prstGeom>
          <a:noFill/>
        </p:spPr>
        <p:txBody>
          <a:bodyPr wrap="square">
            <a:spAutoFit/>
          </a:bodyPr>
          <a:lstStyle/>
          <a:p>
            <a:pPr marL="285750" indent="-285750" algn="just">
              <a:lnSpc>
                <a:spcPct val="150000"/>
              </a:lnSpc>
              <a:buClr>
                <a:srgbClr val="080808"/>
              </a:buClr>
              <a:buFont typeface="Arial" panose="020B0604020202020204" pitchFamily="34" charset="0"/>
              <a:buChar char="•"/>
              <a:tabLst>
                <a:tab pos="200025" algn="l"/>
              </a:tabLst>
            </a:pPr>
            <a:r>
              <a:rPr lang="en-US"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rPr>
              <a:t> 2 – </a:t>
            </a:r>
            <a:r>
              <a:rPr lang="en-US"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rPr>
              <a:t> 3</a:t>
            </a:r>
          </a:p>
          <a:p>
            <a:pPr marL="285750" indent="-285750" algn="just">
              <a:lnSpc>
                <a:spcPct val="150000"/>
              </a:lnSpc>
              <a:buClr>
                <a:srgbClr val="080808"/>
              </a:buClr>
              <a:buFont typeface="Arial" panose="020B0604020202020204" pitchFamily="34" charset="0"/>
              <a:buChar char="•"/>
              <a:tabLst>
                <a:tab pos="200025" algn="l"/>
              </a:tabLst>
            </a:pP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4 –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5</a:t>
            </a:r>
          </a:p>
        </p:txBody>
      </p:sp>
      <p:sp>
        <p:nvSpPr>
          <p:cNvPr id="11" name="TextBox 10">
            <a:extLst>
              <a:ext uri="{FF2B5EF4-FFF2-40B4-BE49-F238E27FC236}">
                <a16:creationId xmlns:a16="http://schemas.microsoft.com/office/drawing/2014/main" id="{F165F94C-E432-8FF1-316F-87A24013CC33}"/>
              </a:ext>
            </a:extLst>
          </p:cNvPr>
          <p:cNvSpPr txBox="1"/>
          <p:nvPr/>
        </p:nvSpPr>
        <p:spPr>
          <a:xfrm>
            <a:off x="1824186" y="3720191"/>
            <a:ext cx="1819161" cy="698717"/>
          </a:xfrm>
          <a:prstGeom prst="rect">
            <a:avLst/>
          </a:prstGeom>
          <a:noFill/>
        </p:spPr>
        <p:txBody>
          <a:bodyPr wrap="square">
            <a:spAutoFit/>
          </a:bodyPr>
          <a:lstStyle/>
          <a:p>
            <a:pPr marL="285750" indent="-285750" algn="just">
              <a:lnSpc>
                <a:spcPct val="150000"/>
              </a:lnSpc>
              <a:buClr>
                <a:srgbClr val="080808"/>
              </a:buClr>
              <a:buFont typeface="Arial" panose="020B0604020202020204" pitchFamily="34" charset="0"/>
              <a:buChar char="•"/>
              <a:tabLst>
                <a:tab pos="200025" algn="l"/>
              </a:tabLst>
            </a:pPr>
            <a:r>
              <a:rPr lang="en-US"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rPr>
              <a:t> 6 – </a:t>
            </a:r>
            <a:r>
              <a:rPr lang="en-US"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rPr>
              <a:t> 7</a:t>
            </a:r>
          </a:p>
          <a:p>
            <a:pPr marL="285750" indent="-285750" algn="just">
              <a:lnSpc>
                <a:spcPct val="150000"/>
              </a:lnSpc>
              <a:buClr>
                <a:srgbClr val="080808"/>
              </a:buClr>
              <a:buFont typeface="Arial" panose="020B0604020202020204" pitchFamily="34" charset="0"/>
              <a:buChar char="•"/>
              <a:tabLst>
                <a:tab pos="200025" algn="l"/>
              </a:tabLst>
            </a:pP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1 –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8</a:t>
            </a:r>
          </a:p>
        </p:txBody>
      </p:sp>
      <p:cxnSp>
        <p:nvCxnSpPr>
          <p:cNvPr id="13" name="Straight Connector 12">
            <a:extLst>
              <a:ext uri="{FF2B5EF4-FFF2-40B4-BE49-F238E27FC236}">
                <a16:creationId xmlns:a16="http://schemas.microsoft.com/office/drawing/2014/main" id="{DDB1B13A-E62E-875D-D849-02F44BD91836}"/>
              </a:ext>
            </a:extLst>
          </p:cNvPr>
          <p:cNvCxnSpPr>
            <a:cxnSpLocks/>
          </p:cNvCxnSpPr>
          <p:nvPr/>
        </p:nvCxnSpPr>
        <p:spPr>
          <a:xfrm>
            <a:off x="6465469" y="2777758"/>
            <a:ext cx="0" cy="1952333"/>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AF9297-66D2-3123-23D5-022421C73419}"/>
              </a:ext>
            </a:extLst>
          </p:cNvPr>
          <p:cNvSpPr txBox="1"/>
          <p:nvPr/>
        </p:nvSpPr>
        <p:spPr>
          <a:xfrm>
            <a:off x="3933548" y="2550061"/>
            <a:ext cx="2138086" cy="456535"/>
          </a:xfrm>
          <a:prstGeom prst="rect">
            <a:avLst/>
          </a:prstGeom>
          <a:noFill/>
        </p:spPr>
        <p:txBody>
          <a:bodyPr wrap="square">
            <a:spAutoFit/>
          </a:bodyPr>
          <a:lstStyle/>
          <a:p>
            <a:pPr algn="ctr">
              <a:lnSpc>
                <a:spcPct val="150000"/>
              </a:lnSpc>
              <a:buClr>
                <a:srgbClr val="080808"/>
              </a:buClr>
              <a:tabLst>
                <a:tab pos="200025" algn="l"/>
              </a:tabLst>
            </a:pPr>
            <a:r>
              <a:rPr lang="en-US" sz="1800" b="1" dirty="0" err="1">
                <a:solidFill>
                  <a:srgbClr val="080808"/>
                </a:solidFill>
                <a:latin typeface="Arial" panose="020B0604020202020204" pitchFamily="34" charset="0"/>
                <a:ea typeface="Calibri" panose="020F0502020204030204" pitchFamily="34" charset="0"/>
                <a:cs typeface="Arial" panose="020B0604020202020204" pitchFamily="34" charset="0"/>
              </a:rPr>
              <a:t>Vần</a:t>
            </a:r>
            <a:r>
              <a:rPr lang="en-US" sz="1800" b="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80808"/>
                </a:solidFill>
                <a:latin typeface="Arial" panose="020B0604020202020204" pitchFamily="34" charset="0"/>
                <a:ea typeface="Calibri" panose="020F0502020204030204" pitchFamily="34" charset="0"/>
                <a:cs typeface="Arial" panose="020B0604020202020204" pitchFamily="34" charset="0"/>
              </a:rPr>
              <a:t>nhịp</a:t>
            </a:r>
            <a:endPar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AA7E61A-56C6-3046-BB74-EE938D86A4A3}"/>
              </a:ext>
            </a:extLst>
          </p:cNvPr>
          <p:cNvSpPr txBox="1"/>
          <p:nvPr/>
        </p:nvSpPr>
        <p:spPr>
          <a:xfrm>
            <a:off x="3850424" y="3146620"/>
            <a:ext cx="2304333" cy="1021883"/>
          </a:xfrm>
          <a:prstGeom prst="rect">
            <a:avLst/>
          </a:prstGeom>
          <a:noFill/>
        </p:spPr>
        <p:txBody>
          <a:bodyPr wrap="square">
            <a:spAutoFit/>
          </a:bodyPr>
          <a:lstStyle/>
          <a:p>
            <a:pPr algn="just">
              <a:lnSpc>
                <a:spcPct val="150000"/>
              </a:lnSpc>
              <a:buClr>
                <a:srgbClr val="080808"/>
              </a:buClr>
              <a:tabLst>
                <a:tab pos="200025" algn="l"/>
              </a:tabLst>
            </a:pP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Bài thơ thất ngôn bát cú chỉ gieo một vần và gieo vần bằng.</a:t>
            </a:r>
            <a:endPar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979D94F-3CD7-182B-6C13-4CC70827F605}"/>
              </a:ext>
            </a:extLst>
          </p:cNvPr>
          <p:cNvSpPr txBox="1"/>
          <p:nvPr/>
        </p:nvSpPr>
        <p:spPr>
          <a:xfrm>
            <a:off x="6572982" y="2550061"/>
            <a:ext cx="2138086" cy="456535"/>
          </a:xfrm>
          <a:prstGeom prst="rect">
            <a:avLst/>
          </a:prstGeom>
          <a:noFill/>
        </p:spPr>
        <p:txBody>
          <a:bodyPr wrap="square">
            <a:spAutoFit/>
          </a:bodyPr>
          <a:lstStyle/>
          <a:p>
            <a:pPr algn="ctr">
              <a:lnSpc>
                <a:spcPct val="150000"/>
              </a:lnSpc>
              <a:buClr>
                <a:srgbClr val="080808"/>
              </a:buClr>
              <a:tabLst>
                <a:tab pos="200025" algn="l"/>
              </a:tabLst>
            </a:pPr>
            <a:r>
              <a:rPr lang="en-US" sz="1800" b="1" dirty="0" err="1">
                <a:solidFill>
                  <a:srgbClr val="080808"/>
                </a:solidFill>
                <a:latin typeface="Arial" panose="020B0604020202020204" pitchFamily="34" charset="0"/>
                <a:ea typeface="Calibri" panose="020F0502020204030204" pitchFamily="34" charset="0"/>
                <a:cs typeface="Arial" panose="020B0604020202020204" pitchFamily="34" charset="0"/>
              </a:rPr>
              <a:t>Đối</a:t>
            </a:r>
            <a:endParaRPr lang="en-US" sz="1800" b="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F330A2A-D22C-5B8D-0BCB-8D1F33D88E3B}"/>
              </a:ext>
            </a:extLst>
          </p:cNvPr>
          <p:cNvSpPr txBox="1"/>
          <p:nvPr/>
        </p:nvSpPr>
        <p:spPr>
          <a:xfrm>
            <a:off x="6572982" y="3114364"/>
            <a:ext cx="2304333" cy="1345048"/>
          </a:xfrm>
          <a:prstGeom prst="rect">
            <a:avLst/>
          </a:prstGeom>
          <a:noFill/>
        </p:spPr>
        <p:txBody>
          <a:bodyPr wrap="square">
            <a:spAutoFit/>
          </a:bodyPr>
          <a:lstStyle/>
          <a:p>
            <a:pPr algn="just">
              <a:lnSpc>
                <a:spcPct val="150000"/>
              </a:lnSpc>
              <a:buClr>
                <a:srgbClr val="080808"/>
              </a:buClr>
              <a:tabLst>
                <a:tab pos="20002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C</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hủ yếu đối ở hai câu thực và hai câu luận, cũng có bài chỉ đối ở một liên hoặc ở ba, bốn liên.</a:t>
            </a:r>
            <a:endParaRPr lang="en-US"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Google Shape;48;p2">
            <a:extLst>
              <a:ext uri="{FF2B5EF4-FFF2-40B4-BE49-F238E27FC236}">
                <a16:creationId xmlns:a16="http://schemas.microsoft.com/office/drawing/2014/main" id="{2115D109-FE72-B344-0907-840496DAFA02}"/>
              </a:ext>
            </a:extLst>
          </p:cNvPr>
          <p:cNvSpPr/>
          <p:nvPr/>
        </p:nvSpPr>
        <p:spPr>
          <a:xfrm>
            <a:off x="1048465" y="467120"/>
            <a:ext cx="4149470"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US" sz="2000" b="1" dirty="0">
                <a:solidFill>
                  <a:srgbClr val="FF0000"/>
                </a:solidFill>
                <a:latin typeface="Arial" panose="020B0604020202020204" pitchFamily="34" charset="0"/>
                <a:cs typeface="Arial" panose="020B0604020202020204" pitchFamily="34" charset="0"/>
              </a:rPr>
              <a:t>b</a:t>
            </a:r>
            <a:r>
              <a:rPr lang="en-VN" sz="2000" b="1" dirty="0" smtClean="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Thơ thất ngôn bát cú</a:t>
            </a:r>
            <a:endParaRPr lang="en-VN" sz="2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 name="Google Shape;48;p2">
            <a:extLst>
              <a:ext uri="{FF2B5EF4-FFF2-40B4-BE49-F238E27FC236}">
                <a16:creationId xmlns:a16="http://schemas.microsoft.com/office/drawing/2014/main" id="{49EEEBB6-DEF6-B673-54A8-3046C37AC2EC}"/>
              </a:ext>
            </a:extLst>
          </p:cNvPr>
          <p:cNvSpPr/>
          <p:nvPr/>
        </p:nvSpPr>
        <p:spPr>
          <a:xfrm>
            <a:off x="1071219" y="926405"/>
            <a:ext cx="6942398"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vi-VN" sz="2000" b="1" dirty="0" smtClean="0">
                <a:solidFill>
                  <a:srgbClr val="080808"/>
                </a:solidFill>
                <a:latin typeface="Arial" panose="020B0604020202020204" pitchFamily="34" charset="0"/>
                <a:cs typeface="Arial" panose="020B0604020202020204" pitchFamily="34" charset="0"/>
              </a:rPr>
              <a:t>Sơ </a:t>
            </a:r>
            <a:r>
              <a:rPr lang="vi-VN" sz="2000" b="1" dirty="0">
                <a:solidFill>
                  <a:srgbClr val="080808"/>
                </a:solidFill>
                <a:latin typeface="Arial" panose="020B0604020202020204" pitchFamily="34" charset="0"/>
                <a:cs typeface="Arial" panose="020B0604020202020204" pitchFamily="34" charset="0"/>
              </a:rPr>
              <a:t>đồ cách gieo vần, niêm luật của thể thất ngôn bát cú</a:t>
            </a:r>
            <a:endParaRPr lang="en-VN" sz="2000" b="1" dirty="0">
              <a:solidFill>
                <a:srgbClr val="080808"/>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AFF14E96-78E4-2554-AB34-64A91CB78BBB}"/>
              </a:ext>
            </a:extLst>
          </p:cNvPr>
          <p:cNvGraphicFramePr>
            <a:graphicFrameLocks noGrp="1"/>
          </p:cNvGraphicFramePr>
          <p:nvPr>
            <p:extLst>
              <p:ext uri="{D42A27DB-BD31-4B8C-83A1-F6EECF244321}">
                <p14:modId xmlns:p14="http://schemas.microsoft.com/office/powerpoint/2010/main" val="3819243701"/>
              </p:ext>
            </p:extLst>
          </p:nvPr>
        </p:nvGraphicFramePr>
        <p:xfrm>
          <a:off x="549820" y="1603578"/>
          <a:ext cx="7918398" cy="3264236"/>
        </p:xfrm>
        <a:graphic>
          <a:graphicData uri="http://schemas.openxmlformats.org/drawingml/2006/table">
            <a:tbl>
              <a:tblPr firstRow="1" firstCol="1" bandRow="1">
                <a:tableStyleId>{0505E3EF-67EA-436B-97B2-0124C06EBD24}</a:tableStyleId>
              </a:tblPr>
              <a:tblGrid>
                <a:gridCol w="978757">
                  <a:extLst>
                    <a:ext uri="{9D8B030D-6E8A-4147-A177-3AD203B41FA5}">
                      <a16:colId xmlns:a16="http://schemas.microsoft.com/office/drawing/2014/main" val="596422785"/>
                    </a:ext>
                  </a:extLst>
                </a:gridCol>
                <a:gridCol w="2187967">
                  <a:extLst>
                    <a:ext uri="{9D8B030D-6E8A-4147-A177-3AD203B41FA5}">
                      <a16:colId xmlns:a16="http://schemas.microsoft.com/office/drawing/2014/main" val="32389349"/>
                    </a:ext>
                  </a:extLst>
                </a:gridCol>
                <a:gridCol w="1583362">
                  <a:extLst>
                    <a:ext uri="{9D8B030D-6E8A-4147-A177-3AD203B41FA5}">
                      <a16:colId xmlns:a16="http://schemas.microsoft.com/office/drawing/2014/main" val="777885630"/>
                    </a:ext>
                  </a:extLst>
                </a:gridCol>
                <a:gridCol w="1583362">
                  <a:extLst>
                    <a:ext uri="{9D8B030D-6E8A-4147-A177-3AD203B41FA5}">
                      <a16:colId xmlns:a16="http://schemas.microsoft.com/office/drawing/2014/main" val="3307135763"/>
                    </a:ext>
                  </a:extLst>
                </a:gridCol>
                <a:gridCol w="1584950">
                  <a:extLst>
                    <a:ext uri="{9D8B030D-6E8A-4147-A177-3AD203B41FA5}">
                      <a16:colId xmlns:a16="http://schemas.microsoft.com/office/drawing/2014/main" val="161545892"/>
                    </a:ext>
                  </a:extLst>
                </a:gridCol>
              </a:tblGrid>
              <a:tr h="550645">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Câu</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Luật</a:t>
                      </a:r>
                      <a:r>
                        <a:rPr lang="en-US" sz="1200" dirty="0">
                          <a:solidFill>
                            <a:srgbClr val="080808"/>
                          </a:solidFill>
                          <a:effectLst/>
                          <a:latin typeface="Arial" panose="020B0604020202020204" pitchFamily="34" charset="0"/>
                          <a:cs typeface="Arial" panose="020B0604020202020204" pitchFamily="34" charset="0"/>
                        </a:rPr>
                        <a:t> </a:t>
                      </a:r>
                      <a:r>
                        <a:rPr lang="en-US" sz="1200" dirty="0" err="1">
                          <a:solidFill>
                            <a:srgbClr val="080808"/>
                          </a:solidFill>
                          <a:effectLst/>
                          <a:latin typeface="Arial" panose="020B0604020202020204" pitchFamily="34" charset="0"/>
                          <a:cs typeface="Arial" panose="020B0604020202020204" pitchFamily="34" charset="0"/>
                        </a:rPr>
                        <a:t>bằng</a:t>
                      </a:r>
                      <a:r>
                        <a:rPr lang="en-US" sz="1200" dirty="0">
                          <a:solidFill>
                            <a:srgbClr val="080808"/>
                          </a:solidFill>
                          <a:effectLst/>
                          <a:latin typeface="Arial" panose="020B0604020202020204" pitchFamily="34" charset="0"/>
                          <a:cs typeface="Arial" panose="020B0604020202020204" pitchFamily="34" charset="0"/>
                        </a:rPr>
                        <a:t> </a:t>
                      </a:r>
                      <a:r>
                        <a:rPr lang="en-US" sz="1200" dirty="0" err="1">
                          <a:solidFill>
                            <a:srgbClr val="080808"/>
                          </a:solidFill>
                          <a:effectLst/>
                          <a:latin typeface="Arial" panose="020B0604020202020204" pitchFamily="34" charset="0"/>
                          <a:cs typeface="Arial" panose="020B0604020202020204" pitchFamily="34" charset="0"/>
                        </a:rPr>
                        <a:t>trắc</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Niêm</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Vần</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Đối</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2259556579"/>
                  </a:ext>
                </a:extLst>
              </a:tr>
              <a:tr h="359228">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1</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B-B-T-T-T-B-B</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Câu</a:t>
                      </a:r>
                      <a:r>
                        <a:rPr lang="en-US" sz="1200" dirty="0">
                          <a:solidFill>
                            <a:srgbClr val="080808"/>
                          </a:solidFill>
                          <a:effectLst/>
                          <a:latin typeface="Arial" panose="020B0604020202020204" pitchFamily="34" charset="0"/>
                          <a:cs typeface="Arial" panose="020B0604020202020204" pitchFamily="34" charset="0"/>
                        </a:rPr>
                        <a:t> 1 </a:t>
                      </a:r>
                      <a:r>
                        <a:rPr lang="en-US" sz="1200" dirty="0" err="1">
                          <a:solidFill>
                            <a:srgbClr val="080808"/>
                          </a:solidFill>
                          <a:effectLst/>
                          <a:latin typeface="Arial" panose="020B0604020202020204" pitchFamily="34" charset="0"/>
                          <a:cs typeface="Arial" panose="020B0604020202020204" pitchFamily="34" charset="0"/>
                        </a:rPr>
                        <a:t>và</a:t>
                      </a:r>
                      <a:r>
                        <a:rPr lang="en-US" sz="1200" dirty="0">
                          <a:solidFill>
                            <a:srgbClr val="080808"/>
                          </a:solidFill>
                          <a:effectLst/>
                          <a:latin typeface="Arial" panose="020B0604020202020204" pitchFamily="34" charset="0"/>
                          <a:cs typeface="Arial" panose="020B0604020202020204" pitchFamily="34" charset="0"/>
                        </a:rPr>
                        <a:t> 8</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 </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3975034151"/>
                  </a:ext>
                </a:extLst>
              </a:tr>
              <a:tr h="302919">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2</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T-T-B-B-T-T-B</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Câu</a:t>
                      </a:r>
                      <a:r>
                        <a:rPr lang="en-US" sz="1200" dirty="0">
                          <a:solidFill>
                            <a:srgbClr val="080808"/>
                          </a:solidFill>
                          <a:effectLst/>
                          <a:latin typeface="Arial" panose="020B0604020202020204" pitchFamily="34" charset="0"/>
                          <a:cs typeface="Arial" panose="020B0604020202020204" pitchFamily="34" charset="0"/>
                        </a:rPr>
                        <a:t> 2 </a:t>
                      </a:r>
                      <a:r>
                        <a:rPr lang="en-US" sz="1200" dirty="0" err="1">
                          <a:solidFill>
                            <a:srgbClr val="080808"/>
                          </a:solidFill>
                          <a:effectLst/>
                          <a:latin typeface="Arial" panose="020B0604020202020204" pitchFamily="34" charset="0"/>
                          <a:cs typeface="Arial" panose="020B0604020202020204" pitchFamily="34" charset="0"/>
                        </a:rPr>
                        <a:t>và</a:t>
                      </a:r>
                      <a:r>
                        <a:rPr lang="en-US" sz="1200" dirty="0">
                          <a:solidFill>
                            <a:srgbClr val="080808"/>
                          </a:solidFill>
                          <a:effectLst/>
                          <a:latin typeface="Arial" panose="020B0604020202020204" pitchFamily="34" charset="0"/>
                          <a:cs typeface="Arial" panose="020B0604020202020204" pitchFamily="34" charset="0"/>
                        </a:rPr>
                        <a:t> 3</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 </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663788642"/>
                  </a:ext>
                </a:extLst>
              </a:tr>
              <a:tr h="351373">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3</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T-T-B-B-B-T-T-T</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 </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extLst>
                  <a:ext uri="{0D108BD9-81ED-4DB2-BD59-A6C34878D82A}">
                    <a16:rowId xmlns:a16="http://schemas.microsoft.com/office/drawing/2014/main" val="154264567"/>
                  </a:ext>
                </a:extLst>
              </a:tr>
              <a:tr h="302919">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4</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B-B-T-T-T-B-B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Câu</a:t>
                      </a:r>
                      <a:r>
                        <a:rPr lang="en-US" sz="1200" dirty="0">
                          <a:solidFill>
                            <a:srgbClr val="080808"/>
                          </a:solidFill>
                          <a:effectLst/>
                          <a:latin typeface="Arial" panose="020B0604020202020204" pitchFamily="34" charset="0"/>
                          <a:cs typeface="Arial" panose="020B0604020202020204" pitchFamily="34" charset="0"/>
                        </a:rPr>
                        <a:t> 4 </a:t>
                      </a:r>
                      <a:r>
                        <a:rPr lang="en-US" sz="1200" dirty="0" err="1">
                          <a:solidFill>
                            <a:srgbClr val="080808"/>
                          </a:solidFill>
                          <a:effectLst/>
                          <a:latin typeface="Arial" panose="020B0604020202020204" pitchFamily="34" charset="0"/>
                          <a:cs typeface="Arial" panose="020B0604020202020204" pitchFamily="34" charset="0"/>
                        </a:rPr>
                        <a:t>và</a:t>
                      </a:r>
                      <a:r>
                        <a:rPr lang="en-US" sz="1200" dirty="0">
                          <a:solidFill>
                            <a:srgbClr val="080808"/>
                          </a:solidFill>
                          <a:effectLst/>
                          <a:latin typeface="Arial" panose="020B0604020202020204" pitchFamily="34" charset="0"/>
                          <a:cs typeface="Arial" panose="020B0604020202020204" pitchFamily="34" charset="0"/>
                        </a:rPr>
                        <a:t> 5</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Đối</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1620812515"/>
                  </a:ext>
                </a:extLst>
              </a:tr>
              <a:tr h="377031">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5</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B-B-T-T-B-B-T</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 </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extLst>
                  <a:ext uri="{0D108BD9-81ED-4DB2-BD59-A6C34878D82A}">
                    <a16:rowId xmlns:a16="http://schemas.microsoft.com/office/drawing/2014/main" val="2473418287"/>
                  </a:ext>
                </a:extLst>
              </a:tr>
              <a:tr h="302919">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6</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T-T-B-B-T-T-B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Câu</a:t>
                      </a:r>
                      <a:r>
                        <a:rPr lang="en-US" sz="1200" dirty="0">
                          <a:solidFill>
                            <a:srgbClr val="080808"/>
                          </a:solidFill>
                          <a:effectLst/>
                          <a:latin typeface="Arial" panose="020B0604020202020204" pitchFamily="34" charset="0"/>
                          <a:cs typeface="Arial" panose="020B0604020202020204" pitchFamily="34" charset="0"/>
                        </a:rPr>
                        <a:t> 6 </a:t>
                      </a:r>
                      <a:r>
                        <a:rPr lang="en-US" sz="1200" dirty="0" err="1">
                          <a:solidFill>
                            <a:srgbClr val="080808"/>
                          </a:solidFill>
                          <a:effectLst/>
                          <a:latin typeface="Arial" panose="020B0604020202020204" pitchFamily="34" charset="0"/>
                          <a:cs typeface="Arial" panose="020B0604020202020204" pitchFamily="34" charset="0"/>
                        </a:rPr>
                        <a:t>và</a:t>
                      </a:r>
                      <a:r>
                        <a:rPr lang="en-US" sz="1200" dirty="0">
                          <a:solidFill>
                            <a:srgbClr val="080808"/>
                          </a:solidFill>
                          <a:effectLst/>
                          <a:latin typeface="Arial" panose="020B0604020202020204" pitchFamily="34" charset="0"/>
                          <a:cs typeface="Arial" panose="020B0604020202020204" pitchFamily="34" charset="0"/>
                        </a:rPr>
                        <a:t> 7</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B</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rowSpan="2">
                  <a:txBody>
                    <a:bodyPr/>
                    <a:lstStyle/>
                    <a:p>
                      <a:pPr marL="0" marR="0" algn="ctr">
                        <a:lnSpc>
                          <a:spcPct val="150000"/>
                        </a:lnSpc>
                        <a:spcBef>
                          <a:spcPts val="0"/>
                        </a:spcBef>
                        <a:spcAft>
                          <a:spcPts val="1000"/>
                        </a:spcAft>
                        <a:tabLst>
                          <a:tab pos="200025" algn="l"/>
                        </a:tabLst>
                      </a:pPr>
                      <a:r>
                        <a:rPr lang="en-US" sz="1200" dirty="0" err="1">
                          <a:solidFill>
                            <a:srgbClr val="080808"/>
                          </a:solidFill>
                          <a:effectLst/>
                          <a:latin typeface="Arial" panose="020B0604020202020204" pitchFamily="34" charset="0"/>
                          <a:cs typeface="Arial" panose="020B0604020202020204" pitchFamily="34" charset="0"/>
                        </a:rPr>
                        <a:t>Đối</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4218483834"/>
                  </a:ext>
                </a:extLst>
              </a:tr>
              <a:tr h="359021">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7</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T-T-B-B-B-T-T</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 </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vMerge="1">
                  <a:txBody>
                    <a:bodyPr/>
                    <a:lstStyle/>
                    <a:p>
                      <a:endParaRPr lang="en-US"/>
                    </a:p>
                  </a:txBody>
                  <a:tcPr/>
                </a:tc>
                <a:extLst>
                  <a:ext uri="{0D108BD9-81ED-4DB2-BD59-A6C34878D82A}">
                    <a16:rowId xmlns:a16="http://schemas.microsoft.com/office/drawing/2014/main" val="2514057465"/>
                  </a:ext>
                </a:extLst>
              </a:tr>
              <a:tr h="358181">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8</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B-B-T-T-T-B-B</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a:solidFill>
                            <a:srgbClr val="080808"/>
                          </a:solidFill>
                          <a:effectLst/>
                          <a:latin typeface="Arial" panose="020B0604020202020204" pitchFamily="34" charset="0"/>
                          <a:cs typeface="Arial" panose="020B0604020202020204" pitchFamily="34" charset="0"/>
                        </a:rPr>
                        <a:t>Câu 8 và 1</a:t>
                      </a:r>
                      <a:endParaRPr lang="en-US" sz="120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B</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tc>
                  <a:txBody>
                    <a:bodyPr/>
                    <a:lstStyle/>
                    <a:p>
                      <a:pPr marL="0" marR="0" algn="ctr">
                        <a:lnSpc>
                          <a:spcPct val="150000"/>
                        </a:lnSpc>
                        <a:spcBef>
                          <a:spcPts val="0"/>
                        </a:spcBef>
                        <a:spcAft>
                          <a:spcPts val="1000"/>
                        </a:spcAft>
                        <a:tabLst>
                          <a:tab pos="200025" algn="l"/>
                        </a:tabLst>
                      </a:pPr>
                      <a:r>
                        <a:rPr lang="en-US" sz="1200" dirty="0">
                          <a:solidFill>
                            <a:srgbClr val="080808"/>
                          </a:solidFill>
                          <a:effectLst/>
                          <a:latin typeface="Arial" panose="020B0604020202020204" pitchFamily="34" charset="0"/>
                          <a:cs typeface="Arial" panose="020B0604020202020204" pitchFamily="34" charset="0"/>
                        </a:rPr>
                        <a:t> </a:t>
                      </a:r>
                      <a:endParaRPr lang="en-US" sz="12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txBody>
                  <a:tcPr marL="23882" marR="23882" marT="0" marB="0" anchor="ctr">
                    <a:solidFill>
                      <a:schemeClr val="bg1"/>
                    </a:solidFill>
                  </a:tcPr>
                </a:tc>
                <a:extLst>
                  <a:ext uri="{0D108BD9-81ED-4DB2-BD59-A6C34878D82A}">
                    <a16:rowId xmlns:a16="http://schemas.microsoft.com/office/drawing/2014/main" val="2459652538"/>
                  </a:ext>
                </a:extLst>
              </a:tr>
            </a:tbl>
          </a:graphicData>
        </a:graphic>
      </p:graphicFrame>
      <p:sp>
        <p:nvSpPr>
          <p:cNvPr id="5" name="Google Shape;48;p2">
            <a:extLst>
              <a:ext uri="{FF2B5EF4-FFF2-40B4-BE49-F238E27FC236}">
                <a16:creationId xmlns:a16="http://schemas.microsoft.com/office/drawing/2014/main" id="{2115D109-FE72-B344-0907-840496DAFA02}"/>
              </a:ext>
            </a:extLst>
          </p:cNvPr>
          <p:cNvSpPr/>
          <p:nvPr/>
        </p:nvSpPr>
        <p:spPr>
          <a:xfrm>
            <a:off x="1037820" y="359320"/>
            <a:ext cx="4149470"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US" sz="2000" b="1" dirty="0">
                <a:solidFill>
                  <a:srgbClr val="FF0000"/>
                </a:solidFill>
                <a:latin typeface="Arial" panose="020B0604020202020204" pitchFamily="34" charset="0"/>
                <a:cs typeface="Arial" panose="020B0604020202020204" pitchFamily="34" charset="0"/>
              </a:rPr>
              <a:t>b</a:t>
            </a:r>
            <a:r>
              <a:rPr lang="en-VN" sz="2000" b="1" dirty="0" smtClean="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Thơ thất ngôn bát cú</a:t>
            </a:r>
            <a:endParaRPr lang="en-VN"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48346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B889"/>
        </a:solidFill>
        <a:effectLst/>
      </p:bgPr>
    </p:bg>
    <p:spTree>
      <p:nvGrpSpPr>
        <p:cNvPr id="1" name="Shape 893"/>
        <p:cNvGrpSpPr/>
        <p:nvPr/>
      </p:nvGrpSpPr>
      <p:grpSpPr>
        <a:xfrm>
          <a:off x="0" y="0"/>
          <a:ext cx="0" cy="0"/>
          <a:chOff x="0" y="0"/>
          <a:chExt cx="0" cy="0"/>
        </a:xfrm>
      </p:grpSpPr>
      <p:pic>
        <p:nvPicPr>
          <p:cNvPr id="897" name="Google Shape;897;p75"/>
          <p:cNvPicPr preferRelativeResize="0"/>
          <p:nvPr/>
        </p:nvPicPr>
        <p:blipFill rotWithShape="1">
          <a:blip r:embed="rId3">
            <a:alphaModFix/>
          </a:blip>
          <a:srcRect l="21201" t="19640" r="21201" b="19646"/>
          <a:stretch/>
        </p:blipFill>
        <p:spPr>
          <a:xfrm rot="3115377">
            <a:off x="387687" y="4253201"/>
            <a:ext cx="664625" cy="700600"/>
          </a:xfrm>
          <a:prstGeom prst="rect">
            <a:avLst/>
          </a:prstGeom>
          <a:noFill/>
          <a:ln>
            <a:noFill/>
          </a:ln>
        </p:spPr>
      </p:pic>
      <p:pic>
        <p:nvPicPr>
          <p:cNvPr id="898" name="Google Shape;898;p75"/>
          <p:cNvPicPr preferRelativeResize="0"/>
          <p:nvPr/>
        </p:nvPicPr>
        <p:blipFill>
          <a:blip r:embed="rId4">
            <a:alphaModFix/>
          </a:blip>
          <a:stretch>
            <a:fillRect/>
          </a:stretch>
        </p:blipFill>
        <p:spPr>
          <a:xfrm>
            <a:off x="6013365" y="-450143"/>
            <a:ext cx="3350024" cy="3350024"/>
          </a:xfrm>
          <a:prstGeom prst="rect">
            <a:avLst/>
          </a:prstGeom>
          <a:noFill/>
          <a:ln>
            <a:noFill/>
          </a:ln>
        </p:spPr>
      </p:pic>
      <p:sp>
        <p:nvSpPr>
          <p:cNvPr id="8" name="Google Shape;17394;p35">
            <a:extLst>
              <a:ext uri="{FF2B5EF4-FFF2-40B4-BE49-F238E27FC236}">
                <a16:creationId xmlns:a16="http://schemas.microsoft.com/office/drawing/2014/main" id="{730B48A1-9AD4-F219-945C-4F6368F4A418}"/>
              </a:ext>
            </a:extLst>
          </p:cNvPr>
          <p:cNvSpPr txBox="1">
            <a:spLocks/>
          </p:cNvSpPr>
          <p:nvPr/>
        </p:nvSpPr>
        <p:spPr>
          <a:xfrm>
            <a:off x="2611477" y="2686823"/>
            <a:ext cx="3741432" cy="577800"/>
          </a:xfrm>
          <a:prstGeom prst="rect">
            <a:avLst/>
          </a:prstGeom>
          <a:noFill/>
          <a:ln>
            <a:noFill/>
          </a:ln>
        </p:spPr>
        <p:txBody>
          <a:bodyPr spcFirstLastPara="1" wrap="square" lIns="72000" tIns="0" rIns="72000" bIns="360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3600"/>
              <a:buFont typeface="Clicker Script"/>
              <a:buNone/>
              <a:defRPr sz="6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9pPr>
          </a:lstStyle>
          <a:p>
            <a:r>
              <a:rPr lang="en-US" sz="3200" dirty="0">
                <a:solidFill>
                  <a:srgbClr val="080808"/>
                </a:solidFill>
                <a:latin typeface="Arial" panose="020B0604020202020204" pitchFamily="34" charset="0"/>
                <a:cs typeface="Arial" panose="020B0604020202020204" pitchFamily="34" charset="0"/>
              </a:rPr>
              <a:t>TÌM HIỂU CHUNG</a:t>
            </a:r>
          </a:p>
        </p:txBody>
      </p:sp>
      <p:sp>
        <p:nvSpPr>
          <p:cNvPr id="9" name="Google Shape;17396;p35">
            <a:extLst>
              <a:ext uri="{FF2B5EF4-FFF2-40B4-BE49-F238E27FC236}">
                <a16:creationId xmlns:a16="http://schemas.microsoft.com/office/drawing/2014/main" id="{ED38C7C4-266B-0B58-25DA-30929B19E374}"/>
              </a:ext>
            </a:extLst>
          </p:cNvPr>
          <p:cNvSpPr txBox="1">
            <a:spLocks/>
          </p:cNvSpPr>
          <p:nvPr/>
        </p:nvSpPr>
        <p:spPr>
          <a:xfrm>
            <a:off x="3605293" y="1528682"/>
            <a:ext cx="1753800" cy="8389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6000"/>
              <a:buFont typeface="Clicker Script"/>
              <a:buNone/>
              <a:defRPr sz="15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9pPr>
          </a:lstStyle>
          <a:p>
            <a:r>
              <a:rPr lang="en-US" sz="6000" dirty="0">
                <a:solidFill>
                  <a:srgbClr val="080808"/>
                </a:solidFill>
                <a:latin typeface="Arial" panose="020B0604020202020204" pitchFamily="34" charset="0"/>
                <a:cs typeface="Arial" panose="020B0604020202020204" pitchFamily="34" charset="0"/>
              </a:rPr>
              <a:t>I</a:t>
            </a:r>
            <a:r>
              <a:rPr lang="en-US" sz="6000" dirty="0" smtClean="0">
                <a:solidFill>
                  <a:srgbClr val="080808"/>
                </a:solidFill>
                <a:latin typeface="Arial" panose="020B0604020202020204" pitchFamily="34" charset="0"/>
                <a:cs typeface="Arial" panose="020B0604020202020204" pitchFamily="34" charset="0"/>
              </a:rPr>
              <a:t>I</a:t>
            </a:r>
            <a:endParaRPr lang="en-US" sz="6000" dirty="0">
              <a:solidFill>
                <a:srgbClr val="080808"/>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47" name="Google Shape;48;p2">
            <a:extLst>
              <a:ext uri="{FF2B5EF4-FFF2-40B4-BE49-F238E27FC236}">
                <a16:creationId xmlns:a16="http://schemas.microsoft.com/office/drawing/2014/main" id="{09858186-4C0B-8D94-629E-9C588910A59B}"/>
              </a:ext>
            </a:extLst>
          </p:cNvPr>
          <p:cNvSpPr/>
          <p:nvPr/>
        </p:nvSpPr>
        <p:spPr>
          <a:xfrm>
            <a:off x="3166176" y="1117631"/>
            <a:ext cx="2811648"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VN" sz="2200" b="1" dirty="0">
                <a:solidFill>
                  <a:srgbClr val="FF0000"/>
                </a:solidFill>
                <a:latin typeface="Arial" panose="020B0604020202020204" pitchFamily="34" charset="0"/>
                <a:cs typeface="Arial" panose="020B0604020202020204" pitchFamily="34" charset="0"/>
              </a:rPr>
              <a:t>THẢO LUẬN NHÓM</a:t>
            </a:r>
          </a:p>
        </p:txBody>
      </p:sp>
      <p:sp>
        <p:nvSpPr>
          <p:cNvPr id="48" name="TextBox 47">
            <a:extLst>
              <a:ext uri="{FF2B5EF4-FFF2-40B4-BE49-F238E27FC236}">
                <a16:creationId xmlns:a16="http://schemas.microsoft.com/office/drawing/2014/main" id="{8F19878C-7FFB-DD69-F745-A78F2E39F3A0}"/>
              </a:ext>
            </a:extLst>
          </p:cNvPr>
          <p:cNvSpPr txBox="1"/>
          <p:nvPr/>
        </p:nvSpPr>
        <p:spPr>
          <a:xfrm>
            <a:off x="486159" y="1734387"/>
            <a:ext cx="4379755" cy="2805320"/>
          </a:xfrm>
          <a:prstGeom prst="rect">
            <a:avLst/>
          </a:prstGeom>
          <a:noFill/>
        </p:spPr>
        <p:txBody>
          <a:bodyPr wrap="square">
            <a:spAutoFit/>
          </a:bodyPr>
          <a:lstStyle/>
          <a:p>
            <a:pPr marL="342900" indent="-342900" algn="just">
              <a:lnSpc>
                <a:spcPct val="150000"/>
              </a:lnSpc>
              <a:buClr>
                <a:srgbClr val="080808"/>
              </a:buClr>
              <a:buFont typeface="Courier New" panose="02070309020205020404" pitchFamily="49" charset="0"/>
              <a:buChar char="o"/>
            </a:pP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Nhóm</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1</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Trình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bày</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hiểu</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biết</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em</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về</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giả</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Nguyễn</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Khuyến</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Clr>
                <a:srgbClr val="080808"/>
              </a:buClr>
              <a:buFont typeface="Courier New" panose="02070309020205020404" pitchFamily="49" charset="0"/>
              <a:buChar char="o"/>
            </a:pP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Nhóm</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2</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Cho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biết</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sáng</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phẩm</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Thu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điếu</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Clr>
                <a:srgbClr val="080808"/>
              </a:buClr>
              <a:buFont typeface="Courier New" panose="02070309020205020404" pitchFamily="49" charset="0"/>
              <a:buChar char="o"/>
            </a:pP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Nhóm</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3</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vi-VN" sz="2000" dirty="0">
                <a:solidFill>
                  <a:srgbClr val="080808"/>
                </a:solidFill>
                <a:latin typeface="Arial" panose="020B0604020202020204" pitchFamily="34" charset="0"/>
                <a:ea typeface="Calibri" panose="020F0502020204030204" pitchFamily="34" charset="0"/>
                <a:cs typeface="Arial" panose="020B0604020202020204" pitchFamily="34" charset="0"/>
              </a:rPr>
              <a:t>Ý nghĩa nhan đề cùng với bố cục bài thơ?</a:t>
            </a:r>
            <a:endParaRPr lang="en-VN"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0" name="Picture 49" descr="Diagram&#10;&#10;Description automatically generated">
            <a:extLst>
              <a:ext uri="{FF2B5EF4-FFF2-40B4-BE49-F238E27FC236}">
                <a16:creationId xmlns:a16="http://schemas.microsoft.com/office/drawing/2014/main" id="{F6A35776-F7F3-BBEA-B20F-F21514A976D4}"/>
              </a:ext>
            </a:extLst>
          </p:cNvPr>
          <p:cNvPicPr>
            <a:picLocks noChangeAspect="1"/>
          </p:cNvPicPr>
          <p:nvPr/>
        </p:nvPicPr>
        <p:blipFill>
          <a:blip r:embed="rId3"/>
          <a:stretch>
            <a:fillRect/>
          </a:stretch>
        </p:blipFill>
        <p:spPr>
          <a:xfrm>
            <a:off x="5095195" y="1998644"/>
            <a:ext cx="3673249" cy="227680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
                                            <p:txEl>
                                              <p:pRg st="0" end="0"/>
                                            </p:txEl>
                                          </p:spTgt>
                                        </p:tgtEl>
                                        <p:attrNameLst>
                                          <p:attrName>style.visibility</p:attrName>
                                        </p:attrNameLst>
                                      </p:cBhvr>
                                      <p:to>
                                        <p:strVal val="visible"/>
                                      </p:to>
                                    </p:set>
                                    <p:animEffect transition="in" filter="fade">
                                      <p:cBhvr>
                                        <p:cTn id="14" dur="500"/>
                                        <p:tgtEl>
                                          <p:spTgt spid="48">
                                            <p:txEl>
                                              <p:pRg st="0" end="0"/>
                                            </p:txEl>
                                          </p:spTgt>
                                        </p:tgtEl>
                                      </p:cBhvr>
                                    </p:animEffect>
                                    <p:anim calcmode="lin" valueType="num">
                                      <p:cBhvr>
                                        <p:cTn id="15"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8">
                                            <p:txEl>
                                              <p:pRg st="0" end="0"/>
                                            </p:txEl>
                                          </p:spTgt>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xEl>
                                              <p:pRg st="1" end="1"/>
                                            </p:txEl>
                                          </p:spTgt>
                                        </p:tgtEl>
                                        <p:attrNameLst>
                                          <p:attrName>style.visibility</p:attrName>
                                        </p:attrNameLst>
                                      </p:cBhvr>
                                      <p:to>
                                        <p:strVal val="visible"/>
                                      </p:to>
                                    </p:set>
                                    <p:animEffect transition="in" filter="fade">
                                      <p:cBhvr>
                                        <p:cTn id="26" dur="500"/>
                                        <p:tgtEl>
                                          <p:spTgt spid="48">
                                            <p:txEl>
                                              <p:pRg st="1" end="1"/>
                                            </p:txEl>
                                          </p:spTgt>
                                        </p:tgtEl>
                                      </p:cBhvr>
                                    </p:animEffect>
                                    <p:anim calcmode="lin" valueType="num">
                                      <p:cBhvr>
                                        <p:cTn id="27"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xEl>
                                              <p:pRg st="2" end="2"/>
                                            </p:txEl>
                                          </p:spTgt>
                                        </p:tgtEl>
                                        <p:attrNameLst>
                                          <p:attrName>style.visibility</p:attrName>
                                        </p:attrNameLst>
                                      </p:cBhvr>
                                      <p:to>
                                        <p:strVal val="visible"/>
                                      </p:to>
                                    </p:set>
                                    <p:animEffect transition="in" filter="fade">
                                      <p:cBhvr>
                                        <p:cTn id="33" dur="500"/>
                                        <p:tgtEl>
                                          <p:spTgt spid="48">
                                            <p:txEl>
                                              <p:pRg st="2" end="2"/>
                                            </p:txEl>
                                          </p:spTgt>
                                        </p:tgtEl>
                                      </p:cBhvr>
                                    </p:animEffect>
                                    <p:anim calcmode="lin" valueType="num">
                                      <p:cBhvr>
                                        <p:cTn id="34"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5" name="Google Shape;48;p2">
            <a:extLst>
              <a:ext uri="{FF2B5EF4-FFF2-40B4-BE49-F238E27FC236}">
                <a16:creationId xmlns:a16="http://schemas.microsoft.com/office/drawing/2014/main" id="{CDBF208A-C1D3-1D8F-B291-595208C577C1}"/>
              </a:ext>
            </a:extLst>
          </p:cNvPr>
          <p:cNvSpPr/>
          <p:nvPr/>
        </p:nvSpPr>
        <p:spPr>
          <a:xfrm>
            <a:off x="967944" y="325206"/>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a:t>
            </a:r>
            <a:r>
              <a:rPr lang="en-US" sz="2400" b="1" dirty="0" smtClean="0">
                <a:solidFill>
                  <a:schemeClr val="accent4">
                    <a:lumMod val="75000"/>
                  </a:schemeClr>
                </a:solidFill>
                <a:latin typeface="Arial" panose="020B0604020202020204" pitchFamily="34" charset="0"/>
                <a:cs typeface="Arial" panose="020B0604020202020204" pitchFamily="34" charset="0"/>
              </a:rPr>
              <a:t>. Tác giả</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pic>
        <p:nvPicPr>
          <p:cNvPr id="9" name="Picture 8" descr="A picture containing text, person, wall, indoor&#10;&#10;Description automatically generated">
            <a:extLst>
              <a:ext uri="{FF2B5EF4-FFF2-40B4-BE49-F238E27FC236}">
                <a16:creationId xmlns:a16="http://schemas.microsoft.com/office/drawing/2014/main" id="{C0BC9D5A-5E9D-DF6D-4D38-03507FE38823}"/>
              </a:ext>
            </a:extLst>
          </p:cNvPr>
          <p:cNvPicPr>
            <a:picLocks noChangeAspect="1"/>
          </p:cNvPicPr>
          <p:nvPr/>
        </p:nvPicPr>
        <p:blipFill>
          <a:blip r:embed="rId3"/>
          <a:stretch>
            <a:fillRect/>
          </a:stretch>
        </p:blipFill>
        <p:spPr>
          <a:xfrm>
            <a:off x="1125703" y="1469571"/>
            <a:ext cx="1836964" cy="2204357"/>
          </a:xfrm>
          <a:prstGeom prst="rect">
            <a:avLst/>
          </a:prstGeom>
        </p:spPr>
      </p:pic>
      <p:sp>
        <p:nvSpPr>
          <p:cNvPr id="10" name="TextBox 8">
            <a:extLst>
              <a:ext uri="{FF2B5EF4-FFF2-40B4-BE49-F238E27FC236}">
                <a16:creationId xmlns:a16="http://schemas.microsoft.com/office/drawing/2014/main" id="{2069D071-0D29-668F-54C3-21E431968056}"/>
              </a:ext>
            </a:extLst>
          </p:cNvPr>
          <p:cNvSpPr txBox="1"/>
          <p:nvPr/>
        </p:nvSpPr>
        <p:spPr>
          <a:xfrm>
            <a:off x="967944" y="3811158"/>
            <a:ext cx="2152481" cy="866327"/>
          </a:xfrm>
          <a:prstGeom prst="rect">
            <a:avLst/>
          </a:prstGeom>
        </p:spPr>
        <p:txBody>
          <a:bodyPr wrap="square" lIns="0" tIns="0" rIns="0" bIns="0" rtlCol="0" anchor="t">
            <a:spAutoFit/>
          </a:bodyPr>
          <a:lstStyle/>
          <a:p>
            <a:pPr algn="ctr">
              <a:lnSpc>
                <a:spcPct val="150000"/>
              </a:lnSpc>
            </a:pP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Khuyến</a:t>
            </a:r>
            <a:endParaRPr lang="en-US" sz="2000" b="1" dirty="0">
              <a:latin typeface="Arial" panose="020B0604020202020204" pitchFamily="34" charset="0"/>
              <a:cs typeface="Arial" panose="020B0604020202020204" pitchFamily="34" charset="0"/>
            </a:endParaRPr>
          </a:p>
          <a:p>
            <a:pPr algn="ctr">
              <a:lnSpc>
                <a:spcPct val="150000"/>
              </a:lnSpc>
            </a:pPr>
            <a:r>
              <a:rPr lang="en-US" sz="2000" b="1" dirty="0">
                <a:latin typeface="Arial" panose="020B0604020202020204" pitchFamily="34" charset="0"/>
                <a:cs typeface="Arial" panose="020B0604020202020204" pitchFamily="34" charset="0"/>
              </a:rPr>
              <a:t>(1835 - 1909)</a:t>
            </a:r>
          </a:p>
        </p:txBody>
      </p:sp>
      <p:sp>
        <p:nvSpPr>
          <p:cNvPr id="11" name="TextBox 10">
            <a:extLst>
              <a:ext uri="{FF2B5EF4-FFF2-40B4-BE49-F238E27FC236}">
                <a16:creationId xmlns:a16="http://schemas.microsoft.com/office/drawing/2014/main" id="{E79FEE2D-42F5-2BC5-60A5-19EFB0F842C6}"/>
              </a:ext>
            </a:extLst>
          </p:cNvPr>
          <p:cNvSpPr txBox="1"/>
          <p:nvPr/>
        </p:nvSpPr>
        <p:spPr>
          <a:xfrm>
            <a:off x="3292331" y="1256842"/>
            <a:ext cx="5127170" cy="3780522"/>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Quê quán: Xã Yên Đổ, huyện Bình Lục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 tỉnh Hà Nam.</a:t>
            </a:r>
          </a:p>
          <a:p>
            <a:pPr marL="342900" indent="-342900" algn="just">
              <a:lnSpc>
                <a:spcPct val="150000"/>
              </a:lnSpc>
              <a:buClr>
                <a:srgbClr val="080808"/>
              </a:buClr>
              <a:buFont typeface="Wingdings" panose="05000000000000000000" pitchFamily="2" charset="2"/>
              <a:buChar cha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Xuất thân trong một gia đình nhà nho nghèo</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Clr>
                <a:srgbClr val="080808"/>
              </a:buClr>
              <a:buFont typeface="Wingdings" panose="05000000000000000000" pitchFamily="2" charset="2"/>
              <a:buChar cha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1864</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1871</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Đ</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ỗ đầu hết cả ba kì thi nên được gọi là Tam Nguyên Yên Đổ. </a:t>
            </a:r>
            <a:endParaRPr lang="en-US" sz="1800"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Clr>
                <a:srgbClr val="080808"/>
              </a:buClr>
              <a:buFont typeface="Wingdings" panose="05000000000000000000" pitchFamily="2" charset="2"/>
              <a:buChar char="§"/>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L</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à người tài năng cốt cách thanh cao và tấm lòng yêu nước thương dân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Clr>
                <a:srgbClr val="080808"/>
              </a:buClr>
              <a:buFont typeface="Wingdings" panose="05000000000000000000" pitchFamily="2" charset="2"/>
              <a:buChar char="§"/>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Đ</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ể lại 800 bài thơ cả chữ Hán và chữ Nôm, thơ văn, câu đối.</a:t>
            </a:r>
            <a:endParaRPr lang="en-US" sz="18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anim calcmode="lin" valueType="num">
                                      <p:cBhvr>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500"/>
                                        <p:tgtEl>
                                          <p:spTgt spid="11">
                                            <p:txEl>
                                              <p:pRg st="2" end="2"/>
                                            </p:txEl>
                                          </p:spTgt>
                                        </p:tgtEl>
                                      </p:cBhvr>
                                    </p:animEffect>
                                    <p:anim calcmode="lin" valueType="num">
                                      <p:cBhvr>
                                        <p:cTn id="3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fade">
                                      <p:cBhvr>
                                        <p:cTn id="38" dur="500"/>
                                        <p:tgtEl>
                                          <p:spTgt spid="11">
                                            <p:txEl>
                                              <p:pRg st="3" end="3"/>
                                            </p:txEl>
                                          </p:spTgt>
                                        </p:tgtEl>
                                      </p:cBhvr>
                                    </p:animEffect>
                                    <p:anim calcmode="lin" valueType="num">
                                      <p:cBhvr>
                                        <p:cTn id="3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fade">
                                      <p:cBhvr>
                                        <p:cTn id="45" dur="500"/>
                                        <p:tgtEl>
                                          <p:spTgt spid="11">
                                            <p:txEl>
                                              <p:pRg st="4" end="4"/>
                                            </p:txEl>
                                          </p:spTgt>
                                        </p:tgtEl>
                                      </p:cBhvr>
                                    </p:animEffect>
                                    <p:anim calcmode="lin" valueType="num">
                                      <p:cBhvr>
                                        <p:cTn id="46"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2" name="Arrow: Pentagon 1">
            <a:extLst>
              <a:ext uri="{FF2B5EF4-FFF2-40B4-BE49-F238E27FC236}">
                <a16:creationId xmlns:a16="http://schemas.microsoft.com/office/drawing/2014/main" id="{47115D19-2BFB-D3DA-D9ED-D3D5FF5ABBAA}"/>
              </a:ext>
            </a:extLst>
          </p:cNvPr>
          <p:cNvSpPr/>
          <p:nvPr/>
        </p:nvSpPr>
        <p:spPr>
          <a:xfrm>
            <a:off x="0" y="1373138"/>
            <a:ext cx="3943350" cy="593554"/>
          </a:xfrm>
          <a:prstGeom prst="homePlate">
            <a:avLst/>
          </a:prstGeom>
          <a:solidFill>
            <a:schemeClr val="accent1">
              <a:lumMod val="20000"/>
              <a:lumOff val="80000"/>
            </a:schemeClr>
          </a:solid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err="1">
                <a:solidFill>
                  <a:srgbClr val="080808"/>
                </a:solidFill>
                <a:latin typeface="Arial" panose="020B0604020202020204" pitchFamily="34" charset="0"/>
                <a:cs typeface="Arial" panose="020B0604020202020204" pitchFamily="34" charset="0"/>
              </a:rPr>
              <a:t>Nội</a:t>
            </a:r>
            <a:r>
              <a:rPr lang="en-US" sz="2000" b="1" dirty="0">
                <a:solidFill>
                  <a:srgbClr val="080808"/>
                </a:solidFill>
                <a:latin typeface="Arial" panose="020B0604020202020204" pitchFamily="34" charset="0"/>
                <a:cs typeface="Arial" panose="020B0604020202020204" pitchFamily="34" charset="0"/>
              </a:rPr>
              <a:t> dung </a:t>
            </a:r>
            <a:r>
              <a:rPr lang="en-US" sz="2000" b="1" dirty="0" err="1">
                <a:solidFill>
                  <a:srgbClr val="080808"/>
                </a:solidFill>
                <a:latin typeface="Arial" panose="020B0604020202020204" pitchFamily="34" charset="0"/>
                <a:cs typeface="Arial" panose="020B0604020202020204" pitchFamily="34" charset="0"/>
              </a:rPr>
              <a:t>sáng</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tác</a:t>
            </a:r>
            <a:r>
              <a:rPr lang="en-US" sz="2000" b="1" dirty="0">
                <a:solidFill>
                  <a:srgbClr val="080808"/>
                </a:solidFill>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id="{3F0A3FA2-5F29-BDD1-C0A8-741138ECEE62}"/>
              </a:ext>
            </a:extLst>
          </p:cNvPr>
          <p:cNvCxnSpPr>
            <a:cxnSpLocks/>
          </p:cNvCxnSpPr>
          <p:nvPr/>
        </p:nvCxnSpPr>
        <p:spPr>
          <a:xfrm>
            <a:off x="198978" y="3631549"/>
            <a:ext cx="8740915"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7617D60-F6A0-B55F-361C-E3824CECAD3D}"/>
              </a:ext>
            </a:extLst>
          </p:cNvPr>
          <p:cNvGrpSpPr/>
          <p:nvPr/>
        </p:nvGrpSpPr>
        <p:grpSpPr>
          <a:xfrm>
            <a:off x="-17763" y="3286961"/>
            <a:ext cx="3042244" cy="1406754"/>
            <a:chOff x="846179" y="4894251"/>
            <a:chExt cx="3218532" cy="1406754"/>
          </a:xfrm>
        </p:grpSpPr>
        <p:grpSp>
          <p:nvGrpSpPr>
            <p:cNvPr id="14" name="Group 13">
              <a:extLst>
                <a:ext uri="{FF2B5EF4-FFF2-40B4-BE49-F238E27FC236}">
                  <a16:creationId xmlns:a16="http://schemas.microsoft.com/office/drawing/2014/main" id="{E6C04133-3E62-62F1-125E-A3B76AEA37A5}"/>
                </a:ext>
              </a:extLst>
            </p:cNvPr>
            <p:cNvGrpSpPr/>
            <p:nvPr/>
          </p:nvGrpSpPr>
          <p:grpSpPr>
            <a:xfrm>
              <a:off x="1718868" y="4894251"/>
              <a:ext cx="1144868" cy="698781"/>
              <a:chOff x="662316" y="1307627"/>
              <a:chExt cx="1144868" cy="698781"/>
            </a:xfrm>
          </p:grpSpPr>
          <p:grpSp>
            <p:nvGrpSpPr>
              <p:cNvPr id="16" name="Group 2">
                <a:extLst>
                  <a:ext uri="{FF2B5EF4-FFF2-40B4-BE49-F238E27FC236}">
                    <a16:creationId xmlns:a16="http://schemas.microsoft.com/office/drawing/2014/main" id="{847F388C-05F4-4C59-1A45-B256BA8A684D}"/>
                  </a:ext>
                </a:extLst>
              </p:cNvPr>
              <p:cNvGrpSpPr>
                <a:grpSpLocks noChangeAspect="1"/>
              </p:cNvGrpSpPr>
              <p:nvPr/>
            </p:nvGrpSpPr>
            <p:grpSpPr>
              <a:xfrm>
                <a:off x="863380" y="1307627"/>
                <a:ext cx="798774" cy="698781"/>
                <a:chOff x="-256818" y="-273212"/>
                <a:chExt cx="684328" cy="598662"/>
              </a:xfrm>
            </p:grpSpPr>
            <p:sp>
              <p:nvSpPr>
                <p:cNvPr id="18" name="Freeform 3">
                  <a:extLst>
                    <a:ext uri="{FF2B5EF4-FFF2-40B4-BE49-F238E27FC236}">
                      <a16:creationId xmlns:a16="http://schemas.microsoft.com/office/drawing/2014/main" id="{72C86A0D-A635-EE51-7623-88CAE08B2018}"/>
                    </a:ext>
                  </a:extLst>
                </p:cNvPr>
                <p:cNvSpPr/>
                <p:nvPr/>
              </p:nvSpPr>
              <p:spPr>
                <a:xfrm>
                  <a:off x="-256818" y="-273212"/>
                  <a:ext cx="684328" cy="59866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sp>
          </p:grpSp>
          <p:sp>
            <p:nvSpPr>
              <p:cNvPr id="17" name="TextBox 16">
                <a:extLst>
                  <a:ext uri="{FF2B5EF4-FFF2-40B4-BE49-F238E27FC236}">
                    <a16:creationId xmlns:a16="http://schemas.microsoft.com/office/drawing/2014/main" id="{B13F2D64-78AF-B356-2187-D4286EF858D4}"/>
                  </a:ext>
                </a:extLst>
              </p:cNvPr>
              <p:cNvSpPr txBox="1"/>
              <p:nvPr/>
            </p:nvSpPr>
            <p:spPr>
              <a:xfrm>
                <a:off x="662316" y="1390065"/>
                <a:ext cx="1144868" cy="456535"/>
              </a:xfrm>
              <a:prstGeom prst="rect">
                <a:avLst/>
              </a:prstGeom>
              <a:noFill/>
            </p:spPr>
            <p:txBody>
              <a:bodyPr wrap="square">
                <a:spAutoFit/>
              </a:bodyPr>
              <a:lstStyle/>
              <a:p>
                <a:pPr algn="ctr">
                  <a:lnSpc>
                    <a:spcPct val="150000"/>
                  </a:lnSpc>
                </a:pP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87DE7EFD-F9E9-B32E-41F1-42B2FC9DD3D0}"/>
                </a:ext>
              </a:extLst>
            </p:cNvPr>
            <p:cNvSpPr txBox="1"/>
            <p:nvPr/>
          </p:nvSpPr>
          <p:spPr>
            <a:xfrm>
              <a:off x="846179" y="5515662"/>
              <a:ext cx="3218532" cy="785343"/>
            </a:xfrm>
            <a:prstGeom prst="rect">
              <a:avLst/>
            </a:prstGeom>
            <a:noFill/>
          </p:spPr>
          <p:txBody>
            <a:bodyPr wrap="square">
              <a:spAutoFit/>
            </a:bodyPr>
            <a:lstStyle/>
            <a:p>
              <a:pPr lvl="0" algn="ctr">
                <a:lnSpc>
                  <a:spcPct val="150000"/>
                </a:lnSpc>
                <a:spcBef>
                  <a:spcPct val="0"/>
                </a:spcBef>
                <a:defRPr/>
              </a:pPr>
              <a:r>
                <a:rPr lang="vi-VN" sz="1600" dirty="0">
                  <a:solidFill>
                    <a:prstClr val="black"/>
                  </a:solidFill>
                  <a:cs typeface="Arial" panose="020B0604020202020204" pitchFamily="34" charset="0"/>
                </a:rPr>
                <a:t>Thể hiện tình yêu quê hương đất nước, gia đình bạn bè.</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FD163897-FFA3-3E21-A61D-384EBB5D5411}"/>
              </a:ext>
            </a:extLst>
          </p:cNvPr>
          <p:cNvGrpSpPr/>
          <p:nvPr/>
        </p:nvGrpSpPr>
        <p:grpSpPr>
          <a:xfrm>
            <a:off x="1592047" y="2250756"/>
            <a:ext cx="3575956" cy="1697985"/>
            <a:chOff x="427733" y="3895047"/>
            <a:chExt cx="3783171" cy="1697985"/>
          </a:xfrm>
        </p:grpSpPr>
        <p:grpSp>
          <p:nvGrpSpPr>
            <p:cNvPr id="20" name="Group 19">
              <a:extLst>
                <a:ext uri="{FF2B5EF4-FFF2-40B4-BE49-F238E27FC236}">
                  <a16:creationId xmlns:a16="http://schemas.microsoft.com/office/drawing/2014/main" id="{8E73394C-2BE8-5B0D-786B-855F4D53F9D2}"/>
                </a:ext>
              </a:extLst>
            </p:cNvPr>
            <p:cNvGrpSpPr/>
            <p:nvPr/>
          </p:nvGrpSpPr>
          <p:grpSpPr>
            <a:xfrm>
              <a:off x="1718868" y="4894251"/>
              <a:ext cx="1144868" cy="698781"/>
              <a:chOff x="662316" y="1307627"/>
              <a:chExt cx="1144868" cy="698781"/>
            </a:xfrm>
          </p:grpSpPr>
          <p:grpSp>
            <p:nvGrpSpPr>
              <p:cNvPr id="22" name="Group 2">
                <a:extLst>
                  <a:ext uri="{FF2B5EF4-FFF2-40B4-BE49-F238E27FC236}">
                    <a16:creationId xmlns:a16="http://schemas.microsoft.com/office/drawing/2014/main" id="{DE7CBA13-C38D-B3FC-6AA3-FAE0507A015E}"/>
                  </a:ext>
                </a:extLst>
              </p:cNvPr>
              <p:cNvGrpSpPr>
                <a:grpSpLocks noChangeAspect="1"/>
              </p:cNvGrpSpPr>
              <p:nvPr/>
            </p:nvGrpSpPr>
            <p:grpSpPr>
              <a:xfrm>
                <a:off x="863380" y="1307627"/>
                <a:ext cx="798774" cy="698781"/>
                <a:chOff x="-256818" y="-273212"/>
                <a:chExt cx="684328" cy="598662"/>
              </a:xfrm>
            </p:grpSpPr>
            <p:sp>
              <p:nvSpPr>
                <p:cNvPr id="24" name="Freeform 3">
                  <a:extLst>
                    <a:ext uri="{FF2B5EF4-FFF2-40B4-BE49-F238E27FC236}">
                      <a16:creationId xmlns:a16="http://schemas.microsoft.com/office/drawing/2014/main" id="{3DFBF4BB-A664-BFC9-352B-3D8A5B1DF8D1}"/>
                    </a:ext>
                  </a:extLst>
                </p:cNvPr>
                <p:cNvSpPr/>
                <p:nvPr/>
              </p:nvSpPr>
              <p:spPr>
                <a:xfrm>
                  <a:off x="-256818" y="-273212"/>
                  <a:ext cx="684328" cy="59866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sp>
          </p:grpSp>
          <p:sp>
            <p:nvSpPr>
              <p:cNvPr id="23" name="TextBox 22">
                <a:extLst>
                  <a:ext uri="{FF2B5EF4-FFF2-40B4-BE49-F238E27FC236}">
                    <a16:creationId xmlns:a16="http://schemas.microsoft.com/office/drawing/2014/main" id="{97372D82-95FF-C2EC-9A25-FEE870691313}"/>
                  </a:ext>
                </a:extLst>
              </p:cNvPr>
              <p:cNvSpPr txBox="1"/>
              <p:nvPr/>
            </p:nvSpPr>
            <p:spPr>
              <a:xfrm>
                <a:off x="662316" y="1390065"/>
                <a:ext cx="1144868" cy="456535"/>
              </a:xfrm>
              <a:prstGeom prst="rect">
                <a:avLst/>
              </a:prstGeom>
              <a:noFill/>
            </p:spPr>
            <p:txBody>
              <a:bodyPr wrap="square">
                <a:spAutoFit/>
              </a:bodyPr>
              <a:lstStyle/>
              <a:p>
                <a:pPr algn="ctr">
                  <a:lnSpc>
                    <a:spcPct val="150000"/>
                  </a:lnSpc>
                </a:pP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96BBF8C8-B309-D8C2-938E-949A43C97B43}"/>
                </a:ext>
              </a:extLst>
            </p:cNvPr>
            <p:cNvSpPr txBox="1"/>
            <p:nvPr/>
          </p:nvSpPr>
          <p:spPr>
            <a:xfrm>
              <a:off x="427733" y="3895047"/>
              <a:ext cx="3783171" cy="785343"/>
            </a:xfrm>
            <a:prstGeom prst="rect">
              <a:avLst/>
            </a:prstGeom>
            <a:noFill/>
          </p:spPr>
          <p:txBody>
            <a:bodyPr wrap="square">
              <a:spAutoFit/>
            </a:bodyPr>
            <a:lstStyle/>
            <a:p>
              <a:pPr lvl="0" algn="ctr">
                <a:lnSpc>
                  <a:spcPct val="150000"/>
                </a:lnSpc>
                <a:spcBef>
                  <a:spcPct val="0"/>
                </a:spcBef>
                <a:defRPr/>
              </a:pPr>
              <a:r>
                <a:rPr lang="vi-VN" sz="1600" dirty="0">
                  <a:solidFill>
                    <a:prstClr val="black"/>
                  </a:solidFill>
                  <a:cs typeface="Arial" panose="020B0604020202020204" pitchFamily="34" charset="0"/>
                </a:rPr>
                <a:t>Phản ánh cuộc sống của những con người cực khổ, thuần hậu, chất phác</a:t>
              </a:r>
              <a:r>
                <a:rPr lang="en-US" sz="1600" dirty="0">
                  <a:solidFill>
                    <a:prstClr val="black"/>
                  </a:solidFill>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FF1B1D7D-F3AC-3951-FCCE-FDE975AC75FD}"/>
              </a:ext>
            </a:extLst>
          </p:cNvPr>
          <p:cNvGrpSpPr/>
          <p:nvPr/>
        </p:nvGrpSpPr>
        <p:grpSpPr>
          <a:xfrm>
            <a:off x="4198194" y="3283460"/>
            <a:ext cx="3042244" cy="1470224"/>
            <a:chOff x="826006" y="4894251"/>
            <a:chExt cx="3218532" cy="1470224"/>
          </a:xfrm>
        </p:grpSpPr>
        <p:grpSp>
          <p:nvGrpSpPr>
            <p:cNvPr id="26" name="Group 25">
              <a:extLst>
                <a:ext uri="{FF2B5EF4-FFF2-40B4-BE49-F238E27FC236}">
                  <a16:creationId xmlns:a16="http://schemas.microsoft.com/office/drawing/2014/main" id="{354B8E9F-2723-F417-D0EC-3615C87D6961}"/>
                </a:ext>
              </a:extLst>
            </p:cNvPr>
            <p:cNvGrpSpPr/>
            <p:nvPr/>
          </p:nvGrpSpPr>
          <p:grpSpPr>
            <a:xfrm>
              <a:off x="1718868" y="4894251"/>
              <a:ext cx="1144868" cy="698781"/>
              <a:chOff x="662316" y="1307627"/>
              <a:chExt cx="1144868" cy="698781"/>
            </a:xfrm>
          </p:grpSpPr>
          <p:grpSp>
            <p:nvGrpSpPr>
              <p:cNvPr id="28" name="Group 2">
                <a:extLst>
                  <a:ext uri="{FF2B5EF4-FFF2-40B4-BE49-F238E27FC236}">
                    <a16:creationId xmlns:a16="http://schemas.microsoft.com/office/drawing/2014/main" id="{433752A8-548E-6814-3EF5-0BD58C59B50F}"/>
                  </a:ext>
                </a:extLst>
              </p:cNvPr>
              <p:cNvGrpSpPr>
                <a:grpSpLocks noChangeAspect="1"/>
              </p:cNvGrpSpPr>
              <p:nvPr/>
            </p:nvGrpSpPr>
            <p:grpSpPr>
              <a:xfrm>
                <a:off x="863380" y="1307627"/>
                <a:ext cx="798774" cy="698781"/>
                <a:chOff x="-256818" y="-273212"/>
                <a:chExt cx="684328" cy="598662"/>
              </a:xfrm>
            </p:grpSpPr>
            <p:sp>
              <p:nvSpPr>
                <p:cNvPr id="30" name="Freeform 3">
                  <a:extLst>
                    <a:ext uri="{FF2B5EF4-FFF2-40B4-BE49-F238E27FC236}">
                      <a16:creationId xmlns:a16="http://schemas.microsoft.com/office/drawing/2014/main" id="{F3E8C2F5-B1D9-F31E-B34C-BB198325E25A}"/>
                    </a:ext>
                  </a:extLst>
                </p:cNvPr>
                <p:cNvSpPr/>
                <p:nvPr/>
              </p:nvSpPr>
              <p:spPr>
                <a:xfrm>
                  <a:off x="-256818" y="-273212"/>
                  <a:ext cx="684328" cy="59866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sp>
          </p:grpSp>
          <p:sp>
            <p:nvSpPr>
              <p:cNvPr id="29" name="TextBox 28">
                <a:extLst>
                  <a:ext uri="{FF2B5EF4-FFF2-40B4-BE49-F238E27FC236}">
                    <a16:creationId xmlns:a16="http://schemas.microsoft.com/office/drawing/2014/main" id="{F04EFCE6-4A65-6890-2441-EF16D428DB5C}"/>
                  </a:ext>
                </a:extLst>
              </p:cNvPr>
              <p:cNvSpPr txBox="1"/>
              <p:nvPr/>
            </p:nvSpPr>
            <p:spPr>
              <a:xfrm>
                <a:off x="662316" y="1390065"/>
                <a:ext cx="1144868" cy="456535"/>
              </a:xfrm>
              <a:prstGeom prst="rect">
                <a:avLst/>
              </a:prstGeom>
              <a:noFill/>
            </p:spPr>
            <p:txBody>
              <a:bodyPr wrap="square">
                <a:spAutoFit/>
              </a:bodyPr>
              <a:lstStyle/>
              <a:p>
                <a:pPr algn="ctr">
                  <a:lnSpc>
                    <a:spcPct val="150000"/>
                  </a:lnSpc>
                </a:pP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31E28A65-C21E-8213-C022-34789D3B9C69}"/>
                </a:ext>
              </a:extLst>
            </p:cNvPr>
            <p:cNvSpPr txBox="1"/>
            <p:nvPr/>
          </p:nvSpPr>
          <p:spPr>
            <a:xfrm>
              <a:off x="826006" y="5579132"/>
              <a:ext cx="3218532" cy="785343"/>
            </a:xfrm>
            <a:prstGeom prst="rect">
              <a:avLst/>
            </a:prstGeom>
            <a:noFill/>
          </p:spPr>
          <p:txBody>
            <a:bodyPr wrap="square">
              <a:spAutoFit/>
            </a:bodyPr>
            <a:lstStyle/>
            <a:p>
              <a:pPr lvl="0" algn="ctr">
                <a:lnSpc>
                  <a:spcPct val="150000"/>
                </a:lnSpc>
                <a:spcBef>
                  <a:spcPct val="0"/>
                </a:spcBef>
                <a:defRPr/>
              </a:pPr>
              <a:r>
                <a:rPr lang="vi-VN" sz="1600" dirty="0">
                  <a:solidFill>
                    <a:prstClr val="black"/>
                  </a:solidFill>
                  <a:cs typeface="Arial" panose="020B0604020202020204" pitchFamily="34" charset="0"/>
                </a:rPr>
                <a:t>Châm biến đả kích thực dân xâm lược và tầng lớp thống trị.</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7AB38C0-8B44-BA89-05CE-DEDD48D6A7D1}"/>
              </a:ext>
            </a:extLst>
          </p:cNvPr>
          <p:cNvGrpSpPr/>
          <p:nvPr/>
        </p:nvGrpSpPr>
        <p:grpSpPr>
          <a:xfrm>
            <a:off x="6451592" y="2247659"/>
            <a:ext cx="2624533" cy="1699994"/>
            <a:chOff x="808873" y="3893038"/>
            <a:chExt cx="2776616" cy="1699994"/>
          </a:xfrm>
        </p:grpSpPr>
        <p:grpSp>
          <p:nvGrpSpPr>
            <p:cNvPr id="34" name="Group 33">
              <a:extLst>
                <a:ext uri="{FF2B5EF4-FFF2-40B4-BE49-F238E27FC236}">
                  <a16:creationId xmlns:a16="http://schemas.microsoft.com/office/drawing/2014/main" id="{1FC40F5F-6661-A61A-88B2-D9E2BC05787A}"/>
                </a:ext>
              </a:extLst>
            </p:cNvPr>
            <p:cNvGrpSpPr/>
            <p:nvPr/>
          </p:nvGrpSpPr>
          <p:grpSpPr>
            <a:xfrm>
              <a:off x="1718868" y="4894251"/>
              <a:ext cx="1144868" cy="698781"/>
              <a:chOff x="662316" y="1307627"/>
              <a:chExt cx="1144868" cy="698781"/>
            </a:xfrm>
          </p:grpSpPr>
          <p:grpSp>
            <p:nvGrpSpPr>
              <p:cNvPr id="36" name="Group 2">
                <a:extLst>
                  <a:ext uri="{FF2B5EF4-FFF2-40B4-BE49-F238E27FC236}">
                    <a16:creationId xmlns:a16="http://schemas.microsoft.com/office/drawing/2014/main" id="{6661E94E-A093-573C-E204-F02D4E1E4A34}"/>
                  </a:ext>
                </a:extLst>
              </p:cNvPr>
              <p:cNvGrpSpPr>
                <a:grpSpLocks noChangeAspect="1"/>
              </p:cNvGrpSpPr>
              <p:nvPr/>
            </p:nvGrpSpPr>
            <p:grpSpPr>
              <a:xfrm>
                <a:off x="863380" y="1307627"/>
                <a:ext cx="798774" cy="698781"/>
                <a:chOff x="-256818" y="-273212"/>
                <a:chExt cx="684328" cy="598662"/>
              </a:xfrm>
            </p:grpSpPr>
            <p:sp>
              <p:nvSpPr>
                <p:cNvPr id="38" name="Freeform 3">
                  <a:extLst>
                    <a:ext uri="{FF2B5EF4-FFF2-40B4-BE49-F238E27FC236}">
                      <a16:creationId xmlns:a16="http://schemas.microsoft.com/office/drawing/2014/main" id="{C3E76A91-597B-3D59-8235-36C20FD186A5}"/>
                    </a:ext>
                  </a:extLst>
                </p:cNvPr>
                <p:cNvSpPr/>
                <p:nvPr/>
              </p:nvSpPr>
              <p:spPr>
                <a:xfrm>
                  <a:off x="-256818" y="-273212"/>
                  <a:ext cx="684328" cy="59866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sp>
          </p:grpSp>
          <p:sp>
            <p:nvSpPr>
              <p:cNvPr id="37" name="TextBox 36">
                <a:extLst>
                  <a:ext uri="{FF2B5EF4-FFF2-40B4-BE49-F238E27FC236}">
                    <a16:creationId xmlns:a16="http://schemas.microsoft.com/office/drawing/2014/main" id="{7FCE1B8F-45AD-861D-137D-8569EC347370}"/>
                  </a:ext>
                </a:extLst>
              </p:cNvPr>
              <p:cNvSpPr txBox="1"/>
              <p:nvPr/>
            </p:nvSpPr>
            <p:spPr>
              <a:xfrm>
                <a:off x="662316" y="1390065"/>
                <a:ext cx="1144868" cy="456535"/>
              </a:xfrm>
              <a:prstGeom prst="rect">
                <a:avLst/>
              </a:prstGeom>
              <a:noFill/>
            </p:spPr>
            <p:txBody>
              <a:bodyPr wrap="square">
                <a:spAutoFit/>
              </a:bodyPr>
              <a:lstStyle/>
              <a:p>
                <a:pPr algn="ctr">
                  <a:lnSpc>
                    <a:spcPct val="150000"/>
                  </a:lnSpc>
                </a:pP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29A24729-40D9-0DD6-670F-5D0E46042FB0}"/>
                </a:ext>
              </a:extLst>
            </p:cNvPr>
            <p:cNvSpPr txBox="1"/>
            <p:nvPr/>
          </p:nvSpPr>
          <p:spPr>
            <a:xfrm>
              <a:off x="808873" y="3893038"/>
              <a:ext cx="2776616" cy="785343"/>
            </a:xfrm>
            <a:prstGeom prst="rect">
              <a:avLst/>
            </a:prstGeom>
            <a:noFill/>
          </p:spPr>
          <p:txBody>
            <a:bodyPr wrap="square">
              <a:spAutoFit/>
            </a:bodyPr>
            <a:lstStyle/>
            <a:p>
              <a:pPr lvl="0" algn="ctr">
                <a:lnSpc>
                  <a:spcPct val="150000"/>
                </a:lnSpc>
                <a:spcBef>
                  <a:spcPct val="0"/>
                </a:spcBef>
                <a:defRPr/>
              </a:pPr>
              <a:r>
                <a:rPr lang="vi-VN" sz="1600" dirty="0">
                  <a:solidFill>
                    <a:prstClr val="black"/>
                  </a:solidFill>
                  <a:cs typeface="Arial" panose="020B0604020202020204" pitchFamily="34" charset="0"/>
                </a:rPr>
                <a:t>Bộc lộ tấm lòng ưu ái đối với dân với nước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1" name="Google Shape;48;p2">
            <a:extLst>
              <a:ext uri="{FF2B5EF4-FFF2-40B4-BE49-F238E27FC236}">
                <a16:creationId xmlns:a16="http://schemas.microsoft.com/office/drawing/2014/main" id="{CDBF208A-C1D3-1D8F-B291-595208C577C1}"/>
              </a:ext>
            </a:extLst>
          </p:cNvPr>
          <p:cNvSpPr/>
          <p:nvPr/>
        </p:nvSpPr>
        <p:spPr>
          <a:xfrm>
            <a:off x="967944" y="325206"/>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a:t>
            </a:r>
            <a:r>
              <a:rPr lang="en-US" sz="2400" b="1" dirty="0" smtClean="0">
                <a:solidFill>
                  <a:schemeClr val="accent4">
                    <a:lumMod val="75000"/>
                  </a:schemeClr>
                </a:solidFill>
                <a:latin typeface="Arial" panose="020B0604020202020204" pitchFamily="34" charset="0"/>
                <a:cs typeface="Arial" panose="020B0604020202020204" pitchFamily="34" charset="0"/>
              </a:rPr>
              <a:t>. Tác giả</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90270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4" name="TextBox 3">
            <a:extLst>
              <a:ext uri="{FF2B5EF4-FFF2-40B4-BE49-F238E27FC236}">
                <a16:creationId xmlns:a16="http://schemas.microsoft.com/office/drawing/2014/main" id="{88D0CA0E-6D9F-A6BC-F5A8-A6F119BB8C82}"/>
              </a:ext>
            </a:extLst>
          </p:cNvPr>
          <p:cNvSpPr txBox="1"/>
          <p:nvPr/>
        </p:nvSpPr>
        <p:spPr>
          <a:xfrm>
            <a:off x="2606447" y="293449"/>
            <a:ext cx="3931103" cy="739754"/>
          </a:xfrm>
          <a:prstGeom prst="rect">
            <a:avLst/>
          </a:prstGeom>
          <a:noFill/>
        </p:spPr>
        <p:txBody>
          <a:bodyPr wrap="square" rtlCol="0">
            <a:spAutoFit/>
          </a:bodyPr>
          <a:lstStyle/>
          <a:p>
            <a:pPr algn="ctr">
              <a:lnSpc>
                <a:spcPct val="150000"/>
              </a:lnSpc>
            </a:pPr>
            <a:r>
              <a:rPr lang="en-US" sz="3200" b="1" dirty="0">
                <a:solidFill>
                  <a:schemeClr val="accent3">
                    <a:lumMod val="50000"/>
                  </a:schemeClr>
                </a:solidFill>
                <a:latin typeface="Arial" panose="020B0604020202020204" pitchFamily="34" charset="0"/>
                <a:cs typeface="Arial" panose="020B0604020202020204" pitchFamily="34" charset="0"/>
              </a:rPr>
              <a:t>KHỞI ĐỘNG</a:t>
            </a:r>
            <a:endParaRPr lang="en-VN" sz="3200" b="1" dirty="0">
              <a:solidFill>
                <a:schemeClr val="accent3">
                  <a:lumMod val="50000"/>
                </a:schemeClr>
              </a:solidFill>
              <a:latin typeface="Arial" panose="020B0604020202020204" pitchFamily="34" charset="0"/>
              <a:cs typeface="Arial" panose="020B0604020202020204" pitchFamily="34" charset="0"/>
            </a:endParaRPr>
          </a:p>
        </p:txBody>
      </p:sp>
      <p:pic>
        <p:nvPicPr>
          <p:cNvPr id="3" name="Picture 2" descr="A picture containing text, tree, grass, plant&#10;&#10;Description automatically generated">
            <a:extLst>
              <a:ext uri="{FF2B5EF4-FFF2-40B4-BE49-F238E27FC236}">
                <a16:creationId xmlns:a16="http://schemas.microsoft.com/office/drawing/2014/main" id="{8CF99AE4-953B-4BC5-C17F-5A58F5FBFB9F}"/>
              </a:ext>
            </a:extLst>
          </p:cNvPr>
          <p:cNvPicPr>
            <a:picLocks noChangeAspect="1"/>
          </p:cNvPicPr>
          <p:nvPr/>
        </p:nvPicPr>
        <p:blipFill>
          <a:blip r:embed="rId3"/>
          <a:stretch>
            <a:fillRect/>
          </a:stretch>
        </p:blipFill>
        <p:spPr>
          <a:xfrm>
            <a:off x="5074103" y="1600200"/>
            <a:ext cx="3800475" cy="2533650"/>
          </a:xfrm>
          <a:prstGeom prst="rect">
            <a:avLst/>
          </a:prstGeom>
        </p:spPr>
      </p:pic>
      <p:sp>
        <p:nvSpPr>
          <p:cNvPr id="6" name="TextBox 5">
            <a:extLst>
              <a:ext uri="{FF2B5EF4-FFF2-40B4-BE49-F238E27FC236}">
                <a16:creationId xmlns:a16="http://schemas.microsoft.com/office/drawing/2014/main" id="{F6715E4E-F9FE-D2A6-D2AE-40846D91F544}"/>
              </a:ext>
            </a:extLst>
          </p:cNvPr>
          <p:cNvSpPr txBox="1"/>
          <p:nvPr/>
        </p:nvSpPr>
        <p:spPr>
          <a:xfrm>
            <a:off x="463452" y="1033203"/>
            <a:ext cx="4285991" cy="3690177"/>
          </a:xfrm>
          <a:prstGeom prst="rect">
            <a:avLst/>
          </a:prstGeom>
          <a:noFill/>
        </p:spPr>
        <p:txBody>
          <a:bodyPr wrap="square">
            <a:spAutoFit/>
          </a:bodyPr>
          <a:lstStyle/>
          <a:p>
            <a:pPr algn="ctr">
              <a:lnSpc>
                <a:spcPct val="200000"/>
              </a:lnSpc>
              <a:tabLst>
                <a:tab pos="165100" algn="l"/>
              </a:tabLst>
            </a:pPr>
            <a:r>
              <a:rPr lang="vi-VN" sz="2000" b="1" dirty="0">
                <a:latin typeface="Arial" panose="020B0604020202020204" pitchFamily="34" charset="0"/>
                <a:ea typeface="Times New Roman" panose="02020603050405020304" pitchFamily="18" charset="0"/>
                <a:cs typeface="Arial" panose="020B0604020202020204" pitchFamily="34" charset="0"/>
              </a:rPr>
              <a:t>1. Suy nghĩ và trả lời câu hỏi sau: </a:t>
            </a:r>
            <a:endParaRPr lang="en-US" sz="2000" i="1"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200000"/>
              </a:lnSpc>
              <a:buFont typeface="Wingdings" panose="05000000000000000000" pitchFamily="2" charset="2"/>
              <a:buChar char="v"/>
              <a:tabLst>
                <a:tab pos="165100" algn="l"/>
              </a:tabLst>
            </a:pPr>
            <a:r>
              <a:rPr lang="en-US" sz="2000" dirty="0">
                <a:latin typeface="Arial" panose="020B0604020202020204" pitchFamily="34" charset="0"/>
                <a:ea typeface="Times New Roman" panose="02020603050405020304" pitchFamily="18" charset="0"/>
                <a:cs typeface="Arial" panose="020B0604020202020204" pitchFamily="34" charset="0"/>
              </a:rPr>
              <a:t>T</a:t>
            </a:r>
            <a:r>
              <a:rPr lang="vi-VN" sz="2000" dirty="0">
                <a:latin typeface="Arial" panose="020B0604020202020204" pitchFamily="34" charset="0"/>
                <a:ea typeface="Times New Roman" panose="02020603050405020304" pitchFamily="18" charset="0"/>
                <a:cs typeface="Arial" panose="020B0604020202020204" pitchFamily="34" charset="0"/>
              </a:rPr>
              <a:t>rong một năm em yêu thích mùa nào nhất?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200000"/>
              </a:lnSpc>
              <a:buFont typeface="Wingdings" panose="05000000000000000000" pitchFamily="2" charset="2"/>
              <a:buChar char="v"/>
              <a:tabLst>
                <a:tab pos="165100" algn="l"/>
              </a:tabLst>
            </a:pPr>
            <a:r>
              <a:rPr lang="vi-VN" sz="2000" dirty="0">
                <a:latin typeface="Arial" panose="020B0604020202020204" pitchFamily="34" charset="0"/>
                <a:ea typeface="Times New Roman" panose="02020603050405020304" pitchFamily="18" charset="0"/>
                <a:cs typeface="Arial" panose="020B0604020202020204" pitchFamily="34" charset="0"/>
              </a:rPr>
              <a:t>Hãy dùng một số từ ngữ em muốn dùng để miêu tả về vẻ đẹp của mùa đó?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780254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additive="base">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5" name="Google Shape;48;p2">
            <a:extLst>
              <a:ext uri="{FF2B5EF4-FFF2-40B4-BE49-F238E27FC236}">
                <a16:creationId xmlns:a16="http://schemas.microsoft.com/office/drawing/2014/main" id="{CDBF208A-C1D3-1D8F-B291-595208C577C1}"/>
              </a:ext>
            </a:extLst>
          </p:cNvPr>
          <p:cNvSpPr/>
          <p:nvPr/>
        </p:nvSpPr>
        <p:spPr>
          <a:xfrm>
            <a:off x="967945" y="337874"/>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smtClean="0">
                <a:solidFill>
                  <a:schemeClr val="accent4">
                    <a:lumMod val="75000"/>
                  </a:schemeClr>
                </a:solidFill>
                <a:latin typeface="Arial" panose="020B0604020202020204" pitchFamily="34" charset="0"/>
                <a:cs typeface="Arial" panose="020B0604020202020204" pitchFamily="34" charset="0"/>
              </a:rPr>
              <a:t>Tác phẩm: Thu điếu (Mùa thu câu cá)</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F9554A8-E5D1-9E5D-7CC1-40DF512EC919}"/>
              </a:ext>
            </a:extLst>
          </p:cNvPr>
          <p:cNvSpPr/>
          <p:nvPr/>
        </p:nvSpPr>
        <p:spPr>
          <a:xfrm>
            <a:off x="283524" y="2168253"/>
            <a:ext cx="4841421" cy="2199043"/>
          </a:xfrm>
          <a:prstGeom prst="rect">
            <a:avLst/>
          </a:prstGeom>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dirty="0">
                <a:solidFill>
                  <a:srgbClr val="080808"/>
                </a:solidFill>
                <a:latin typeface="Arial" panose="020B0604020202020204" pitchFamily="34" charset="0"/>
                <a:cs typeface="Arial" panose="020B0604020202020204" pitchFamily="34" charset="0"/>
              </a:rPr>
              <a:t>Tác phẩm </a:t>
            </a:r>
            <a:r>
              <a:rPr lang="vi-VN" sz="2000" b="1" i="1" dirty="0">
                <a:solidFill>
                  <a:srgbClr val="080808"/>
                </a:solidFill>
                <a:latin typeface="Arial" panose="020B0604020202020204" pitchFamily="34" charset="0"/>
                <a:cs typeface="Arial" panose="020B0604020202020204" pitchFamily="34" charset="0"/>
              </a:rPr>
              <a:t>Thu điếu </a:t>
            </a:r>
            <a:r>
              <a:rPr lang="vi-VN" sz="2000" dirty="0">
                <a:solidFill>
                  <a:srgbClr val="080808"/>
                </a:solidFill>
                <a:latin typeface="Arial" panose="020B0604020202020204" pitchFamily="34" charset="0"/>
                <a:cs typeface="Arial" panose="020B0604020202020204" pitchFamily="34" charset="0"/>
              </a:rPr>
              <a:t>nằm trong chùm thơ mùa thu gồm có </a:t>
            </a:r>
            <a:r>
              <a:rPr lang="en-US" sz="2000" dirty="0" err="1">
                <a:solidFill>
                  <a:srgbClr val="080808"/>
                </a:solidFill>
                <a:latin typeface="Arial" panose="020B0604020202020204" pitchFamily="34" charset="0"/>
                <a:cs typeface="Arial" panose="020B0604020202020204" pitchFamily="34" charset="0"/>
              </a:rPr>
              <a:t>ba</a:t>
            </a:r>
            <a:r>
              <a:rPr lang="vi-VN" sz="2000" dirty="0">
                <a:solidFill>
                  <a:srgbClr val="080808"/>
                </a:solidFill>
                <a:latin typeface="Arial" panose="020B0604020202020204" pitchFamily="34" charset="0"/>
                <a:cs typeface="Arial" panose="020B0604020202020204" pitchFamily="34" charset="0"/>
              </a:rPr>
              <a:t> bài của nhà thơ Nguyễn Khuyến.</a:t>
            </a:r>
            <a:endParaRPr lang="en-US" sz="2000" dirty="0">
              <a:solidFill>
                <a:srgbClr val="080808"/>
              </a:solidFill>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id="{47115D19-2BFB-D3DA-D9ED-D3D5FF5ABBAA}"/>
              </a:ext>
            </a:extLst>
          </p:cNvPr>
          <p:cNvSpPr/>
          <p:nvPr/>
        </p:nvSpPr>
        <p:spPr>
          <a:xfrm>
            <a:off x="283524" y="1751474"/>
            <a:ext cx="4016829" cy="593554"/>
          </a:xfrm>
          <a:prstGeom prst="homePlate">
            <a:avLst/>
          </a:prstGeom>
          <a:solidFill>
            <a:schemeClr val="accent1">
              <a:lumMod val="20000"/>
              <a:lumOff val="80000"/>
            </a:schemeClr>
          </a:solid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err="1">
                <a:solidFill>
                  <a:srgbClr val="080808"/>
                </a:solidFill>
                <a:latin typeface="Arial" panose="020B0604020202020204" pitchFamily="34" charset="0"/>
                <a:cs typeface="Arial" panose="020B0604020202020204" pitchFamily="34" charset="0"/>
              </a:rPr>
              <a:t>Xuất</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xứ</a:t>
            </a:r>
            <a:r>
              <a:rPr lang="en-US" sz="2000" b="1" dirty="0">
                <a:solidFill>
                  <a:srgbClr val="080808"/>
                </a:solidFill>
                <a:latin typeface="Arial" panose="020B0604020202020204" pitchFamily="34" charset="0"/>
                <a:cs typeface="Arial" panose="020B0604020202020204" pitchFamily="34" charset="0"/>
              </a:rPr>
              <a:t>:</a:t>
            </a:r>
          </a:p>
        </p:txBody>
      </p:sp>
      <p:pic>
        <p:nvPicPr>
          <p:cNvPr id="31" name="Picture 30" descr="A picture containing text, newspaper&#10;&#10;Description automatically generated">
            <a:extLst>
              <a:ext uri="{FF2B5EF4-FFF2-40B4-BE49-F238E27FC236}">
                <a16:creationId xmlns:a16="http://schemas.microsoft.com/office/drawing/2014/main" id="{C9E9DD7F-9254-44AB-E7BF-7B2496CCA31F}"/>
              </a:ext>
            </a:extLst>
          </p:cNvPr>
          <p:cNvPicPr>
            <a:picLocks noChangeAspect="1"/>
          </p:cNvPicPr>
          <p:nvPr/>
        </p:nvPicPr>
        <p:blipFill>
          <a:blip r:embed="rId3"/>
          <a:stretch>
            <a:fillRect/>
          </a:stretch>
        </p:blipFill>
        <p:spPr>
          <a:xfrm>
            <a:off x="5611584" y="1475253"/>
            <a:ext cx="2119993" cy="2999990"/>
          </a:xfrm>
          <a:prstGeom prst="rect">
            <a:avLst/>
          </a:prstGeom>
        </p:spPr>
      </p:pic>
    </p:spTree>
    <p:extLst>
      <p:ext uri="{BB962C8B-B14F-4D97-AF65-F5344CB8AC3E}">
        <p14:creationId xmlns:p14="http://schemas.microsoft.com/office/powerpoint/2010/main" val="48142135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20" name="TextBox 19">
            <a:extLst>
              <a:ext uri="{FF2B5EF4-FFF2-40B4-BE49-F238E27FC236}">
                <a16:creationId xmlns:a16="http://schemas.microsoft.com/office/drawing/2014/main" id="{8467DD02-39EE-A334-2CF6-8A819CCD2BD1}"/>
              </a:ext>
            </a:extLst>
          </p:cNvPr>
          <p:cNvSpPr txBox="1"/>
          <p:nvPr/>
        </p:nvSpPr>
        <p:spPr>
          <a:xfrm>
            <a:off x="1477737" y="1874107"/>
            <a:ext cx="1722664" cy="496996"/>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Thể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thơ</a:t>
            </a:r>
            <a:endPar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Google Shape;48;p2">
            <a:extLst>
              <a:ext uri="{FF2B5EF4-FFF2-40B4-BE49-F238E27FC236}">
                <a16:creationId xmlns:a16="http://schemas.microsoft.com/office/drawing/2014/main" id="{8CFCF90A-8BEC-B15D-EB47-7507847AF74A}"/>
              </a:ext>
            </a:extLst>
          </p:cNvPr>
          <p:cNvSpPr/>
          <p:nvPr/>
        </p:nvSpPr>
        <p:spPr>
          <a:xfrm>
            <a:off x="4284427" y="1533715"/>
            <a:ext cx="3980238" cy="1200150"/>
          </a:xfrm>
          <a:prstGeom prst="roundRect">
            <a:avLst>
              <a:gd name="adj" fmla="val 8916"/>
            </a:avLst>
          </a:prstGeom>
          <a:noFill/>
          <a:ln w="19050" cap="flat" cmpd="sng">
            <a:solidFill>
              <a:srgbClr val="233B4F"/>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080808"/>
              </a:buClr>
            </a:pPr>
            <a:r>
              <a:rPr lang="en-US" sz="2000" dirty="0" err="1">
                <a:solidFill>
                  <a:srgbClr val="080808"/>
                </a:solidFill>
                <a:latin typeface="Arial" panose="020B0604020202020204" pitchFamily="34" charset="0"/>
                <a:cs typeface="Arial" panose="020B0604020202020204" pitchFamily="34" charset="0"/>
              </a:rPr>
              <a:t>Thất</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ngôn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bát</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cú</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đường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luật</a:t>
            </a:r>
            <a:endParaRPr lang="en-VN" sz="2000" dirty="0">
              <a:solidFill>
                <a:srgbClr val="080808"/>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3873D2EA-12A6-679E-3BA1-B45A204B4F0A}"/>
              </a:ext>
            </a:extLst>
          </p:cNvPr>
          <p:cNvCxnSpPr>
            <a:cxnSpLocks/>
            <a:stCxn id="20" idx="3"/>
            <a:endCxn id="21" idx="1"/>
          </p:cNvCxnSpPr>
          <p:nvPr/>
        </p:nvCxnSpPr>
        <p:spPr>
          <a:xfrm>
            <a:off x="3200401" y="2122605"/>
            <a:ext cx="1084026" cy="11185"/>
          </a:xfrm>
          <a:prstGeom prst="straightConnector1">
            <a:avLst/>
          </a:prstGeom>
          <a:ln w="28575">
            <a:solidFill>
              <a:srgbClr val="233B4F"/>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48;p2">
            <a:extLst>
              <a:ext uri="{FF2B5EF4-FFF2-40B4-BE49-F238E27FC236}">
                <a16:creationId xmlns:a16="http://schemas.microsoft.com/office/drawing/2014/main" id="{3095523D-827F-C9BC-FEF7-18EBDDC2C664}"/>
              </a:ext>
            </a:extLst>
          </p:cNvPr>
          <p:cNvSpPr/>
          <p:nvPr/>
        </p:nvSpPr>
        <p:spPr>
          <a:xfrm>
            <a:off x="4284427" y="3145579"/>
            <a:ext cx="3980238" cy="1646858"/>
          </a:xfrm>
          <a:prstGeom prst="roundRect">
            <a:avLst>
              <a:gd name="adj" fmla="val 8399"/>
            </a:avLst>
          </a:prstGeom>
          <a:noFill/>
          <a:ln w="19050" cap="flat" cmpd="sng">
            <a:solidFill>
              <a:srgbClr val="233B4F"/>
            </a:solidFill>
            <a:prstDash val="solid"/>
            <a:round/>
            <a:headEnd type="none" w="sm" len="sm"/>
            <a:tailEnd type="none" w="sm" len="sm"/>
          </a:ln>
          <a:effectLst/>
        </p:spPr>
        <p:txBody>
          <a:bodyPr spcFirstLastPara="1" wrap="square" lIns="72000" tIns="36000" rIns="72000" bIns="72000" anchor="ctr" anchorCtr="0">
            <a:noAutofit/>
          </a:bodyPr>
          <a:lstStyle/>
          <a:p>
            <a:pPr algn="just">
              <a:lnSpc>
                <a:spcPct val="150000"/>
              </a:lnSpc>
              <a:buClr>
                <a:srgbClr val="080808"/>
              </a:buClr>
            </a:pPr>
            <a:r>
              <a:rPr lang="vi-VN" sz="2000" dirty="0">
                <a:solidFill>
                  <a:srgbClr val="080808"/>
                </a:solidFill>
                <a:latin typeface="Arial" panose="020B0604020202020204" pitchFamily="34" charset="0"/>
                <a:cs typeface="Arial" panose="020B0604020202020204" pitchFamily="34" charset="0"/>
              </a:rPr>
              <a:t>Bài thơ bày tỏ tình yêu thiên nhiên, đất nước và tâm trạng của tác giả trước thời thế.</a:t>
            </a:r>
            <a:endParaRPr lang="en-VN" sz="2000" dirty="0">
              <a:solidFill>
                <a:srgbClr val="080808"/>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A7868E95-5A4F-A22C-71F2-CFDAF6395925}"/>
              </a:ext>
            </a:extLst>
          </p:cNvPr>
          <p:cNvCxnSpPr>
            <a:cxnSpLocks/>
            <a:stCxn id="25" idx="3"/>
            <a:endCxn id="23" idx="1"/>
          </p:cNvCxnSpPr>
          <p:nvPr/>
        </p:nvCxnSpPr>
        <p:spPr>
          <a:xfrm>
            <a:off x="3223997" y="3969008"/>
            <a:ext cx="1060430" cy="0"/>
          </a:xfrm>
          <a:prstGeom prst="straightConnector1">
            <a:avLst/>
          </a:prstGeom>
          <a:ln w="28575">
            <a:solidFill>
              <a:srgbClr val="233B4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301F9C-9A97-6BAC-CA15-656D822EC45A}"/>
              </a:ext>
            </a:extLst>
          </p:cNvPr>
          <p:cNvSpPr txBox="1"/>
          <p:nvPr/>
        </p:nvSpPr>
        <p:spPr>
          <a:xfrm>
            <a:off x="1501333" y="3720510"/>
            <a:ext cx="1722664" cy="496996"/>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Chủ</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đề</a:t>
            </a:r>
            <a:endPar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Google Shape;48;p2">
            <a:extLst>
              <a:ext uri="{FF2B5EF4-FFF2-40B4-BE49-F238E27FC236}">
                <a16:creationId xmlns:a16="http://schemas.microsoft.com/office/drawing/2014/main" id="{CDBF208A-C1D3-1D8F-B291-595208C577C1}"/>
              </a:ext>
            </a:extLst>
          </p:cNvPr>
          <p:cNvSpPr/>
          <p:nvPr/>
        </p:nvSpPr>
        <p:spPr>
          <a:xfrm>
            <a:off x="967945" y="337874"/>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smtClean="0">
                <a:solidFill>
                  <a:schemeClr val="accent4">
                    <a:lumMod val="75000"/>
                  </a:schemeClr>
                </a:solidFill>
                <a:latin typeface="Arial" panose="020B0604020202020204" pitchFamily="34" charset="0"/>
                <a:cs typeface="Arial" panose="020B0604020202020204" pitchFamily="34" charset="0"/>
              </a:rPr>
              <a:t>Tác phẩm: Thu điếu (Mùa thu câu cá)</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0" presetClass="entr" presetSubtype="0" fill="hold" grpId="0" nodeType="afterEffect">
                                  <p:stCondLst>
                                    <p:cond delay="0"/>
                                  </p:stCondLst>
                                  <p:childTnLst>
                                    <p:set>
                                      <p:cBhvr>
                                        <p:cTn id="15" dur="1" fill="hold">
                                          <p:stCondLst>
                                            <p:cond delay="0"/>
                                          </p:stCondLst>
                                        </p:cTn>
                                        <p:tgtEl>
                                          <p:spTgt spid="21">
                                            <p:bg/>
                                          </p:spTgt>
                                        </p:tgtEl>
                                        <p:attrNameLst>
                                          <p:attrName>style.visibility</p:attrName>
                                        </p:attrNameLst>
                                      </p:cBhvr>
                                      <p:to>
                                        <p:strVal val="visible"/>
                                      </p:to>
                                    </p:set>
                                    <p:animEffect transition="in" filter="wedge">
                                      <p:cBhvr>
                                        <p:cTn id="16" dur="500"/>
                                        <p:tgtEl>
                                          <p:spTgt spid="21">
                                            <p:bg/>
                                          </p:spTgt>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anim calcmode="lin" valueType="num">
                                      <p:cBhvr>
                                        <p:cTn id="2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dissolv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500"/>
                            </p:stCondLst>
                            <p:childTnLst>
                              <p:par>
                                <p:cTn id="34" presetID="20" presetClass="entr" presetSubtype="0" fill="hold" grpId="0" nodeType="afterEffect">
                                  <p:stCondLst>
                                    <p:cond delay="0"/>
                                  </p:stCondLst>
                                  <p:childTnLst>
                                    <p:set>
                                      <p:cBhvr>
                                        <p:cTn id="35" dur="1" fill="hold">
                                          <p:stCondLst>
                                            <p:cond delay="0"/>
                                          </p:stCondLst>
                                        </p:cTn>
                                        <p:tgtEl>
                                          <p:spTgt spid="23">
                                            <p:bg/>
                                          </p:spTgt>
                                        </p:tgtEl>
                                        <p:attrNameLst>
                                          <p:attrName>style.visibility</p:attrName>
                                        </p:attrNameLst>
                                      </p:cBhvr>
                                      <p:to>
                                        <p:strVal val="visible"/>
                                      </p:to>
                                    </p:set>
                                    <p:animEffect transition="in" filter="wedge">
                                      <p:cBhvr>
                                        <p:cTn id="36" dur="500"/>
                                        <p:tgtEl>
                                          <p:spTgt spid="23">
                                            <p:bg/>
                                          </p:spTgt>
                                        </p:tgtEl>
                                      </p:cBhvr>
                                    </p:animEffect>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500"/>
                                        <p:tgtEl>
                                          <p:spTgt spid="23">
                                            <p:txEl>
                                              <p:pRg st="0" end="0"/>
                                            </p:txEl>
                                          </p:spTgt>
                                        </p:tgtEl>
                                      </p:cBhvr>
                                    </p:animEffect>
                                    <p:anim calcmode="lin" valueType="num">
                                      <p:cBhvr>
                                        <p:cTn id="4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uiExpand="1" build="p" animBg="1"/>
      <p:bldP spid="23" grpId="0" uiExpand="1" build="p" animBg="1"/>
      <p:bldP spid="2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3" name="Google Shape;48;p2">
            <a:extLst>
              <a:ext uri="{FF2B5EF4-FFF2-40B4-BE49-F238E27FC236}">
                <a16:creationId xmlns:a16="http://schemas.microsoft.com/office/drawing/2014/main" id="{883F50EC-B34E-C4D6-DAD6-03CA9A3E1863}"/>
              </a:ext>
            </a:extLst>
          </p:cNvPr>
          <p:cNvSpPr/>
          <p:nvPr/>
        </p:nvSpPr>
        <p:spPr>
          <a:xfrm>
            <a:off x="1057753" y="493737"/>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3</a:t>
            </a:r>
            <a:r>
              <a:rPr lang="en-US" sz="2400" b="1" dirty="0" smtClean="0">
                <a:solidFill>
                  <a:schemeClr val="accent4">
                    <a:lumMod val="75000"/>
                  </a:schemeClr>
                </a:solidFill>
                <a:latin typeface="Arial" panose="020B0604020202020204" pitchFamily="34" charset="0"/>
                <a:cs typeface="Arial" panose="020B0604020202020204" pitchFamily="34" charset="0"/>
              </a:rPr>
              <a:t>. Ý nghĩa nhan đề và bố cục</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F708268-D2B0-5AB7-7109-392E22044E06}"/>
              </a:ext>
            </a:extLst>
          </p:cNvPr>
          <p:cNvSpPr/>
          <p:nvPr/>
        </p:nvSpPr>
        <p:spPr>
          <a:xfrm>
            <a:off x="563336" y="1934937"/>
            <a:ext cx="8196943" cy="2628900"/>
          </a:xfrm>
          <a:prstGeom prst="rect">
            <a:avLst/>
          </a:prstGeom>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dirty="0">
                <a:solidFill>
                  <a:srgbClr val="080808"/>
                </a:solidFill>
                <a:latin typeface="Arial" panose="020B0604020202020204" pitchFamily="34" charset="0"/>
                <a:cs typeface="Arial" panose="020B0604020202020204" pitchFamily="34" charset="0"/>
              </a:rPr>
              <a:t>Nhan đề </a:t>
            </a:r>
            <a:r>
              <a:rPr lang="vi-VN" sz="2000" b="1" i="1" dirty="0">
                <a:solidFill>
                  <a:srgbClr val="080808"/>
                </a:solidFill>
                <a:latin typeface="Arial" panose="020B0604020202020204" pitchFamily="34" charset="0"/>
                <a:cs typeface="Arial" panose="020B0604020202020204" pitchFamily="34" charset="0"/>
              </a:rPr>
              <a:t>“Mùa thu câu cá” </a:t>
            </a:r>
            <a:r>
              <a:rPr lang="vi-VN" sz="2000" dirty="0">
                <a:solidFill>
                  <a:srgbClr val="080808"/>
                </a:solidFill>
                <a:latin typeface="Arial" panose="020B0604020202020204" pitchFamily="34" charset="0"/>
                <a:cs typeface="Arial" panose="020B0604020202020204" pitchFamily="34" charset="0"/>
              </a:rPr>
              <a:t>có mối liên hệ </a:t>
            </a:r>
            <a:r>
              <a:rPr lang="vi-VN" sz="2000" dirty="0" err="1">
                <a:solidFill>
                  <a:srgbClr val="080808"/>
                </a:solidFill>
                <a:latin typeface="Arial" panose="020B0604020202020204" pitchFamily="34" charset="0"/>
                <a:cs typeface="Arial" panose="020B0604020202020204" pitchFamily="34" charset="0"/>
              </a:rPr>
              <a:t>tr</a:t>
            </a:r>
            <a:r>
              <a:rPr lang="en-US" sz="2000" dirty="0">
                <a:solidFill>
                  <a:srgbClr val="080808"/>
                </a:solidFill>
                <a:latin typeface="Arial" panose="020B0604020202020204" pitchFamily="34" charset="0"/>
                <a:cs typeface="Arial" panose="020B0604020202020204" pitchFamily="34" charset="0"/>
              </a:rPr>
              <a:t>ự</a:t>
            </a:r>
            <a:r>
              <a:rPr lang="vi-VN" sz="2000" dirty="0">
                <a:solidFill>
                  <a:srgbClr val="080808"/>
                </a:solidFill>
                <a:latin typeface="Arial" panose="020B0604020202020204" pitchFamily="34" charset="0"/>
                <a:cs typeface="Arial" panose="020B0604020202020204" pitchFamily="34" charset="0"/>
              </a:rPr>
              <a:t>c tiếp với nội dung của hai câu đề: không gian ao thu với mặt nước êm đềm và chiếc thuyền câu bé nhỏ.</a:t>
            </a:r>
            <a:endParaRPr lang="en-US" sz="2000" dirty="0">
              <a:solidFill>
                <a:srgbClr val="080808"/>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4211D1A-BAE1-29FA-FDE6-7803A30A85A4}"/>
              </a:ext>
            </a:extLst>
          </p:cNvPr>
          <p:cNvSpPr/>
          <p:nvPr/>
        </p:nvSpPr>
        <p:spPr>
          <a:xfrm>
            <a:off x="2277836" y="1581113"/>
            <a:ext cx="4949502" cy="717167"/>
          </a:xfrm>
          <a:prstGeom prst="rect">
            <a:avLst/>
          </a:prstGeom>
          <a:solidFill>
            <a:schemeClr val="accent1">
              <a:lumMod val="20000"/>
              <a:lumOff val="80000"/>
            </a:schemeClr>
          </a:solid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80808"/>
                </a:solidFill>
                <a:latin typeface="Arial" panose="020B0604020202020204" pitchFamily="34" charset="0"/>
                <a:cs typeface="Arial" panose="020B0604020202020204" pitchFamily="34" charset="0"/>
              </a:rPr>
              <a:t>Ý </a:t>
            </a:r>
            <a:r>
              <a:rPr lang="en-US" sz="2000" b="1" dirty="0" err="1">
                <a:solidFill>
                  <a:srgbClr val="080808"/>
                </a:solidFill>
                <a:latin typeface="Arial" panose="020B0604020202020204" pitchFamily="34" charset="0"/>
                <a:cs typeface="Arial" panose="020B0604020202020204" pitchFamily="34" charset="0"/>
              </a:rPr>
              <a:t>nghĩa</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nhan</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đề</a:t>
            </a:r>
            <a:endParaRPr lang="en-US" sz="2000" b="1" dirty="0">
              <a:solidFill>
                <a:srgbClr val="080808"/>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28" name="Google Shape;48;p2">
            <a:extLst>
              <a:ext uri="{FF2B5EF4-FFF2-40B4-BE49-F238E27FC236}">
                <a16:creationId xmlns:a16="http://schemas.microsoft.com/office/drawing/2014/main" id="{B56664E7-1743-39DF-0FF3-3320DE79D455}"/>
              </a:ext>
            </a:extLst>
          </p:cNvPr>
          <p:cNvSpPr/>
          <p:nvPr/>
        </p:nvSpPr>
        <p:spPr>
          <a:xfrm>
            <a:off x="3970553" y="1539620"/>
            <a:ext cx="1202892" cy="447910"/>
          </a:xfrm>
          <a:prstGeom prst="foldedCorner">
            <a:avLst>
              <a:gd name="adj" fmla="val 28750"/>
            </a:avLst>
          </a:prstGeom>
          <a:noFill/>
          <a:ln w="19050" cap="flat" cmpd="sng">
            <a:solidFill>
              <a:schemeClr val="accent3">
                <a:lumMod val="50000"/>
              </a:schemeClr>
            </a:solidFill>
            <a:prstDash val="dashDot"/>
            <a:round/>
            <a:headEnd type="none" w="sm" len="sm"/>
            <a:tailEnd type="none" w="sm" len="sm"/>
          </a:ln>
          <a:effectLst/>
        </p:spPr>
        <p:txBody>
          <a:bodyPr spcFirstLastPara="1" wrap="square" lIns="72000" tIns="180000" rIns="72000" bIns="72000" anchor="ctr" anchorCtr="0">
            <a:noAutofit/>
          </a:bodyPr>
          <a:lstStyle/>
          <a:p>
            <a:pPr algn="ctr">
              <a:lnSpc>
                <a:spcPct val="150000"/>
              </a:lnSpc>
              <a:buClr>
                <a:schemeClr val="tx2">
                  <a:lumMod val="50000"/>
                </a:schemeClr>
              </a:buClr>
            </a:pPr>
            <a:r>
              <a:rPr lang="en-US" sz="2000" b="1" dirty="0" err="1">
                <a:solidFill>
                  <a:srgbClr val="080808"/>
                </a:solidFill>
                <a:latin typeface="Arial" panose="020B0604020202020204" pitchFamily="34" charset="0"/>
                <a:cs typeface="Arial" panose="020B0604020202020204" pitchFamily="34" charset="0"/>
              </a:rPr>
              <a:t>Bố</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cục</a:t>
            </a:r>
            <a:endParaRPr lang="en-VN" sz="2000" b="1" dirty="0">
              <a:solidFill>
                <a:srgbClr val="080808"/>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82F2101-A88A-9B10-9E3A-D5C939DEA36F}"/>
              </a:ext>
            </a:extLst>
          </p:cNvPr>
          <p:cNvSpPr txBox="1"/>
          <p:nvPr/>
        </p:nvSpPr>
        <p:spPr>
          <a:xfrm>
            <a:off x="459332" y="2682068"/>
            <a:ext cx="3361554" cy="872034"/>
          </a:xfrm>
          <a:prstGeom prst="rect">
            <a:avLst/>
          </a:prstGeom>
          <a:noFill/>
        </p:spPr>
        <p:txBody>
          <a:bodyPr wrap="square">
            <a:spAutoFit/>
          </a:bodyPr>
          <a:lstStyle/>
          <a:p>
            <a:pPr algn="ctr">
              <a:lnSpc>
                <a:spcPct val="150000"/>
              </a:lnSpc>
              <a:buClr>
                <a:srgbClr val="233B4F"/>
              </a:buClr>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Cảnh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sắc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thiên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nhiên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trời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Bắc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Bộ</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VN"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E44CB8F-D28E-4FB9-C98E-907E9EAD049C}"/>
              </a:ext>
            </a:extLst>
          </p:cNvPr>
          <p:cNvSpPr txBox="1"/>
          <p:nvPr/>
        </p:nvSpPr>
        <p:spPr>
          <a:xfrm>
            <a:off x="4634129" y="2682068"/>
            <a:ext cx="4330085" cy="872034"/>
          </a:xfrm>
          <a:prstGeom prst="rect">
            <a:avLst/>
          </a:prstGeom>
          <a:noFill/>
        </p:spPr>
        <p:txBody>
          <a:bodyPr wrap="square">
            <a:spAutoFit/>
          </a:bodyPr>
          <a:lstStyle/>
          <a:p>
            <a:pPr algn="ctr">
              <a:lnSpc>
                <a:spcPct val="150000"/>
              </a:lnSpc>
              <a:buClr>
                <a:srgbClr val="233B4F"/>
              </a:buCl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Suy tư của chủ thể trữ tình trước cảnh vật trời thu và nỗi niềm thế sự.</a:t>
            </a:r>
            <a:endParaRPr lang="en-VN"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Google Shape;48;p2">
            <a:extLst>
              <a:ext uri="{FF2B5EF4-FFF2-40B4-BE49-F238E27FC236}">
                <a16:creationId xmlns:a16="http://schemas.microsoft.com/office/drawing/2014/main" id="{0FF956F8-9B8E-6FA2-11D7-6153633A0B86}"/>
              </a:ext>
            </a:extLst>
          </p:cNvPr>
          <p:cNvSpPr/>
          <p:nvPr/>
        </p:nvSpPr>
        <p:spPr>
          <a:xfrm>
            <a:off x="1460244" y="2118838"/>
            <a:ext cx="1493583" cy="509001"/>
          </a:xfrm>
          <a:prstGeom prst="round1Rect">
            <a:avLst/>
          </a:prstGeom>
          <a:noFill/>
          <a:ln w="19050" cap="flat" cmpd="sng">
            <a:solidFill>
              <a:schemeClr val="accent3">
                <a:lumMod val="50000"/>
              </a:schemeClr>
            </a:solidFill>
            <a:prstDash val="dashDot"/>
            <a:round/>
            <a:headEnd type="none" w="sm" len="sm"/>
            <a:tailEnd type="none" w="sm" len="sm"/>
          </a:ln>
          <a:effectLst/>
        </p:spPr>
        <p:txBody>
          <a:bodyPr spcFirstLastPara="1" wrap="square" lIns="72000" tIns="180000" rIns="72000" bIns="72000" anchor="ctr" anchorCtr="0">
            <a:noAutofit/>
          </a:bodyPr>
          <a:lstStyle/>
          <a:p>
            <a:pPr algn="ctr">
              <a:buClr>
                <a:schemeClr val="tx2">
                  <a:lumMod val="50000"/>
                </a:schemeClr>
              </a:buClr>
            </a:pPr>
            <a:r>
              <a:rPr lang="en-US" sz="2000" b="1" dirty="0">
                <a:solidFill>
                  <a:srgbClr val="080808"/>
                </a:solidFill>
                <a:latin typeface="Arial" panose="020B0604020202020204" pitchFamily="34" charset="0"/>
                <a:cs typeface="Arial" panose="020B0604020202020204" pitchFamily="34" charset="0"/>
              </a:rPr>
              <a:t>6 </a:t>
            </a:r>
            <a:r>
              <a:rPr lang="en-US" sz="2000" b="1" dirty="0" err="1">
                <a:solidFill>
                  <a:srgbClr val="080808"/>
                </a:solidFill>
                <a:latin typeface="Arial" panose="020B0604020202020204" pitchFamily="34" charset="0"/>
                <a:cs typeface="Arial" panose="020B0604020202020204" pitchFamily="34" charset="0"/>
              </a:rPr>
              <a:t>câu</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đầu</a:t>
            </a:r>
            <a:endParaRPr lang="en-VN" sz="2000" b="1" dirty="0">
              <a:solidFill>
                <a:srgbClr val="080808"/>
              </a:solidFill>
              <a:latin typeface="Arial" panose="020B0604020202020204" pitchFamily="34" charset="0"/>
              <a:cs typeface="Arial" panose="020B0604020202020204" pitchFamily="34" charset="0"/>
            </a:endParaRPr>
          </a:p>
        </p:txBody>
      </p:sp>
      <p:sp>
        <p:nvSpPr>
          <p:cNvPr id="39" name="Google Shape;48;p2">
            <a:extLst>
              <a:ext uri="{FF2B5EF4-FFF2-40B4-BE49-F238E27FC236}">
                <a16:creationId xmlns:a16="http://schemas.microsoft.com/office/drawing/2014/main" id="{9750CD06-BFAD-78DA-F243-00128A0C7FA7}"/>
              </a:ext>
            </a:extLst>
          </p:cNvPr>
          <p:cNvSpPr/>
          <p:nvPr/>
        </p:nvSpPr>
        <p:spPr>
          <a:xfrm>
            <a:off x="5985675" y="2106968"/>
            <a:ext cx="1493583" cy="447910"/>
          </a:xfrm>
          <a:prstGeom prst="round1Rect">
            <a:avLst/>
          </a:prstGeom>
          <a:noFill/>
          <a:ln w="19050" cap="flat" cmpd="sng">
            <a:solidFill>
              <a:schemeClr val="accent3">
                <a:lumMod val="50000"/>
              </a:schemeClr>
            </a:solidFill>
            <a:prstDash val="dashDot"/>
            <a:round/>
            <a:headEnd type="none" w="sm" len="sm"/>
            <a:tailEnd type="none" w="sm" len="sm"/>
          </a:ln>
          <a:effectLst/>
        </p:spPr>
        <p:txBody>
          <a:bodyPr spcFirstLastPara="1" wrap="square" lIns="72000" tIns="180000" rIns="72000" bIns="72000" anchor="ctr" anchorCtr="0">
            <a:noAutofit/>
          </a:bodyPr>
          <a:lstStyle/>
          <a:p>
            <a:pPr algn="ctr">
              <a:buClr>
                <a:schemeClr val="tx2">
                  <a:lumMod val="50000"/>
                </a:schemeClr>
              </a:buClr>
            </a:pPr>
            <a:r>
              <a:rPr lang="en-US" sz="2000" b="1" dirty="0">
                <a:solidFill>
                  <a:srgbClr val="080808"/>
                </a:solidFill>
                <a:latin typeface="Arial" panose="020B0604020202020204" pitchFamily="34" charset="0"/>
                <a:cs typeface="Arial" panose="020B0604020202020204" pitchFamily="34" charset="0"/>
              </a:rPr>
              <a:t>2 </a:t>
            </a:r>
            <a:r>
              <a:rPr lang="en-US" sz="2000" b="1" dirty="0" err="1">
                <a:solidFill>
                  <a:srgbClr val="080808"/>
                </a:solidFill>
                <a:latin typeface="Arial" panose="020B0604020202020204" pitchFamily="34" charset="0"/>
                <a:cs typeface="Arial" panose="020B0604020202020204" pitchFamily="34" charset="0"/>
              </a:rPr>
              <a:t>câu</a:t>
            </a:r>
            <a:r>
              <a:rPr lang="en-US" sz="2000" b="1" dirty="0">
                <a:solidFill>
                  <a:srgbClr val="080808"/>
                </a:solidFill>
                <a:latin typeface="Arial" panose="020B0604020202020204" pitchFamily="34" charset="0"/>
                <a:cs typeface="Arial" panose="020B0604020202020204" pitchFamily="34" charset="0"/>
              </a:rPr>
              <a:t> </a:t>
            </a:r>
            <a:r>
              <a:rPr lang="en-US" sz="2000" b="1" dirty="0" err="1">
                <a:solidFill>
                  <a:srgbClr val="080808"/>
                </a:solidFill>
                <a:latin typeface="Arial" panose="020B0604020202020204" pitchFamily="34" charset="0"/>
                <a:cs typeface="Arial" panose="020B0604020202020204" pitchFamily="34" charset="0"/>
              </a:rPr>
              <a:t>kết</a:t>
            </a:r>
            <a:endParaRPr lang="en-VN" sz="2000" b="1" dirty="0">
              <a:solidFill>
                <a:srgbClr val="080808"/>
              </a:solidFill>
              <a:latin typeface="Arial" panose="020B0604020202020204" pitchFamily="34" charset="0"/>
              <a:cs typeface="Arial" panose="020B0604020202020204" pitchFamily="34" charset="0"/>
            </a:endParaRPr>
          </a:p>
        </p:txBody>
      </p:sp>
      <p:pic>
        <p:nvPicPr>
          <p:cNvPr id="41" name="Picture 40" descr="A picture containing resort, colorful&#10;&#10;Description automatically generated">
            <a:extLst>
              <a:ext uri="{FF2B5EF4-FFF2-40B4-BE49-F238E27FC236}">
                <a16:creationId xmlns:a16="http://schemas.microsoft.com/office/drawing/2014/main" id="{37C5F9E0-6E5F-F17A-AEBD-7CF98AD3F57E}"/>
              </a:ext>
            </a:extLst>
          </p:cNvPr>
          <p:cNvPicPr>
            <a:picLocks noChangeAspect="1"/>
          </p:cNvPicPr>
          <p:nvPr/>
        </p:nvPicPr>
        <p:blipFill>
          <a:blip r:embed="rId3"/>
          <a:stretch>
            <a:fillRect/>
          </a:stretch>
        </p:blipFill>
        <p:spPr>
          <a:xfrm>
            <a:off x="1016781" y="3665618"/>
            <a:ext cx="2246655" cy="117788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FC0B520B-FD3F-923E-D5BC-1C837070B8F5}"/>
              </a:ext>
            </a:extLst>
          </p:cNvPr>
          <p:cNvPicPr>
            <a:picLocks noChangeAspect="1"/>
          </p:cNvPicPr>
          <p:nvPr/>
        </p:nvPicPr>
        <p:blipFill>
          <a:blip r:embed="rId4"/>
          <a:stretch>
            <a:fillRect/>
          </a:stretch>
        </p:blipFill>
        <p:spPr>
          <a:xfrm>
            <a:off x="5609140" y="3659695"/>
            <a:ext cx="2246655" cy="1177889"/>
          </a:xfrm>
          <a:prstGeom prst="rect">
            <a:avLst/>
          </a:prstGeom>
        </p:spPr>
      </p:pic>
      <p:sp>
        <p:nvSpPr>
          <p:cNvPr id="11" name="Google Shape;48;p2">
            <a:extLst>
              <a:ext uri="{FF2B5EF4-FFF2-40B4-BE49-F238E27FC236}">
                <a16:creationId xmlns:a16="http://schemas.microsoft.com/office/drawing/2014/main" id="{883F50EC-B34E-C4D6-DAD6-03CA9A3E1863}"/>
              </a:ext>
            </a:extLst>
          </p:cNvPr>
          <p:cNvSpPr/>
          <p:nvPr/>
        </p:nvSpPr>
        <p:spPr>
          <a:xfrm>
            <a:off x="1057753" y="493737"/>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3</a:t>
            </a:r>
            <a:r>
              <a:rPr lang="en-US" sz="2400" b="1" dirty="0" smtClean="0">
                <a:solidFill>
                  <a:schemeClr val="accent4">
                    <a:lumMod val="75000"/>
                  </a:schemeClr>
                </a:solidFill>
                <a:latin typeface="Arial" panose="020B0604020202020204" pitchFamily="34" charset="0"/>
                <a:cs typeface="Arial" panose="020B0604020202020204" pitchFamily="34" charset="0"/>
              </a:rPr>
              <a:t>. Ý nghĩa nhan đề và bố cục</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3" grpId="0"/>
      <p:bldP spid="38"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893"/>
        <p:cNvGrpSpPr/>
        <p:nvPr/>
      </p:nvGrpSpPr>
      <p:grpSpPr>
        <a:xfrm>
          <a:off x="0" y="0"/>
          <a:ext cx="0" cy="0"/>
          <a:chOff x="0" y="0"/>
          <a:chExt cx="0" cy="0"/>
        </a:xfrm>
      </p:grpSpPr>
      <p:pic>
        <p:nvPicPr>
          <p:cNvPr id="897" name="Google Shape;897;p75"/>
          <p:cNvPicPr preferRelativeResize="0"/>
          <p:nvPr/>
        </p:nvPicPr>
        <p:blipFill rotWithShape="1">
          <a:blip r:embed="rId3">
            <a:alphaModFix/>
          </a:blip>
          <a:srcRect l="21201" t="19640" r="21201" b="19646"/>
          <a:stretch/>
        </p:blipFill>
        <p:spPr>
          <a:xfrm rot="3115377">
            <a:off x="387687" y="4253201"/>
            <a:ext cx="664625" cy="700600"/>
          </a:xfrm>
          <a:prstGeom prst="rect">
            <a:avLst/>
          </a:prstGeom>
          <a:noFill/>
          <a:ln>
            <a:noFill/>
          </a:ln>
        </p:spPr>
      </p:pic>
      <p:pic>
        <p:nvPicPr>
          <p:cNvPr id="898" name="Google Shape;898;p75"/>
          <p:cNvPicPr preferRelativeResize="0"/>
          <p:nvPr/>
        </p:nvPicPr>
        <p:blipFill>
          <a:blip r:embed="rId4">
            <a:alphaModFix/>
          </a:blip>
          <a:stretch>
            <a:fillRect/>
          </a:stretch>
        </p:blipFill>
        <p:spPr>
          <a:xfrm>
            <a:off x="6013365" y="-450143"/>
            <a:ext cx="3350024" cy="3350024"/>
          </a:xfrm>
          <a:prstGeom prst="rect">
            <a:avLst/>
          </a:prstGeom>
          <a:noFill/>
          <a:ln>
            <a:noFill/>
          </a:ln>
        </p:spPr>
      </p:pic>
      <p:sp>
        <p:nvSpPr>
          <p:cNvPr id="8" name="Google Shape;17394;p35">
            <a:extLst>
              <a:ext uri="{FF2B5EF4-FFF2-40B4-BE49-F238E27FC236}">
                <a16:creationId xmlns:a16="http://schemas.microsoft.com/office/drawing/2014/main" id="{730B48A1-9AD4-F219-945C-4F6368F4A418}"/>
              </a:ext>
            </a:extLst>
          </p:cNvPr>
          <p:cNvSpPr txBox="1">
            <a:spLocks/>
          </p:cNvSpPr>
          <p:nvPr/>
        </p:nvSpPr>
        <p:spPr>
          <a:xfrm>
            <a:off x="2611477" y="2610981"/>
            <a:ext cx="3741432" cy="577800"/>
          </a:xfrm>
          <a:prstGeom prst="rect">
            <a:avLst/>
          </a:prstGeom>
          <a:noFill/>
          <a:ln>
            <a:noFill/>
          </a:ln>
        </p:spPr>
        <p:txBody>
          <a:bodyPr spcFirstLastPara="1" wrap="square" lIns="72000" tIns="0" rIns="72000" bIns="360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3600"/>
              <a:buFont typeface="Clicker Script"/>
              <a:buNone/>
              <a:defRPr sz="6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9pPr>
          </a:lstStyle>
          <a:p>
            <a:r>
              <a:rPr lang="en-US" sz="3200" dirty="0">
                <a:solidFill>
                  <a:srgbClr val="080808"/>
                </a:solidFill>
                <a:latin typeface="Arial" panose="020B0604020202020204" pitchFamily="34" charset="0"/>
                <a:cs typeface="Arial" panose="020B0604020202020204" pitchFamily="34" charset="0"/>
              </a:rPr>
              <a:t>TÌM HIỂU CHI TIẾT</a:t>
            </a:r>
          </a:p>
        </p:txBody>
      </p:sp>
      <p:sp>
        <p:nvSpPr>
          <p:cNvPr id="9" name="Google Shape;17396;p35">
            <a:extLst>
              <a:ext uri="{FF2B5EF4-FFF2-40B4-BE49-F238E27FC236}">
                <a16:creationId xmlns:a16="http://schemas.microsoft.com/office/drawing/2014/main" id="{ED38C7C4-266B-0B58-25DA-30929B19E374}"/>
              </a:ext>
            </a:extLst>
          </p:cNvPr>
          <p:cNvSpPr txBox="1">
            <a:spLocks/>
          </p:cNvSpPr>
          <p:nvPr/>
        </p:nvSpPr>
        <p:spPr>
          <a:xfrm>
            <a:off x="3605293" y="1528682"/>
            <a:ext cx="1753800" cy="8389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6000"/>
              <a:buFont typeface="Clicker Script"/>
              <a:buNone/>
              <a:defRPr sz="15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9pPr>
          </a:lstStyle>
          <a:p>
            <a:r>
              <a:rPr lang="en-US" sz="6000" dirty="0" smtClean="0">
                <a:solidFill>
                  <a:srgbClr val="080808"/>
                </a:solidFill>
                <a:latin typeface="Arial" panose="020B0604020202020204" pitchFamily="34" charset="0"/>
                <a:cs typeface="Arial" panose="020B0604020202020204" pitchFamily="34" charset="0"/>
              </a:rPr>
              <a:t>III</a:t>
            </a:r>
            <a:endParaRPr lang="en-US" sz="6000" dirty="0">
              <a:solidFill>
                <a:srgbClr val="0808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02214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4" name="Google Shape;48;p2">
            <a:extLst>
              <a:ext uri="{FF2B5EF4-FFF2-40B4-BE49-F238E27FC236}">
                <a16:creationId xmlns:a16="http://schemas.microsoft.com/office/drawing/2014/main" id="{C4D6F8E1-EA96-7237-5F85-2652745B34A3}"/>
              </a:ext>
            </a:extLst>
          </p:cNvPr>
          <p:cNvSpPr/>
          <p:nvPr/>
        </p:nvSpPr>
        <p:spPr>
          <a:xfrm>
            <a:off x="967946" y="475925"/>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5" name="Google Shape;48;p2">
            <a:extLst>
              <a:ext uri="{FF2B5EF4-FFF2-40B4-BE49-F238E27FC236}">
                <a16:creationId xmlns:a16="http://schemas.microsoft.com/office/drawing/2014/main" id="{6F99F549-5624-CBF6-0746-8A4A20A1983B}"/>
              </a:ext>
            </a:extLst>
          </p:cNvPr>
          <p:cNvSpPr/>
          <p:nvPr/>
        </p:nvSpPr>
        <p:spPr>
          <a:xfrm>
            <a:off x="4358160" y="1193092"/>
            <a:ext cx="3536703" cy="593554"/>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chemeClr val="tx2">
                  <a:lumMod val="50000"/>
                </a:schemeClr>
              </a:buClr>
            </a:pPr>
            <a:r>
              <a:rPr lang="en-VN" sz="2200" b="1" dirty="0">
                <a:solidFill>
                  <a:srgbClr val="FF0000"/>
                </a:solidFill>
                <a:latin typeface="Arial" panose="020B0604020202020204" pitchFamily="34" charset="0"/>
                <a:cs typeface="Arial" panose="020B0604020202020204" pitchFamily="34" charset="0"/>
              </a:rPr>
              <a:t>THẢO LUẬN NHÓM</a:t>
            </a:r>
            <a:r>
              <a:rPr lang="en-US" sz="2200" b="1" dirty="0">
                <a:solidFill>
                  <a:srgbClr val="FF0000"/>
                </a:solidFill>
                <a:latin typeface="Arial" panose="020B0604020202020204" pitchFamily="34" charset="0"/>
                <a:cs typeface="Arial" panose="020B0604020202020204" pitchFamily="34" charset="0"/>
              </a:rPr>
              <a:t> ĐÔI</a:t>
            </a:r>
            <a:endParaRPr lang="en-VN" sz="2200" b="1" dirty="0">
              <a:solidFill>
                <a:srgbClr val="FF0000"/>
              </a:solidFill>
              <a:latin typeface="Arial" panose="020B0604020202020204" pitchFamily="34" charset="0"/>
              <a:cs typeface="Arial" panose="020B0604020202020204" pitchFamily="34" charset="0"/>
            </a:endParaRPr>
          </a:p>
        </p:txBody>
      </p:sp>
      <p:pic>
        <p:nvPicPr>
          <p:cNvPr id="6" name="Picture 14">
            <a:extLst>
              <a:ext uri="{FF2B5EF4-FFF2-40B4-BE49-F238E27FC236}">
                <a16:creationId xmlns:a16="http://schemas.microsoft.com/office/drawing/2014/main" id="{51BA2834-96AC-EFDA-36D0-734E79376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53193" y="1841173"/>
            <a:ext cx="2302148" cy="2507290"/>
          </a:xfrm>
          <a:prstGeom prst="rect">
            <a:avLst/>
          </a:prstGeom>
        </p:spPr>
      </p:pic>
      <p:sp>
        <p:nvSpPr>
          <p:cNvPr id="7" name="TextBox 6">
            <a:extLst>
              <a:ext uri="{FF2B5EF4-FFF2-40B4-BE49-F238E27FC236}">
                <a16:creationId xmlns:a16="http://schemas.microsoft.com/office/drawing/2014/main" id="{F31DDAD8-9B87-34D1-5A7C-B1D9B262797C}"/>
              </a:ext>
            </a:extLst>
          </p:cNvPr>
          <p:cNvSpPr txBox="1"/>
          <p:nvPr/>
        </p:nvSpPr>
        <p:spPr>
          <a:xfrm>
            <a:off x="3585570" y="1786646"/>
            <a:ext cx="5081884" cy="2960875"/>
          </a:xfrm>
          <a:prstGeom prst="rect">
            <a:avLst/>
          </a:prstGeom>
          <a:noFill/>
        </p:spPr>
        <p:txBody>
          <a:bodyPr wrap="square">
            <a:spAutoFit/>
          </a:bodyPr>
          <a:lstStyle/>
          <a:p>
            <a:pPr marL="342900" indent="-342900" algn="just">
              <a:lnSpc>
                <a:spcPct val="150000"/>
              </a:lnSpc>
              <a:buClr>
                <a:srgbClr val="080808"/>
              </a:buClr>
              <a:buFont typeface="Courier New" panose="02070309020205020404" pitchFamily="49" charset="0"/>
              <a:buChar char="o"/>
            </a:pP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Bức tranh thiên nhiên mùa thu Bắc Bộ được tái hiện ở những không gian nào? Nhận xét về trình tự miêu tả những không gian đó?</a:t>
            </a:r>
          </a:p>
          <a:p>
            <a:pPr marL="342900" indent="-342900" algn="just">
              <a:lnSpc>
                <a:spcPct val="150000"/>
              </a:lnSpc>
              <a:buClr>
                <a:srgbClr val="080808"/>
              </a:buClr>
              <a:buFont typeface="Courier New" panose="02070309020205020404" pitchFamily="49" charset="0"/>
              <a:buChar char="o"/>
            </a:pP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Để nói về vẻ đẹp điển hình của mùa thu vùng nông thôn đồng bằng Bắc Bộ</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 tác giả đã dùng những từ ngữ miêu tả hình dáng, màu sắc, âm thanh ra sao? Hãy chỉ ra nét đặc sắc về cách dùng từ ngữ của Nguyễn Khuyến?</a:t>
            </a:r>
          </a:p>
          <a:p>
            <a:pPr marL="342900" indent="-342900" algn="just">
              <a:lnSpc>
                <a:spcPct val="150000"/>
              </a:lnSpc>
              <a:buClr>
                <a:srgbClr val="080808"/>
              </a:buClr>
              <a:buFont typeface="Courier New" panose="02070309020205020404" pitchFamily="49" charset="0"/>
              <a:buChar char="o"/>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E</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m có nhận xét gì về đặc điểm thi luật của thể thơ thất ngôn bát cú được thể hiện trong bài thơ </a:t>
            </a:r>
            <a:r>
              <a:rPr lang="vi-VN" b="1" i="1" dirty="0">
                <a:solidFill>
                  <a:srgbClr val="080808"/>
                </a:solidFill>
                <a:latin typeface="Arial" panose="020B0604020202020204" pitchFamily="34" charset="0"/>
                <a:ea typeface="Calibri" panose="020F0502020204030204" pitchFamily="34" charset="0"/>
                <a:cs typeface="Arial" panose="020B0604020202020204" pitchFamily="34" charset="0"/>
              </a:rPr>
              <a:t>Thu điếu</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a:t>
            </a: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anim calcmode="lin" valueType="num">
                                      <p:cBhvr>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anim calcmode="lin" valueType="num">
                                      <p:cBhvr>
                                        <p:cTn id="3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500"/>
                                        <p:tgtEl>
                                          <p:spTgt spid="7">
                                            <p:txEl>
                                              <p:pRg st="2" end="2"/>
                                            </p:txEl>
                                          </p:spTgt>
                                        </p:tgtEl>
                                      </p:cBhvr>
                                    </p:animEffect>
                                    <p:anim calcmode="lin" valueType="num">
                                      <p:cBhvr>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C44B6E22-7936-6A88-CD39-028C524536FF}"/>
              </a:ext>
            </a:extLst>
          </p:cNvPr>
          <p:cNvPicPr>
            <a:picLocks noChangeAspect="1"/>
          </p:cNvPicPr>
          <p:nvPr/>
        </p:nvPicPr>
        <p:blipFill>
          <a:blip r:embed="rId3"/>
          <a:stretch>
            <a:fillRect/>
          </a:stretch>
        </p:blipFill>
        <p:spPr>
          <a:xfrm>
            <a:off x="730730" y="2069822"/>
            <a:ext cx="3598207" cy="2085740"/>
          </a:xfrm>
          <a:prstGeom prst="rect">
            <a:avLst/>
          </a:prstGeom>
        </p:spPr>
      </p:pic>
      <p:grpSp>
        <p:nvGrpSpPr>
          <p:cNvPr id="20" name="Group 19">
            <a:extLst>
              <a:ext uri="{FF2B5EF4-FFF2-40B4-BE49-F238E27FC236}">
                <a16:creationId xmlns:a16="http://schemas.microsoft.com/office/drawing/2014/main" id="{3F7BB96F-3AED-3784-8400-AC30861476CF}"/>
              </a:ext>
            </a:extLst>
          </p:cNvPr>
          <p:cNvGrpSpPr/>
          <p:nvPr/>
        </p:nvGrpSpPr>
        <p:grpSpPr>
          <a:xfrm>
            <a:off x="4815065" y="1607074"/>
            <a:ext cx="3806421" cy="3116361"/>
            <a:chOff x="4758463" y="1143001"/>
            <a:chExt cx="3828883" cy="3224893"/>
          </a:xfrm>
        </p:grpSpPr>
        <p:grpSp>
          <p:nvGrpSpPr>
            <p:cNvPr id="14" name="Group 13">
              <a:extLst>
                <a:ext uri="{FF2B5EF4-FFF2-40B4-BE49-F238E27FC236}">
                  <a16:creationId xmlns:a16="http://schemas.microsoft.com/office/drawing/2014/main" id="{11F970BB-36DC-6F8D-056F-90A91710CECB}"/>
                </a:ext>
              </a:extLst>
            </p:cNvPr>
            <p:cNvGrpSpPr/>
            <p:nvPr/>
          </p:nvGrpSpPr>
          <p:grpSpPr>
            <a:xfrm>
              <a:off x="4758463" y="1143001"/>
              <a:ext cx="3828883" cy="3224893"/>
              <a:chOff x="10733390" y="781199"/>
              <a:chExt cx="6969921" cy="8477101"/>
            </a:xfrm>
          </p:grpSpPr>
          <p:sp>
            <p:nvSpPr>
              <p:cNvPr id="16" name="AutoShape 8">
                <a:extLst>
                  <a:ext uri="{FF2B5EF4-FFF2-40B4-BE49-F238E27FC236}">
                    <a16:creationId xmlns:a16="http://schemas.microsoft.com/office/drawing/2014/main" id="{0A93D49E-49F9-6C0C-AEDD-2907F9693791}"/>
                  </a:ext>
                </a:extLst>
              </p:cNvPr>
              <p:cNvSpPr/>
              <p:nvPr/>
            </p:nvSpPr>
            <p:spPr>
              <a:xfrm>
                <a:off x="11681838" y="781199"/>
                <a:ext cx="6021473" cy="8229600"/>
              </a:xfrm>
              <a:prstGeom prst="rect">
                <a:avLst/>
              </a:prstGeom>
              <a:solidFill>
                <a:srgbClr val="DB9463"/>
              </a:solidFill>
            </p:spPr>
          </p:sp>
          <p:sp>
            <p:nvSpPr>
              <p:cNvPr id="17" name="AutoShape 9">
                <a:extLst>
                  <a:ext uri="{FF2B5EF4-FFF2-40B4-BE49-F238E27FC236}">
                    <a16:creationId xmlns:a16="http://schemas.microsoft.com/office/drawing/2014/main" id="{5841FFFB-301B-9B35-4EA6-A508B5783B0B}"/>
                  </a:ext>
                </a:extLst>
              </p:cNvPr>
              <p:cNvSpPr/>
              <p:nvPr/>
            </p:nvSpPr>
            <p:spPr>
              <a:xfrm>
                <a:off x="10733390" y="1028701"/>
                <a:ext cx="6682763" cy="8229599"/>
              </a:xfrm>
              <a:prstGeom prst="rect">
                <a:avLst/>
              </a:prstGeom>
              <a:solidFill>
                <a:schemeClr val="accent5">
                  <a:lumMod val="20000"/>
                  <a:lumOff val="80000"/>
                </a:schemeClr>
              </a:solidFill>
            </p:spPr>
          </p:sp>
        </p:grpSp>
        <p:sp>
          <p:nvSpPr>
            <p:cNvPr id="19" name="TextBox 18">
              <a:extLst>
                <a:ext uri="{FF2B5EF4-FFF2-40B4-BE49-F238E27FC236}">
                  <a16:creationId xmlns:a16="http://schemas.microsoft.com/office/drawing/2014/main" id="{759E21BF-99DB-810D-CDE8-F16833B685DE}"/>
                </a:ext>
              </a:extLst>
            </p:cNvPr>
            <p:cNvSpPr txBox="1"/>
            <p:nvPr/>
          </p:nvSpPr>
          <p:spPr>
            <a:xfrm>
              <a:off x="4824279" y="2272353"/>
              <a:ext cx="3592903" cy="87203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“Ao thu lạnh lẽo nước trong veo</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Một chiếc thuyền câu bé tẻo teo”</a:t>
              </a:r>
            </a:p>
          </p:txBody>
        </p:sp>
      </p:grpSp>
      <p:sp>
        <p:nvSpPr>
          <p:cNvPr id="21" name="Google Shape;48;p2">
            <a:extLst>
              <a:ext uri="{FF2B5EF4-FFF2-40B4-BE49-F238E27FC236}">
                <a16:creationId xmlns:a16="http://schemas.microsoft.com/office/drawing/2014/main" id="{2434B3A8-DFDB-3B74-A7D8-492E7FE328F6}"/>
              </a:ext>
            </a:extLst>
          </p:cNvPr>
          <p:cNvSpPr/>
          <p:nvPr/>
        </p:nvSpPr>
        <p:spPr>
          <a:xfrm>
            <a:off x="967946" y="367157"/>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22" name="Google Shape;48;p2">
            <a:extLst>
              <a:ext uri="{FF2B5EF4-FFF2-40B4-BE49-F238E27FC236}">
                <a16:creationId xmlns:a16="http://schemas.microsoft.com/office/drawing/2014/main" id="{AA65CE7F-B085-45C7-1115-F3075E0D5698}"/>
              </a:ext>
            </a:extLst>
          </p:cNvPr>
          <p:cNvSpPr/>
          <p:nvPr/>
        </p:nvSpPr>
        <p:spPr>
          <a:xfrm>
            <a:off x="967946" y="889907"/>
            <a:ext cx="7208108" cy="657165"/>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a.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đề</a:t>
            </a:r>
            <a:endParaRPr lang="en-VN" sz="22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400" decel="100000"/>
                                        <p:tgtEl>
                                          <p:spTgt spid="22"/>
                                        </p:tgtEl>
                                      </p:cBhvr>
                                    </p:animEffect>
                                    <p:anim calcmode="lin" valueType="num">
                                      <p:cBhvr>
                                        <p:cTn id="8" dur="400" decel="100000" fill="hold"/>
                                        <p:tgtEl>
                                          <p:spTgt spid="22"/>
                                        </p:tgtEl>
                                        <p:attrNameLst>
                                          <p:attrName>style.rotation</p:attrName>
                                        </p:attrNameLst>
                                      </p:cBhvr>
                                      <p:tavLst>
                                        <p:tav tm="0">
                                          <p:val>
                                            <p:fltVal val="-90"/>
                                          </p:val>
                                        </p:tav>
                                        <p:tav tm="100000">
                                          <p:val>
                                            <p:fltVal val="0"/>
                                          </p:val>
                                        </p:tav>
                                      </p:tavLst>
                                    </p:anim>
                                    <p:anim calcmode="lin" valueType="num">
                                      <p:cBhvr>
                                        <p:cTn id="9" dur="400" decel="100000" fill="hold"/>
                                        <p:tgtEl>
                                          <p:spTgt spid="22"/>
                                        </p:tgtEl>
                                        <p:attrNameLst>
                                          <p:attrName>ppt_x</p:attrName>
                                        </p:attrNameLst>
                                      </p:cBhvr>
                                      <p:tavLst>
                                        <p:tav tm="0">
                                          <p:val>
                                            <p:strVal val="#ppt_x+0.4"/>
                                          </p:val>
                                        </p:tav>
                                        <p:tav tm="100000">
                                          <p:val>
                                            <p:strVal val="#ppt_x-0.05"/>
                                          </p:val>
                                        </p:tav>
                                      </p:tavLst>
                                    </p:anim>
                                    <p:anim calcmode="lin" valueType="num">
                                      <p:cBhvr>
                                        <p:cTn id="10" dur="400" decel="100000" fill="hold"/>
                                        <p:tgtEl>
                                          <p:spTgt spid="2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8" name="TextBox 17">
            <a:extLst>
              <a:ext uri="{FF2B5EF4-FFF2-40B4-BE49-F238E27FC236}">
                <a16:creationId xmlns:a16="http://schemas.microsoft.com/office/drawing/2014/main" id="{A73B5EEF-2F99-BC84-3D9C-1C0E2FA8CD5C}"/>
              </a:ext>
            </a:extLst>
          </p:cNvPr>
          <p:cNvSpPr txBox="1"/>
          <p:nvPr/>
        </p:nvSpPr>
        <p:spPr>
          <a:xfrm>
            <a:off x="2473778" y="840678"/>
            <a:ext cx="4196443" cy="477366"/>
          </a:xfrm>
          <a:prstGeom prst="rect">
            <a:avLst/>
          </a:prstGeom>
          <a:solidFill>
            <a:schemeClr val="accent4">
              <a:lumMod val="75000"/>
            </a:schemeClr>
          </a:solidFill>
        </p:spPr>
        <p:txBody>
          <a:bodyPr wrap="square" lIns="72000" tIns="0" rIns="72000" bIns="72000" anchor="ctr" anchorCtr="0">
            <a:spAutoFit/>
          </a:bodyPr>
          <a:lstStyle/>
          <a:p>
            <a:pPr lvl="0" algn="ctr">
              <a:lnSpc>
                <a:spcPct val="150000"/>
              </a:lnSpc>
              <a:buClr>
                <a:srgbClr val="233B4F"/>
              </a:buClr>
              <a:tabLst>
                <a:tab pos="200025" algn="l"/>
              </a:tabLs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Khung </a:t>
            </a:r>
            <a:r>
              <a:rPr lang="en-US" sz="2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cảnh</a:t>
            </a:r>
            <a:endParaRPr lang="en-V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Google Shape;48;p2">
            <a:extLst>
              <a:ext uri="{FF2B5EF4-FFF2-40B4-BE49-F238E27FC236}">
                <a16:creationId xmlns:a16="http://schemas.microsoft.com/office/drawing/2014/main" id="{BD2D50DC-908F-0690-9534-C04551C9D7F5}"/>
              </a:ext>
            </a:extLst>
          </p:cNvPr>
          <p:cNvSpPr/>
          <p:nvPr/>
        </p:nvSpPr>
        <p:spPr>
          <a:xfrm>
            <a:off x="844308" y="2053032"/>
            <a:ext cx="2396913" cy="877948"/>
          </a:xfrm>
          <a:prstGeom prst="roundRect">
            <a:avLst>
              <a:gd name="adj" fmla="val 8916"/>
            </a:avLst>
          </a:prstGeom>
          <a:no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2000" dirty="0">
                <a:solidFill>
                  <a:srgbClr val="080808"/>
                </a:solidFill>
                <a:latin typeface="Arial" panose="020B0604020202020204" pitchFamily="34" charset="0"/>
                <a:cs typeface="Arial" panose="020B0604020202020204" pitchFamily="34" charset="0"/>
              </a:rPr>
              <a:t>Ao </a:t>
            </a:r>
            <a:r>
              <a:rPr lang="en-US" sz="2000" dirty="0" err="1">
                <a:solidFill>
                  <a:srgbClr val="080808"/>
                </a:solidFill>
                <a:latin typeface="Arial" panose="020B0604020202020204" pitchFamily="34" charset="0"/>
                <a:cs typeface="Arial" panose="020B0604020202020204" pitchFamily="34" charset="0"/>
              </a:rPr>
              <a:t>thu</a:t>
            </a:r>
            <a:endParaRPr lang="en-VN" sz="2000" dirty="0">
              <a:solidFill>
                <a:srgbClr val="080808"/>
              </a:solidFill>
              <a:latin typeface="Arial" panose="020B0604020202020204" pitchFamily="34" charset="0"/>
              <a:cs typeface="Arial" panose="020B0604020202020204" pitchFamily="34" charset="0"/>
            </a:endParaRPr>
          </a:p>
        </p:txBody>
      </p:sp>
      <p:sp>
        <p:nvSpPr>
          <p:cNvPr id="21" name="Google Shape;48;p2">
            <a:extLst>
              <a:ext uri="{FF2B5EF4-FFF2-40B4-BE49-F238E27FC236}">
                <a16:creationId xmlns:a16="http://schemas.microsoft.com/office/drawing/2014/main" id="{65C6E7EB-F89C-71CA-DB35-2A622D5103D9}"/>
              </a:ext>
            </a:extLst>
          </p:cNvPr>
          <p:cNvSpPr/>
          <p:nvPr/>
        </p:nvSpPr>
        <p:spPr>
          <a:xfrm>
            <a:off x="5902779" y="2048678"/>
            <a:ext cx="2565639" cy="882302"/>
          </a:xfrm>
          <a:prstGeom prst="roundRect">
            <a:avLst>
              <a:gd name="adj" fmla="val 8916"/>
            </a:avLst>
          </a:prstGeom>
          <a:no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2000" dirty="0">
                <a:solidFill>
                  <a:srgbClr val="080808"/>
                </a:solidFill>
                <a:latin typeface="Arial" panose="020B0604020202020204" pitchFamily="34" charset="0"/>
                <a:cs typeface="Arial" panose="020B0604020202020204" pitchFamily="34" charset="0"/>
              </a:rPr>
              <a:t>Chiếc </a:t>
            </a:r>
            <a:r>
              <a:rPr lang="en-US" sz="2000" dirty="0" err="1">
                <a:solidFill>
                  <a:srgbClr val="080808"/>
                </a:solidFill>
                <a:latin typeface="Arial" panose="020B0604020202020204" pitchFamily="34" charset="0"/>
                <a:cs typeface="Arial" panose="020B0604020202020204" pitchFamily="34" charset="0"/>
              </a:rPr>
              <a:t>thuyền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câu</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cá</a:t>
            </a:r>
            <a:endParaRPr lang="en-VN" sz="2000" dirty="0">
              <a:solidFill>
                <a:srgbClr val="080808"/>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0324DE96-935E-D2F4-6B11-ED8BC3328E83}"/>
              </a:ext>
            </a:extLst>
          </p:cNvPr>
          <p:cNvCxnSpPr>
            <a:cxnSpLocks/>
            <a:stCxn id="18" idx="1"/>
          </p:cNvCxnSpPr>
          <p:nvPr/>
        </p:nvCxnSpPr>
        <p:spPr>
          <a:xfrm flipH="1" flipV="1">
            <a:off x="2049902" y="1075007"/>
            <a:ext cx="423876" cy="435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6BF1D4-4CBD-E748-41CB-C0577DCF85F0}"/>
              </a:ext>
            </a:extLst>
          </p:cNvPr>
          <p:cNvCxnSpPr>
            <a:cxnSpLocks/>
          </p:cNvCxnSpPr>
          <p:nvPr/>
        </p:nvCxnSpPr>
        <p:spPr>
          <a:xfrm>
            <a:off x="2049902" y="1075007"/>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81E0BF-3BB4-D8B9-789D-C28AFB117CFD}"/>
              </a:ext>
            </a:extLst>
          </p:cNvPr>
          <p:cNvCxnSpPr>
            <a:cxnSpLocks/>
            <a:stCxn id="18" idx="3"/>
          </p:cNvCxnSpPr>
          <p:nvPr/>
        </p:nvCxnSpPr>
        <p:spPr>
          <a:xfrm>
            <a:off x="6670221" y="1079361"/>
            <a:ext cx="513261"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F37999-A6C8-DE22-A5BD-8FE0F4DEE4A3}"/>
              </a:ext>
            </a:extLst>
          </p:cNvPr>
          <p:cNvCxnSpPr>
            <a:cxnSpLocks/>
            <a:endCxn id="21" idx="0"/>
          </p:cNvCxnSpPr>
          <p:nvPr/>
        </p:nvCxnSpPr>
        <p:spPr>
          <a:xfrm>
            <a:off x="7183482" y="1075007"/>
            <a:ext cx="2117"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486A9878-5389-F748-4D71-F162E8542787}"/>
              </a:ext>
            </a:extLst>
          </p:cNvPr>
          <p:cNvSpPr/>
          <p:nvPr/>
        </p:nvSpPr>
        <p:spPr>
          <a:xfrm rot="16200000">
            <a:off x="4507671" y="-633599"/>
            <a:ext cx="304800" cy="7616694"/>
          </a:xfrm>
          <a:prstGeom prst="leftBrac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28" name="TextBox 27">
            <a:extLst>
              <a:ext uri="{FF2B5EF4-FFF2-40B4-BE49-F238E27FC236}">
                <a16:creationId xmlns:a16="http://schemas.microsoft.com/office/drawing/2014/main" id="{1F632E31-0876-6594-C309-A354A232D902}"/>
              </a:ext>
            </a:extLst>
          </p:cNvPr>
          <p:cNvSpPr txBox="1"/>
          <p:nvPr/>
        </p:nvSpPr>
        <p:spPr>
          <a:xfrm>
            <a:off x="2172748" y="3448653"/>
            <a:ext cx="6126943" cy="958660"/>
          </a:xfrm>
          <a:prstGeom prst="rect">
            <a:avLst/>
          </a:prstGeom>
          <a:noFill/>
        </p:spPr>
        <p:txBody>
          <a:bodyPr wrap="square">
            <a:spAutoFit/>
          </a:bodyPr>
          <a:lstStyle/>
          <a:p>
            <a:pPr lvl="0" algn="just">
              <a:lnSpc>
                <a:spcPct val="150000"/>
              </a:lnSpc>
              <a:spcAft>
                <a:spcPts val="1000"/>
              </a:spcAft>
              <a:tabLst>
                <a:tab pos="291465"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N</a:t>
            </a:r>
            <a:r>
              <a:rPr lang="vi-VN" sz="2000" dirty="0">
                <a:solidFill>
                  <a:srgbClr val="080808"/>
                </a:solidFill>
                <a:latin typeface="Arial" panose="020B0604020202020204" pitchFamily="34" charset="0"/>
                <a:ea typeface="Calibri" panose="020F0502020204030204" pitchFamily="34" charset="0"/>
                <a:cs typeface="Arial" panose="020B0604020202020204" pitchFamily="34" charset="0"/>
              </a:rPr>
              <a:t>hững hình ảnh vô cùng bình dị, gần gũi và thân thuộc với quê hương. </a:t>
            </a:r>
            <a:endParaRPr lang="en-VN"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Right Arrow 29252">
            <a:extLst>
              <a:ext uri="{FF2B5EF4-FFF2-40B4-BE49-F238E27FC236}">
                <a16:creationId xmlns:a16="http://schemas.microsoft.com/office/drawing/2014/main" id="{E43CA715-5941-DD1E-78A4-1929F4B63A93}"/>
              </a:ext>
            </a:extLst>
          </p:cNvPr>
          <p:cNvSpPr/>
          <p:nvPr/>
        </p:nvSpPr>
        <p:spPr>
          <a:xfrm>
            <a:off x="844309" y="3927983"/>
            <a:ext cx="961352" cy="401327"/>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1000"/>
                            </p:stCondLst>
                            <p:childTnLst>
                              <p:par>
                                <p:cTn id="20" presetID="9"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7" grpId="0" animBg="1"/>
      <p:bldP spid="28"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2" name="Group 21">
            <a:extLst>
              <a:ext uri="{FF2B5EF4-FFF2-40B4-BE49-F238E27FC236}">
                <a16:creationId xmlns:a16="http://schemas.microsoft.com/office/drawing/2014/main" id="{EDA44D60-36CA-240A-7AC1-43473E1AB650}"/>
              </a:ext>
            </a:extLst>
          </p:cNvPr>
          <p:cNvGrpSpPr/>
          <p:nvPr/>
        </p:nvGrpSpPr>
        <p:grpSpPr>
          <a:xfrm>
            <a:off x="1857991" y="1208657"/>
            <a:ext cx="5177400" cy="339300"/>
            <a:chOff x="1857991" y="1208657"/>
            <a:chExt cx="5177400" cy="339300"/>
          </a:xfrm>
        </p:grpSpPr>
        <p:cxnSp>
          <p:nvCxnSpPr>
            <p:cNvPr id="974" name="Google Shape;974;p83"/>
            <p:cNvCxnSpPr>
              <a:cxnSpLocks/>
            </p:cNvCxnSpPr>
            <p:nvPr/>
          </p:nvCxnSpPr>
          <p:spPr>
            <a:xfrm rot="5400000">
              <a:off x="29826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6" name="Google Shape;976;p83"/>
            <p:cNvCxnSpPr>
              <a:cxnSpLocks/>
            </p:cNvCxnSpPr>
            <p:nvPr/>
          </p:nvCxnSpPr>
          <p:spPr>
            <a:xfrm rot="-5400000" flipH="1">
              <a:off x="4277341" y="1378007"/>
              <a:ext cx="339300" cy="600"/>
            </a:xfrm>
            <a:prstGeom prst="bentConnector3">
              <a:avLst>
                <a:gd name="adj1" fmla="val 49982"/>
              </a:avLst>
            </a:prstGeom>
            <a:noFill/>
            <a:ln w="19050" cap="flat" cmpd="sng">
              <a:solidFill>
                <a:schemeClr val="accent4"/>
              </a:solidFill>
              <a:prstDash val="solid"/>
              <a:round/>
              <a:headEnd type="none" w="med" len="med"/>
              <a:tailEnd type="oval" w="med" len="med"/>
            </a:ln>
          </p:spPr>
        </p:cxnSp>
      </p:grpSp>
      <p:grpSp>
        <p:nvGrpSpPr>
          <p:cNvPr id="9" name="Group 8">
            <a:extLst>
              <a:ext uri="{FF2B5EF4-FFF2-40B4-BE49-F238E27FC236}">
                <a16:creationId xmlns:a16="http://schemas.microsoft.com/office/drawing/2014/main" id="{86293FEF-0D10-97E0-0678-5177E0294B0B}"/>
              </a:ext>
            </a:extLst>
          </p:cNvPr>
          <p:cNvGrpSpPr/>
          <p:nvPr/>
        </p:nvGrpSpPr>
        <p:grpSpPr>
          <a:xfrm>
            <a:off x="3181682" y="2236879"/>
            <a:ext cx="2589600" cy="292800"/>
            <a:chOff x="3141318" y="2617400"/>
            <a:chExt cx="2589600" cy="292800"/>
          </a:xfrm>
        </p:grpSpPr>
        <p:cxnSp>
          <p:nvCxnSpPr>
            <p:cNvPr id="977" name="Google Shape;977;p83"/>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7" name="TextBox 6">
            <a:extLst>
              <a:ext uri="{FF2B5EF4-FFF2-40B4-BE49-F238E27FC236}">
                <a16:creationId xmlns:a16="http://schemas.microsoft.com/office/drawing/2014/main" id="{F09CD1DB-A6F2-DB6D-8ED2-4E1D3BF652EB}"/>
              </a:ext>
            </a:extLst>
          </p:cNvPr>
          <p:cNvSpPr txBox="1"/>
          <p:nvPr/>
        </p:nvSpPr>
        <p:spPr>
          <a:xfrm>
            <a:off x="876278" y="1597936"/>
            <a:ext cx="2138086"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Không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gian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mùa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mở</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ra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bát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ngát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10EF01-557F-83AD-5DCC-EABA92C51AD9}"/>
              </a:ext>
            </a:extLst>
          </p:cNvPr>
          <p:cNvSpPr txBox="1"/>
          <p:nvPr/>
        </p:nvSpPr>
        <p:spPr>
          <a:xfrm>
            <a:off x="3350200" y="1642070"/>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Mùa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hẹp</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trên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01A02DE-32DC-BB6B-A1FE-E209008E14F6}"/>
              </a:ext>
            </a:extLst>
          </p:cNvPr>
          <p:cNvSpPr txBox="1"/>
          <p:nvPr/>
        </p:nvSpPr>
        <p:spPr>
          <a:xfrm>
            <a:off x="1887932" y="2629637"/>
            <a:ext cx="2138086"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Một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ao</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thu</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25D6C3-C4E9-9282-4D9D-59F964C650CF}"/>
              </a:ext>
            </a:extLst>
          </p:cNvPr>
          <p:cNvSpPr txBox="1"/>
          <p:nvPr/>
        </p:nvSpPr>
        <p:spPr>
          <a:xfrm>
            <a:off x="4534021" y="2629637"/>
            <a:ext cx="2501370" cy="416011"/>
          </a:xfrm>
          <a:prstGeom prst="rect">
            <a:avLst/>
          </a:prstGeom>
          <a:noFill/>
        </p:spPr>
        <p:txBody>
          <a:bodyPr wrap="square">
            <a:spAutoFit/>
          </a:bodyPr>
          <a:lstStyle/>
          <a:p>
            <a:pPr algn="just">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Một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chiếc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thuyền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bé</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58A673C-1C0C-543B-55A2-8442A5531071}"/>
              </a:ext>
            </a:extLst>
          </p:cNvPr>
          <p:cNvGrpSpPr/>
          <p:nvPr/>
        </p:nvGrpSpPr>
        <p:grpSpPr>
          <a:xfrm rot="10800000">
            <a:off x="3181382" y="3145606"/>
            <a:ext cx="2589600" cy="292800"/>
            <a:chOff x="3141318" y="2617400"/>
            <a:chExt cx="2589600" cy="292800"/>
          </a:xfrm>
        </p:grpSpPr>
        <p:cxnSp>
          <p:nvCxnSpPr>
            <p:cNvPr id="14" name="Google Shape;977;p83">
              <a:extLst>
                <a:ext uri="{FF2B5EF4-FFF2-40B4-BE49-F238E27FC236}">
                  <a16:creationId xmlns:a16="http://schemas.microsoft.com/office/drawing/2014/main" id="{BAB9C1E5-FC01-B441-B569-7BF056A3677B}"/>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15" name="Google Shape;978;p83">
              <a:extLst>
                <a:ext uri="{FF2B5EF4-FFF2-40B4-BE49-F238E27FC236}">
                  <a16:creationId xmlns:a16="http://schemas.microsoft.com/office/drawing/2014/main" id="{B7E1A2A3-317F-E3D3-65D4-81F906656605}"/>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16" name="TextBox 15">
            <a:extLst>
              <a:ext uri="{FF2B5EF4-FFF2-40B4-BE49-F238E27FC236}">
                <a16:creationId xmlns:a16="http://schemas.microsoft.com/office/drawing/2014/main" id="{72B137C9-5D41-AE7B-3B06-2E2B1ABF0CCA}"/>
              </a:ext>
            </a:extLst>
          </p:cNvPr>
          <p:cNvSpPr txBox="1"/>
          <p:nvPr/>
        </p:nvSpPr>
        <p:spPr>
          <a:xfrm>
            <a:off x="3283336" y="3395215"/>
            <a:ext cx="2501370"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Như</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muốn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mình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vào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bé</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tẻo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teo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7D04DFA-C233-9897-34E0-3F5945064BDA}"/>
              </a:ext>
            </a:extLst>
          </p:cNvPr>
          <p:cNvSpPr txBox="1"/>
          <p:nvPr/>
        </p:nvSpPr>
        <p:spPr>
          <a:xfrm>
            <a:off x="2775548" y="243348"/>
            <a:ext cx="3592903" cy="87203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“Ao thu lạnh lẽo nước trong veo</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Một chiếc thuyền câu bé tẻo teo”</a:t>
            </a:r>
          </a:p>
        </p:txBody>
      </p:sp>
      <p:sp>
        <p:nvSpPr>
          <p:cNvPr id="18" name="TextBox 17">
            <a:extLst>
              <a:ext uri="{FF2B5EF4-FFF2-40B4-BE49-F238E27FC236}">
                <a16:creationId xmlns:a16="http://schemas.microsoft.com/office/drawing/2014/main" id="{E65D35D6-24A6-8B99-DA39-4320457E5795}"/>
              </a:ext>
            </a:extLst>
          </p:cNvPr>
          <p:cNvSpPr txBox="1"/>
          <p:nvPr/>
        </p:nvSpPr>
        <p:spPr>
          <a:xfrm>
            <a:off x="5828521" y="1597936"/>
            <a:ext cx="2367642"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Số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từ</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một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tính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từ</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bé</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tẻo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teo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p>
        </p:txBody>
      </p:sp>
      <p:sp>
        <p:nvSpPr>
          <p:cNvPr id="20" name="Right Arrow 29252">
            <a:extLst>
              <a:ext uri="{FF2B5EF4-FFF2-40B4-BE49-F238E27FC236}">
                <a16:creationId xmlns:a16="http://schemas.microsoft.com/office/drawing/2014/main" id="{7032DDA8-95C5-D4B3-B8BC-4E5C89DD95D2}"/>
              </a:ext>
            </a:extLst>
          </p:cNvPr>
          <p:cNvSpPr/>
          <p:nvPr/>
        </p:nvSpPr>
        <p:spPr>
          <a:xfrm>
            <a:off x="636814" y="4438632"/>
            <a:ext cx="597119" cy="141480"/>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TextBox 20">
            <a:extLst>
              <a:ext uri="{FF2B5EF4-FFF2-40B4-BE49-F238E27FC236}">
                <a16:creationId xmlns:a16="http://schemas.microsoft.com/office/drawing/2014/main" id="{DAD662D0-F76E-CF6A-138D-ACAE9BBF0445}"/>
              </a:ext>
            </a:extLst>
          </p:cNvPr>
          <p:cNvSpPr txBox="1"/>
          <p:nvPr/>
        </p:nvSpPr>
        <p:spPr>
          <a:xfrm>
            <a:off x="1366135" y="4290920"/>
            <a:ext cx="7141051" cy="436905"/>
          </a:xfrm>
          <a:prstGeom prst="rect">
            <a:avLst/>
          </a:prstGeom>
          <a:solidFill>
            <a:schemeClr val="tx1">
              <a:lumMod val="10000"/>
              <a:lumOff val="90000"/>
            </a:schemeClr>
          </a:solidFill>
          <a:ln>
            <a:solidFill>
              <a:schemeClr val="accent4">
                <a:lumMod val="75000"/>
              </a:schemeClr>
            </a:solidFill>
          </a:ln>
        </p:spPr>
        <p:txBody>
          <a:bodyPr wrap="square" lIns="72000" tIns="0" rIns="72000" bIns="72000" anchor="ctr" anchorCtr="0">
            <a:spAutoFit/>
          </a:bodyPr>
          <a:lstStyle/>
          <a:p>
            <a:pPr lvl="0" algn="ctr">
              <a:lnSpc>
                <a:spcPct val="150000"/>
              </a:lnSpc>
              <a:buClr>
                <a:srgbClr val="233B4F"/>
              </a:buClr>
              <a:tabLst>
                <a:tab pos="200025" algn="l"/>
              </a:tabLst>
            </a:pP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Sự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mênh</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mông</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không</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gian</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sự</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cô</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quạnh</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trời</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đất</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vào</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thu</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47503917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out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6" grpId="0"/>
      <p:bldP spid="17" grpId="0"/>
      <p:bldP spid="18" grpId="0"/>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 name="Group 1">
            <a:extLst>
              <a:ext uri="{FF2B5EF4-FFF2-40B4-BE49-F238E27FC236}">
                <a16:creationId xmlns:a16="http://schemas.microsoft.com/office/drawing/2014/main" id="{60B565C0-6DA3-ED42-1509-D294F83B0B1F}"/>
              </a:ext>
            </a:extLst>
          </p:cNvPr>
          <p:cNvGrpSpPr/>
          <p:nvPr/>
        </p:nvGrpSpPr>
        <p:grpSpPr>
          <a:xfrm>
            <a:off x="1968670" y="1428245"/>
            <a:ext cx="4852517" cy="339300"/>
            <a:chOff x="1857991" y="1272727"/>
            <a:chExt cx="5177400" cy="339300"/>
          </a:xfrm>
        </p:grpSpPr>
        <p:cxnSp>
          <p:nvCxnSpPr>
            <p:cNvPr id="974" name="Google Shape;974;p83"/>
            <p:cNvCxnSpPr>
              <a:cxnSpLocks/>
            </p:cNvCxnSpPr>
            <p:nvPr/>
          </p:nvCxnSpPr>
          <p:spPr>
            <a:xfrm rot="5400000">
              <a:off x="29826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grpSp>
      <p:grpSp>
        <p:nvGrpSpPr>
          <p:cNvPr id="9" name="Group 8">
            <a:extLst>
              <a:ext uri="{FF2B5EF4-FFF2-40B4-BE49-F238E27FC236}">
                <a16:creationId xmlns:a16="http://schemas.microsoft.com/office/drawing/2014/main" id="{86293FEF-0D10-97E0-0678-5177E0294B0B}"/>
              </a:ext>
            </a:extLst>
          </p:cNvPr>
          <p:cNvGrpSpPr/>
          <p:nvPr/>
        </p:nvGrpSpPr>
        <p:grpSpPr>
          <a:xfrm>
            <a:off x="674170" y="2717750"/>
            <a:ext cx="2589600" cy="292800"/>
            <a:chOff x="3141318" y="2617400"/>
            <a:chExt cx="2589600" cy="292800"/>
          </a:xfrm>
        </p:grpSpPr>
        <p:cxnSp>
          <p:nvCxnSpPr>
            <p:cNvPr id="977" name="Google Shape;977;p83"/>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7" name="TextBox 6">
            <a:extLst>
              <a:ext uri="{FF2B5EF4-FFF2-40B4-BE49-F238E27FC236}">
                <a16:creationId xmlns:a16="http://schemas.microsoft.com/office/drawing/2014/main" id="{F09CD1DB-A6F2-DB6D-8ED2-4E1D3BF652EB}"/>
              </a:ext>
            </a:extLst>
          </p:cNvPr>
          <p:cNvSpPr txBox="1"/>
          <p:nvPr/>
        </p:nvSpPr>
        <p:spPr>
          <a:xfrm>
            <a:off x="784849" y="1790335"/>
            <a:ext cx="2367642"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Điểm</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nhìn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từ</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cái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bao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quát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đến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cận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01A02DE-32DC-BB6B-A1FE-E209008E14F6}"/>
              </a:ext>
            </a:extLst>
          </p:cNvPr>
          <p:cNvSpPr txBox="1"/>
          <p:nvPr/>
        </p:nvSpPr>
        <p:spPr>
          <a:xfrm>
            <a:off x="-320800" y="3145945"/>
            <a:ext cx="2138086"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a:t>
            </a:r>
            <a:r>
              <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rPr>
              <a:t>o </a:t>
            </a:r>
            <a:r>
              <a:rPr lang="en-US" sz="1600"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thu</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25D6C3-C4E9-9282-4D9D-59F964C650CF}"/>
              </a:ext>
            </a:extLst>
          </p:cNvPr>
          <p:cNvSpPr txBox="1"/>
          <p:nvPr/>
        </p:nvSpPr>
        <p:spPr>
          <a:xfrm>
            <a:off x="2013085" y="3130483"/>
            <a:ext cx="2501370"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Chiếc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thuyền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câu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7D04DFA-C233-9897-34E0-3F5945064BDA}"/>
              </a:ext>
            </a:extLst>
          </p:cNvPr>
          <p:cNvSpPr txBox="1"/>
          <p:nvPr/>
        </p:nvSpPr>
        <p:spPr>
          <a:xfrm>
            <a:off x="2775548" y="455619"/>
            <a:ext cx="3592903" cy="87203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“Ao thu lạnh lẽo nước trong veo</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Một chiếc thuyền câu bé tẻo teo”</a:t>
            </a:r>
          </a:p>
        </p:txBody>
      </p:sp>
      <p:sp>
        <p:nvSpPr>
          <p:cNvPr id="18" name="TextBox 17">
            <a:extLst>
              <a:ext uri="{FF2B5EF4-FFF2-40B4-BE49-F238E27FC236}">
                <a16:creationId xmlns:a16="http://schemas.microsoft.com/office/drawing/2014/main" id="{E65D35D6-24A6-8B99-DA39-4320457E5795}"/>
              </a:ext>
            </a:extLst>
          </p:cNvPr>
          <p:cNvSpPr txBox="1"/>
          <p:nvPr/>
        </p:nvSpPr>
        <p:spPr>
          <a:xfrm>
            <a:off x="5681781" y="1950520"/>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Hệ</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thống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từ</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láy</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20" name="Right Arrow 29252">
            <a:extLst>
              <a:ext uri="{FF2B5EF4-FFF2-40B4-BE49-F238E27FC236}">
                <a16:creationId xmlns:a16="http://schemas.microsoft.com/office/drawing/2014/main" id="{7032DDA8-95C5-D4B3-B8BC-4E5C89DD95D2}"/>
              </a:ext>
            </a:extLst>
          </p:cNvPr>
          <p:cNvSpPr/>
          <p:nvPr/>
        </p:nvSpPr>
        <p:spPr>
          <a:xfrm>
            <a:off x="917944" y="4128965"/>
            <a:ext cx="597119" cy="141480"/>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1" name="Group 20">
            <a:extLst>
              <a:ext uri="{FF2B5EF4-FFF2-40B4-BE49-F238E27FC236}">
                <a16:creationId xmlns:a16="http://schemas.microsoft.com/office/drawing/2014/main" id="{4A5E8B66-BE97-30F2-6570-AE78B019CAF2}"/>
              </a:ext>
            </a:extLst>
          </p:cNvPr>
          <p:cNvGrpSpPr/>
          <p:nvPr/>
        </p:nvGrpSpPr>
        <p:grpSpPr>
          <a:xfrm>
            <a:off x="5526388" y="2571750"/>
            <a:ext cx="2589600" cy="389670"/>
            <a:chOff x="3141318" y="2617400"/>
            <a:chExt cx="2589600" cy="292800"/>
          </a:xfrm>
        </p:grpSpPr>
        <p:cxnSp>
          <p:nvCxnSpPr>
            <p:cNvPr id="22" name="Google Shape;977;p83">
              <a:extLst>
                <a:ext uri="{FF2B5EF4-FFF2-40B4-BE49-F238E27FC236}">
                  <a16:creationId xmlns:a16="http://schemas.microsoft.com/office/drawing/2014/main" id="{CC15DEDA-36A4-8FFC-BE2C-276D5C777A41}"/>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23" name="Google Shape;978;p83">
              <a:extLst>
                <a:ext uri="{FF2B5EF4-FFF2-40B4-BE49-F238E27FC236}">
                  <a16:creationId xmlns:a16="http://schemas.microsoft.com/office/drawing/2014/main" id="{9C096FE8-971F-DA20-C35A-F9A032B920BB}"/>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24" name="TextBox 23">
            <a:extLst>
              <a:ext uri="{FF2B5EF4-FFF2-40B4-BE49-F238E27FC236}">
                <a16:creationId xmlns:a16="http://schemas.microsoft.com/office/drawing/2014/main" id="{248FA494-1F9D-F763-7933-C9B5EAEC1D32}"/>
              </a:ext>
            </a:extLst>
          </p:cNvPr>
          <p:cNvSpPr txBox="1"/>
          <p:nvPr/>
        </p:nvSpPr>
        <p:spPr>
          <a:xfrm>
            <a:off x="4531717" y="3132215"/>
            <a:ext cx="2138086"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Lạnh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lẽo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tẻo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teo</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5AA3BC-5936-DEAE-5D44-DD07A6148E32}"/>
              </a:ext>
            </a:extLst>
          </p:cNvPr>
          <p:cNvSpPr txBox="1"/>
          <p:nvPr/>
        </p:nvSpPr>
        <p:spPr>
          <a:xfrm>
            <a:off x="6865602" y="3116753"/>
            <a:ext cx="2501370"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Trong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veo</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2E93CF8-F7DF-C848-3B1F-2D7A984DF86C}"/>
              </a:ext>
            </a:extLst>
          </p:cNvPr>
          <p:cNvSpPr txBox="1"/>
          <p:nvPr/>
        </p:nvSpPr>
        <p:spPr>
          <a:xfrm>
            <a:off x="1787046" y="3981253"/>
            <a:ext cx="6262377" cy="436905"/>
          </a:xfrm>
          <a:prstGeom prst="rect">
            <a:avLst/>
          </a:prstGeom>
          <a:solidFill>
            <a:schemeClr val="tx1">
              <a:lumMod val="10000"/>
              <a:lumOff val="90000"/>
            </a:schemeClr>
          </a:solidFill>
          <a:ln>
            <a:solidFill>
              <a:schemeClr val="accent4">
                <a:lumMod val="75000"/>
              </a:schemeClr>
            </a:solidFill>
          </a:ln>
        </p:spPr>
        <p:txBody>
          <a:bodyPr wrap="square" lIns="72000" tIns="0" rIns="72000" bIns="72000" anchor="ctr" anchorCtr="0">
            <a:spAutoFit/>
          </a:bodyPr>
          <a:lstStyle/>
          <a:p>
            <a:pPr lvl="0" algn="ctr">
              <a:lnSpc>
                <a:spcPct val="150000"/>
              </a:lnSpc>
              <a:buClr>
                <a:srgbClr val="233B4F"/>
              </a:buClr>
              <a:tabLst>
                <a:tab pos="200025" algn="l"/>
              </a:tabLst>
            </a:pP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Cảnh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thu</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vắng</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lạnh</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lại</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chút</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gì</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đó</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đìu</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hiu</a:t>
            </a:r>
            <a:r>
              <a:rPr lang="en-US"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97916127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7" grpId="0"/>
      <p:bldP spid="18" grpId="0"/>
      <p:bldP spid="20" grpId="0" animBg="1"/>
      <p:bldP spid="24" grpId="0"/>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6" name="TextBox 5">
            <a:extLst>
              <a:ext uri="{FF2B5EF4-FFF2-40B4-BE49-F238E27FC236}">
                <a16:creationId xmlns:a16="http://schemas.microsoft.com/office/drawing/2014/main" id="{EFDE7A22-E071-89DA-9199-9B70F1CCEA13}"/>
              </a:ext>
            </a:extLst>
          </p:cNvPr>
          <p:cNvSpPr txBox="1"/>
          <p:nvPr/>
        </p:nvSpPr>
        <p:spPr>
          <a:xfrm>
            <a:off x="2606447" y="293449"/>
            <a:ext cx="3931103" cy="739754"/>
          </a:xfrm>
          <a:prstGeom prst="rect">
            <a:avLst/>
          </a:prstGeom>
          <a:noFill/>
        </p:spPr>
        <p:txBody>
          <a:bodyPr wrap="square" rtlCol="0">
            <a:spAutoFit/>
          </a:bodyPr>
          <a:lstStyle/>
          <a:p>
            <a:pPr algn="ctr">
              <a:lnSpc>
                <a:spcPct val="150000"/>
              </a:lnSpc>
            </a:pPr>
            <a:r>
              <a:rPr lang="en-US" sz="3200" b="1" dirty="0">
                <a:solidFill>
                  <a:schemeClr val="accent3">
                    <a:lumMod val="50000"/>
                  </a:schemeClr>
                </a:solidFill>
                <a:latin typeface="Arial" panose="020B0604020202020204" pitchFamily="34" charset="0"/>
                <a:cs typeface="Arial" panose="020B0604020202020204" pitchFamily="34" charset="0"/>
              </a:rPr>
              <a:t>KHỞI ĐỘNG</a:t>
            </a:r>
            <a:endParaRPr lang="en-VN" sz="3200" b="1" dirty="0">
              <a:solidFill>
                <a:schemeClr val="accent3">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2541128-F278-1D71-8AA1-75610646E14D}"/>
              </a:ext>
            </a:extLst>
          </p:cNvPr>
          <p:cNvSpPr txBox="1"/>
          <p:nvPr/>
        </p:nvSpPr>
        <p:spPr>
          <a:xfrm>
            <a:off x="685557" y="1033203"/>
            <a:ext cx="7772882" cy="958660"/>
          </a:xfrm>
          <a:prstGeom prst="rect">
            <a:avLst/>
          </a:prstGeom>
          <a:noFill/>
        </p:spPr>
        <p:txBody>
          <a:bodyPr wrap="square">
            <a:spAutoFit/>
          </a:bodyPr>
          <a:lstStyle/>
          <a:p>
            <a:pPr algn="ctr">
              <a:lnSpc>
                <a:spcPct val="150000"/>
              </a:lnSpc>
              <a:tabLst>
                <a:tab pos="165100" algn="l"/>
              </a:tabLst>
            </a:pPr>
            <a:r>
              <a:rPr lang="en-US" sz="2000" b="1" dirty="0" err="1">
                <a:latin typeface="Arial" panose="020B0604020202020204" pitchFamily="34" charset="0"/>
                <a:ea typeface="Times New Roman" panose="02020603050405020304" pitchFamily="18" charset="0"/>
                <a:cs typeface="Arial" panose="020B0604020202020204" pitchFamily="34" charset="0"/>
              </a:rPr>
              <a:t>Xem</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đoạn</a:t>
            </a:r>
            <a:r>
              <a:rPr lang="en-US" sz="2000" b="1" dirty="0">
                <a:latin typeface="Arial" panose="020B0604020202020204" pitchFamily="34" charset="0"/>
                <a:ea typeface="Times New Roman" panose="02020603050405020304" pitchFamily="18" charset="0"/>
                <a:cs typeface="Arial" panose="020B0604020202020204" pitchFamily="34" charset="0"/>
              </a:rPr>
              <a:t> video </a:t>
            </a:r>
            <a:r>
              <a:rPr lang="en-US" sz="2000" b="1" dirty="0" err="1">
                <a:latin typeface="Arial" panose="020B0604020202020204" pitchFamily="34" charset="0"/>
                <a:ea typeface="Times New Roman" panose="02020603050405020304" pitchFamily="18" charset="0"/>
                <a:cs typeface="Arial" panose="020B0604020202020204" pitchFamily="34" charset="0"/>
              </a:rPr>
              <a:t>dưới</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đây</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vi-VN" sz="2000" b="1" dirty="0">
                <a:latin typeface="Arial" panose="020B0604020202020204" pitchFamily="34" charset="0"/>
                <a:ea typeface="Times New Roman" panose="02020603050405020304" pitchFamily="18" charset="0"/>
                <a:cs typeface="Arial" panose="020B0604020202020204" pitchFamily="34" charset="0"/>
              </a:rPr>
              <a:t>và trả lời câu hỏi sau</a:t>
            </a:r>
            <a:r>
              <a:rPr lang="vi-VN" sz="2000" b="1">
                <a:latin typeface="Arial" panose="020B0604020202020204" pitchFamily="34" charset="0"/>
                <a:ea typeface="Times New Roman" panose="02020603050405020304" pitchFamily="18" charset="0"/>
                <a:cs typeface="Arial" panose="020B0604020202020204" pitchFamily="34" charset="0"/>
              </a:rPr>
              <a:t>: </a:t>
            </a:r>
            <a:endParaRPr lang="en-US" sz="20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tabLst>
                <a:tab pos="165100" algn="l"/>
              </a:tabLst>
            </a:pPr>
            <a:r>
              <a:rPr lang="en-US" sz="2000" i="1">
                <a:latin typeface="Arial" panose="020B0604020202020204" pitchFamily="34" charset="0"/>
                <a:ea typeface="Times New Roman" panose="02020603050405020304" pitchFamily="18" charset="0"/>
                <a:cs typeface="Arial" panose="020B0604020202020204" pitchFamily="34" charset="0"/>
              </a:rPr>
              <a:t>Phát </a:t>
            </a:r>
            <a:r>
              <a:rPr lang="en-US" sz="2000" i="1" dirty="0" err="1">
                <a:latin typeface="Arial" panose="020B0604020202020204" pitchFamily="34" charset="0"/>
                <a:ea typeface="Times New Roman" panose="02020603050405020304" pitchFamily="18" charset="0"/>
                <a:cs typeface="Arial" panose="020B0604020202020204" pitchFamily="34" charset="0"/>
              </a:rPr>
              <a:t>biểu</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cảm</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nghĩ</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của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em</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về</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tác</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giả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Nguyễn</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Khuyến</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Nguyễn Khuyến - “Tam Nguyên Yên Đổ”, Nhà Thơ Của Quê Hương Làng Cảnh VN">
            <a:hlinkClick r:id="" action="ppaction://media"/>
            <a:extLst>
              <a:ext uri="{FF2B5EF4-FFF2-40B4-BE49-F238E27FC236}">
                <a16:creationId xmlns:a16="http://schemas.microsoft.com/office/drawing/2014/main" id="{F1582224-D945-1561-108B-83405E012B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1266" y="1991863"/>
            <a:ext cx="5281463" cy="297082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 name="Group 1">
            <a:extLst>
              <a:ext uri="{FF2B5EF4-FFF2-40B4-BE49-F238E27FC236}">
                <a16:creationId xmlns:a16="http://schemas.microsoft.com/office/drawing/2014/main" id="{796F8150-E947-315D-5198-6AB697D30BB2}"/>
              </a:ext>
            </a:extLst>
          </p:cNvPr>
          <p:cNvGrpSpPr/>
          <p:nvPr/>
        </p:nvGrpSpPr>
        <p:grpSpPr>
          <a:xfrm>
            <a:off x="1159328" y="1149987"/>
            <a:ext cx="7016726" cy="3719875"/>
            <a:chOff x="5748700" y="2660662"/>
            <a:chExt cx="7255050" cy="4954353"/>
          </a:xfrm>
        </p:grpSpPr>
        <p:sp>
          <p:nvSpPr>
            <p:cNvPr id="3" name="Freeform 16">
              <a:extLst>
                <a:ext uri="{FF2B5EF4-FFF2-40B4-BE49-F238E27FC236}">
                  <a16:creationId xmlns:a16="http://schemas.microsoft.com/office/drawing/2014/main" id="{407AB35B-F45F-32EA-C03A-08B68287118F}"/>
                </a:ext>
              </a:extLst>
            </p:cNvPr>
            <p:cNvSpPr/>
            <p:nvPr/>
          </p:nvSpPr>
          <p:spPr>
            <a:xfrm>
              <a:off x="5748700" y="3995924"/>
              <a:ext cx="7255050" cy="3619091"/>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4" name="Group 3">
              <a:extLst>
                <a:ext uri="{FF2B5EF4-FFF2-40B4-BE49-F238E27FC236}">
                  <a16:creationId xmlns:a16="http://schemas.microsoft.com/office/drawing/2014/main" id="{455407E2-029D-B561-93D6-016D0A328725}"/>
                </a:ext>
              </a:extLst>
            </p:cNvPr>
            <p:cNvGrpSpPr/>
            <p:nvPr/>
          </p:nvGrpSpPr>
          <p:grpSpPr>
            <a:xfrm>
              <a:off x="7315944" y="2660662"/>
              <a:ext cx="4120559" cy="1660256"/>
              <a:chOff x="7315944" y="1028700"/>
              <a:chExt cx="4120559" cy="1660256"/>
            </a:xfrm>
          </p:grpSpPr>
          <p:grpSp>
            <p:nvGrpSpPr>
              <p:cNvPr id="6" name="Group 15">
                <a:extLst>
                  <a:ext uri="{FF2B5EF4-FFF2-40B4-BE49-F238E27FC236}">
                    <a16:creationId xmlns:a16="http://schemas.microsoft.com/office/drawing/2014/main" id="{2FD484E5-3A1F-0E13-0A38-39DEF0A3474C}"/>
                  </a:ext>
                </a:extLst>
              </p:cNvPr>
              <p:cNvGrpSpPr/>
              <p:nvPr/>
            </p:nvGrpSpPr>
            <p:grpSpPr>
              <a:xfrm>
                <a:off x="7433832" y="1028700"/>
                <a:ext cx="3400513" cy="1660256"/>
                <a:chOff x="0" y="-38100"/>
                <a:chExt cx="895608" cy="1266955"/>
              </a:xfrm>
            </p:grpSpPr>
            <p:sp>
              <p:nvSpPr>
                <p:cNvPr id="8" name="Freeform 16">
                  <a:extLst>
                    <a:ext uri="{FF2B5EF4-FFF2-40B4-BE49-F238E27FC236}">
                      <a16:creationId xmlns:a16="http://schemas.microsoft.com/office/drawing/2014/main" id="{930B6DC4-7F95-6FC0-E3E4-32A5EBF0FBBC}"/>
                    </a:ext>
                  </a:extLst>
                </p:cNvPr>
                <p:cNvSpPr/>
                <p:nvPr/>
              </p:nvSpPr>
              <p:spPr>
                <a:xfrm>
                  <a:off x="127545" y="494397"/>
                  <a:ext cx="768063" cy="734458"/>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9" name="TextBox 17">
                  <a:extLst>
                    <a:ext uri="{FF2B5EF4-FFF2-40B4-BE49-F238E27FC236}">
                      <a16:creationId xmlns:a16="http://schemas.microsoft.com/office/drawing/2014/main" id="{A7C44904-4740-DC23-173B-FE8AC40E508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7" name="TextBox 9">
                <a:extLst>
                  <a:ext uri="{FF2B5EF4-FFF2-40B4-BE49-F238E27FC236}">
                    <a16:creationId xmlns:a16="http://schemas.microsoft.com/office/drawing/2014/main" id="{56E72F2B-4794-B2CA-6F04-4632BAB5203A}"/>
                  </a:ext>
                </a:extLst>
              </p:cNvPr>
              <p:cNvSpPr txBox="1"/>
              <p:nvPr/>
            </p:nvSpPr>
            <p:spPr>
              <a:xfrm>
                <a:off x="7315944" y="1958791"/>
                <a:ext cx="4120559" cy="491897"/>
              </a:xfrm>
              <a:prstGeom prst="rect">
                <a:avLst/>
              </a:prstGeom>
            </p:spPr>
            <p:txBody>
              <a:bodyPr wrap="square" lIns="0" tIns="0" rIns="0" bIns="0" rtlCol="0" anchor="t">
                <a:spAutoFit/>
              </a:bodyPr>
              <a:lstStyle/>
              <a:p>
                <a:pPr algn="ctr"/>
                <a:r>
                  <a:rPr lang="en-US" sz="2400" b="1" dirty="0">
                    <a:solidFill>
                      <a:schemeClr val="accent4">
                        <a:lumMod val="75000"/>
                      </a:schemeClr>
                    </a:solidFill>
                    <a:latin typeface="Arial" panose="020B0604020202020204" pitchFamily="34" charset="0"/>
                    <a:cs typeface="Arial" panose="020B0604020202020204" pitchFamily="34" charset="0"/>
                  </a:rPr>
                  <a:t>Kết </a:t>
                </a:r>
                <a:r>
                  <a:rPr lang="en-US" sz="2400" b="1" dirty="0" err="1">
                    <a:solidFill>
                      <a:schemeClr val="accent4">
                        <a:lumMod val="75000"/>
                      </a:schemeClr>
                    </a:solidFill>
                    <a:latin typeface="Arial" panose="020B0604020202020204" pitchFamily="34" charset="0"/>
                    <a:cs typeface="Arial" panose="020B0604020202020204" pitchFamily="34" charset="0"/>
                  </a:rPr>
                  <a:t>luận</a:t>
                </a:r>
                <a:endParaRPr lang="en-US" sz="2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CDA3FEE8-297E-407B-5D35-C5ADC98BCD50}"/>
                </a:ext>
              </a:extLst>
            </p:cNvPr>
            <p:cNvSpPr txBox="1"/>
            <p:nvPr/>
          </p:nvSpPr>
          <p:spPr>
            <a:xfrm>
              <a:off x="6346691" y="4372828"/>
              <a:ext cx="6059064" cy="2998446"/>
            </a:xfrm>
            <a:prstGeom prst="rect">
              <a:avLst/>
            </a:prstGeom>
          </p:spPr>
          <p:txBody>
            <a:bodyPr wrap="square" lIns="0" tIns="0" rIns="0" bIns="0" rtlCol="0" anchor="t">
              <a:spAutoFit/>
            </a:bodyPr>
            <a:lstStyle/>
            <a:p>
              <a:pPr algn="just">
                <a:lnSpc>
                  <a:spcPct val="150000"/>
                </a:lnSpc>
              </a:pPr>
              <a:r>
                <a:rPr lang="vi-VN" sz="2000" dirty="0">
                  <a:solidFill>
                    <a:srgbClr val="080808"/>
                  </a:solidFill>
                  <a:latin typeface="Arial" panose="020B0604020202020204" pitchFamily="34" charset="0"/>
                  <a:cs typeface="Arial" panose="020B0604020202020204" pitchFamily="34" charset="0"/>
                </a:rPr>
                <a:t>Cảnh thu hiện lên vô cùng quen thuộc đối với làng quê Bắc Bộ nhưng lại đìu hiu, vắng, lạnh và cái lạnh dường như thấm vào cả không gian. Phải chăng cái lạnh của không gian cũng chính là cái lạnh của lòng người?</a:t>
              </a:r>
              <a:endParaRPr lang="en-US" sz="2000" dirty="0">
                <a:solidFill>
                  <a:srgbClr val="080808"/>
                </a:solidFill>
                <a:latin typeface="Arial" panose="020B0604020202020204" pitchFamily="34" charset="0"/>
                <a:cs typeface="Arial" panose="020B0604020202020204" pitchFamily="34" charset="0"/>
              </a:endParaRPr>
            </a:p>
          </p:txBody>
        </p:sp>
      </p:grpSp>
      <p:sp>
        <p:nvSpPr>
          <p:cNvPr id="10" name="Google Shape;48;p2">
            <a:extLst>
              <a:ext uri="{FF2B5EF4-FFF2-40B4-BE49-F238E27FC236}">
                <a16:creationId xmlns:a16="http://schemas.microsoft.com/office/drawing/2014/main" id="{C7E83B2E-8FBD-F40D-4960-5B4ACCC0E70A}"/>
              </a:ext>
            </a:extLst>
          </p:cNvPr>
          <p:cNvSpPr/>
          <p:nvPr/>
        </p:nvSpPr>
        <p:spPr>
          <a:xfrm>
            <a:off x="967946" y="984060"/>
            <a:ext cx="7208108" cy="657165"/>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a.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đề</a:t>
            </a:r>
            <a:endParaRPr lang="en-VN" sz="2200" b="1" dirty="0">
              <a:solidFill>
                <a:srgbClr val="FF0000"/>
              </a:solidFill>
              <a:latin typeface="Arial" panose="020B0604020202020204" pitchFamily="34" charset="0"/>
              <a:cs typeface="Arial" panose="020B0604020202020204" pitchFamily="34" charset="0"/>
            </a:endParaRPr>
          </a:p>
        </p:txBody>
      </p:sp>
      <p:sp>
        <p:nvSpPr>
          <p:cNvPr id="11" name="Google Shape;48;p2">
            <a:extLst>
              <a:ext uri="{FF2B5EF4-FFF2-40B4-BE49-F238E27FC236}">
                <a16:creationId xmlns:a16="http://schemas.microsoft.com/office/drawing/2014/main" id="{9EB35176-36CB-B625-7A78-26AC7760A5B0}"/>
              </a:ext>
            </a:extLst>
          </p:cNvPr>
          <p:cNvSpPr/>
          <p:nvPr/>
        </p:nvSpPr>
        <p:spPr>
          <a:xfrm>
            <a:off x="967946" y="466868"/>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82888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0" name="Group 19">
            <a:extLst>
              <a:ext uri="{FF2B5EF4-FFF2-40B4-BE49-F238E27FC236}">
                <a16:creationId xmlns:a16="http://schemas.microsoft.com/office/drawing/2014/main" id="{3F7BB96F-3AED-3784-8400-AC30861476CF}"/>
              </a:ext>
            </a:extLst>
          </p:cNvPr>
          <p:cNvGrpSpPr/>
          <p:nvPr/>
        </p:nvGrpSpPr>
        <p:grpSpPr>
          <a:xfrm>
            <a:off x="4815065" y="1607074"/>
            <a:ext cx="3806421" cy="3116361"/>
            <a:chOff x="4758463" y="1143001"/>
            <a:chExt cx="3828883" cy="3224893"/>
          </a:xfrm>
        </p:grpSpPr>
        <p:grpSp>
          <p:nvGrpSpPr>
            <p:cNvPr id="14" name="Group 13">
              <a:extLst>
                <a:ext uri="{FF2B5EF4-FFF2-40B4-BE49-F238E27FC236}">
                  <a16:creationId xmlns:a16="http://schemas.microsoft.com/office/drawing/2014/main" id="{11F970BB-36DC-6F8D-056F-90A91710CECB}"/>
                </a:ext>
              </a:extLst>
            </p:cNvPr>
            <p:cNvGrpSpPr/>
            <p:nvPr/>
          </p:nvGrpSpPr>
          <p:grpSpPr>
            <a:xfrm>
              <a:off x="4758463" y="1143001"/>
              <a:ext cx="3828883" cy="3224893"/>
              <a:chOff x="10733390" y="781199"/>
              <a:chExt cx="6969921" cy="8477101"/>
            </a:xfrm>
          </p:grpSpPr>
          <p:sp>
            <p:nvSpPr>
              <p:cNvPr id="16" name="AutoShape 8">
                <a:extLst>
                  <a:ext uri="{FF2B5EF4-FFF2-40B4-BE49-F238E27FC236}">
                    <a16:creationId xmlns:a16="http://schemas.microsoft.com/office/drawing/2014/main" id="{0A93D49E-49F9-6C0C-AEDD-2907F9693791}"/>
                  </a:ext>
                </a:extLst>
              </p:cNvPr>
              <p:cNvSpPr/>
              <p:nvPr/>
            </p:nvSpPr>
            <p:spPr>
              <a:xfrm>
                <a:off x="11681838" y="781199"/>
                <a:ext cx="6021473" cy="8229600"/>
              </a:xfrm>
              <a:prstGeom prst="rect">
                <a:avLst/>
              </a:prstGeom>
              <a:solidFill>
                <a:srgbClr val="DB9463"/>
              </a:solidFill>
            </p:spPr>
          </p:sp>
          <p:sp>
            <p:nvSpPr>
              <p:cNvPr id="17" name="AutoShape 9">
                <a:extLst>
                  <a:ext uri="{FF2B5EF4-FFF2-40B4-BE49-F238E27FC236}">
                    <a16:creationId xmlns:a16="http://schemas.microsoft.com/office/drawing/2014/main" id="{5841FFFB-301B-9B35-4EA6-A508B5783B0B}"/>
                  </a:ext>
                </a:extLst>
              </p:cNvPr>
              <p:cNvSpPr/>
              <p:nvPr/>
            </p:nvSpPr>
            <p:spPr>
              <a:xfrm>
                <a:off x="10733390" y="1028701"/>
                <a:ext cx="6682763" cy="8229599"/>
              </a:xfrm>
              <a:prstGeom prst="rect">
                <a:avLst/>
              </a:prstGeom>
              <a:solidFill>
                <a:schemeClr val="accent5">
                  <a:lumMod val="20000"/>
                  <a:lumOff val="80000"/>
                </a:schemeClr>
              </a:solidFill>
            </p:spPr>
          </p:sp>
        </p:grpSp>
        <p:sp>
          <p:nvSpPr>
            <p:cNvPr id="19" name="TextBox 18">
              <a:extLst>
                <a:ext uri="{FF2B5EF4-FFF2-40B4-BE49-F238E27FC236}">
                  <a16:creationId xmlns:a16="http://schemas.microsoft.com/office/drawing/2014/main" id="{759E21BF-99DB-810D-CDE8-F16833B685DE}"/>
                </a:ext>
              </a:extLst>
            </p:cNvPr>
            <p:cNvSpPr txBox="1"/>
            <p:nvPr/>
          </p:nvSpPr>
          <p:spPr>
            <a:xfrm>
              <a:off x="4836695" y="2257168"/>
              <a:ext cx="3592903" cy="90240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“Sóng biếc theo làn hơi </a:t>
              </a:r>
              <a:r>
                <a:rPr lang="vi-VN" sz="1800" i="1" dirty="0" err="1">
                  <a:solidFill>
                    <a:srgbClr val="080808"/>
                  </a:solidFill>
                  <a:latin typeface="Arial" panose="020B0604020202020204" pitchFamily="34" charset="0"/>
                  <a:ea typeface="Calibri" panose="020F0502020204030204" pitchFamily="34" charset="0"/>
                  <a:cs typeface="Arial" panose="020B0604020202020204" pitchFamily="34" charset="0"/>
                </a:rPr>
                <a:t>gợn</a:t>
              </a: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 tí</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Lá vàng trong gió khẽ đưa vèo”</a:t>
              </a:r>
            </a:p>
          </p:txBody>
        </p:sp>
      </p:grpSp>
      <p:sp>
        <p:nvSpPr>
          <p:cNvPr id="21" name="Google Shape;48;p2">
            <a:extLst>
              <a:ext uri="{FF2B5EF4-FFF2-40B4-BE49-F238E27FC236}">
                <a16:creationId xmlns:a16="http://schemas.microsoft.com/office/drawing/2014/main" id="{2434B3A8-DFDB-3B74-A7D8-492E7FE328F6}"/>
              </a:ext>
            </a:extLst>
          </p:cNvPr>
          <p:cNvSpPr/>
          <p:nvPr/>
        </p:nvSpPr>
        <p:spPr>
          <a:xfrm>
            <a:off x="967946" y="367157"/>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22" name="Google Shape;48;p2">
            <a:extLst>
              <a:ext uri="{FF2B5EF4-FFF2-40B4-BE49-F238E27FC236}">
                <a16:creationId xmlns:a16="http://schemas.microsoft.com/office/drawing/2014/main" id="{AA65CE7F-B085-45C7-1115-F3075E0D5698}"/>
              </a:ext>
            </a:extLst>
          </p:cNvPr>
          <p:cNvSpPr/>
          <p:nvPr/>
        </p:nvSpPr>
        <p:spPr>
          <a:xfrm>
            <a:off x="967946" y="889907"/>
            <a:ext cx="7208108" cy="657165"/>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b.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thực</a:t>
            </a:r>
            <a:endParaRPr lang="en-VN" sz="2200" b="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E426C48-5FBA-CDBF-02C4-BB4B5EE27910}"/>
              </a:ext>
            </a:extLst>
          </p:cNvPr>
          <p:cNvPicPr>
            <a:picLocks noChangeAspect="1"/>
          </p:cNvPicPr>
          <p:nvPr/>
        </p:nvPicPr>
        <p:blipFill>
          <a:blip r:embed="rId3"/>
          <a:stretch>
            <a:fillRect/>
          </a:stretch>
        </p:blipFill>
        <p:spPr>
          <a:xfrm>
            <a:off x="752815" y="1994215"/>
            <a:ext cx="3649598" cy="2433065"/>
          </a:xfrm>
          <a:prstGeom prst="rect">
            <a:avLst/>
          </a:prstGeom>
        </p:spPr>
      </p:pic>
    </p:spTree>
    <p:extLst>
      <p:ext uri="{BB962C8B-B14F-4D97-AF65-F5344CB8AC3E}">
        <p14:creationId xmlns:p14="http://schemas.microsoft.com/office/powerpoint/2010/main" val="125039571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400" decel="100000"/>
                                        <p:tgtEl>
                                          <p:spTgt spid="22"/>
                                        </p:tgtEl>
                                      </p:cBhvr>
                                    </p:animEffect>
                                    <p:anim calcmode="lin" valueType="num">
                                      <p:cBhvr>
                                        <p:cTn id="8" dur="400" decel="100000" fill="hold"/>
                                        <p:tgtEl>
                                          <p:spTgt spid="22"/>
                                        </p:tgtEl>
                                        <p:attrNameLst>
                                          <p:attrName>style.rotation</p:attrName>
                                        </p:attrNameLst>
                                      </p:cBhvr>
                                      <p:tavLst>
                                        <p:tav tm="0">
                                          <p:val>
                                            <p:fltVal val="-90"/>
                                          </p:val>
                                        </p:tav>
                                        <p:tav tm="100000">
                                          <p:val>
                                            <p:fltVal val="0"/>
                                          </p:val>
                                        </p:tav>
                                      </p:tavLst>
                                    </p:anim>
                                    <p:anim calcmode="lin" valueType="num">
                                      <p:cBhvr>
                                        <p:cTn id="9" dur="400" decel="100000" fill="hold"/>
                                        <p:tgtEl>
                                          <p:spTgt spid="22"/>
                                        </p:tgtEl>
                                        <p:attrNameLst>
                                          <p:attrName>ppt_x</p:attrName>
                                        </p:attrNameLst>
                                      </p:cBhvr>
                                      <p:tavLst>
                                        <p:tav tm="0">
                                          <p:val>
                                            <p:strVal val="#ppt_x+0.4"/>
                                          </p:val>
                                        </p:tav>
                                        <p:tav tm="100000">
                                          <p:val>
                                            <p:strVal val="#ppt_x-0.05"/>
                                          </p:val>
                                        </p:tav>
                                      </p:tavLst>
                                    </p:anim>
                                    <p:anim calcmode="lin" valueType="num">
                                      <p:cBhvr>
                                        <p:cTn id="10" dur="400" decel="100000" fill="hold"/>
                                        <p:tgtEl>
                                          <p:spTgt spid="2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 name="Group 1">
            <a:extLst>
              <a:ext uri="{FF2B5EF4-FFF2-40B4-BE49-F238E27FC236}">
                <a16:creationId xmlns:a16="http://schemas.microsoft.com/office/drawing/2014/main" id="{60B565C0-6DA3-ED42-1509-D294F83B0B1F}"/>
              </a:ext>
            </a:extLst>
          </p:cNvPr>
          <p:cNvGrpSpPr/>
          <p:nvPr/>
        </p:nvGrpSpPr>
        <p:grpSpPr>
          <a:xfrm>
            <a:off x="2145819" y="1158876"/>
            <a:ext cx="4636221" cy="339300"/>
            <a:chOff x="1857991" y="1272727"/>
            <a:chExt cx="5177400" cy="339300"/>
          </a:xfrm>
        </p:grpSpPr>
        <p:cxnSp>
          <p:nvCxnSpPr>
            <p:cNvPr id="974" name="Google Shape;974;p83"/>
            <p:cNvCxnSpPr>
              <a:cxnSpLocks/>
            </p:cNvCxnSpPr>
            <p:nvPr/>
          </p:nvCxnSpPr>
          <p:spPr>
            <a:xfrm rot="5400000">
              <a:off x="29826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grpSp>
      <p:grpSp>
        <p:nvGrpSpPr>
          <p:cNvPr id="9" name="Group 8">
            <a:extLst>
              <a:ext uri="{FF2B5EF4-FFF2-40B4-BE49-F238E27FC236}">
                <a16:creationId xmlns:a16="http://schemas.microsoft.com/office/drawing/2014/main" id="{86293FEF-0D10-97E0-0678-5177E0294B0B}"/>
              </a:ext>
            </a:extLst>
          </p:cNvPr>
          <p:cNvGrpSpPr/>
          <p:nvPr/>
        </p:nvGrpSpPr>
        <p:grpSpPr>
          <a:xfrm>
            <a:off x="1056037" y="1970729"/>
            <a:ext cx="2283754" cy="371141"/>
            <a:chOff x="3141318" y="2617400"/>
            <a:chExt cx="2589600" cy="292800"/>
          </a:xfrm>
        </p:grpSpPr>
        <p:cxnSp>
          <p:nvCxnSpPr>
            <p:cNvPr id="977" name="Google Shape;977;p83"/>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7" name="TextBox 6">
            <a:extLst>
              <a:ext uri="{FF2B5EF4-FFF2-40B4-BE49-F238E27FC236}">
                <a16:creationId xmlns:a16="http://schemas.microsoft.com/office/drawing/2014/main" id="{F09CD1DB-A6F2-DB6D-8ED2-4E1D3BF652EB}"/>
              </a:ext>
            </a:extLst>
          </p:cNvPr>
          <p:cNvSpPr txBox="1"/>
          <p:nvPr/>
        </p:nvSpPr>
        <p:spPr>
          <a:xfrm>
            <a:off x="1000846" y="1467382"/>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Sắc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màu</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01A02DE-32DC-BB6B-A1FE-E209008E14F6}"/>
              </a:ext>
            </a:extLst>
          </p:cNvPr>
          <p:cNvSpPr txBox="1"/>
          <p:nvPr/>
        </p:nvSpPr>
        <p:spPr>
          <a:xfrm>
            <a:off x="283721" y="2329330"/>
            <a:ext cx="1817286"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M</a:t>
            </a:r>
            <a:r>
              <a:rPr lang="vi-VN" sz="1600" dirty="0" err="1">
                <a:solidFill>
                  <a:srgbClr val="080808"/>
                </a:solidFill>
                <a:latin typeface="Arial" panose="020B0604020202020204" pitchFamily="34" charset="0"/>
                <a:ea typeface="Calibri" panose="020F0502020204030204" pitchFamily="34" charset="0"/>
                <a:cs typeface="Arial" panose="020B0604020202020204" pitchFamily="34" charset="0"/>
              </a:rPr>
              <a:t>àu</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xanh biếc của sóng nước</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25D6C3-C4E9-9282-4D9D-59F964C650CF}"/>
              </a:ext>
            </a:extLst>
          </p:cNvPr>
          <p:cNvSpPr txBox="1"/>
          <p:nvPr/>
        </p:nvSpPr>
        <p:spPr>
          <a:xfrm>
            <a:off x="2402498" y="2468365"/>
            <a:ext cx="1817286"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Sắc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vàng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lá</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5D35D6-24A6-8B99-DA39-4320457E5795}"/>
              </a:ext>
            </a:extLst>
          </p:cNvPr>
          <p:cNvSpPr txBox="1"/>
          <p:nvPr/>
        </p:nvSpPr>
        <p:spPr>
          <a:xfrm>
            <a:off x="5653410" y="1475030"/>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Đường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nét</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48FA494-1F9D-F763-7933-C9B5EAEC1D32}"/>
              </a:ext>
            </a:extLst>
          </p:cNvPr>
          <p:cNvSpPr txBox="1"/>
          <p:nvPr/>
        </p:nvSpPr>
        <p:spPr>
          <a:xfrm>
            <a:off x="4782093" y="2329329"/>
            <a:ext cx="1303191"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Gió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thoáng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nhẹ</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5AA3BC-5936-DEAE-5D44-DD07A6148E32}"/>
              </a:ext>
            </a:extLst>
          </p:cNvPr>
          <p:cNvSpPr txBox="1"/>
          <p:nvPr/>
        </p:nvSpPr>
        <p:spPr>
          <a:xfrm>
            <a:off x="7667470" y="2367867"/>
            <a:ext cx="1303191"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Sóng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gợn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nhẹ</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nhàng</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C2B632-8FD8-2C93-7D07-4CF745951BF0}"/>
              </a:ext>
            </a:extLst>
          </p:cNvPr>
          <p:cNvSpPr txBox="1"/>
          <p:nvPr/>
        </p:nvSpPr>
        <p:spPr>
          <a:xfrm>
            <a:off x="2868095" y="223600"/>
            <a:ext cx="3571825" cy="87203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“Sóng biếc theo làn hơi </a:t>
            </a:r>
            <a:r>
              <a:rPr lang="vi-VN" sz="1800" i="1" dirty="0" err="1">
                <a:solidFill>
                  <a:srgbClr val="080808"/>
                </a:solidFill>
                <a:latin typeface="Arial" panose="020B0604020202020204" pitchFamily="34" charset="0"/>
                <a:ea typeface="Calibri" panose="020F0502020204030204" pitchFamily="34" charset="0"/>
                <a:cs typeface="Arial" panose="020B0604020202020204" pitchFamily="34" charset="0"/>
              </a:rPr>
              <a:t>gợn</a:t>
            </a: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 tí</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Lá vàng trong gió khẽ đưa vèo”</a:t>
            </a:r>
          </a:p>
        </p:txBody>
      </p:sp>
      <p:grpSp>
        <p:nvGrpSpPr>
          <p:cNvPr id="4" name="Group 3">
            <a:extLst>
              <a:ext uri="{FF2B5EF4-FFF2-40B4-BE49-F238E27FC236}">
                <a16:creationId xmlns:a16="http://schemas.microsoft.com/office/drawing/2014/main" id="{CCC30190-E107-E022-1C1F-77617235CE16}"/>
              </a:ext>
            </a:extLst>
          </p:cNvPr>
          <p:cNvGrpSpPr/>
          <p:nvPr/>
        </p:nvGrpSpPr>
        <p:grpSpPr>
          <a:xfrm rot="10800000">
            <a:off x="1000846" y="3163472"/>
            <a:ext cx="2283755" cy="371142"/>
            <a:chOff x="3141318" y="2617400"/>
            <a:chExt cx="2589600" cy="292800"/>
          </a:xfrm>
        </p:grpSpPr>
        <p:cxnSp>
          <p:nvCxnSpPr>
            <p:cNvPr id="5" name="Google Shape;977;p83">
              <a:extLst>
                <a:ext uri="{FF2B5EF4-FFF2-40B4-BE49-F238E27FC236}">
                  <a16:creationId xmlns:a16="http://schemas.microsoft.com/office/drawing/2014/main" id="{D2A831C6-0E35-5C8E-0E08-CE41A9B1C2CD}"/>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6" name="Google Shape;978;p83">
              <a:extLst>
                <a:ext uri="{FF2B5EF4-FFF2-40B4-BE49-F238E27FC236}">
                  <a16:creationId xmlns:a16="http://schemas.microsoft.com/office/drawing/2014/main" id="{C9871D18-DA08-D77B-E1BF-9BBD5DA61CE1}"/>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8" name="TextBox 7">
            <a:extLst>
              <a:ext uri="{FF2B5EF4-FFF2-40B4-BE49-F238E27FC236}">
                <a16:creationId xmlns:a16="http://schemas.microsoft.com/office/drawing/2014/main" id="{501BB42F-1503-32A8-DB00-CC2B249BE3D3}"/>
              </a:ext>
            </a:extLst>
          </p:cNvPr>
          <p:cNvSpPr txBox="1"/>
          <p:nvPr/>
        </p:nvSpPr>
        <p:spPr>
          <a:xfrm>
            <a:off x="850365" y="3466863"/>
            <a:ext cx="2584185"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Hòa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thành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một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màu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sắc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kì</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diệu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trời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58953D2-E4F6-F865-0AD0-BDF40CB844BD}"/>
              </a:ext>
            </a:extLst>
          </p:cNvPr>
          <p:cNvGrpSpPr/>
          <p:nvPr/>
        </p:nvGrpSpPr>
        <p:grpSpPr>
          <a:xfrm>
            <a:off x="5433689" y="1970097"/>
            <a:ext cx="2807084" cy="339300"/>
            <a:chOff x="1857991" y="1208657"/>
            <a:chExt cx="5177400" cy="339300"/>
          </a:xfrm>
        </p:grpSpPr>
        <p:cxnSp>
          <p:nvCxnSpPr>
            <p:cNvPr id="13" name="Google Shape;974;p83">
              <a:extLst>
                <a:ext uri="{FF2B5EF4-FFF2-40B4-BE49-F238E27FC236}">
                  <a16:creationId xmlns:a16="http://schemas.microsoft.com/office/drawing/2014/main" id="{59B9EC21-2A7F-7467-3306-357BE12963E5}"/>
                </a:ext>
              </a:extLst>
            </p:cNvPr>
            <p:cNvCxnSpPr>
              <a:cxnSpLocks/>
            </p:cNvCxnSpPr>
            <p:nvPr/>
          </p:nvCxnSpPr>
          <p:spPr>
            <a:xfrm rot="5400000">
              <a:off x="29826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14" name="Google Shape;975;p83">
              <a:extLst>
                <a:ext uri="{FF2B5EF4-FFF2-40B4-BE49-F238E27FC236}">
                  <a16:creationId xmlns:a16="http://schemas.microsoft.com/office/drawing/2014/main" id="{126938A0-D99F-7C70-402B-D38ACC69C35D}"/>
                </a:ext>
              </a:extLst>
            </p:cNvPr>
            <p:cNvCxnSpPr>
              <a:cxnSpLocks/>
            </p:cNvCxnSpPr>
            <p:nvPr/>
          </p:nvCxnSpPr>
          <p:spPr>
            <a:xfrm rot="-5400000" flipH="1">
              <a:off x="55713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15" name="Google Shape;976;p83">
              <a:extLst>
                <a:ext uri="{FF2B5EF4-FFF2-40B4-BE49-F238E27FC236}">
                  <a16:creationId xmlns:a16="http://schemas.microsoft.com/office/drawing/2014/main" id="{7B06019A-47BF-21FB-3694-10040C029DC8}"/>
                </a:ext>
              </a:extLst>
            </p:cNvPr>
            <p:cNvCxnSpPr>
              <a:cxnSpLocks/>
            </p:cNvCxnSpPr>
            <p:nvPr/>
          </p:nvCxnSpPr>
          <p:spPr>
            <a:xfrm rot="-5400000" flipH="1">
              <a:off x="4277341" y="1378007"/>
              <a:ext cx="339300" cy="600"/>
            </a:xfrm>
            <a:prstGeom prst="bentConnector3">
              <a:avLst>
                <a:gd name="adj1" fmla="val 49982"/>
              </a:avLst>
            </a:prstGeom>
            <a:noFill/>
            <a:ln w="19050" cap="flat" cmpd="sng">
              <a:solidFill>
                <a:schemeClr val="accent4"/>
              </a:solidFill>
              <a:prstDash val="solid"/>
              <a:round/>
              <a:headEnd type="none" w="med" len="med"/>
              <a:tailEnd type="oval" w="med" len="med"/>
            </a:ln>
          </p:spPr>
        </p:cxnSp>
      </p:grpSp>
      <p:sp>
        <p:nvSpPr>
          <p:cNvPr id="16" name="TextBox 15">
            <a:extLst>
              <a:ext uri="{FF2B5EF4-FFF2-40B4-BE49-F238E27FC236}">
                <a16:creationId xmlns:a16="http://schemas.microsoft.com/office/drawing/2014/main" id="{644AF35A-D19F-B38F-9096-7FFAA81264AA}"/>
              </a:ext>
            </a:extLst>
          </p:cNvPr>
          <p:cNvSpPr txBox="1"/>
          <p:nvPr/>
        </p:nvSpPr>
        <p:spPr>
          <a:xfrm>
            <a:off x="6007583" y="2367868"/>
            <a:ext cx="1786574"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Lá</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vàng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trong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gió</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bay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khẽ</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khàng</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C31381D-342B-5379-0571-5C6C290D458E}"/>
              </a:ext>
            </a:extLst>
          </p:cNvPr>
          <p:cNvGrpSpPr/>
          <p:nvPr/>
        </p:nvGrpSpPr>
        <p:grpSpPr>
          <a:xfrm rot="10800000">
            <a:off x="5682106" y="3163472"/>
            <a:ext cx="2283755" cy="371142"/>
            <a:chOff x="3141318" y="2617400"/>
            <a:chExt cx="2589600" cy="292800"/>
          </a:xfrm>
        </p:grpSpPr>
        <p:cxnSp>
          <p:nvCxnSpPr>
            <p:cNvPr id="27" name="Google Shape;977;p83">
              <a:extLst>
                <a:ext uri="{FF2B5EF4-FFF2-40B4-BE49-F238E27FC236}">
                  <a16:creationId xmlns:a16="http://schemas.microsoft.com/office/drawing/2014/main" id="{D5B7D503-5DED-8303-10BC-4EB46C015B0E}"/>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28" name="Google Shape;978;p83">
              <a:extLst>
                <a:ext uri="{FF2B5EF4-FFF2-40B4-BE49-F238E27FC236}">
                  <a16:creationId xmlns:a16="http://schemas.microsoft.com/office/drawing/2014/main" id="{099C6847-ED84-E121-7DF6-71A5BE313FDE}"/>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29" name="TextBox 28">
            <a:extLst>
              <a:ext uri="{FF2B5EF4-FFF2-40B4-BE49-F238E27FC236}">
                <a16:creationId xmlns:a16="http://schemas.microsoft.com/office/drawing/2014/main" id="{9BE5239B-0E78-2A28-E524-675E9706D674}"/>
              </a:ext>
            </a:extLst>
          </p:cNvPr>
          <p:cNvSpPr txBox="1"/>
          <p:nvPr/>
        </p:nvSpPr>
        <p:spPr>
          <a:xfrm>
            <a:off x="5553586" y="3520388"/>
            <a:ext cx="2584185"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Tô</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đậm</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thêm</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sự</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tĩnh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lặng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mùa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Right Arrow 29252">
            <a:extLst>
              <a:ext uri="{FF2B5EF4-FFF2-40B4-BE49-F238E27FC236}">
                <a16:creationId xmlns:a16="http://schemas.microsoft.com/office/drawing/2014/main" id="{10AFB6CE-AA98-539B-5498-75D81D36CDDB}"/>
              </a:ext>
            </a:extLst>
          </p:cNvPr>
          <p:cNvSpPr/>
          <p:nvPr/>
        </p:nvSpPr>
        <p:spPr>
          <a:xfrm>
            <a:off x="463721" y="4548643"/>
            <a:ext cx="597119" cy="141480"/>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TextBox 30">
            <a:extLst>
              <a:ext uri="{FF2B5EF4-FFF2-40B4-BE49-F238E27FC236}">
                <a16:creationId xmlns:a16="http://schemas.microsoft.com/office/drawing/2014/main" id="{496A13BC-5BCC-46F4-3EAA-44E38F8BAD82}"/>
              </a:ext>
            </a:extLst>
          </p:cNvPr>
          <p:cNvSpPr txBox="1"/>
          <p:nvPr/>
        </p:nvSpPr>
        <p:spPr>
          <a:xfrm>
            <a:off x="1218292" y="4421192"/>
            <a:ext cx="7507246" cy="396381"/>
          </a:xfrm>
          <a:prstGeom prst="rect">
            <a:avLst/>
          </a:prstGeom>
          <a:solidFill>
            <a:schemeClr val="tx1">
              <a:lumMod val="10000"/>
              <a:lumOff val="90000"/>
            </a:schemeClr>
          </a:solidFill>
          <a:ln>
            <a:solidFill>
              <a:schemeClr val="accent4">
                <a:lumMod val="75000"/>
              </a:schemeClr>
            </a:solidFill>
          </a:ln>
        </p:spPr>
        <p:txBody>
          <a:bodyPr wrap="square" lIns="72000" tIns="0" rIns="72000" bIns="72000" anchor="ctr" anchorCtr="0">
            <a:spAutoFit/>
          </a:bodyPr>
          <a:lstStyle/>
          <a:p>
            <a:pPr lvl="0" algn="ctr">
              <a:lnSpc>
                <a:spcPct val="150000"/>
              </a:lnSpc>
              <a:buClr>
                <a:srgbClr val="233B4F"/>
              </a:buClr>
              <a:tabLst>
                <a:tab pos="200025" algn="l"/>
              </a:tabLst>
            </a:pP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Nghệ</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thuật</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lấy</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động</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tả</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tĩnh</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để</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nhấn</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mạnh</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sự</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tĩnh</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lặng</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thiên</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nhiên</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mùa</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thu</a:t>
            </a:r>
            <a:r>
              <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72941175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arn(inVertical)">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500"/>
                                        <p:tgtEl>
                                          <p:spTgt spid="30"/>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8" grpId="0"/>
      <p:bldP spid="24" grpId="0"/>
      <p:bldP spid="25" grpId="0"/>
      <p:bldP spid="3" grpId="0"/>
      <p:bldP spid="8" grpId="0"/>
      <p:bldP spid="16" grpId="0"/>
      <p:bldP spid="29" grpId="0"/>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 name="Group 1">
            <a:extLst>
              <a:ext uri="{FF2B5EF4-FFF2-40B4-BE49-F238E27FC236}">
                <a16:creationId xmlns:a16="http://schemas.microsoft.com/office/drawing/2014/main" id="{796F8150-E947-315D-5198-6AB697D30BB2}"/>
              </a:ext>
            </a:extLst>
          </p:cNvPr>
          <p:cNvGrpSpPr/>
          <p:nvPr/>
        </p:nvGrpSpPr>
        <p:grpSpPr>
          <a:xfrm>
            <a:off x="1063631" y="1166094"/>
            <a:ext cx="7016726" cy="3748583"/>
            <a:chOff x="5748700" y="2660662"/>
            <a:chExt cx="7255050" cy="4992588"/>
          </a:xfrm>
        </p:grpSpPr>
        <p:sp>
          <p:nvSpPr>
            <p:cNvPr id="3" name="Freeform 16">
              <a:extLst>
                <a:ext uri="{FF2B5EF4-FFF2-40B4-BE49-F238E27FC236}">
                  <a16:creationId xmlns:a16="http://schemas.microsoft.com/office/drawing/2014/main" id="{407AB35B-F45F-32EA-C03A-08B68287118F}"/>
                </a:ext>
              </a:extLst>
            </p:cNvPr>
            <p:cNvSpPr/>
            <p:nvPr/>
          </p:nvSpPr>
          <p:spPr>
            <a:xfrm>
              <a:off x="5748700" y="3775708"/>
              <a:ext cx="7255050" cy="387754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4" name="Group 3">
              <a:extLst>
                <a:ext uri="{FF2B5EF4-FFF2-40B4-BE49-F238E27FC236}">
                  <a16:creationId xmlns:a16="http://schemas.microsoft.com/office/drawing/2014/main" id="{455407E2-029D-B561-93D6-016D0A328725}"/>
                </a:ext>
              </a:extLst>
            </p:cNvPr>
            <p:cNvGrpSpPr/>
            <p:nvPr/>
          </p:nvGrpSpPr>
          <p:grpSpPr>
            <a:xfrm>
              <a:off x="7315943" y="2660662"/>
              <a:ext cx="4120559" cy="1520216"/>
              <a:chOff x="7315943" y="1028700"/>
              <a:chExt cx="4120559" cy="1520216"/>
            </a:xfrm>
          </p:grpSpPr>
          <p:grpSp>
            <p:nvGrpSpPr>
              <p:cNvPr id="6" name="Group 15">
                <a:extLst>
                  <a:ext uri="{FF2B5EF4-FFF2-40B4-BE49-F238E27FC236}">
                    <a16:creationId xmlns:a16="http://schemas.microsoft.com/office/drawing/2014/main" id="{2FD484E5-3A1F-0E13-0A38-39DEF0A3474C}"/>
                  </a:ext>
                </a:extLst>
              </p:cNvPr>
              <p:cNvGrpSpPr/>
              <p:nvPr/>
            </p:nvGrpSpPr>
            <p:grpSpPr>
              <a:xfrm>
                <a:off x="7433832" y="1028700"/>
                <a:ext cx="3400513" cy="1520216"/>
                <a:chOff x="0" y="-38100"/>
                <a:chExt cx="895608" cy="1160089"/>
              </a:xfrm>
            </p:grpSpPr>
            <p:sp>
              <p:nvSpPr>
                <p:cNvPr id="8" name="Freeform 16">
                  <a:extLst>
                    <a:ext uri="{FF2B5EF4-FFF2-40B4-BE49-F238E27FC236}">
                      <a16:creationId xmlns:a16="http://schemas.microsoft.com/office/drawing/2014/main" id="{930B6DC4-7F95-6FC0-E3E4-32A5EBF0FBBC}"/>
                    </a:ext>
                  </a:extLst>
                </p:cNvPr>
                <p:cNvSpPr/>
                <p:nvPr/>
              </p:nvSpPr>
              <p:spPr>
                <a:xfrm>
                  <a:off x="127545" y="494397"/>
                  <a:ext cx="768063" cy="62759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9" name="TextBox 17">
                  <a:extLst>
                    <a:ext uri="{FF2B5EF4-FFF2-40B4-BE49-F238E27FC236}">
                      <a16:creationId xmlns:a16="http://schemas.microsoft.com/office/drawing/2014/main" id="{A7C44904-4740-DC23-173B-FE8AC40E508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7" name="TextBox 9">
                <a:extLst>
                  <a:ext uri="{FF2B5EF4-FFF2-40B4-BE49-F238E27FC236}">
                    <a16:creationId xmlns:a16="http://schemas.microsoft.com/office/drawing/2014/main" id="{56E72F2B-4794-B2CA-6F04-4632BAB5203A}"/>
                  </a:ext>
                </a:extLst>
              </p:cNvPr>
              <p:cNvSpPr txBox="1"/>
              <p:nvPr/>
            </p:nvSpPr>
            <p:spPr>
              <a:xfrm>
                <a:off x="7315943" y="1881163"/>
                <a:ext cx="4120559" cy="491897"/>
              </a:xfrm>
              <a:prstGeom prst="rect">
                <a:avLst/>
              </a:prstGeom>
            </p:spPr>
            <p:txBody>
              <a:bodyPr wrap="square" lIns="0" tIns="0" rIns="0" bIns="0" rtlCol="0" anchor="t">
                <a:spAutoFit/>
              </a:bodyPr>
              <a:lstStyle/>
              <a:p>
                <a:pPr algn="ctr"/>
                <a:r>
                  <a:rPr lang="en-US" sz="2400" b="1" dirty="0">
                    <a:solidFill>
                      <a:schemeClr val="accent4">
                        <a:lumMod val="75000"/>
                      </a:schemeClr>
                    </a:solidFill>
                    <a:latin typeface="Arial" panose="020B0604020202020204" pitchFamily="34" charset="0"/>
                    <a:cs typeface="Arial" panose="020B0604020202020204" pitchFamily="34" charset="0"/>
                  </a:rPr>
                  <a:t>Kết </a:t>
                </a:r>
                <a:r>
                  <a:rPr lang="en-US" sz="2400" b="1" dirty="0" err="1">
                    <a:solidFill>
                      <a:schemeClr val="accent4">
                        <a:lumMod val="75000"/>
                      </a:schemeClr>
                    </a:solidFill>
                    <a:latin typeface="Arial" panose="020B0604020202020204" pitchFamily="34" charset="0"/>
                    <a:cs typeface="Arial" panose="020B0604020202020204" pitchFamily="34" charset="0"/>
                  </a:rPr>
                  <a:t>luận</a:t>
                </a:r>
                <a:endParaRPr lang="en-US" sz="2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CDA3FEE8-297E-407B-5D35-C5ADC98BCD50}"/>
                </a:ext>
              </a:extLst>
            </p:cNvPr>
            <p:cNvSpPr txBox="1"/>
            <p:nvPr/>
          </p:nvSpPr>
          <p:spPr>
            <a:xfrm>
              <a:off x="6220749" y="4222835"/>
              <a:ext cx="6310949" cy="3251995"/>
            </a:xfrm>
            <a:prstGeom prst="rect">
              <a:avLst/>
            </a:prstGeom>
          </p:spPr>
          <p:txBody>
            <a:bodyPr wrap="square" lIns="0" tIns="0" rIns="0" bIns="0" rtlCol="0" anchor="t">
              <a:spAutoFit/>
            </a:bodyPr>
            <a:lstStyle/>
            <a:p>
              <a:pPr algn="just">
                <a:lnSpc>
                  <a:spcPct val="150000"/>
                </a:lnSpc>
              </a:pPr>
              <a:r>
                <a:rPr lang="vi-VN" sz="1800" dirty="0">
                  <a:solidFill>
                    <a:srgbClr val="080808"/>
                  </a:solidFill>
                  <a:latin typeface="Arial" panose="020B0604020202020204" pitchFamily="34" charset="0"/>
                  <a:cs typeface="Arial" panose="020B0604020202020204" pitchFamily="34" charset="0"/>
                </a:rPr>
                <a:t>Phác họa mùa thu với những màu sắc hài hòa không gian tĩnh lặng với bao nhiêu những cử động nhưng vẫn im lìm, mỏng manh và nhỏ nhẹ. Để có thể cảm nhận những rung động mơ hồ, khe khẽ của vạn vật đất trời</a:t>
              </a:r>
              <a:r>
                <a:rPr lang="en-US" sz="1800" dirty="0">
                  <a:solidFill>
                    <a:srgbClr val="080808"/>
                  </a:solidFill>
                  <a:latin typeface="Arial" panose="020B0604020202020204" pitchFamily="34" charset="0"/>
                  <a:cs typeface="Arial" panose="020B0604020202020204" pitchFamily="34" charset="0"/>
                </a:rPr>
                <a:t>,</a:t>
              </a:r>
              <a:r>
                <a:rPr lang="vi-VN" sz="1800" dirty="0">
                  <a:solidFill>
                    <a:srgbClr val="080808"/>
                  </a:solidFill>
                  <a:latin typeface="Arial" panose="020B0604020202020204" pitchFamily="34" charset="0"/>
                  <a:cs typeface="Arial" panose="020B0604020202020204" pitchFamily="34" charset="0"/>
                </a:rPr>
                <a:t> chắc chắn tác giả phải là người hòa điều với thiên nhiên, và say đắm với nó mới có thể diễn tả một cách chân thực như vậy.</a:t>
              </a:r>
              <a:endParaRPr lang="en-US" sz="1800" dirty="0">
                <a:solidFill>
                  <a:srgbClr val="080808"/>
                </a:solidFill>
                <a:latin typeface="Arial" panose="020B0604020202020204" pitchFamily="34" charset="0"/>
                <a:cs typeface="Arial" panose="020B0604020202020204" pitchFamily="34" charset="0"/>
              </a:endParaRPr>
            </a:p>
          </p:txBody>
        </p:sp>
      </p:grpSp>
      <p:sp>
        <p:nvSpPr>
          <p:cNvPr id="10" name="Google Shape;48;p2">
            <a:extLst>
              <a:ext uri="{FF2B5EF4-FFF2-40B4-BE49-F238E27FC236}">
                <a16:creationId xmlns:a16="http://schemas.microsoft.com/office/drawing/2014/main" id="{C7E83B2E-8FBD-F40D-4960-5B4ACCC0E70A}"/>
              </a:ext>
            </a:extLst>
          </p:cNvPr>
          <p:cNvSpPr/>
          <p:nvPr/>
        </p:nvSpPr>
        <p:spPr>
          <a:xfrm>
            <a:off x="967937" y="1009211"/>
            <a:ext cx="7208108" cy="531291"/>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b.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thực</a:t>
            </a:r>
            <a:endParaRPr lang="en-VN" sz="2200" b="1" dirty="0">
              <a:solidFill>
                <a:srgbClr val="FF0000"/>
              </a:solidFill>
              <a:latin typeface="Arial" panose="020B0604020202020204" pitchFamily="34" charset="0"/>
              <a:cs typeface="Arial" panose="020B0604020202020204" pitchFamily="34" charset="0"/>
            </a:endParaRPr>
          </a:p>
        </p:txBody>
      </p:sp>
      <p:sp>
        <p:nvSpPr>
          <p:cNvPr id="12" name="Google Shape;48;p2">
            <a:extLst>
              <a:ext uri="{FF2B5EF4-FFF2-40B4-BE49-F238E27FC236}">
                <a16:creationId xmlns:a16="http://schemas.microsoft.com/office/drawing/2014/main" id="{80867429-8E2F-02EF-E6F8-613449614E7B}"/>
              </a:ext>
            </a:extLst>
          </p:cNvPr>
          <p:cNvSpPr/>
          <p:nvPr/>
        </p:nvSpPr>
        <p:spPr>
          <a:xfrm>
            <a:off x="967937" y="448926"/>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79901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 decel="100000"/>
                                        <p:tgtEl>
                                          <p:spTgt spid="10"/>
                                        </p:tgtEl>
                                      </p:cBhvr>
                                    </p:animEffect>
                                    <p:anim calcmode="lin" valueType="num">
                                      <p:cBhvr>
                                        <p:cTn id="11" dur="400" decel="100000" fill="hold"/>
                                        <p:tgtEl>
                                          <p:spTgt spid="10"/>
                                        </p:tgtEl>
                                        <p:attrNameLst>
                                          <p:attrName>style.rotation</p:attrName>
                                        </p:attrNameLst>
                                      </p:cBhvr>
                                      <p:tavLst>
                                        <p:tav tm="0">
                                          <p:val>
                                            <p:fltVal val="-90"/>
                                          </p:val>
                                        </p:tav>
                                        <p:tav tm="100000">
                                          <p:val>
                                            <p:fltVal val="0"/>
                                          </p:val>
                                        </p:tav>
                                      </p:tavLst>
                                    </p:anim>
                                    <p:anim calcmode="lin" valueType="num">
                                      <p:cBhvr>
                                        <p:cTn id="12" dur="400" decel="100000" fill="hold"/>
                                        <p:tgtEl>
                                          <p:spTgt spid="10"/>
                                        </p:tgtEl>
                                        <p:attrNameLst>
                                          <p:attrName>ppt_x</p:attrName>
                                        </p:attrNameLst>
                                      </p:cBhvr>
                                      <p:tavLst>
                                        <p:tav tm="0">
                                          <p:val>
                                            <p:strVal val="#ppt_x+0.4"/>
                                          </p:val>
                                        </p:tav>
                                        <p:tav tm="100000">
                                          <p:val>
                                            <p:strVal val="#ppt_x-0.05"/>
                                          </p:val>
                                        </p:tav>
                                      </p:tavLst>
                                    </p:anim>
                                    <p:anim calcmode="lin" valueType="num">
                                      <p:cBhvr>
                                        <p:cTn id="13" dur="400" decel="100000" fill="hold"/>
                                        <p:tgtEl>
                                          <p:spTgt spid="10"/>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10"/>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0" name="Group 19">
            <a:extLst>
              <a:ext uri="{FF2B5EF4-FFF2-40B4-BE49-F238E27FC236}">
                <a16:creationId xmlns:a16="http://schemas.microsoft.com/office/drawing/2014/main" id="{3F7BB96F-3AED-3784-8400-AC30861476CF}"/>
              </a:ext>
            </a:extLst>
          </p:cNvPr>
          <p:cNvGrpSpPr/>
          <p:nvPr/>
        </p:nvGrpSpPr>
        <p:grpSpPr>
          <a:xfrm>
            <a:off x="4720658" y="1607074"/>
            <a:ext cx="3892663" cy="3085376"/>
            <a:chOff x="4671713" y="1143001"/>
            <a:chExt cx="3915634" cy="3192829"/>
          </a:xfrm>
        </p:grpSpPr>
        <p:grpSp>
          <p:nvGrpSpPr>
            <p:cNvPr id="14" name="Group 13">
              <a:extLst>
                <a:ext uri="{FF2B5EF4-FFF2-40B4-BE49-F238E27FC236}">
                  <a16:creationId xmlns:a16="http://schemas.microsoft.com/office/drawing/2014/main" id="{11F970BB-36DC-6F8D-056F-90A91710CECB}"/>
                </a:ext>
              </a:extLst>
            </p:cNvPr>
            <p:cNvGrpSpPr/>
            <p:nvPr/>
          </p:nvGrpSpPr>
          <p:grpSpPr>
            <a:xfrm>
              <a:off x="4671713" y="1143001"/>
              <a:ext cx="3915634" cy="3192829"/>
              <a:chOff x="10575473" y="781199"/>
              <a:chExt cx="7127838" cy="8392816"/>
            </a:xfrm>
          </p:grpSpPr>
          <p:sp>
            <p:nvSpPr>
              <p:cNvPr id="16" name="AutoShape 8">
                <a:extLst>
                  <a:ext uri="{FF2B5EF4-FFF2-40B4-BE49-F238E27FC236}">
                    <a16:creationId xmlns:a16="http://schemas.microsoft.com/office/drawing/2014/main" id="{0A93D49E-49F9-6C0C-AEDD-2907F9693791}"/>
                  </a:ext>
                </a:extLst>
              </p:cNvPr>
              <p:cNvSpPr/>
              <p:nvPr/>
            </p:nvSpPr>
            <p:spPr>
              <a:xfrm>
                <a:off x="11681838" y="781199"/>
                <a:ext cx="6021473" cy="8229600"/>
              </a:xfrm>
              <a:prstGeom prst="rect">
                <a:avLst/>
              </a:prstGeom>
              <a:solidFill>
                <a:srgbClr val="DB9463"/>
              </a:solidFill>
            </p:spPr>
          </p:sp>
          <p:sp>
            <p:nvSpPr>
              <p:cNvPr id="17" name="AutoShape 9">
                <a:extLst>
                  <a:ext uri="{FF2B5EF4-FFF2-40B4-BE49-F238E27FC236}">
                    <a16:creationId xmlns:a16="http://schemas.microsoft.com/office/drawing/2014/main" id="{5841FFFB-301B-9B35-4EA6-A508B5783B0B}"/>
                  </a:ext>
                </a:extLst>
              </p:cNvPr>
              <p:cNvSpPr/>
              <p:nvPr/>
            </p:nvSpPr>
            <p:spPr>
              <a:xfrm>
                <a:off x="10575473" y="1162252"/>
                <a:ext cx="6840680" cy="8011763"/>
              </a:xfrm>
              <a:prstGeom prst="rect">
                <a:avLst/>
              </a:prstGeom>
              <a:solidFill>
                <a:schemeClr val="accent5">
                  <a:lumMod val="20000"/>
                  <a:lumOff val="80000"/>
                </a:schemeClr>
              </a:solidFill>
            </p:spPr>
          </p:sp>
        </p:grpSp>
        <p:sp>
          <p:nvSpPr>
            <p:cNvPr id="19" name="TextBox 18">
              <a:extLst>
                <a:ext uri="{FF2B5EF4-FFF2-40B4-BE49-F238E27FC236}">
                  <a16:creationId xmlns:a16="http://schemas.microsoft.com/office/drawing/2014/main" id="{759E21BF-99DB-810D-CDE8-F16833B685DE}"/>
                </a:ext>
              </a:extLst>
            </p:cNvPr>
            <p:cNvSpPr txBox="1"/>
            <p:nvPr/>
          </p:nvSpPr>
          <p:spPr>
            <a:xfrm>
              <a:off x="4671713" y="2299234"/>
              <a:ext cx="3915634" cy="90240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“Tầng mây lơ lửng trời xanh ngắt</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Ngõ trúc quanh co khách vắng teo”</a:t>
              </a:r>
            </a:p>
          </p:txBody>
        </p:sp>
      </p:grpSp>
      <p:sp>
        <p:nvSpPr>
          <p:cNvPr id="21" name="Google Shape;48;p2">
            <a:extLst>
              <a:ext uri="{FF2B5EF4-FFF2-40B4-BE49-F238E27FC236}">
                <a16:creationId xmlns:a16="http://schemas.microsoft.com/office/drawing/2014/main" id="{2434B3A8-DFDB-3B74-A7D8-492E7FE328F6}"/>
              </a:ext>
            </a:extLst>
          </p:cNvPr>
          <p:cNvSpPr/>
          <p:nvPr/>
        </p:nvSpPr>
        <p:spPr>
          <a:xfrm>
            <a:off x="967946" y="482578"/>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22" name="Google Shape;48;p2">
            <a:extLst>
              <a:ext uri="{FF2B5EF4-FFF2-40B4-BE49-F238E27FC236}">
                <a16:creationId xmlns:a16="http://schemas.microsoft.com/office/drawing/2014/main" id="{AA65CE7F-B085-45C7-1115-F3075E0D5698}"/>
              </a:ext>
            </a:extLst>
          </p:cNvPr>
          <p:cNvSpPr/>
          <p:nvPr/>
        </p:nvSpPr>
        <p:spPr>
          <a:xfrm>
            <a:off x="967946" y="975169"/>
            <a:ext cx="7208108" cy="657165"/>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c.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endParaRPr lang="en-VN" sz="22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tree, resort, colorful, several&#10;&#10;Description automatically generated">
            <a:extLst>
              <a:ext uri="{FF2B5EF4-FFF2-40B4-BE49-F238E27FC236}">
                <a16:creationId xmlns:a16="http://schemas.microsoft.com/office/drawing/2014/main" id="{325988A1-2F71-CECB-109A-70EBFD4867A9}"/>
              </a:ext>
            </a:extLst>
          </p:cNvPr>
          <p:cNvPicPr>
            <a:picLocks noChangeAspect="1"/>
          </p:cNvPicPr>
          <p:nvPr/>
        </p:nvPicPr>
        <p:blipFill>
          <a:blip r:embed="rId3"/>
          <a:stretch>
            <a:fillRect/>
          </a:stretch>
        </p:blipFill>
        <p:spPr>
          <a:xfrm>
            <a:off x="610621" y="2220325"/>
            <a:ext cx="3812722" cy="1998956"/>
          </a:xfrm>
          <a:prstGeom prst="rect">
            <a:avLst/>
          </a:prstGeom>
        </p:spPr>
      </p:pic>
    </p:spTree>
    <p:extLst>
      <p:ext uri="{BB962C8B-B14F-4D97-AF65-F5344CB8AC3E}">
        <p14:creationId xmlns:p14="http://schemas.microsoft.com/office/powerpoint/2010/main" val="285129326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400" decel="100000"/>
                                        <p:tgtEl>
                                          <p:spTgt spid="22"/>
                                        </p:tgtEl>
                                      </p:cBhvr>
                                    </p:animEffect>
                                    <p:anim calcmode="lin" valueType="num">
                                      <p:cBhvr>
                                        <p:cTn id="8" dur="400" decel="100000" fill="hold"/>
                                        <p:tgtEl>
                                          <p:spTgt spid="22"/>
                                        </p:tgtEl>
                                        <p:attrNameLst>
                                          <p:attrName>style.rotation</p:attrName>
                                        </p:attrNameLst>
                                      </p:cBhvr>
                                      <p:tavLst>
                                        <p:tav tm="0">
                                          <p:val>
                                            <p:fltVal val="-90"/>
                                          </p:val>
                                        </p:tav>
                                        <p:tav tm="100000">
                                          <p:val>
                                            <p:fltVal val="0"/>
                                          </p:val>
                                        </p:tav>
                                      </p:tavLst>
                                    </p:anim>
                                    <p:anim calcmode="lin" valueType="num">
                                      <p:cBhvr>
                                        <p:cTn id="9" dur="400" decel="100000" fill="hold"/>
                                        <p:tgtEl>
                                          <p:spTgt spid="22"/>
                                        </p:tgtEl>
                                        <p:attrNameLst>
                                          <p:attrName>ppt_x</p:attrName>
                                        </p:attrNameLst>
                                      </p:cBhvr>
                                      <p:tavLst>
                                        <p:tav tm="0">
                                          <p:val>
                                            <p:strVal val="#ppt_x+0.4"/>
                                          </p:val>
                                        </p:tav>
                                        <p:tav tm="100000">
                                          <p:val>
                                            <p:strVal val="#ppt_x-0.05"/>
                                          </p:val>
                                        </p:tav>
                                      </p:tavLst>
                                    </p:anim>
                                    <p:anim calcmode="lin" valueType="num">
                                      <p:cBhvr>
                                        <p:cTn id="10" dur="400" decel="100000" fill="hold"/>
                                        <p:tgtEl>
                                          <p:spTgt spid="2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2" name="Group 21">
            <a:extLst>
              <a:ext uri="{FF2B5EF4-FFF2-40B4-BE49-F238E27FC236}">
                <a16:creationId xmlns:a16="http://schemas.microsoft.com/office/drawing/2014/main" id="{EDA44D60-36CA-240A-7AC1-43473E1AB650}"/>
              </a:ext>
            </a:extLst>
          </p:cNvPr>
          <p:cNvGrpSpPr/>
          <p:nvPr/>
        </p:nvGrpSpPr>
        <p:grpSpPr>
          <a:xfrm>
            <a:off x="1983300" y="1208657"/>
            <a:ext cx="5177400" cy="339300"/>
            <a:chOff x="1857991" y="1208657"/>
            <a:chExt cx="5177400" cy="339300"/>
          </a:xfrm>
        </p:grpSpPr>
        <p:cxnSp>
          <p:nvCxnSpPr>
            <p:cNvPr id="974" name="Google Shape;974;p83"/>
            <p:cNvCxnSpPr>
              <a:cxnSpLocks/>
            </p:cNvCxnSpPr>
            <p:nvPr/>
          </p:nvCxnSpPr>
          <p:spPr>
            <a:xfrm rot="5400000">
              <a:off x="29826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6" name="Google Shape;976;p83"/>
            <p:cNvCxnSpPr>
              <a:cxnSpLocks/>
            </p:cNvCxnSpPr>
            <p:nvPr/>
          </p:nvCxnSpPr>
          <p:spPr>
            <a:xfrm rot="-5400000" flipH="1">
              <a:off x="4277341" y="1378007"/>
              <a:ext cx="339300" cy="600"/>
            </a:xfrm>
            <a:prstGeom prst="bentConnector3">
              <a:avLst>
                <a:gd name="adj1" fmla="val 49982"/>
              </a:avLst>
            </a:prstGeom>
            <a:noFill/>
            <a:ln w="19050" cap="flat" cmpd="sng">
              <a:solidFill>
                <a:schemeClr val="accent4"/>
              </a:solidFill>
              <a:prstDash val="solid"/>
              <a:round/>
              <a:headEnd type="none" w="med" len="med"/>
              <a:tailEnd type="oval" w="med" len="med"/>
            </a:ln>
          </p:spPr>
        </p:cxnSp>
      </p:grpSp>
      <p:sp>
        <p:nvSpPr>
          <p:cNvPr id="7" name="TextBox 6">
            <a:extLst>
              <a:ext uri="{FF2B5EF4-FFF2-40B4-BE49-F238E27FC236}">
                <a16:creationId xmlns:a16="http://schemas.microsoft.com/office/drawing/2014/main" id="{F09CD1DB-A6F2-DB6D-8ED2-4E1D3BF652EB}"/>
              </a:ext>
            </a:extLst>
          </p:cNvPr>
          <p:cNvSpPr txBox="1"/>
          <p:nvPr/>
        </p:nvSpPr>
        <p:spPr>
          <a:xfrm>
            <a:off x="1001587" y="1597936"/>
            <a:ext cx="2138086"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cao</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10EF01-557F-83AD-5DCC-EABA92C51AD9}"/>
              </a:ext>
            </a:extLst>
          </p:cNvPr>
          <p:cNvSpPr txBox="1"/>
          <p:nvPr/>
        </p:nvSpPr>
        <p:spPr>
          <a:xfrm>
            <a:off x="3475509" y="1642070"/>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rộng</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5D35D6-24A6-8B99-DA39-4320457E5795}"/>
              </a:ext>
            </a:extLst>
          </p:cNvPr>
          <p:cNvSpPr txBox="1"/>
          <p:nvPr/>
        </p:nvSpPr>
        <p:spPr>
          <a:xfrm>
            <a:off x="5953830" y="1597936"/>
            <a:ext cx="236764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sâu</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20" name="Right Arrow 29252">
            <a:extLst>
              <a:ext uri="{FF2B5EF4-FFF2-40B4-BE49-F238E27FC236}">
                <a16:creationId xmlns:a16="http://schemas.microsoft.com/office/drawing/2014/main" id="{7032DDA8-95C5-D4B3-B8BC-4E5C89DD95D2}"/>
              </a:ext>
            </a:extLst>
          </p:cNvPr>
          <p:cNvSpPr/>
          <p:nvPr/>
        </p:nvSpPr>
        <p:spPr>
          <a:xfrm>
            <a:off x="525358" y="3301135"/>
            <a:ext cx="597119" cy="309981"/>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TextBox 20">
            <a:extLst>
              <a:ext uri="{FF2B5EF4-FFF2-40B4-BE49-F238E27FC236}">
                <a16:creationId xmlns:a16="http://schemas.microsoft.com/office/drawing/2014/main" id="{DAD662D0-F76E-CF6A-138D-ACAE9BBF0445}"/>
              </a:ext>
            </a:extLst>
          </p:cNvPr>
          <p:cNvSpPr txBox="1"/>
          <p:nvPr/>
        </p:nvSpPr>
        <p:spPr>
          <a:xfrm>
            <a:off x="1302259" y="2814011"/>
            <a:ext cx="6600769" cy="1267902"/>
          </a:xfrm>
          <a:prstGeom prst="rect">
            <a:avLst/>
          </a:prstGeom>
          <a:solidFill>
            <a:schemeClr val="tx1">
              <a:lumMod val="10000"/>
              <a:lumOff val="90000"/>
            </a:schemeClr>
          </a:solidFill>
          <a:ln>
            <a:solidFill>
              <a:schemeClr val="accent4">
                <a:lumMod val="75000"/>
              </a:schemeClr>
            </a:solidFill>
          </a:ln>
        </p:spPr>
        <p:txBody>
          <a:bodyPr wrap="square" lIns="72000" tIns="0" rIns="72000" bIns="72000" anchor="ctr" anchorCtr="0">
            <a:spAutoFit/>
          </a:bodyPr>
          <a:lstStyle/>
          <a:p>
            <a:pPr lvl="0" algn="ctr">
              <a:lnSpc>
                <a:spcPct val="150000"/>
              </a:lnSpc>
              <a:buClr>
                <a:srgbClr val="233B4F"/>
              </a:buClr>
              <a:tabLst>
                <a:tab pos="200025" algn="l"/>
              </a:tabLst>
            </a:pPr>
            <a:r>
              <a:rPr lang="vi-VN" sz="18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Từ điểm nhìn là chiếc thuyền câu bé tí teo với một chiếc ao thu tác giả đưa tầm mắt lên </a:t>
            </a:r>
            <a:r>
              <a:rPr lang="vi-VN" sz="18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“tầng mây lơ lửng trời xanh ngắt”, “ngõ trúc quanh co”.</a:t>
            </a:r>
            <a:endParaRPr lang="en-US" sz="1800" b="1"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2B3EBE-08C1-7688-B67C-0C2552CA37AE}"/>
              </a:ext>
            </a:extLst>
          </p:cNvPr>
          <p:cNvSpPr txBox="1"/>
          <p:nvPr/>
        </p:nvSpPr>
        <p:spPr>
          <a:xfrm>
            <a:off x="2876288" y="369972"/>
            <a:ext cx="3892663" cy="872034"/>
          </a:xfrm>
          <a:prstGeom prst="rect">
            <a:avLst/>
          </a:prstGeom>
          <a:noFill/>
        </p:spPr>
        <p:txBody>
          <a:bodyPr wrap="square">
            <a:spAutoFit/>
          </a:bodyPr>
          <a:lstStyle/>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“Tầng mây lơ lửng trời xanh ngắt</a:t>
            </a: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Ngõ trúc quanh co khách vắng teo”</a:t>
            </a:r>
          </a:p>
        </p:txBody>
      </p:sp>
      <p:sp>
        <p:nvSpPr>
          <p:cNvPr id="5" name="Left Brace 4">
            <a:extLst>
              <a:ext uri="{FF2B5EF4-FFF2-40B4-BE49-F238E27FC236}">
                <a16:creationId xmlns:a16="http://schemas.microsoft.com/office/drawing/2014/main" id="{AC802A62-205C-CBF1-96DF-2725A8B6B82B}"/>
              </a:ext>
            </a:extLst>
          </p:cNvPr>
          <p:cNvSpPr/>
          <p:nvPr/>
        </p:nvSpPr>
        <p:spPr>
          <a:xfrm rot="16200000">
            <a:off x="4402350" y="-241559"/>
            <a:ext cx="339299" cy="5177401"/>
          </a:xfrm>
          <a:prstGeom prst="leftBrac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51987140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P spid="20" grpId="0" animBg="1"/>
      <p:bldP spid="21" grpId="0" animBg="1"/>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5" name="Google Shape;48;p2">
            <a:extLst>
              <a:ext uri="{FF2B5EF4-FFF2-40B4-BE49-F238E27FC236}">
                <a16:creationId xmlns:a16="http://schemas.microsoft.com/office/drawing/2014/main" id="{D9415F2B-5586-B687-D081-3D7F153B91A9}"/>
              </a:ext>
            </a:extLst>
          </p:cNvPr>
          <p:cNvSpPr/>
          <p:nvPr/>
        </p:nvSpPr>
        <p:spPr>
          <a:xfrm>
            <a:off x="967942" y="899413"/>
            <a:ext cx="7208108" cy="571231"/>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c.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endParaRPr lang="en-VN" sz="2200" b="1" dirty="0">
              <a:solidFill>
                <a:srgbClr val="FF0000"/>
              </a:solidFill>
              <a:latin typeface="Arial" panose="020B0604020202020204" pitchFamily="34" charset="0"/>
              <a:cs typeface="Arial" panose="020B0604020202020204" pitchFamily="34" charset="0"/>
            </a:endParaRPr>
          </a:p>
        </p:txBody>
      </p:sp>
      <p:pic>
        <p:nvPicPr>
          <p:cNvPr id="6" name="Picture 5" descr="A picture containing tree, sky, outdoor, plant&#10;&#10;Description automatically generated">
            <a:extLst>
              <a:ext uri="{FF2B5EF4-FFF2-40B4-BE49-F238E27FC236}">
                <a16:creationId xmlns:a16="http://schemas.microsoft.com/office/drawing/2014/main" id="{5489B6EC-5E85-7310-C280-9A056EAC832C}"/>
              </a:ext>
            </a:extLst>
          </p:cNvPr>
          <p:cNvPicPr>
            <a:picLocks noChangeAspect="1"/>
          </p:cNvPicPr>
          <p:nvPr/>
        </p:nvPicPr>
        <p:blipFill rotWithShape="1">
          <a:blip r:embed="rId3"/>
          <a:srcRect r="6168"/>
          <a:stretch/>
        </p:blipFill>
        <p:spPr>
          <a:xfrm>
            <a:off x="2923144" y="2108976"/>
            <a:ext cx="3297705" cy="1874391"/>
          </a:xfrm>
          <a:prstGeom prst="rect">
            <a:avLst/>
          </a:prstGeom>
        </p:spPr>
      </p:pic>
      <p:sp>
        <p:nvSpPr>
          <p:cNvPr id="7" name="TextBox 6">
            <a:extLst>
              <a:ext uri="{FF2B5EF4-FFF2-40B4-BE49-F238E27FC236}">
                <a16:creationId xmlns:a16="http://schemas.microsoft.com/office/drawing/2014/main" id="{8D8F1971-F5AC-B84A-964F-3EF1195E4FD9}"/>
              </a:ext>
            </a:extLst>
          </p:cNvPr>
          <p:cNvSpPr txBox="1"/>
          <p:nvPr/>
        </p:nvSpPr>
        <p:spPr>
          <a:xfrm>
            <a:off x="2445542" y="1421030"/>
            <a:ext cx="4416193" cy="496996"/>
          </a:xfrm>
          <a:prstGeom prst="rect">
            <a:avLst/>
          </a:prstGeom>
          <a:noFill/>
        </p:spPr>
        <p:txBody>
          <a:bodyPr wrap="square">
            <a:spAutoFit/>
          </a:bodyPr>
          <a:lstStyle/>
          <a:p>
            <a:pPr algn="ctr">
              <a:lnSpc>
                <a:spcPct val="150000"/>
              </a:lnSpc>
              <a:buClr>
                <a:srgbClr val="080808"/>
              </a:buClr>
            </a:pPr>
            <a:r>
              <a:rPr lang="vi-VN" sz="2000" b="1" i="1" dirty="0">
                <a:solidFill>
                  <a:srgbClr val="080808"/>
                </a:solidFill>
                <a:latin typeface="Arial" panose="020B0604020202020204" pitchFamily="34" charset="0"/>
                <a:ea typeface="Calibri" panose="020F0502020204030204" pitchFamily="34" charset="0"/>
                <a:cs typeface="Arial" panose="020B0604020202020204" pitchFamily="34" charset="0"/>
              </a:rPr>
              <a:t>“Tầng mây lơ lửng trời xanh ngắt</a:t>
            </a:r>
            <a:r>
              <a:rPr lang="en-US" sz="2000" b="1" i="1"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vi-VN" sz="2000" b="1" i="1"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F735151-25FE-8CD9-61D9-E1A8A9E4FE36}"/>
              </a:ext>
            </a:extLst>
          </p:cNvPr>
          <p:cNvSpPr txBox="1"/>
          <p:nvPr/>
        </p:nvSpPr>
        <p:spPr>
          <a:xfrm>
            <a:off x="300020" y="2128130"/>
            <a:ext cx="2516988" cy="1703030"/>
          </a:xfrm>
          <a:prstGeom prst="rect">
            <a:avLst/>
          </a:prstGeom>
          <a:noFill/>
        </p:spPr>
        <p:txBody>
          <a:bodyPr wrap="square">
            <a:spAutoFit/>
          </a:bodyPr>
          <a:lstStyle/>
          <a:p>
            <a:pPr algn="just">
              <a:lnSpc>
                <a:spcPct val="150000"/>
              </a:lnSpc>
              <a:buClr>
                <a:srgbClr val="080808"/>
              </a:buCl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Việc miêu tả trời thu xanh ngắt càng khiến mùa thu trở nên lắng đọng và tĩnh lặng hơn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vi-VN" sz="18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3D8428-EBCE-1DD7-1008-CCE95A1D095B}"/>
              </a:ext>
            </a:extLst>
          </p:cNvPr>
          <p:cNvSpPr txBox="1"/>
          <p:nvPr/>
        </p:nvSpPr>
        <p:spPr>
          <a:xfrm>
            <a:off x="6326985" y="1901225"/>
            <a:ext cx="2621072" cy="2118529"/>
          </a:xfrm>
          <a:prstGeom prst="rect">
            <a:avLst/>
          </a:prstGeom>
          <a:noFill/>
        </p:spPr>
        <p:txBody>
          <a:bodyPr wrap="square">
            <a:spAutoFit/>
          </a:bodyPr>
          <a:lstStyle/>
          <a:p>
            <a:pPr algn="just">
              <a:lnSpc>
                <a:spcPct val="150000"/>
              </a:lnSpc>
              <a:buClr>
                <a:srgbClr val="080808"/>
              </a:buCl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Sắc xanh của nước ao thu với sắc trời như hòa quyện với nhau </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càng tô điểm thêm sự lạnh lẽo của không gian</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vi-VN" sz="18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1" name="Google Shape;48;p2">
            <a:extLst>
              <a:ext uri="{FF2B5EF4-FFF2-40B4-BE49-F238E27FC236}">
                <a16:creationId xmlns:a16="http://schemas.microsoft.com/office/drawing/2014/main" id="{F026D580-21E1-2013-FD51-38E59D3AA124}"/>
              </a:ext>
            </a:extLst>
          </p:cNvPr>
          <p:cNvSpPr/>
          <p:nvPr/>
        </p:nvSpPr>
        <p:spPr>
          <a:xfrm>
            <a:off x="1049584" y="313071"/>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5" name="Google Shape;48;p2">
            <a:extLst>
              <a:ext uri="{FF2B5EF4-FFF2-40B4-BE49-F238E27FC236}">
                <a16:creationId xmlns:a16="http://schemas.microsoft.com/office/drawing/2014/main" id="{D9415F2B-5586-B687-D081-3D7F153B91A9}"/>
              </a:ext>
            </a:extLst>
          </p:cNvPr>
          <p:cNvSpPr/>
          <p:nvPr/>
        </p:nvSpPr>
        <p:spPr>
          <a:xfrm>
            <a:off x="967942" y="897679"/>
            <a:ext cx="7208108" cy="571231"/>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c.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endParaRPr lang="en-VN" sz="2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8F1971-F5AC-B84A-964F-3EF1195E4FD9}"/>
              </a:ext>
            </a:extLst>
          </p:cNvPr>
          <p:cNvSpPr txBox="1"/>
          <p:nvPr/>
        </p:nvSpPr>
        <p:spPr>
          <a:xfrm>
            <a:off x="2339406" y="1424985"/>
            <a:ext cx="4779851" cy="496996"/>
          </a:xfrm>
          <a:prstGeom prst="rect">
            <a:avLst/>
          </a:prstGeom>
          <a:noFill/>
        </p:spPr>
        <p:txBody>
          <a:bodyPr wrap="square">
            <a:spAutoFit/>
          </a:bodyPr>
          <a:lstStyle/>
          <a:p>
            <a:pPr algn="ctr">
              <a:lnSpc>
                <a:spcPct val="150000"/>
              </a:lnSpc>
              <a:buClr>
                <a:srgbClr val="080808"/>
              </a:buClr>
            </a:pPr>
            <a:r>
              <a:rPr lang="en-US" sz="2000" b="1" i="1"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vi-VN" sz="2000" b="1" i="1" dirty="0">
                <a:solidFill>
                  <a:srgbClr val="080808"/>
                </a:solidFill>
                <a:latin typeface="Arial" panose="020B0604020202020204" pitchFamily="34" charset="0"/>
                <a:ea typeface="Calibri" panose="020F0502020204030204" pitchFamily="34" charset="0"/>
                <a:cs typeface="Arial" panose="020B0604020202020204" pitchFamily="34" charset="0"/>
              </a:rPr>
              <a:t>Ngõ trúc quanh co khách vắng teo”</a:t>
            </a:r>
          </a:p>
        </p:txBody>
      </p:sp>
      <p:sp>
        <p:nvSpPr>
          <p:cNvPr id="8" name="TextBox 7">
            <a:extLst>
              <a:ext uri="{FF2B5EF4-FFF2-40B4-BE49-F238E27FC236}">
                <a16:creationId xmlns:a16="http://schemas.microsoft.com/office/drawing/2014/main" id="{9F735151-25FE-8CD9-61D9-E1A8A9E4FE36}"/>
              </a:ext>
            </a:extLst>
          </p:cNvPr>
          <p:cNvSpPr txBox="1"/>
          <p:nvPr/>
        </p:nvSpPr>
        <p:spPr>
          <a:xfrm>
            <a:off x="406232" y="1992486"/>
            <a:ext cx="2671780" cy="2118529"/>
          </a:xfrm>
          <a:prstGeom prst="rect">
            <a:avLst/>
          </a:prstGeom>
          <a:noFill/>
        </p:spPr>
        <p:txBody>
          <a:bodyPr wrap="square">
            <a:spAutoFit/>
          </a:bodyPr>
          <a:lstStyle/>
          <a:p>
            <a:pPr algn="just">
              <a:lnSpc>
                <a:spcPct val="150000"/>
              </a:lnSpc>
              <a:buClr>
                <a:srgbClr val="080808"/>
              </a:buCl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Không gian mùa thu càng được tô điểm với  hình ảnh cảnh vật đìu hiu ngõ trúc </a:t>
            </a:r>
            <a:r>
              <a:rPr lang="vi-VN" sz="1800" b="1" i="1" dirty="0">
                <a:solidFill>
                  <a:srgbClr val="080808"/>
                </a:solidFill>
                <a:latin typeface="Arial" panose="020B0604020202020204" pitchFamily="34" charset="0"/>
                <a:ea typeface="Calibri" panose="020F0502020204030204" pitchFamily="34" charset="0"/>
                <a:cs typeface="Arial" panose="020B0604020202020204" pitchFamily="34" charset="0"/>
              </a:rPr>
              <a:t>“quanh co”, “khách vắng teo</a:t>
            </a:r>
            <a:r>
              <a:rPr lang="en-US" sz="1800" b="1" i="1"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vi-VN" sz="1800" b="1" i="1"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3D8428-EBCE-1DD7-1008-CCE95A1D095B}"/>
              </a:ext>
            </a:extLst>
          </p:cNvPr>
          <p:cNvSpPr txBox="1"/>
          <p:nvPr/>
        </p:nvSpPr>
        <p:spPr>
          <a:xfrm>
            <a:off x="6180280" y="2224431"/>
            <a:ext cx="2480221" cy="1703030"/>
          </a:xfrm>
          <a:prstGeom prst="rect">
            <a:avLst/>
          </a:prstGeom>
          <a:noFill/>
        </p:spPr>
        <p:txBody>
          <a:bodyPr wrap="square">
            <a:spAutoFit/>
          </a:bodyPr>
          <a:lstStyle/>
          <a:p>
            <a:pPr algn="just">
              <a:lnSpc>
                <a:spcPct val="150000"/>
              </a:lnSpc>
              <a:buClr>
                <a:srgbClr val="080808"/>
              </a:buClr>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Không gian tĩnh lặng, vắng bóng người, vắng tiếng, gần như là tuyệt đối.</a:t>
            </a:r>
          </a:p>
        </p:txBody>
      </p:sp>
      <p:sp>
        <p:nvSpPr>
          <p:cNvPr id="11" name="Google Shape;48;p2">
            <a:extLst>
              <a:ext uri="{FF2B5EF4-FFF2-40B4-BE49-F238E27FC236}">
                <a16:creationId xmlns:a16="http://schemas.microsoft.com/office/drawing/2014/main" id="{F026D580-21E1-2013-FD51-38E59D3AA124}"/>
              </a:ext>
            </a:extLst>
          </p:cNvPr>
          <p:cNvSpPr/>
          <p:nvPr/>
        </p:nvSpPr>
        <p:spPr>
          <a:xfrm>
            <a:off x="1049584" y="313071"/>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pic>
        <p:nvPicPr>
          <p:cNvPr id="10" name="Picture 9" descr="A picture containing tree, outdoor, plant, palm&#10;&#10;Description automatically generated">
            <a:extLst>
              <a:ext uri="{FF2B5EF4-FFF2-40B4-BE49-F238E27FC236}">
                <a16:creationId xmlns:a16="http://schemas.microsoft.com/office/drawing/2014/main" id="{CC61E81A-63BC-1A72-6BF7-2CFC7D41D40C}"/>
              </a:ext>
            </a:extLst>
          </p:cNvPr>
          <p:cNvPicPr>
            <a:picLocks noChangeAspect="1"/>
          </p:cNvPicPr>
          <p:nvPr/>
        </p:nvPicPr>
        <p:blipFill>
          <a:blip r:embed="rId3"/>
          <a:stretch>
            <a:fillRect/>
          </a:stretch>
        </p:blipFill>
        <p:spPr>
          <a:xfrm>
            <a:off x="3226775" y="2103636"/>
            <a:ext cx="2804742" cy="1944621"/>
          </a:xfrm>
          <a:prstGeom prst="rect">
            <a:avLst/>
          </a:prstGeom>
        </p:spPr>
      </p:pic>
    </p:spTree>
    <p:extLst>
      <p:ext uri="{BB962C8B-B14F-4D97-AF65-F5344CB8AC3E}">
        <p14:creationId xmlns:p14="http://schemas.microsoft.com/office/powerpoint/2010/main" val="233773928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 name="Group 1">
            <a:extLst>
              <a:ext uri="{FF2B5EF4-FFF2-40B4-BE49-F238E27FC236}">
                <a16:creationId xmlns:a16="http://schemas.microsoft.com/office/drawing/2014/main" id="{796F8150-E947-315D-5198-6AB697D30BB2}"/>
              </a:ext>
            </a:extLst>
          </p:cNvPr>
          <p:cNvGrpSpPr/>
          <p:nvPr/>
        </p:nvGrpSpPr>
        <p:grpSpPr>
          <a:xfrm>
            <a:off x="1063628" y="1166093"/>
            <a:ext cx="7016726" cy="3528481"/>
            <a:chOff x="5748700" y="2660662"/>
            <a:chExt cx="7255050" cy="4699443"/>
          </a:xfrm>
        </p:grpSpPr>
        <p:sp>
          <p:nvSpPr>
            <p:cNvPr id="3" name="Freeform 16">
              <a:extLst>
                <a:ext uri="{FF2B5EF4-FFF2-40B4-BE49-F238E27FC236}">
                  <a16:creationId xmlns:a16="http://schemas.microsoft.com/office/drawing/2014/main" id="{407AB35B-F45F-32EA-C03A-08B68287118F}"/>
                </a:ext>
              </a:extLst>
            </p:cNvPr>
            <p:cNvSpPr/>
            <p:nvPr/>
          </p:nvSpPr>
          <p:spPr>
            <a:xfrm>
              <a:off x="5748700" y="3775710"/>
              <a:ext cx="7255050" cy="3584395"/>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4" name="Group 3">
              <a:extLst>
                <a:ext uri="{FF2B5EF4-FFF2-40B4-BE49-F238E27FC236}">
                  <a16:creationId xmlns:a16="http://schemas.microsoft.com/office/drawing/2014/main" id="{455407E2-029D-B561-93D6-016D0A328725}"/>
                </a:ext>
              </a:extLst>
            </p:cNvPr>
            <p:cNvGrpSpPr/>
            <p:nvPr/>
          </p:nvGrpSpPr>
          <p:grpSpPr>
            <a:xfrm>
              <a:off x="7315943" y="2660662"/>
              <a:ext cx="4120559" cy="1520216"/>
              <a:chOff x="7315943" y="1028700"/>
              <a:chExt cx="4120559" cy="1520216"/>
            </a:xfrm>
          </p:grpSpPr>
          <p:grpSp>
            <p:nvGrpSpPr>
              <p:cNvPr id="6" name="Group 15">
                <a:extLst>
                  <a:ext uri="{FF2B5EF4-FFF2-40B4-BE49-F238E27FC236}">
                    <a16:creationId xmlns:a16="http://schemas.microsoft.com/office/drawing/2014/main" id="{2FD484E5-3A1F-0E13-0A38-39DEF0A3474C}"/>
                  </a:ext>
                </a:extLst>
              </p:cNvPr>
              <p:cNvGrpSpPr/>
              <p:nvPr/>
            </p:nvGrpSpPr>
            <p:grpSpPr>
              <a:xfrm>
                <a:off x="7433832" y="1028700"/>
                <a:ext cx="3400513" cy="1520216"/>
                <a:chOff x="0" y="-38100"/>
                <a:chExt cx="895608" cy="1160089"/>
              </a:xfrm>
            </p:grpSpPr>
            <p:sp>
              <p:nvSpPr>
                <p:cNvPr id="8" name="Freeform 16">
                  <a:extLst>
                    <a:ext uri="{FF2B5EF4-FFF2-40B4-BE49-F238E27FC236}">
                      <a16:creationId xmlns:a16="http://schemas.microsoft.com/office/drawing/2014/main" id="{930B6DC4-7F95-6FC0-E3E4-32A5EBF0FBBC}"/>
                    </a:ext>
                  </a:extLst>
                </p:cNvPr>
                <p:cNvSpPr/>
                <p:nvPr/>
              </p:nvSpPr>
              <p:spPr>
                <a:xfrm>
                  <a:off x="127545" y="494397"/>
                  <a:ext cx="768063" cy="62759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9" name="TextBox 17">
                  <a:extLst>
                    <a:ext uri="{FF2B5EF4-FFF2-40B4-BE49-F238E27FC236}">
                      <a16:creationId xmlns:a16="http://schemas.microsoft.com/office/drawing/2014/main" id="{A7C44904-4740-DC23-173B-FE8AC40E508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7" name="TextBox 9">
                <a:extLst>
                  <a:ext uri="{FF2B5EF4-FFF2-40B4-BE49-F238E27FC236}">
                    <a16:creationId xmlns:a16="http://schemas.microsoft.com/office/drawing/2014/main" id="{56E72F2B-4794-B2CA-6F04-4632BAB5203A}"/>
                  </a:ext>
                </a:extLst>
              </p:cNvPr>
              <p:cNvSpPr txBox="1"/>
              <p:nvPr/>
            </p:nvSpPr>
            <p:spPr>
              <a:xfrm>
                <a:off x="7315943" y="1881163"/>
                <a:ext cx="4120559" cy="491897"/>
              </a:xfrm>
              <a:prstGeom prst="rect">
                <a:avLst/>
              </a:prstGeom>
            </p:spPr>
            <p:txBody>
              <a:bodyPr wrap="square" lIns="0" tIns="0" rIns="0" bIns="0" rtlCol="0" anchor="t">
                <a:spAutoFit/>
              </a:bodyPr>
              <a:lstStyle/>
              <a:p>
                <a:pPr algn="ctr"/>
                <a:r>
                  <a:rPr lang="en-US" sz="2400" b="1" dirty="0">
                    <a:solidFill>
                      <a:schemeClr val="accent4">
                        <a:lumMod val="75000"/>
                      </a:schemeClr>
                    </a:solidFill>
                    <a:latin typeface="Arial" panose="020B0604020202020204" pitchFamily="34" charset="0"/>
                    <a:cs typeface="Arial" panose="020B0604020202020204" pitchFamily="34" charset="0"/>
                  </a:rPr>
                  <a:t>Kết </a:t>
                </a:r>
                <a:r>
                  <a:rPr lang="en-US" sz="2400" b="1" dirty="0" err="1">
                    <a:solidFill>
                      <a:schemeClr val="accent4">
                        <a:lumMod val="75000"/>
                      </a:schemeClr>
                    </a:solidFill>
                    <a:latin typeface="Arial" panose="020B0604020202020204" pitchFamily="34" charset="0"/>
                    <a:cs typeface="Arial" panose="020B0604020202020204" pitchFamily="34" charset="0"/>
                  </a:rPr>
                  <a:t>luận</a:t>
                </a:r>
                <a:endParaRPr lang="en-US" sz="2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CDA3FEE8-297E-407B-5D35-C5ADC98BCD50}"/>
                </a:ext>
              </a:extLst>
            </p:cNvPr>
            <p:cNvSpPr txBox="1"/>
            <p:nvPr/>
          </p:nvSpPr>
          <p:spPr>
            <a:xfrm>
              <a:off x="6195424" y="4527209"/>
              <a:ext cx="6489910" cy="2145223"/>
            </a:xfrm>
            <a:prstGeom prst="rect">
              <a:avLst/>
            </a:prstGeom>
          </p:spPr>
          <p:txBody>
            <a:bodyPr wrap="square" lIns="0" tIns="0" rIns="0" bIns="0" rtlCol="0" anchor="t">
              <a:spAutoFit/>
            </a:bodyPr>
            <a:lstStyle/>
            <a:p>
              <a:pPr algn="just">
                <a:lnSpc>
                  <a:spcPct val="150000"/>
                </a:lnSpc>
              </a:pPr>
              <a:r>
                <a:rPr lang="vi-VN" sz="1800" dirty="0">
                  <a:solidFill>
                    <a:srgbClr val="080808"/>
                  </a:solidFill>
                  <a:latin typeface="Arial" panose="020B0604020202020204" pitchFamily="34" charset="0"/>
                  <a:cs typeface="Arial" panose="020B0604020202020204" pitchFamily="34" charset="0"/>
                </a:rPr>
                <a:t>Cảnh thu với sắc xanh của bầu trời thu, nhưng không khí thu dường như ngưng đọng lại trong khoảnh khắc không người, không tiếng động… Phải chăng cảnh thu đã được vẽ bởi bao vấn vương mang những cảm nhận tâm trạng của thi nhân?</a:t>
              </a:r>
              <a:endParaRPr lang="en-US" sz="1800" dirty="0">
                <a:solidFill>
                  <a:srgbClr val="080808"/>
                </a:solidFill>
                <a:latin typeface="Arial" panose="020B0604020202020204" pitchFamily="34" charset="0"/>
                <a:cs typeface="Arial" panose="020B0604020202020204" pitchFamily="34" charset="0"/>
              </a:endParaRPr>
            </a:p>
          </p:txBody>
        </p:sp>
      </p:grpSp>
      <p:sp>
        <p:nvSpPr>
          <p:cNvPr id="10" name="Google Shape;48;p2">
            <a:extLst>
              <a:ext uri="{FF2B5EF4-FFF2-40B4-BE49-F238E27FC236}">
                <a16:creationId xmlns:a16="http://schemas.microsoft.com/office/drawing/2014/main" id="{C7E83B2E-8FBD-F40D-4960-5B4ACCC0E70A}"/>
              </a:ext>
            </a:extLst>
          </p:cNvPr>
          <p:cNvSpPr/>
          <p:nvPr/>
        </p:nvSpPr>
        <p:spPr>
          <a:xfrm>
            <a:off x="967937" y="1009211"/>
            <a:ext cx="7208108" cy="531291"/>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c. Hai </a:t>
            </a:r>
            <a:r>
              <a:rPr lang="en-US" sz="2200" b="1" dirty="0" err="1">
                <a:solidFill>
                  <a:srgbClr val="FF0000"/>
                </a:solidFill>
                <a:latin typeface="Arial" panose="020B0604020202020204" pitchFamily="34" charset="0"/>
                <a:cs typeface="Arial" panose="020B0604020202020204" pitchFamily="34" charset="0"/>
              </a:rPr>
              <a:t>câu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endParaRPr lang="en-VN" sz="2200" b="1" dirty="0">
              <a:solidFill>
                <a:srgbClr val="FF0000"/>
              </a:solidFill>
              <a:latin typeface="Arial" panose="020B0604020202020204" pitchFamily="34" charset="0"/>
              <a:cs typeface="Arial" panose="020B0604020202020204" pitchFamily="34" charset="0"/>
            </a:endParaRPr>
          </a:p>
        </p:txBody>
      </p:sp>
      <p:sp>
        <p:nvSpPr>
          <p:cNvPr id="12" name="Google Shape;48;p2">
            <a:extLst>
              <a:ext uri="{FF2B5EF4-FFF2-40B4-BE49-F238E27FC236}">
                <a16:creationId xmlns:a16="http://schemas.microsoft.com/office/drawing/2014/main" id="{80867429-8E2F-02EF-E6F8-613449614E7B}"/>
              </a:ext>
            </a:extLst>
          </p:cNvPr>
          <p:cNvSpPr/>
          <p:nvPr/>
        </p:nvSpPr>
        <p:spPr>
          <a:xfrm>
            <a:off x="967937" y="448926"/>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92763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6" name="Google Shape;48;p2">
            <a:extLst>
              <a:ext uri="{FF2B5EF4-FFF2-40B4-BE49-F238E27FC236}">
                <a16:creationId xmlns:a16="http://schemas.microsoft.com/office/drawing/2014/main" id="{8861BE9D-BECE-ACD2-66C2-F2F4D44DCB68}"/>
              </a:ext>
            </a:extLst>
          </p:cNvPr>
          <p:cNvSpPr/>
          <p:nvPr/>
        </p:nvSpPr>
        <p:spPr>
          <a:xfrm>
            <a:off x="1034433" y="137638"/>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
        <p:nvSpPr>
          <p:cNvPr id="44" name="Google Shape;48;p2">
            <a:extLst>
              <a:ext uri="{FF2B5EF4-FFF2-40B4-BE49-F238E27FC236}">
                <a16:creationId xmlns:a16="http://schemas.microsoft.com/office/drawing/2014/main" id="{77D54356-D505-9ADA-4101-6F4B6FB4A9B1}"/>
              </a:ext>
            </a:extLst>
          </p:cNvPr>
          <p:cNvSpPr/>
          <p:nvPr/>
        </p:nvSpPr>
        <p:spPr>
          <a:xfrm>
            <a:off x="261257" y="2662647"/>
            <a:ext cx="1853292" cy="929023"/>
          </a:xfrm>
          <a:prstGeom prst="foldedCorner">
            <a:avLst>
              <a:gd name="adj" fmla="val 28750"/>
            </a:avLst>
          </a:prstGeom>
          <a:noFill/>
          <a:ln w="19050" cap="flat" cmpd="sng">
            <a:solidFill>
              <a:srgbClr val="B50708"/>
            </a:solidFill>
            <a:prstDash val="dashDot"/>
            <a:round/>
            <a:headEnd type="none" w="sm" len="sm"/>
            <a:tailEnd type="none" w="sm" len="sm"/>
          </a:ln>
          <a:effectLst/>
        </p:spPr>
        <p:txBody>
          <a:bodyPr spcFirstLastPara="1" wrap="square" lIns="72000" tIns="180000" rIns="72000" bIns="72000" anchor="ctr" anchorCtr="0">
            <a:noAutofit/>
          </a:bodyPr>
          <a:lstStyle/>
          <a:p>
            <a:pPr algn="ctr">
              <a:lnSpc>
                <a:spcPct val="150000"/>
              </a:lnSpc>
              <a:buClr>
                <a:schemeClr val="tx2">
                  <a:lumMod val="50000"/>
                </a:schemeClr>
              </a:buClr>
            </a:pPr>
            <a:r>
              <a:rPr lang="en-US" sz="2000" b="1" dirty="0">
                <a:solidFill>
                  <a:srgbClr val="FF0000"/>
                </a:solidFill>
                <a:latin typeface="Arial" panose="020B0604020202020204" pitchFamily="34" charset="0"/>
                <a:cs typeface="Arial" panose="020B0604020202020204" pitchFamily="34" charset="0"/>
              </a:rPr>
              <a:t>d. </a:t>
            </a:r>
            <a:r>
              <a:rPr lang="en-VN" sz="2000" b="1" dirty="0">
                <a:solidFill>
                  <a:srgbClr val="FF0000"/>
                </a:solidFill>
                <a:latin typeface="Arial" panose="020B0604020202020204" pitchFamily="34" charset="0"/>
                <a:cs typeface="Arial" panose="020B0604020202020204" pitchFamily="34" charset="0"/>
              </a:rPr>
              <a:t>Nghệ thuật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diễn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tả</a:t>
            </a:r>
            <a:endParaRPr lang="en-VN" sz="2000" b="1" dirty="0">
              <a:solidFill>
                <a:srgbClr val="FF000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C07AC492-EE01-2FC5-2240-BC808A85EDC5}"/>
              </a:ext>
            </a:extLst>
          </p:cNvPr>
          <p:cNvSpPr txBox="1"/>
          <p:nvPr/>
        </p:nvSpPr>
        <p:spPr>
          <a:xfrm>
            <a:off x="3059473" y="1013165"/>
            <a:ext cx="5751928" cy="698717"/>
          </a:xfrm>
          <a:prstGeom prst="rect">
            <a:avLst/>
          </a:prstGeom>
          <a:noFill/>
          <a:ln w="12700">
            <a:solidFill>
              <a:schemeClr val="accent4">
                <a:lumMod val="75000"/>
              </a:schemeClr>
            </a:solidFill>
          </a:ln>
        </p:spPr>
        <p:txBody>
          <a:bodyPr wrap="square">
            <a:spAutoFit/>
          </a:bodyPr>
          <a:lstStyle/>
          <a:p>
            <a:pPr lvl="0" algn="just">
              <a:lnSpc>
                <a:spcPct val="150000"/>
              </a:lnSpc>
              <a:buClr>
                <a:srgbClr val="233B4F"/>
              </a:buClr>
              <a:tabLst>
                <a:tab pos="29146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H</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ệ thống từ ngữ vô cùng linh động, có tính gợi tả mạnh </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“lạnh lẽo”, “trong veo”, “bé tẻo teo”, “</a:t>
            </a:r>
            <a:r>
              <a:rPr lang="vi-VN" i="1" dirty="0" err="1">
                <a:solidFill>
                  <a:srgbClr val="080808"/>
                </a:solidFill>
                <a:latin typeface="Arial" panose="020B0604020202020204" pitchFamily="34" charset="0"/>
                <a:ea typeface="Calibri" panose="020F0502020204030204" pitchFamily="34" charset="0"/>
                <a:cs typeface="Arial" panose="020B0604020202020204" pitchFamily="34" charset="0"/>
              </a:rPr>
              <a:t>gợn</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 tí”, “đưa vèo”, “xanh ngắt”, “vắng teo”…. </a:t>
            </a:r>
            <a:endParaRPr lang="en-US"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C27EFF9C-91BF-2F9F-9A50-1278902FA278}"/>
              </a:ext>
            </a:extLst>
          </p:cNvPr>
          <p:cNvCxnSpPr>
            <a:cxnSpLocks/>
            <a:stCxn id="44" idx="3"/>
            <a:endCxn id="45" idx="1"/>
          </p:cNvCxnSpPr>
          <p:nvPr/>
        </p:nvCxnSpPr>
        <p:spPr>
          <a:xfrm flipV="1">
            <a:off x="2114549" y="1362524"/>
            <a:ext cx="944924" cy="1764635"/>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DBFE82-5151-39C1-33B7-80D4A0307F38}"/>
              </a:ext>
            </a:extLst>
          </p:cNvPr>
          <p:cNvCxnSpPr>
            <a:cxnSpLocks/>
            <a:stCxn id="44" idx="3"/>
            <a:endCxn id="95" idx="1"/>
          </p:cNvCxnSpPr>
          <p:nvPr/>
        </p:nvCxnSpPr>
        <p:spPr>
          <a:xfrm flipV="1">
            <a:off x="2114549" y="2271183"/>
            <a:ext cx="944924" cy="855976"/>
          </a:xfrm>
          <a:prstGeom prst="straightConnector1">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DDB93D-1C01-1012-C6A3-8E34008902D2}"/>
              </a:ext>
            </a:extLst>
          </p:cNvPr>
          <p:cNvCxnSpPr>
            <a:cxnSpLocks/>
            <a:stCxn id="44" idx="3"/>
          </p:cNvCxnSpPr>
          <p:nvPr/>
        </p:nvCxnSpPr>
        <p:spPr>
          <a:xfrm flipV="1">
            <a:off x="2114549" y="3085053"/>
            <a:ext cx="944924" cy="42106"/>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9EF14F-70D1-778C-BA6C-EFF7B591A2BF}"/>
              </a:ext>
            </a:extLst>
          </p:cNvPr>
          <p:cNvCxnSpPr>
            <a:cxnSpLocks/>
            <a:stCxn id="44" idx="3"/>
          </p:cNvCxnSpPr>
          <p:nvPr/>
        </p:nvCxnSpPr>
        <p:spPr>
          <a:xfrm>
            <a:off x="2114549" y="3127159"/>
            <a:ext cx="944924" cy="830206"/>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0394C2B-C79C-E066-086B-2831EC640D1D}"/>
              </a:ext>
            </a:extLst>
          </p:cNvPr>
          <p:cNvSpPr txBox="1"/>
          <p:nvPr/>
        </p:nvSpPr>
        <p:spPr>
          <a:xfrm>
            <a:off x="3059473" y="1921824"/>
            <a:ext cx="5751928" cy="698717"/>
          </a:xfrm>
          <a:prstGeom prst="rect">
            <a:avLst/>
          </a:prstGeom>
          <a:noFill/>
          <a:ln w="12700">
            <a:solidFill>
              <a:schemeClr val="accent4">
                <a:lumMod val="75000"/>
              </a:schemeClr>
            </a:solidFill>
          </a:ln>
        </p:spPr>
        <p:txBody>
          <a:bodyPr wrap="square">
            <a:spAutoFit/>
          </a:bodyPr>
          <a:lstStyle/>
          <a:p>
            <a:pPr lvl="0" algn="just">
              <a:lnSpc>
                <a:spcPct val="150000"/>
              </a:lnSpc>
              <a:buClr>
                <a:srgbClr val="233B4F"/>
              </a:buClr>
              <a:tabLst>
                <a:tab pos="29146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C</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ách gieo vần chân vô cùng đắt </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“eo” </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ở cuối câu như tô đậm sự nhỏ bé, eo hẹp của không gian. Càng có cái gì đó như gợi buồn man mác</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F29E69E4-ECCD-6E83-7186-3B14871AC26D}"/>
              </a:ext>
            </a:extLst>
          </p:cNvPr>
          <p:cNvSpPr txBox="1"/>
          <p:nvPr/>
        </p:nvSpPr>
        <p:spPr>
          <a:xfrm>
            <a:off x="3059473" y="2866760"/>
            <a:ext cx="5751929" cy="375552"/>
          </a:xfrm>
          <a:prstGeom prst="rect">
            <a:avLst/>
          </a:prstGeom>
          <a:noFill/>
          <a:ln w="12700">
            <a:solidFill>
              <a:schemeClr val="accent4">
                <a:lumMod val="75000"/>
              </a:schemeClr>
            </a:solidFill>
          </a:ln>
        </p:spPr>
        <p:txBody>
          <a:bodyPr wrap="square">
            <a:spAutoFit/>
          </a:bodyPr>
          <a:lstStyle/>
          <a:p>
            <a:pPr lvl="0" algn="ctr">
              <a:lnSpc>
                <a:spcPct val="150000"/>
              </a:lnSpc>
              <a:buClr>
                <a:srgbClr val="233B4F"/>
              </a:buClr>
              <a:tabLst>
                <a:tab pos="29146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Không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gian</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mùa</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hiện</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lên</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có</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sâu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cao</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chiều</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80808"/>
                </a:solidFill>
                <a:latin typeface="Arial" panose="020B0604020202020204" pitchFamily="34" charset="0"/>
                <a:ea typeface="Calibri" panose="020F0502020204030204" pitchFamily="34" charset="0"/>
                <a:cs typeface="Arial" panose="020B0604020202020204" pitchFamily="34" charset="0"/>
              </a:rPr>
              <a:t>rộng</a:t>
            </a: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4909F6D3-473C-1806-CCC1-C0573B14D724}"/>
              </a:ext>
            </a:extLst>
          </p:cNvPr>
          <p:cNvSpPr txBox="1"/>
          <p:nvPr/>
        </p:nvSpPr>
        <p:spPr>
          <a:xfrm>
            <a:off x="3059473" y="3481263"/>
            <a:ext cx="5794887" cy="1021883"/>
          </a:xfrm>
          <a:prstGeom prst="rect">
            <a:avLst/>
          </a:prstGeom>
          <a:noFill/>
          <a:ln w="12700">
            <a:solidFill>
              <a:schemeClr val="accent4">
                <a:lumMod val="75000"/>
              </a:schemeClr>
            </a:solidFill>
          </a:ln>
        </p:spPr>
        <p:txBody>
          <a:bodyPr wrap="square">
            <a:spAutoFit/>
          </a:bodyPr>
          <a:lstStyle/>
          <a:p>
            <a:pPr lvl="0" algn="just">
              <a:lnSpc>
                <a:spcPct val="150000"/>
              </a:lnSpc>
              <a:buClr>
                <a:srgbClr val="233B4F"/>
              </a:buClr>
              <a:tabLst>
                <a:tab pos="291465" algn="l"/>
              </a:tabLst>
            </a:pPr>
            <a:r>
              <a:rPr lang="en-US" dirty="0">
                <a:solidFill>
                  <a:srgbClr val="080808"/>
                </a:solidFill>
                <a:latin typeface="Arial" panose="020B0604020202020204" pitchFamily="34" charset="0"/>
                <a:ea typeface="Calibri" panose="020F0502020204030204" pitchFamily="34" charset="0"/>
                <a:cs typeface="Arial" panose="020B0604020202020204" pitchFamily="34" charset="0"/>
              </a:rPr>
              <a:t>H</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ình ảnh bầu trời mùa thu, của ao thu, của chiếc thuyền câu, của ngõ trúc vắng lặng…. Của âm thanh rất nhẹ, rất khẽ  sóng lăn tăn </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“hơi </a:t>
            </a:r>
            <a:r>
              <a:rPr lang="vi-VN" i="1" dirty="0" err="1">
                <a:solidFill>
                  <a:srgbClr val="080808"/>
                </a:solidFill>
                <a:latin typeface="Arial" panose="020B0604020202020204" pitchFamily="34" charset="0"/>
                <a:ea typeface="Calibri" panose="020F0502020204030204" pitchFamily="34" charset="0"/>
                <a:cs typeface="Arial" panose="020B0604020202020204" pitchFamily="34" charset="0"/>
              </a:rPr>
              <a:t>gợn</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 tí”</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 lá </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“khẽ đưa vèo”, </a:t>
            </a:r>
            <a:r>
              <a:rPr lang="vi-VN" dirty="0">
                <a:solidFill>
                  <a:srgbClr val="080808"/>
                </a:solidFill>
                <a:latin typeface="Arial" panose="020B0604020202020204" pitchFamily="34" charset="0"/>
                <a:ea typeface="Calibri" panose="020F0502020204030204" pitchFamily="34" charset="0"/>
                <a:cs typeface="Arial" panose="020B0604020202020204" pitchFamily="34" charset="0"/>
              </a:rPr>
              <a:t>cá </a:t>
            </a:r>
            <a:r>
              <a:rPr lang="vi-VN" i="1" dirty="0">
                <a:solidFill>
                  <a:srgbClr val="080808"/>
                </a:solidFill>
                <a:latin typeface="Arial" panose="020B0604020202020204" pitchFamily="34" charset="0"/>
                <a:ea typeface="Calibri" panose="020F0502020204030204" pitchFamily="34" charset="0"/>
                <a:cs typeface="Arial" panose="020B0604020202020204" pitchFamily="34" charset="0"/>
              </a:rPr>
              <a:t>“đớp động dưới chân bèo</a:t>
            </a:r>
            <a:r>
              <a:rPr lang="en-US" i="1"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404686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par>
                                <p:cTn id="13" presetID="2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down)">
                                      <p:cBhvr>
                                        <p:cTn id="18" dur="500"/>
                                        <p:tgtEl>
                                          <p:spTgt spid="51"/>
                                        </p:tgtEl>
                                      </p:cBhvr>
                                    </p:animEffect>
                                  </p:childTnLst>
                                </p:cTn>
                              </p:par>
                              <p:par>
                                <p:cTn id="19" presetID="22" presetClass="entr" presetSubtype="1"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up)">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barn(inVertical)">
                                      <p:cBhvr>
                                        <p:cTn id="31" dur="5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barn(inVertic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arn(inVertical)">
                                      <p:cBhvr>
                                        <p:cTn id="4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95" grpId="0" animBg="1"/>
      <p:bldP spid="98" grpId="0" animBg="1"/>
      <p:bldP spid="10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7" name="Google Shape;48;p2">
            <a:extLst>
              <a:ext uri="{FF2B5EF4-FFF2-40B4-BE49-F238E27FC236}">
                <a16:creationId xmlns:a16="http://schemas.microsoft.com/office/drawing/2014/main" id="{DB4FF018-B15D-F34A-2F14-21C1F94938C7}"/>
              </a:ext>
            </a:extLst>
          </p:cNvPr>
          <p:cNvSpPr/>
          <p:nvPr/>
        </p:nvSpPr>
        <p:spPr>
          <a:xfrm>
            <a:off x="1494065" y="2412695"/>
            <a:ext cx="5829300" cy="1734762"/>
          </a:xfrm>
          <a:prstGeom prst="roundRect">
            <a:avLst>
              <a:gd name="adj" fmla="val 16667"/>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VN" sz="4000" dirty="0">
                <a:solidFill>
                  <a:schemeClr val="accent3">
                    <a:lumMod val="75000"/>
                  </a:schemeClr>
                </a:solidFill>
                <a:latin typeface="Arial" panose="020B0604020202020204" pitchFamily="34" charset="0"/>
                <a:cs typeface="Arial" panose="020B0604020202020204" pitchFamily="34" charset="0"/>
              </a:rPr>
              <a:t>Văn bản 1</a:t>
            </a:r>
            <a:r>
              <a:rPr lang="en-US" sz="4000" b="1" dirty="0">
                <a:solidFill>
                  <a:schemeClr val="accent3">
                    <a:lumMod val="75000"/>
                  </a:schemeClr>
                </a:solidFill>
                <a:latin typeface="Arial" panose="020B0604020202020204" pitchFamily="34" charset="0"/>
                <a:cs typeface="Arial" panose="020B0604020202020204" pitchFamily="34" charset="0"/>
              </a:rPr>
              <a:t>: THU ĐIẾU</a:t>
            </a:r>
          </a:p>
          <a:p>
            <a:pPr algn="ctr">
              <a:lnSpc>
                <a:spcPct val="150000"/>
              </a:lnSpc>
            </a:pPr>
            <a:r>
              <a:rPr lang="en-US" sz="4000" b="1" dirty="0">
                <a:solidFill>
                  <a:schemeClr val="accent3">
                    <a:lumMod val="75000"/>
                  </a:schemeClr>
                </a:solidFill>
                <a:latin typeface="Arial" panose="020B0604020202020204" pitchFamily="34" charset="0"/>
                <a:cs typeface="Arial" panose="020B0604020202020204" pitchFamily="34" charset="0"/>
              </a:rPr>
              <a:t>(MÙA THU CÂU CÁ)</a:t>
            </a:r>
            <a:endParaRPr lang="en-VN" sz="4000" dirty="0">
              <a:solidFill>
                <a:schemeClr val="accent3">
                  <a:lumMod val="75000"/>
                </a:schemeClr>
              </a:solidFill>
              <a:latin typeface="Arial" panose="020B0604020202020204" pitchFamily="34" charset="0"/>
              <a:cs typeface="Arial" panose="020B0604020202020204" pitchFamily="34" charset="0"/>
            </a:endParaRPr>
          </a:p>
        </p:txBody>
      </p:sp>
      <p:sp>
        <p:nvSpPr>
          <p:cNvPr id="8" name="Google Shape;48;p2">
            <a:extLst>
              <a:ext uri="{FF2B5EF4-FFF2-40B4-BE49-F238E27FC236}">
                <a16:creationId xmlns:a16="http://schemas.microsoft.com/office/drawing/2014/main" id="{17227B3E-A7CB-475A-1E7F-BCA39D206E50}"/>
              </a:ext>
            </a:extLst>
          </p:cNvPr>
          <p:cNvSpPr/>
          <p:nvPr/>
        </p:nvSpPr>
        <p:spPr>
          <a:xfrm>
            <a:off x="1812472" y="506187"/>
            <a:ext cx="5021002" cy="1734762"/>
          </a:xfrm>
          <a:prstGeom prst="roundRect">
            <a:avLst>
              <a:gd name="adj" fmla="val 16667"/>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US" sz="3600" dirty="0">
                <a:solidFill>
                  <a:srgbClr val="FF0000"/>
                </a:solidFill>
                <a:latin typeface="Arial" panose="020B0604020202020204" pitchFamily="34" charset="0"/>
                <a:cs typeface="Arial" panose="020B0604020202020204" pitchFamily="34" charset="0"/>
              </a:rPr>
              <a:t>BÀI 2:</a:t>
            </a:r>
          </a:p>
          <a:p>
            <a:pPr algn="ctr">
              <a:lnSpc>
                <a:spcPct val="150000"/>
              </a:lnSpc>
            </a:pPr>
            <a:r>
              <a:rPr lang="en-US" sz="3600" b="1" dirty="0">
                <a:solidFill>
                  <a:srgbClr val="FF0000"/>
                </a:solidFill>
                <a:latin typeface="Arial" panose="020B0604020202020204" pitchFamily="34" charset="0"/>
                <a:cs typeface="Arial" panose="020B0604020202020204" pitchFamily="34" charset="0"/>
              </a:rPr>
              <a:t>VẺ ĐẸP CỔ ĐIỂN</a:t>
            </a:r>
            <a:endParaRPr lang="en-VN" sz="36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 name="Group 1">
            <a:extLst>
              <a:ext uri="{FF2B5EF4-FFF2-40B4-BE49-F238E27FC236}">
                <a16:creationId xmlns:a16="http://schemas.microsoft.com/office/drawing/2014/main" id="{796F8150-E947-315D-5198-6AB697D30BB2}"/>
              </a:ext>
            </a:extLst>
          </p:cNvPr>
          <p:cNvGrpSpPr/>
          <p:nvPr/>
        </p:nvGrpSpPr>
        <p:grpSpPr>
          <a:xfrm>
            <a:off x="1063628" y="1331673"/>
            <a:ext cx="7016726" cy="3396627"/>
            <a:chOff x="5748700" y="2660662"/>
            <a:chExt cx="7255050" cy="4523832"/>
          </a:xfrm>
        </p:grpSpPr>
        <p:sp>
          <p:nvSpPr>
            <p:cNvPr id="3" name="Freeform 16">
              <a:extLst>
                <a:ext uri="{FF2B5EF4-FFF2-40B4-BE49-F238E27FC236}">
                  <a16:creationId xmlns:a16="http://schemas.microsoft.com/office/drawing/2014/main" id="{407AB35B-F45F-32EA-C03A-08B68287118F}"/>
                </a:ext>
              </a:extLst>
            </p:cNvPr>
            <p:cNvSpPr/>
            <p:nvPr/>
          </p:nvSpPr>
          <p:spPr>
            <a:xfrm>
              <a:off x="5748700" y="3775707"/>
              <a:ext cx="7255050" cy="3408787"/>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4" name="Group 3">
              <a:extLst>
                <a:ext uri="{FF2B5EF4-FFF2-40B4-BE49-F238E27FC236}">
                  <a16:creationId xmlns:a16="http://schemas.microsoft.com/office/drawing/2014/main" id="{455407E2-029D-B561-93D6-016D0A328725}"/>
                </a:ext>
              </a:extLst>
            </p:cNvPr>
            <p:cNvGrpSpPr/>
            <p:nvPr/>
          </p:nvGrpSpPr>
          <p:grpSpPr>
            <a:xfrm>
              <a:off x="7315943" y="2660662"/>
              <a:ext cx="4120559" cy="1520216"/>
              <a:chOff x="7315943" y="1028700"/>
              <a:chExt cx="4120559" cy="1520216"/>
            </a:xfrm>
          </p:grpSpPr>
          <p:grpSp>
            <p:nvGrpSpPr>
              <p:cNvPr id="6" name="Group 15">
                <a:extLst>
                  <a:ext uri="{FF2B5EF4-FFF2-40B4-BE49-F238E27FC236}">
                    <a16:creationId xmlns:a16="http://schemas.microsoft.com/office/drawing/2014/main" id="{2FD484E5-3A1F-0E13-0A38-39DEF0A3474C}"/>
                  </a:ext>
                </a:extLst>
              </p:cNvPr>
              <p:cNvGrpSpPr/>
              <p:nvPr/>
            </p:nvGrpSpPr>
            <p:grpSpPr>
              <a:xfrm>
                <a:off x="7433832" y="1028700"/>
                <a:ext cx="3400513" cy="1520216"/>
                <a:chOff x="0" y="-38100"/>
                <a:chExt cx="895608" cy="1160089"/>
              </a:xfrm>
            </p:grpSpPr>
            <p:sp>
              <p:nvSpPr>
                <p:cNvPr id="8" name="Freeform 16">
                  <a:extLst>
                    <a:ext uri="{FF2B5EF4-FFF2-40B4-BE49-F238E27FC236}">
                      <a16:creationId xmlns:a16="http://schemas.microsoft.com/office/drawing/2014/main" id="{930B6DC4-7F95-6FC0-E3E4-32A5EBF0FBBC}"/>
                    </a:ext>
                  </a:extLst>
                </p:cNvPr>
                <p:cNvSpPr/>
                <p:nvPr/>
              </p:nvSpPr>
              <p:spPr>
                <a:xfrm>
                  <a:off x="127545" y="494397"/>
                  <a:ext cx="768063" cy="62759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9" name="TextBox 17">
                  <a:extLst>
                    <a:ext uri="{FF2B5EF4-FFF2-40B4-BE49-F238E27FC236}">
                      <a16:creationId xmlns:a16="http://schemas.microsoft.com/office/drawing/2014/main" id="{A7C44904-4740-DC23-173B-FE8AC40E508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7" name="TextBox 9">
                <a:extLst>
                  <a:ext uri="{FF2B5EF4-FFF2-40B4-BE49-F238E27FC236}">
                    <a16:creationId xmlns:a16="http://schemas.microsoft.com/office/drawing/2014/main" id="{56E72F2B-4794-B2CA-6F04-4632BAB5203A}"/>
                  </a:ext>
                </a:extLst>
              </p:cNvPr>
              <p:cNvSpPr txBox="1"/>
              <p:nvPr/>
            </p:nvSpPr>
            <p:spPr>
              <a:xfrm>
                <a:off x="7315943" y="1881163"/>
                <a:ext cx="4120559" cy="491897"/>
              </a:xfrm>
              <a:prstGeom prst="rect">
                <a:avLst/>
              </a:prstGeom>
            </p:spPr>
            <p:txBody>
              <a:bodyPr wrap="square" lIns="0" tIns="0" rIns="0" bIns="0" rtlCol="0" anchor="t">
                <a:spAutoFit/>
              </a:bodyPr>
              <a:lstStyle/>
              <a:p>
                <a:pPr algn="ctr"/>
                <a:r>
                  <a:rPr lang="en-US" sz="2400" b="1" dirty="0">
                    <a:solidFill>
                      <a:schemeClr val="accent4">
                        <a:lumMod val="75000"/>
                      </a:schemeClr>
                    </a:solidFill>
                    <a:latin typeface="Arial" panose="020B0604020202020204" pitchFamily="34" charset="0"/>
                    <a:cs typeface="Arial" panose="020B0604020202020204" pitchFamily="34" charset="0"/>
                  </a:rPr>
                  <a:t>Kết </a:t>
                </a:r>
                <a:r>
                  <a:rPr lang="en-US" sz="2400" b="1" dirty="0" err="1">
                    <a:solidFill>
                      <a:schemeClr val="accent4">
                        <a:lumMod val="75000"/>
                      </a:schemeClr>
                    </a:solidFill>
                    <a:latin typeface="Arial" panose="020B0604020202020204" pitchFamily="34" charset="0"/>
                    <a:cs typeface="Arial" panose="020B0604020202020204" pitchFamily="34" charset="0"/>
                  </a:rPr>
                  <a:t>luận</a:t>
                </a:r>
                <a:endParaRPr lang="en-US" sz="2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CDA3FEE8-297E-407B-5D35-C5ADC98BCD50}"/>
                </a:ext>
              </a:extLst>
            </p:cNvPr>
            <p:cNvSpPr txBox="1"/>
            <p:nvPr/>
          </p:nvSpPr>
          <p:spPr>
            <a:xfrm>
              <a:off x="6440230" y="4482844"/>
              <a:ext cx="6143810" cy="2383573"/>
            </a:xfrm>
            <a:prstGeom prst="rect">
              <a:avLst/>
            </a:prstGeom>
          </p:spPr>
          <p:txBody>
            <a:bodyPr wrap="square" lIns="0" tIns="0" rIns="0" bIns="0" rtlCol="0" anchor="t">
              <a:spAutoFit/>
            </a:bodyPr>
            <a:lstStyle/>
            <a:p>
              <a:pPr algn="just">
                <a:lnSpc>
                  <a:spcPct val="150000"/>
                </a:lnSpc>
              </a:pPr>
              <a:r>
                <a:rPr lang="vi-VN" sz="2000" dirty="0">
                  <a:solidFill>
                    <a:srgbClr val="080808"/>
                  </a:solidFill>
                  <a:latin typeface="Arial" panose="020B0604020202020204" pitchFamily="34" charset="0"/>
                  <a:cs typeface="Arial" panose="020B0604020202020204" pitchFamily="34" charset="0"/>
                </a:rPr>
                <a:t>Trời thu Bắc Bộ hiện lên một cách vô cùng đặc trưng, thân thuộc và gần gũi. </a:t>
              </a:r>
              <a:r>
                <a:rPr lang="en-US" sz="2000" dirty="0">
                  <a:solidFill>
                    <a:srgbClr val="080808"/>
                  </a:solidFill>
                  <a:latin typeface="Arial" panose="020B0604020202020204" pitchFamily="34" charset="0"/>
                  <a:cs typeface="Arial" panose="020B0604020202020204" pitchFamily="34" charset="0"/>
                </a:rPr>
                <a:t>Qua </a:t>
              </a:r>
              <a:r>
                <a:rPr lang="en-US" sz="2000" dirty="0" err="1">
                  <a:solidFill>
                    <a:srgbClr val="080808"/>
                  </a:solidFill>
                  <a:latin typeface="Arial" panose="020B0604020202020204" pitchFamily="34" charset="0"/>
                  <a:cs typeface="Arial" panose="020B0604020202020204" pitchFamily="34" charset="0"/>
                </a:rPr>
                <a:t>đó</a:t>
              </a:r>
              <a:r>
                <a:rPr lang="en-US" sz="2000" dirty="0">
                  <a:solidFill>
                    <a:srgbClr val="080808"/>
                  </a:solidFill>
                  <a:latin typeface="Arial" panose="020B0604020202020204" pitchFamily="34" charset="0"/>
                  <a:cs typeface="Arial" panose="020B0604020202020204" pitchFamily="34" charset="0"/>
                </a:rPr>
                <a:t>, t</a:t>
              </a:r>
              <a:r>
                <a:rPr lang="vi-VN" sz="2000" dirty="0">
                  <a:solidFill>
                    <a:srgbClr val="080808"/>
                  </a:solidFill>
                  <a:latin typeface="Arial" panose="020B0604020202020204" pitchFamily="34" charset="0"/>
                  <a:cs typeface="Arial" panose="020B0604020202020204" pitchFamily="34" charset="0"/>
                </a:rPr>
                <a:t>hể hiện tâm hồn đồng điệu và rung cảm mãnh liệt trước thiên nhiên của nhà thơ</a:t>
              </a:r>
              <a:r>
                <a:rPr lang="en-US" sz="2000" dirty="0">
                  <a:solidFill>
                    <a:srgbClr val="080808"/>
                  </a:solidFill>
                  <a:latin typeface="Arial" panose="020B0604020202020204" pitchFamily="34" charset="0"/>
                  <a:cs typeface="Arial" panose="020B0604020202020204" pitchFamily="34" charset="0"/>
                </a:rPr>
                <a:t>.</a:t>
              </a:r>
            </a:p>
          </p:txBody>
        </p:sp>
      </p:grpSp>
      <p:sp>
        <p:nvSpPr>
          <p:cNvPr id="10" name="Google Shape;48;p2">
            <a:extLst>
              <a:ext uri="{FF2B5EF4-FFF2-40B4-BE49-F238E27FC236}">
                <a16:creationId xmlns:a16="http://schemas.microsoft.com/office/drawing/2014/main" id="{C7E83B2E-8FBD-F40D-4960-5B4ACCC0E70A}"/>
              </a:ext>
            </a:extLst>
          </p:cNvPr>
          <p:cNvSpPr/>
          <p:nvPr/>
        </p:nvSpPr>
        <p:spPr>
          <a:xfrm>
            <a:off x="967937" y="1066028"/>
            <a:ext cx="7208108" cy="531291"/>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200" b="1" dirty="0">
                <a:solidFill>
                  <a:srgbClr val="FF0000"/>
                </a:solidFill>
                <a:latin typeface="Arial" panose="020B0604020202020204" pitchFamily="34" charset="0"/>
                <a:cs typeface="Arial" panose="020B0604020202020204" pitchFamily="34" charset="0"/>
              </a:rPr>
              <a:t>d. </a:t>
            </a:r>
            <a:r>
              <a:rPr lang="en-US" sz="2200" b="1" dirty="0" err="1">
                <a:solidFill>
                  <a:srgbClr val="FF0000"/>
                </a:solidFill>
                <a:latin typeface="Arial" panose="020B0604020202020204" pitchFamily="34" charset="0"/>
                <a:cs typeface="Arial" panose="020B0604020202020204" pitchFamily="34" charset="0"/>
              </a:rPr>
              <a:t>Nghệ</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thuật</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diễn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tả</a:t>
            </a:r>
            <a:endParaRPr lang="en-VN" sz="2200" b="1" dirty="0">
              <a:solidFill>
                <a:srgbClr val="FF0000"/>
              </a:solidFill>
              <a:latin typeface="Arial" panose="020B0604020202020204" pitchFamily="34" charset="0"/>
              <a:cs typeface="Arial" panose="020B0604020202020204" pitchFamily="34" charset="0"/>
            </a:endParaRPr>
          </a:p>
        </p:txBody>
      </p:sp>
      <p:sp>
        <p:nvSpPr>
          <p:cNvPr id="12" name="Google Shape;48;p2">
            <a:extLst>
              <a:ext uri="{FF2B5EF4-FFF2-40B4-BE49-F238E27FC236}">
                <a16:creationId xmlns:a16="http://schemas.microsoft.com/office/drawing/2014/main" id="{80867429-8E2F-02EF-E6F8-613449614E7B}"/>
              </a:ext>
            </a:extLst>
          </p:cNvPr>
          <p:cNvSpPr/>
          <p:nvPr/>
        </p:nvSpPr>
        <p:spPr>
          <a:xfrm>
            <a:off x="967937" y="448926"/>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1. </a:t>
            </a:r>
            <a:r>
              <a:rPr lang="en-US" sz="2400" b="1" dirty="0" err="1">
                <a:solidFill>
                  <a:schemeClr val="accent4">
                    <a:lumMod val="75000"/>
                  </a:schemeClr>
                </a:solidFill>
                <a:latin typeface="Arial" panose="020B0604020202020204" pitchFamily="34" charset="0"/>
                <a:cs typeface="Arial" panose="020B0604020202020204" pitchFamily="34" charset="0"/>
              </a:rPr>
              <a:t>Bức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tranh</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nhiên</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mùa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thu</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Bắc</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Bộ</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37129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16" name="Google Shape;48;p2">
            <a:extLst>
              <a:ext uri="{FF2B5EF4-FFF2-40B4-BE49-F238E27FC236}">
                <a16:creationId xmlns:a16="http://schemas.microsoft.com/office/drawing/2014/main" id="{3E7A0F7C-8793-293A-0C4D-2CA487591961}"/>
              </a:ext>
            </a:extLst>
          </p:cNvPr>
          <p:cNvSpPr/>
          <p:nvPr/>
        </p:nvSpPr>
        <p:spPr>
          <a:xfrm>
            <a:off x="967946" y="278229"/>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err="1">
                <a:solidFill>
                  <a:schemeClr val="accent4">
                    <a:lumMod val="75000"/>
                  </a:schemeClr>
                </a:solidFill>
                <a:latin typeface="Arial" panose="020B0604020202020204" pitchFamily="34" charset="0"/>
                <a:cs typeface="Arial" panose="020B0604020202020204" pitchFamily="34" charset="0"/>
              </a:rPr>
              <a:t>Nỗi</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niềm</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của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chủ</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thể</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trữ</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tình</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5BAB4AE-7F28-FE50-3503-1E9B7B94B869}"/>
              </a:ext>
            </a:extLst>
          </p:cNvPr>
          <p:cNvPicPr>
            <a:picLocks noChangeAspect="1"/>
          </p:cNvPicPr>
          <p:nvPr/>
        </p:nvPicPr>
        <p:blipFill>
          <a:blip r:embed="rId3"/>
          <a:stretch>
            <a:fillRect/>
          </a:stretch>
        </p:blipFill>
        <p:spPr>
          <a:xfrm>
            <a:off x="374581" y="1292678"/>
            <a:ext cx="3111569" cy="3111569"/>
          </a:xfrm>
          <a:prstGeom prst="rect">
            <a:avLst/>
          </a:prstGeom>
        </p:spPr>
      </p:pic>
      <p:sp>
        <p:nvSpPr>
          <p:cNvPr id="19" name="TextBox 18">
            <a:extLst>
              <a:ext uri="{FF2B5EF4-FFF2-40B4-BE49-F238E27FC236}">
                <a16:creationId xmlns:a16="http://schemas.microsoft.com/office/drawing/2014/main" id="{644B2671-2D83-30F8-F6D2-493E4B43B24C}"/>
              </a:ext>
            </a:extLst>
          </p:cNvPr>
          <p:cNvSpPr txBox="1"/>
          <p:nvPr/>
        </p:nvSpPr>
        <p:spPr>
          <a:xfrm>
            <a:off x="3629410" y="1014947"/>
            <a:ext cx="4698162" cy="3728649"/>
          </a:xfrm>
          <a:prstGeom prst="rect">
            <a:avLst/>
          </a:prstGeom>
          <a:noFill/>
        </p:spPr>
        <p:txBody>
          <a:bodyPr wrap="square">
            <a:spAutoFit/>
          </a:bodyPr>
          <a:lstStyle/>
          <a:p>
            <a:pPr algn="ctr">
              <a:lnSpc>
                <a:spcPct val="150000"/>
              </a:lnSpc>
              <a:buClr>
                <a:srgbClr val="080808"/>
              </a:buClr>
            </a:pP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Các</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em</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đọc</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văn</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bản</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và</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trả</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lời</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các</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câu</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hỏi</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dưới</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80808"/>
                </a:solidFill>
                <a:effectLst/>
                <a:latin typeface="Arial" panose="020B0604020202020204" pitchFamily="34" charset="0"/>
                <a:ea typeface="Calibri" panose="020F0502020204030204" pitchFamily="34" charset="0"/>
                <a:cs typeface="Arial" panose="020B0604020202020204" pitchFamily="34" charset="0"/>
              </a:rPr>
              <a:t>đây</a:t>
            </a: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Clr>
                <a:srgbClr val="080808"/>
              </a:buClr>
              <a:buFont typeface="Courier New" panose="02070309020205020404" pitchFamily="49" charset="0"/>
              <a:buChar char="o"/>
            </a:pPr>
            <a:r>
              <a:rPr lang="vi-VN" sz="2000" dirty="0">
                <a:solidFill>
                  <a:srgbClr val="080808"/>
                </a:solidFill>
                <a:latin typeface="Arial" panose="020B0604020202020204" pitchFamily="34" charset="0"/>
                <a:ea typeface="Calibri" panose="020F0502020204030204" pitchFamily="34" charset="0"/>
                <a:cs typeface="Arial" panose="020B0604020202020204" pitchFamily="34" charset="0"/>
              </a:rPr>
              <a:t>Chủ thể trữ tình hiện lên trong tư thế, trạng thái như thế nào?</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Clr>
                <a:srgbClr val="080808"/>
              </a:buClr>
              <a:buFont typeface="Courier New" panose="02070309020205020404" pitchFamily="49" charset="0"/>
              <a:buChar char="o"/>
            </a:pPr>
            <a:r>
              <a:rPr lang="vi-VN" sz="2000" dirty="0">
                <a:solidFill>
                  <a:srgbClr val="080808"/>
                </a:solidFill>
                <a:latin typeface="Arial" panose="020B0604020202020204" pitchFamily="34" charset="0"/>
                <a:ea typeface="Calibri" panose="020F0502020204030204" pitchFamily="34" charset="0"/>
                <a:cs typeface="Arial" panose="020B0604020202020204" pitchFamily="34" charset="0"/>
              </a:rPr>
              <a:t>Em cảm nhận ra sao về nỗi niềm tâm sự của tác giả? </a:t>
            </a:r>
          </a:p>
          <a:p>
            <a:pPr marL="342900" indent="-342900" algn="just">
              <a:lnSpc>
                <a:spcPct val="150000"/>
              </a:lnSpc>
              <a:buClr>
                <a:srgbClr val="080808"/>
              </a:buClr>
              <a:buFont typeface="Courier New" panose="02070309020205020404" pitchFamily="49" charset="0"/>
              <a:buChar char="o"/>
            </a:pPr>
            <a:r>
              <a:rPr lang="vi-VN" sz="2000" dirty="0">
                <a:solidFill>
                  <a:srgbClr val="080808"/>
                </a:solidFill>
                <a:latin typeface="Arial" panose="020B0604020202020204" pitchFamily="34" charset="0"/>
                <a:ea typeface="Calibri" panose="020F0502020204030204" pitchFamily="34" charset="0"/>
                <a:cs typeface="Arial" panose="020B0604020202020204" pitchFamily="34" charset="0"/>
              </a:rPr>
              <a:t>Chủ đề của bài thơ giúp em hiểu thêm điều gì về tâm hồn của tác giả?</a:t>
            </a: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400" decel="100000"/>
                                        <p:tgtEl>
                                          <p:spTgt spid="16"/>
                                        </p:tgtEl>
                                      </p:cBhvr>
                                    </p:animEffect>
                                    <p:anim calcmode="lin" valueType="num">
                                      <p:cBhvr>
                                        <p:cTn id="8" dur="400" decel="100000" fill="hold"/>
                                        <p:tgtEl>
                                          <p:spTgt spid="16"/>
                                        </p:tgtEl>
                                        <p:attrNameLst>
                                          <p:attrName>style.rotation</p:attrName>
                                        </p:attrNameLst>
                                      </p:cBhvr>
                                      <p:tavLst>
                                        <p:tav tm="0">
                                          <p:val>
                                            <p:fltVal val="-90"/>
                                          </p:val>
                                        </p:tav>
                                        <p:tav tm="100000">
                                          <p:val>
                                            <p:fltVal val="0"/>
                                          </p:val>
                                        </p:tav>
                                      </p:tavLst>
                                    </p:anim>
                                    <p:anim calcmode="lin" valueType="num">
                                      <p:cBhvr>
                                        <p:cTn id="9" dur="400" decel="100000" fill="hold"/>
                                        <p:tgtEl>
                                          <p:spTgt spid="16"/>
                                        </p:tgtEl>
                                        <p:attrNameLst>
                                          <p:attrName>ppt_x</p:attrName>
                                        </p:attrNameLst>
                                      </p:cBhvr>
                                      <p:tavLst>
                                        <p:tav tm="0">
                                          <p:val>
                                            <p:strVal val="#ppt_x+0.4"/>
                                          </p:val>
                                        </p:tav>
                                        <p:tav tm="100000">
                                          <p:val>
                                            <p:strVal val="#ppt_x-0.05"/>
                                          </p:val>
                                        </p:tav>
                                      </p:tavLst>
                                    </p:anim>
                                    <p:anim calcmode="lin" valueType="num">
                                      <p:cBhvr>
                                        <p:cTn id="10" dur="400" decel="100000" fill="hold"/>
                                        <p:tgtEl>
                                          <p:spTgt spid="1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anim calcmode="lin" valueType="num">
                                      <p:cBhvr>
                                        <p:cTn id="1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9">
                                            <p:txEl>
                                              <p:pRg st="0" end="0"/>
                                            </p:txEl>
                                          </p:spTgt>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anim calcmode="lin" valueType="num">
                                      <p:cBhvr>
                                        <p:cTn id="30"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fade">
                                      <p:cBhvr>
                                        <p:cTn id="36" dur="500"/>
                                        <p:tgtEl>
                                          <p:spTgt spid="19">
                                            <p:txEl>
                                              <p:pRg st="2" end="2"/>
                                            </p:txEl>
                                          </p:spTgt>
                                        </p:tgtEl>
                                      </p:cBhvr>
                                    </p:animEffect>
                                    <p:anim calcmode="lin" valueType="num">
                                      <p:cBhvr>
                                        <p:cTn id="3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anim calcmode="lin" valueType="num">
                                      <p:cBhvr>
                                        <p:cTn id="44"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20" name="Group 19">
            <a:extLst>
              <a:ext uri="{FF2B5EF4-FFF2-40B4-BE49-F238E27FC236}">
                <a16:creationId xmlns:a16="http://schemas.microsoft.com/office/drawing/2014/main" id="{3F7BB96F-3AED-3784-8400-AC30861476CF}"/>
              </a:ext>
            </a:extLst>
          </p:cNvPr>
          <p:cNvGrpSpPr/>
          <p:nvPr/>
        </p:nvGrpSpPr>
        <p:grpSpPr>
          <a:xfrm>
            <a:off x="4673201" y="1427459"/>
            <a:ext cx="3971076" cy="3085377"/>
            <a:chOff x="4592838" y="1143001"/>
            <a:chExt cx="3994510" cy="3192830"/>
          </a:xfrm>
        </p:grpSpPr>
        <p:grpSp>
          <p:nvGrpSpPr>
            <p:cNvPr id="14" name="Group 13">
              <a:extLst>
                <a:ext uri="{FF2B5EF4-FFF2-40B4-BE49-F238E27FC236}">
                  <a16:creationId xmlns:a16="http://schemas.microsoft.com/office/drawing/2014/main" id="{11F970BB-36DC-6F8D-056F-90A91710CECB}"/>
                </a:ext>
              </a:extLst>
            </p:cNvPr>
            <p:cNvGrpSpPr/>
            <p:nvPr/>
          </p:nvGrpSpPr>
          <p:grpSpPr>
            <a:xfrm>
              <a:off x="4592838" y="1143001"/>
              <a:ext cx="3994510" cy="3192830"/>
              <a:chOff x="10431891" y="781199"/>
              <a:chExt cx="7271420" cy="8392817"/>
            </a:xfrm>
          </p:grpSpPr>
          <p:sp>
            <p:nvSpPr>
              <p:cNvPr id="16" name="AutoShape 8">
                <a:extLst>
                  <a:ext uri="{FF2B5EF4-FFF2-40B4-BE49-F238E27FC236}">
                    <a16:creationId xmlns:a16="http://schemas.microsoft.com/office/drawing/2014/main" id="{0A93D49E-49F9-6C0C-AEDD-2907F9693791}"/>
                  </a:ext>
                </a:extLst>
              </p:cNvPr>
              <p:cNvSpPr/>
              <p:nvPr/>
            </p:nvSpPr>
            <p:spPr>
              <a:xfrm>
                <a:off x="11681838" y="781199"/>
                <a:ext cx="6021473" cy="8229600"/>
              </a:xfrm>
              <a:prstGeom prst="rect">
                <a:avLst/>
              </a:prstGeom>
              <a:solidFill>
                <a:srgbClr val="DB9463"/>
              </a:solidFill>
            </p:spPr>
          </p:sp>
          <p:sp>
            <p:nvSpPr>
              <p:cNvPr id="17" name="AutoShape 9">
                <a:extLst>
                  <a:ext uri="{FF2B5EF4-FFF2-40B4-BE49-F238E27FC236}">
                    <a16:creationId xmlns:a16="http://schemas.microsoft.com/office/drawing/2014/main" id="{5841FFFB-301B-9B35-4EA6-A508B5783B0B}"/>
                  </a:ext>
                </a:extLst>
              </p:cNvPr>
              <p:cNvSpPr/>
              <p:nvPr/>
            </p:nvSpPr>
            <p:spPr>
              <a:xfrm>
                <a:off x="10431891" y="1162252"/>
                <a:ext cx="6984260" cy="8011764"/>
              </a:xfrm>
              <a:prstGeom prst="rect">
                <a:avLst/>
              </a:prstGeom>
              <a:solidFill>
                <a:schemeClr val="accent5">
                  <a:lumMod val="20000"/>
                  <a:lumOff val="80000"/>
                </a:schemeClr>
              </a:solidFill>
            </p:spPr>
          </p:sp>
        </p:grpSp>
        <p:sp>
          <p:nvSpPr>
            <p:cNvPr id="19" name="TextBox 18">
              <a:extLst>
                <a:ext uri="{FF2B5EF4-FFF2-40B4-BE49-F238E27FC236}">
                  <a16:creationId xmlns:a16="http://schemas.microsoft.com/office/drawing/2014/main" id="{759E21BF-99DB-810D-CDE8-F16833B685DE}"/>
                </a:ext>
              </a:extLst>
            </p:cNvPr>
            <p:cNvSpPr txBox="1"/>
            <p:nvPr/>
          </p:nvSpPr>
          <p:spPr>
            <a:xfrm>
              <a:off x="4592839" y="2018297"/>
              <a:ext cx="3915634" cy="1380146"/>
            </a:xfrm>
            <a:prstGeom prst="rect">
              <a:avLst/>
            </a:prstGeom>
            <a:noFill/>
          </p:spPr>
          <p:txBody>
            <a:bodyPr wrap="square">
              <a:spAutoFit/>
            </a:bodyPr>
            <a:lstStyle/>
            <a:p>
              <a:pPr algn="ctr">
                <a:lnSpc>
                  <a:spcPct val="150000"/>
                </a:lnSpc>
                <a:buClr>
                  <a:srgbClr val="080808"/>
                </a:buClr>
              </a:pP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Hai </a:t>
              </a:r>
              <a:r>
                <a:rPr 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kết</a:t>
              </a:r>
              <a:endPar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“Tựa gối buông cần lâu chẳng </a:t>
              </a:r>
              <a:r>
                <a:rPr lang="vi-VN" sz="1800" i="1" dirty="0" err="1">
                  <a:solidFill>
                    <a:srgbClr val="080808"/>
                  </a:solidFill>
                  <a:latin typeface="Arial" panose="020B0604020202020204" pitchFamily="34" charset="0"/>
                  <a:ea typeface="Calibri" panose="020F0502020204030204" pitchFamily="34" charset="0"/>
                  <a:cs typeface="Arial" panose="020B0604020202020204" pitchFamily="34" charset="0"/>
                </a:rPr>
                <a:t>đươc</a:t>
              </a:r>
              <a:endPar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buClr>
                  <a:srgbClr val="080808"/>
                </a:buClr>
              </a:pPr>
              <a:r>
                <a:rPr lang="vi-VN" sz="1800" i="1" dirty="0">
                  <a:solidFill>
                    <a:srgbClr val="080808"/>
                  </a:solidFill>
                  <a:latin typeface="Arial" panose="020B0604020202020204" pitchFamily="34" charset="0"/>
                  <a:ea typeface="Calibri" panose="020F0502020204030204" pitchFamily="34" charset="0"/>
                  <a:cs typeface="Arial" panose="020B0604020202020204" pitchFamily="34" charset="0"/>
                </a:rPr>
                <a:t>Cá đâu đớp động dưới chân bèo”</a:t>
              </a:r>
            </a:p>
          </p:txBody>
        </p:sp>
      </p:grpSp>
      <p:sp>
        <p:nvSpPr>
          <p:cNvPr id="2" name="Google Shape;48;p2">
            <a:extLst>
              <a:ext uri="{FF2B5EF4-FFF2-40B4-BE49-F238E27FC236}">
                <a16:creationId xmlns:a16="http://schemas.microsoft.com/office/drawing/2014/main" id="{F260A414-2767-0A05-FFE9-453A92B8CCDC}"/>
              </a:ext>
            </a:extLst>
          </p:cNvPr>
          <p:cNvSpPr/>
          <p:nvPr/>
        </p:nvSpPr>
        <p:spPr>
          <a:xfrm>
            <a:off x="967946" y="278229"/>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err="1">
                <a:solidFill>
                  <a:schemeClr val="accent4">
                    <a:lumMod val="75000"/>
                  </a:schemeClr>
                </a:solidFill>
                <a:latin typeface="Arial" panose="020B0604020202020204" pitchFamily="34" charset="0"/>
                <a:cs typeface="Arial" panose="020B0604020202020204" pitchFamily="34" charset="0"/>
              </a:rPr>
              <a:t>Nỗi</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niềm</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của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chủ</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thể</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trữ</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tình</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pic>
        <p:nvPicPr>
          <p:cNvPr id="5" name="Picture 4" descr="A picture containing outdoor&#10;&#10;Description automatically generated">
            <a:extLst>
              <a:ext uri="{FF2B5EF4-FFF2-40B4-BE49-F238E27FC236}">
                <a16:creationId xmlns:a16="http://schemas.microsoft.com/office/drawing/2014/main" id="{8A6E3A60-E910-7C1C-D9D3-E6A9C217250D}"/>
              </a:ext>
            </a:extLst>
          </p:cNvPr>
          <p:cNvPicPr>
            <a:picLocks noChangeAspect="1"/>
          </p:cNvPicPr>
          <p:nvPr/>
        </p:nvPicPr>
        <p:blipFill>
          <a:blip r:embed="rId3"/>
          <a:stretch>
            <a:fillRect/>
          </a:stretch>
        </p:blipFill>
        <p:spPr>
          <a:xfrm>
            <a:off x="656547" y="2128017"/>
            <a:ext cx="3735840" cy="2036033"/>
          </a:xfrm>
          <a:prstGeom prst="rect">
            <a:avLst/>
          </a:prstGeom>
        </p:spPr>
      </p:pic>
    </p:spTree>
    <p:extLst>
      <p:ext uri="{BB962C8B-B14F-4D97-AF65-F5344CB8AC3E}">
        <p14:creationId xmlns:p14="http://schemas.microsoft.com/office/powerpoint/2010/main" val="272310059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5" name="TextBox 964">
            <a:extLst>
              <a:ext uri="{FF2B5EF4-FFF2-40B4-BE49-F238E27FC236}">
                <a16:creationId xmlns:a16="http://schemas.microsoft.com/office/drawing/2014/main" id="{A6DDC475-24AD-0305-329B-E005B61C9938}"/>
              </a:ext>
            </a:extLst>
          </p:cNvPr>
          <p:cNvSpPr txBox="1"/>
          <p:nvPr/>
        </p:nvSpPr>
        <p:spPr>
          <a:xfrm>
            <a:off x="816427" y="490360"/>
            <a:ext cx="4196443" cy="436905"/>
          </a:xfrm>
          <a:prstGeom prst="rect">
            <a:avLst/>
          </a:prstGeom>
          <a:solidFill>
            <a:schemeClr val="accent4">
              <a:lumMod val="20000"/>
              <a:lumOff val="80000"/>
            </a:schemeClr>
          </a:solidFill>
          <a:ln>
            <a:solidFill>
              <a:schemeClr val="accent4">
                <a:lumMod val="75000"/>
              </a:schemeClr>
            </a:solidFill>
          </a:ln>
        </p:spPr>
        <p:txBody>
          <a:bodyPr wrap="square" lIns="72000" tIns="0" rIns="72000" bIns="72000" anchor="ctr" anchorCtr="0">
            <a:spAutoFit/>
          </a:bodyPr>
          <a:lstStyle/>
          <a:p>
            <a:pPr lvl="0" algn="ctr">
              <a:lnSpc>
                <a:spcPct val="150000"/>
              </a:lnSpc>
              <a:buClr>
                <a:srgbClr val="233B4F"/>
              </a:buClr>
              <a:tabLst>
                <a:tab pos="200025" algn="l"/>
              </a:tabLst>
            </a:pPr>
            <a:r>
              <a:rPr lang="vi-VN" sz="1800" b="1" i="1" dirty="0">
                <a:solidFill>
                  <a:srgbClr val="080808"/>
                </a:solidFill>
                <a:effectLst/>
                <a:latin typeface="Arial" panose="020B0604020202020204" pitchFamily="34" charset="0"/>
                <a:ea typeface="Calibri" panose="020F0502020204030204" pitchFamily="34" charset="0"/>
                <a:cs typeface="Arial" panose="020B0604020202020204" pitchFamily="34" charset="0"/>
              </a:rPr>
              <a:t>Tựa gối buông cần lâu chẳng được</a:t>
            </a:r>
          </a:p>
        </p:txBody>
      </p:sp>
      <p:grpSp>
        <p:nvGrpSpPr>
          <p:cNvPr id="966" name="Group 965">
            <a:extLst>
              <a:ext uri="{FF2B5EF4-FFF2-40B4-BE49-F238E27FC236}">
                <a16:creationId xmlns:a16="http://schemas.microsoft.com/office/drawing/2014/main" id="{889F53C4-1CBF-376E-F8EC-DCC3E2EA0B70}"/>
              </a:ext>
            </a:extLst>
          </p:cNvPr>
          <p:cNvGrpSpPr/>
          <p:nvPr/>
        </p:nvGrpSpPr>
        <p:grpSpPr>
          <a:xfrm>
            <a:off x="816427" y="921447"/>
            <a:ext cx="4196443" cy="629296"/>
            <a:chOff x="1857991" y="1272727"/>
            <a:chExt cx="5177400" cy="339300"/>
          </a:xfrm>
        </p:grpSpPr>
        <p:cxnSp>
          <p:nvCxnSpPr>
            <p:cNvPr id="967" name="Google Shape;974;p83">
              <a:extLst>
                <a:ext uri="{FF2B5EF4-FFF2-40B4-BE49-F238E27FC236}">
                  <a16:creationId xmlns:a16="http://schemas.microsoft.com/office/drawing/2014/main" id="{76C58D79-7E64-8603-D3BE-E8388980024F}"/>
                </a:ext>
              </a:extLst>
            </p:cNvPr>
            <p:cNvCxnSpPr>
              <a:cxnSpLocks/>
            </p:cNvCxnSpPr>
            <p:nvPr/>
          </p:nvCxnSpPr>
          <p:spPr>
            <a:xfrm rot="5400000">
              <a:off x="29826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68" name="Google Shape;975;p83">
              <a:extLst>
                <a:ext uri="{FF2B5EF4-FFF2-40B4-BE49-F238E27FC236}">
                  <a16:creationId xmlns:a16="http://schemas.microsoft.com/office/drawing/2014/main" id="{EF814A6D-D55D-FDC1-733A-A028723C61AF}"/>
                </a:ext>
              </a:extLst>
            </p:cNvPr>
            <p:cNvCxnSpPr>
              <a:cxnSpLocks/>
            </p:cNvCxnSpPr>
            <p:nvPr/>
          </p:nvCxnSpPr>
          <p:spPr>
            <a:xfrm rot="-5400000" flipH="1">
              <a:off x="55713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grpSp>
      <p:sp>
        <p:nvSpPr>
          <p:cNvPr id="969" name="Google Shape;48;p2">
            <a:extLst>
              <a:ext uri="{FF2B5EF4-FFF2-40B4-BE49-F238E27FC236}">
                <a16:creationId xmlns:a16="http://schemas.microsoft.com/office/drawing/2014/main" id="{FF6F0CA8-AA4E-0538-5B68-7DBB97D78CAE}"/>
              </a:ext>
            </a:extLst>
          </p:cNvPr>
          <p:cNvSpPr/>
          <p:nvPr/>
        </p:nvSpPr>
        <p:spPr>
          <a:xfrm>
            <a:off x="272452" y="1550743"/>
            <a:ext cx="2046204" cy="882302"/>
          </a:xfrm>
          <a:prstGeom prst="roundRect">
            <a:avLst>
              <a:gd name="adj" fmla="val 8916"/>
            </a:avLst>
          </a:prstGeom>
          <a:no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Giữa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không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gian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bao la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trời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p>
        </p:txBody>
      </p:sp>
      <p:sp>
        <p:nvSpPr>
          <p:cNvPr id="971" name="Google Shape;48;p2">
            <a:extLst>
              <a:ext uri="{FF2B5EF4-FFF2-40B4-BE49-F238E27FC236}">
                <a16:creationId xmlns:a16="http://schemas.microsoft.com/office/drawing/2014/main" id="{4386F0A3-1308-4BBB-67D3-45778203A4B2}"/>
              </a:ext>
            </a:extLst>
          </p:cNvPr>
          <p:cNvSpPr/>
          <p:nvPr/>
        </p:nvSpPr>
        <p:spPr>
          <a:xfrm>
            <a:off x="3286124" y="1550743"/>
            <a:ext cx="2098222" cy="882302"/>
          </a:xfrm>
          <a:prstGeom prst="roundRect">
            <a:avLst>
              <a:gd name="adj" fmla="val 8916"/>
            </a:avLst>
          </a:prstGeom>
          <a:no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Giữa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sự</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đìu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hiu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quạnh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quẽ</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p>
        </p:txBody>
      </p:sp>
      <p:sp>
        <p:nvSpPr>
          <p:cNvPr id="972" name="Left Brace 971">
            <a:extLst>
              <a:ext uri="{FF2B5EF4-FFF2-40B4-BE49-F238E27FC236}">
                <a16:creationId xmlns:a16="http://schemas.microsoft.com/office/drawing/2014/main" id="{E2759CE4-D58C-4C07-3A3A-B39FC85D4641}"/>
              </a:ext>
            </a:extLst>
          </p:cNvPr>
          <p:cNvSpPr/>
          <p:nvPr/>
        </p:nvSpPr>
        <p:spPr>
          <a:xfrm rot="16200000">
            <a:off x="2555230" y="1061637"/>
            <a:ext cx="490241" cy="3233055"/>
          </a:xfrm>
          <a:prstGeom prst="leftBrac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973" name="Right Arrow 29252">
            <a:extLst>
              <a:ext uri="{FF2B5EF4-FFF2-40B4-BE49-F238E27FC236}">
                <a16:creationId xmlns:a16="http://schemas.microsoft.com/office/drawing/2014/main" id="{28A3127F-53E7-0DCB-D4DE-527442AB187F}"/>
              </a:ext>
            </a:extLst>
          </p:cNvPr>
          <p:cNvSpPr/>
          <p:nvPr/>
        </p:nvSpPr>
        <p:spPr>
          <a:xfrm>
            <a:off x="505505" y="3592953"/>
            <a:ext cx="621844" cy="245992"/>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76" name="TextBox 975">
            <a:extLst>
              <a:ext uri="{FF2B5EF4-FFF2-40B4-BE49-F238E27FC236}">
                <a16:creationId xmlns:a16="http://schemas.microsoft.com/office/drawing/2014/main" id="{D250F3FB-E5C5-DF37-1DD5-AC7A35319D98}"/>
              </a:ext>
            </a:extLst>
          </p:cNvPr>
          <p:cNvSpPr txBox="1"/>
          <p:nvPr/>
        </p:nvSpPr>
        <p:spPr>
          <a:xfrm>
            <a:off x="1222600" y="2923285"/>
            <a:ext cx="3790270" cy="1893339"/>
          </a:xfrm>
          <a:prstGeom prst="rect">
            <a:avLst/>
          </a:prstGeom>
          <a:noFill/>
        </p:spPr>
        <p:txBody>
          <a:bodyPr wrap="square">
            <a:spAutoFit/>
          </a:bodyPr>
          <a:lstStyle/>
          <a:p>
            <a:pPr algn="just">
              <a:lnSpc>
                <a:spcPct val="150000"/>
              </a:lnSpc>
              <a:buClr>
                <a:srgbClr val="080808"/>
              </a:buClr>
              <a:tabLst>
                <a:tab pos="200025" algn="l"/>
              </a:tabLst>
            </a:pP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H</a:t>
            </a:r>
            <a:r>
              <a:rPr lang="vi-VN" sz="1600" i="1" dirty="0">
                <a:solidFill>
                  <a:srgbClr val="080808"/>
                </a:solidFill>
                <a:latin typeface="Arial" panose="020B0604020202020204" pitchFamily="34" charset="0"/>
                <a:ea typeface="Calibri" panose="020F0502020204030204" pitchFamily="34" charset="0"/>
                <a:cs typeface="Arial" panose="020B0604020202020204" pitchFamily="34" charset="0"/>
              </a:rPr>
              <a:t>ình ảnh một con người nhỏ bé ngồi chờ đợi mỏi mòn chiếc thuyền câu bé tẻo teo càng trở nên buồn mang mác</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Phải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chăng</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giả</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đang</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thầm</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kín</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úp</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mở</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nói</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về</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một</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buồn</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thế</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s</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ự</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85" name="Group 984">
            <a:extLst>
              <a:ext uri="{FF2B5EF4-FFF2-40B4-BE49-F238E27FC236}">
                <a16:creationId xmlns:a16="http://schemas.microsoft.com/office/drawing/2014/main" id="{A9E5E24E-5FBF-0593-935F-26FE5D9EF0F7}"/>
              </a:ext>
            </a:extLst>
          </p:cNvPr>
          <p:cNvGrpSpPr/>
          <p:nvPr/>
        </p:nvGrpSpPr>
        <p:grpSpPr>
          <a:xfrm>
            <a:off x="5755821" y="1013272"/>
            <a:ext cx="2751847" cy="3329784"/>
            <a:chOff x="5747657" y="1087096"/>
            <a:chExt cx="2751847" cy="3329784"/>
          </a:xfrm>
        </p:grpSpPr>
        <p:pic>
          <p:nvPicPr>
            <p:cNvPr id="982" name="Picture 981" descr="A picture containing text, nature&#10;&#10;Description automatically generated">
              <a:extLst>
                <a:ext uri="{FF2B5EF4-FFF2-40B4-BE49-F238E27FC236}">
                  <a16:creationId xmlns:a16="http://schemas.microsoft.com/office/drawing/2014/main" id="{5A8F6A54-E2A3-0D81-27B6-7C59EED2D6FF}"/>
                </a:ext>
              </a:extLst>
            </p:cNvPr>
            <p:cNvPicPr>
              <a:picLocks noChangeAspect="1"/>
            </p:cNvPicPr>
            <p:nvPr/>
          </p:nvPicPr>
          <p:blipFill rotWithShape="1">
            <a:blip r:embed="rId3"/>
            <a:srcRect l="18188"/>
            <a:stretch/>
          </p:blipFill>
          <p:spPr>
            <a:xfrm>
              <a:off x="5747657" y="1087096"/>
              <a:ext cx="2743200" cy="1753179"/>
            </a:xfrm>
            <a:prstGeom prst="rect">
              <a:avLst/>
            </a:prstGeom>
          </p:spPr>
        </p:pic>
        <p:pic>
          <p:nvPicPr>
            <p:cNvPr id="984" name="Picture 983" descr="A picture containing text&#10;&#10;Description automatically generated">
              <a:extLst>
                <a:ext uri="{FF2B5EF4-FFF2-40B4-BE49-F238E27FC236}">
                  <a16:creationId xmlns:a16="http://schemas.microsoft.com/office/drawing/2014/main" id="{109D14E2-6229-3E28-581E-4C698062BC56}"/>
                </a:ext>
              </a:extLst>
            </p:cNvPr>
            <p:cNvPicPr>
              <a:picLocks noChangeAspect="1"/>
            </p:cNvPicPr>
            <p:nvPr/>
          </p:nvPicPr>
          <p:blipFill rotWithShape="1">
            <a:blip r:embed="rId4"/>
            <a:srcRect l="8490"/>
            <a:stretch/>
          </p:blipFill>
          <p:spPr>
            <a:xfrm>
              <a:off x="5747658" y="2840276"/>
              <a:ext cx="2751846" cy="1576604"/>
            </a:xfrm>
            <a:prstGeom prst="rect">
              <a:avLst/>
            </a:prstGeom>
          </p:spPr>
        </p:pic>
      </p:grpSp>
    </p:spTree>
    <p:extLst>
      <p:ext uri="{BB962C8B-B14F-4D97-AF65-F5344CB8AC3E}">
        <p14:creationId xmlns:p14="http://schemas.microsoft.com/office/powerpoint/2010/main" val="173815388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5"/>
                                        </p:tgtEl>
                                        <p:attrNameLst>
                                          <p:attrName>style.visibility</p:attrName>
                                        </p:attrNameLst>
                                      </p:cBhvr>
                                      <p:to>
                                        <p:strVal val="visible"/>
                                      </p:to>
                                    </p:set>
                                    <p:anim calcmode="lin" valueType="num">
                                      <p:cBhvr additive="base">
                                        <p:cTn id="7" dur="500" fill="hold"/>
                                        <p:tgtEl>
                                          <p:spTgt spid="965"/>
                                        </p:tgtEl>
                                        <p:attrNameLst>
                                          <p:attrName>ppt_x</p:attrName>
                                        </p:attrNameLst>
                                      </p:cBhvr>
                                      <p:tavLst>
                                        <p:tav tm="0">
                                          <p:val>
                                            <p:strVal val="#ppt_x"/>
                                          </p:val>
                                        </p:tav>
                                        <p:tav tm="100000">
                                          <p:val>
                                            <p:strVal val="#ppt_x"/>
                                          </p:val>
                                        </p:tav>
                                      </p:tavLst>
                                    </p:anim>
                                    <p:anim calcmode="lin" valueType="num">
                                      <p:cBhvr additive="base">
                                        <p:cTn id="8" dur="500" fill="hold"/>
                                        <p:tgtEl>
                                          <p:spTgt spid="9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66"/>
                                        </p:tgtEl>
                                        <p:attrNameLst>
                                          <p:attrName>style.visibility</p:attrName>
                                        </p:attrNameLst>
                                      </p:cBhvr>
                                      <p:to>
                                        <p:strVal val="visible"/>
                                      </p:to>
                                    </p:set>
                                    <p:animEffect transition="in" filter="wipe(up)">
                                      <p:cBhvr>
                                        <p:cTn id="13" dur="500"/>
                                        <p:tgtEl>
                                          <p:spTgt spid="9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69"/>
                                        </p:tgtEl>
                                        <p:attrNameLst>
                                          <p:attrName>style.visibility</p:attrName>
                                        </p:attrNameLst>
                                      </p:cBhvr>
                                      <p:to>
                                        <p:strVal val="visible"/>
                                      </p:to>
                                    </p:set>
                                    <p:animEffect transition="in" filter="barn(inVertical)">
                                      <p:cBhvr>
                                        <p:cTn id="18" dur="500"/>
                                        <p:tgtEl>
                                          <p:spTgt spid="96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71"/>
                                        </p:tgtEl>
                                        <p:attrNameLst>
                                          <p:attrName>style.visibility</p:attrName>
                                        </p:attrNameLst>
                                      </p:cBhvr>
                                      <p:to>
                                        <p:strVal val="visible"/>
                                      </p:to>
                                    </p:set>
                                    <p:animEffect transition="in" filter="barn(inVertical)">
                                      <p:cBhvr>
                                        <p:cTn id="23" dur="500"/>
                                        <p:tgtEl>
                                          <p:spTgt spid="9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72"/>
                                        </p:tgtEl>
                                        <p:attrNameLst>
                                          <p:attrName>style.visibility</p:attrName>
                                        </p:attrNameLst>
                                      </p:cBhvr>
                                      <p:to>
                                        <p:strVal val="visible"/>
                                      </p:to>
                                    </p:set>
                                    <p:animEffect transition="in" filter="wipe(up)">
                                      <p:cBhvr>
                                        <p:cTn id="28" dur="500"/>
                                        <p:tgtEl>
                                          <p:spTgt spid="9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73"/>
                                        </p:tgtEl>
                                        <p:attrNameLst>
                                          <p:attrName>style.visibility</p:attrName>
                                        </p:attrNameLst>
                                      </p:cBhvr>
                                      <p:to>
                                        <p:strVal val="visible"/>
                                      </p:to>
                                    </p:set>
                                    <p:animEffect transition="in" filter="randombar(horizontal)">
                                      <p:cBhvr>
                                        <p:cTn id="33" dur="500"/>
                                        <p:tgtEl>
                                          <p:spTgt spid="97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76"/>
                                        </p:tgtEl>
                                        <p:attrNameLst>
                                          <p:attrName>style.visibility</p:attrName>
                                        </p:attrNameLst>
                                      </p:cBhvr>
                                      <p:to>
                                        <p:strVal val="visible"/>
                                      </p:to>
                                    </p:set>
                                    <p:animEffect transition="in" filter="randombar(horizontal)">
                                      <p:cBhvr>
                                        <p:cTn id="36" dur="500"/>
                                        <p:tgtEl>
                                          <p:spTgt spid="976"/>
                                        </p:tgtEl>
                                      </p:cBhvr>
                                    </p:animEffect>
                                  </p:childTnLst>
                                </p:cTn>
                              </p:par>
                              <p:par>
                                <p:cTn id="37" presetID="2" presetClass="entr" presetSubtype="4" fill="hold" nodeType="withEffect">
                                  <p:stCondLst>
                                    <p:cond delay="0"/>
                                  </p:stCondLst>
                                  <p:childTnLst>
                                    <p:set>
                                      <p:cBhvr>
                                        <p:cTn id="38" dur="1" fill="hold">
                                          <p:stCondLst>
                                            <p:cond delay="0"/>
                                          </p:stCondLst>
                                        </p:cTn>
                                        <p:tgtEl>
                                          <p:spTgt spid="985"/>
                                        </p:tgtEl>
                                        <p:attrNameLst>
                                          <p:attrName>style.visibility</p:attrName>
                                        </p:attrNameLst>
                                      </p:cBhvr>
                                      <p:to>
                                        <p:strVal val="visible"/>
                                      </p:to>
                                    </p:set>
                                    <p:anim calcmode="lin" valueType="num">
                                      <p:cBhvr additive="base">
                                        <p:cTn id="39" dur="500" fill="hold"/>
                                        <p:tgtEl>
                                          <p:spTgt spid="985"/>
                                        </p:tgtEl>
                                        <p:attrNameLst>
                                          <p:attrName>ppt_x</p:attrName>
                                        </p:attrNameLst>
                                      </p:cBhvr>
                                      <p:tavLst>
                                        <p:tav tm="0">
                                          <p:val>
                                            <p:strVal val="#ppt_x"/>
                                          </p:val>
                                        </p:tav>
                                        <p:tav tm="100000">
                                          <p:val>
                                            <p:strVal val="#ppt_x"/>
                                          </p:val>
                                        </p:tav>
                                      </p:tavLst>
                                    </p:anim>
                                    <p:anim calcmode="lin" valueType="num">
                                      <p:cBhvr additive="base">
                                        <p:cTn id="40" dur="500" fill="hold"/>
                                        <p:tgtEl>
                                          <p:spTgt spid="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animBg="1"/>
      <p:bldP spid="969" grpId="0" animBg="1"/>
      <p:bldP spid="971" grpId="0" animBg="1"/>
      <p:bldP spid="972" grpId="0" animBg="1"/>
      <p:bldP spid="973" grpId="0" animBg="1"/>
      <p:bldP spid="97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 name="Group 1">
            <a:extLst>
              <a:ext uri="{FF2B5EF4-FFF2-40B4-BE49-F238E27FC236}">
                <a16:creationId xmlns:a16="http://schemas.microsoft.com/office/drawing/2014/main" id="{60B565C0-6DA3-ED42-1509-D294F83B0B1F}"/>
              </a:ext>
            </a:extLst>
          </p:cNvPr>
          <p:cNvGrpSpPr/>
          <p:nvPr/>
        </p:nvGrpSpPr>
        <p:grpSpPr>
          <a:xfrm>
            <a:off x="2145319" y="743184"/>
            <a:ext cx="4636221" cy="339300"/>
            <a:chOff x="1857991" y="1272727"/>
            <a:chExt cx="5177400" cy="339300"/>
          </a:xfrm>
        </p:grpSpPr>
        <p:cxnSp>
          <p:nvCxnSpPr>
            <p:cNvPr id="974" name="Google Shape;974;p83"/>
            <p:cNvCxnSpPr>
              <a:cxnSpLocks/>
            </p:cNvCxnSpPr>
            <p:nvPr/>
          </p:nvCxnSpPr>
          <p:spPr>
            <a:xfrm rot="5400000">
              <a:off x="29826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14802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grpSp>
      <p:grpSp>
        <p:nvGrpSpPr>
          <p:cNvPr id="9" name="Group 8">
            <a:extLst>
              <a:ext uri="{FF2B5EF4-FFF2-40B4-BE49-F238E27FC236}">
                <a16:creationId xmlns:a16="http://schemas.microsoft.com/office/drawing/2014/main" id="{86293FEF-0D10-97E0-0678-5177E0294B0B}"/>
              </a:ext>
            </a:extLst>
          </p:cNvPr>
          <p:cNvGrpSpPr/>
          <p:nvPr/>
        </p:nvGrpSpPr>
        <p:grpSpPr>
          <a:xfrm>
            <a:off x="1013839" y="1883748"/>
            <a:ext cx="2263482" cy="371141"/>
            <a:chOff x="3141318" y="2617400"/>
            <a:chExt cx="2589600" cy="292800"/>
          </a:xfrm>
        </p:grpSpPr>
        <p:cxnSp>
          <p:nvCxnSpPr>
            <p:cNvPr id="977" name="Google Shape;977;p83"/>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10" name="TextBox 9">
            <a:extLst>
              <a:ext uri="{FF2B5EF4-FFF2-40B4-BE49-F238E27FC236}">
                <a16:creationId xmlns:a16="http://schemas.microsoft.com/office/drawing/2014/main" id="{F01A02DE-32DC-BB6B-A1FE-E209008E14F6}"/>
              </a:ext>
            </a:extLst>
          </p:cNvPr>
          <p:cNvSpPr txBox="1"/>
          <p:nvPr/>
        </p:nvSpPr>
        <p:spPr>
          <a:xfrm>
            <a:off x="1106123" y="1073709"/>
            <a:ext cx="2078389" cy="785343"/>
          </a:xfrm>
          <a:prstGeom prst="rect">
            <a:avLst/>
          </a:prstGeom>
          <a:noFill/>
        </p:spPr>
        <p:txBody>
          <a:bodyPr wrap="square">
            <a:spAutoFit/>
          </a:bodyPr>
          <a:lstStyle/>
          <a:p>
            <a:pPr algn="ctr">
              <a:lnSpc>
                <a:spcPct val="150000"/>
              </a:lnSpc>
              <a:buClr>
                <a:srgbClr val="080808"/>
              </a:buClr>
              <a:tabLst>
                <a:tab pos="200025" algn="l"/>
              </a:tabLst>
            </a:pP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Tiếng cá </a:t>
            </a:r>
            <a:r>
              <a:rPr lang="vi-VN" sz="1600" i="1" dirty="0">
                <a:solidFill>
                  <a:srgbClr val="080808"/>
                </a:solidFill>
                <a:latin typeface="Arial" panose="020B0604020202020204" pitchFamily="34" charset="0"/>
                <a:ea typeface="Calibri" panose="020F0502020204030204" pitchFamily="34" charset="0"/>
                <a:cs typeface="Arial" panose="020B0604020202020204" pitchFamily="34" charset="0"/>
              </a:rPr>
              <a:t>“đớp động”</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dưới chân bèo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48FA494-1F9D-F763-7933-C9B5EAEC1D32}"/>
              </a:ext>
            </a:extLst>
          </p:cNvPr>
          <p:cNvSpPr txBox="1"/>
          <p:nvPr/>
        </p:nvSpPr>
        <p:spPr>
          <a:xfrm>
            <a:off x="5802913" y="1083386"/>
            <a:ext cx="1957255"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Từ</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đâu</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ở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đây</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có</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hai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cách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hiểu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CC30190-E107-E022-1C1F-77617235CE16}"/>
              </a:ext>
            </a:extLst>
          </p:cNvPr>
          <p:cNvGrpSpPr/>
          <p:nvPr/>
        </p:nvGrpSpPr>
        <p:grpSpPr>
          <a:xfrm rot="10800000">
            <a:off x="1013839" y="3099219"/>
            <a:ext cx="2283755" cy="371142"/>
            <a:chOff x="3141318" y="2617400"/>
            <a:chExt cx="2589600" cy="292800"/>
          </a:xfrm>
        </p:grpSpPr>
        <p:cxnSp>
          <p:nvCxnSpPr>
            <p:cNvPr id="5" name="Google Shape;977;p83">
              <a:extLst>
                <a:ext uri="{FF2B5EF4-FFF2-40B4-BE49-F238E27FC236}">
                  <a16:creationId xmlns:a16="http://schemas.microsoft.com/office/drawing/2014/main" id="{D2A831C6-0E35-5C8E-0E08-CE41A9B1C2CD}"/>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6" name="Google Shape;978;p83">
              <a:extLst>
                <a:ext uri="{FF2B5EF4-FFF2-40B4-BE49-F238E27FC236}">
                  <a16:creationId xmlns:a16="http://schemas.microsoft.com/office/drawing/2014/main" id="{C9871D18-DA08-D77B-E1BF-9BBD5DA61CE1}"/>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8" name="TextBox 7">
            <a:extLst>
              <a:ext uri="{FF2B5EF4-FFF2-40B4-BE49-F238E27FC236}">
                <a16:creationId xmlns:a16="http://schemas.microsoft.com/office/drawing/2014/main" id="{501BB42F-1503-32A8-DB00-CC2B249BE3D3}"/>
              </a:ext>
            </a:extLst>
          </p:cNvPr>
          <p:cNvSpPr txBox="1"/>
          <p:nvPr/>
        </p:nvSpPr>
        <p:spPr>
          <a:xfrm>
            <a:off x="285346" y="2276418"/>
            <a:ext cx="2040570"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Là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tiếng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động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duy</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nhất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xuất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hiện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ở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đây</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C0072CA-519A-C850-D3DA-424A1A391C1E}"/>
              </a:ext>
            </a:extLst>
          </p:cNvPr>
          <p:cNvSpPr txBox="1"/>
          <p:nvPr/>
        </p:nvSpPr>
        <p:spPr>
          <a:xfrm>
            <a:off x="2092173" y="234182"/>
            <a:ext cx="4800533" cy="456535"/>
          </a:xfrm>
          <a:prstGeom prst="rect">
            <a:avLst/>
          </a:prstGeom>
          <a:noFill/>
        </p:spPr>
        <p:txBody>
          <a:bodyPr wrap="square">
            <a:spAutoFit/>
          </a:bodyPr>
          <a:lstStyle/>
          <a:p>
            <a:pPr algn="ctr">
              <a:lnSpc>
                <a:spcPct val="150000"/>
              </a:lnSpc>
              <a:buClr>
                <a:srgbClr val="080808"/>
              </a:buClr>
            </a:pPr>
            <a:r>
              <a:rPr lang="en-US" sz="1800" b="1" i="1"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vi-VN" sz="1800" b="1" i="1" dirty="0">
                <a:solidFill>
                  <a:srgbClr val="080808"/>
                </a:solidFill>
                <a:latin typeface="Arial" panose="020B0604020202020204" pitchFamily="34" charset="0"/>
                <a:ea typeface="Calibri" panose="020F0502020204030204" pitchFamily="34" charset="0"/>
                <a:cs typeface="Arial" panose="020B0604020202020204" pitchFamily="34" charset="0"/>
              </a:rPr>
              <a:t>Cá đâu đớp động dưới chân bèo”</a:t>
            </a:r>
          </a:p>
        </p:txBody>
      </p:sp>
      <p:sp>
        <p:nvSpPr>
          <p:cNvPr id="20" name="TextBox 19">
            <a:extLst>
              <a:ext uri="{FF2B5EF4-FFF2-40B4-BE49-F238E27FC236}">
                <a16:creationId xmlns:a16="http://schemas.microsoft.com/office/drawing/2014/main" id="{B5ABDC1C-5764-583A-EAB1-330E4CBFB9EE}"/>
              </a:ext>
            </a:extLst>
          </p:cNvPr>
          <p:cNvSpPr txBox="1"/>
          <p:nvPr/>
        </p:nvSpPr>
        <p:spPr>
          <a:xfrm>
            <a:off x="2371661" y="2270808"/>
            <a:ext cx="1810272"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pháp</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lấy</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động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tả</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tĩnh</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12FBDE9-D077-6A11-73E0-CB3E6D91DDDC}"/>
              </a:ext>
            </a:extLst>
          </p:cNvPr>
          <p:cNvSpPr txBox="1"/>
          <p:nvPr/>
        </p:nvSpPr>
        <p:spPr>
          <a:xfrm>
            <a:off x="304955" y="3470361"/>
            <a:ext cx="4243256"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S</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ự tĩnh lặng trong tâm hồn của thi nhân được gợi lên một cách sâu sắc và tuyệt đối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BE64C6F-6B2B-D05A-C3FC-5B31F0CF54B9}"/>
              </a:ext>
            </a:extLst>
          </p:cNvPr>
          <p:cNvGrpSpPr/>
          <p:nvPr/>
        </p:nvGrpSpPr>
        <p:grpSpPr>
          <a:xfrm>
            <a:off x="5650062" y="1883747"/>
            <a:ext cx="2263482" cy="371141"/>
            <a:chOff x="3141318" y="2617400"/>
            <a:chExt cx="2589600" cy="292800"/>
          </a:xfrm>
        </p:grpSpPr>
        <p:cxnSp>
          <p:nvCxnSpPr>
            <p:cNvPr id="23" name="Google Shape;977;p83">
              <a:extLst>
                <a:ext uri="{FF2B5EF4-FFF2-40B4-BE49-F238E27FC236}">
                  <a16:creationId xmlns:a16="http://schemas.microsoft.com/office/drawing/2014/main" id="{DCCABD26-9641-C1B3-1A64-9954BFD24653}"/>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26" name="Google Shape;978;p83">
              <a:extLst>
                <a:ext uri="{FF2B5EF4-FFF2-40B4-BE49-F238E27FC236}">
                  <a16:creationId xmlns:a16="http://schemas.microsoft.com/office/drawing/2014/main" id="{2CB39680-8C05-22F2-A2E0-A351DCC32A5E}"/>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grpSp>
        <p:nvGrpSpPr>
          <p:cNvPr id="32" name="Group 31">
            <a:extLst>
              <a:ext uri="{FF2B5EF4-FFF2-40B4-BE49-F238E27FC236}">
                <a16:creationId xmlns:a16="http://schemas.microsoft.com/office/drawing/2014/main" id="{D75D45BE-F327-647E-5C47-78D111BEA4A1}"/>
              </a:ext>
            </a:extLst>
          </p:cNvPr>
          <p:cNvGrpSpPr/>
          <p:nvPr/>
        </p:nvGrpSpPr>
        <p:grpSpPr>
          <a:xfrm rot="10800000">
            <a:off x="5654886" y="3056150"/>
            <a:ext cx="2283755" cy="371142"/>
            <a:chOff x="3141318" y="2617400"/>
            <a:chExt cx="2589600" cy="292800"/>
          </a:xfrm>
        </p:grpSpPr>
        <p:cxnSp>
          <p:nvCxnSpPr>
            <p:cNvPr id="33" name="Google Shape;977;p83">
              <a:extLst>
                <a:ext uri="{FF2B5EF4-FFF2-40B4-BE49-F238E27FC236}">
                  <a16:creationId xmlns:a16="http://schemas.microsoft.com/office/drawing/2014/main" id="{14B60FD5-4EF6-D979-35A1-6D1DBD74A57A}"/>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34" name="Google Shape;978;p83">
              <a:extLst>
                <a:ext uri="{FF2B5EF4-FFF2-40B4-BE49-F238E27FC236}">
                  <a16:creationId xmlns:a16="http://schemas.microsoft.com/office/drawing/2014/main" id="{193B72AC-0173-30AE-05AF-8A9FB0512212}"/>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35" name="TextBox 34">
            <a:extLst>
              <a:ext uri="{FF2B5EF4-FFF2-40B4-BE49-F238E27FC236}">
                <a16:creationId xmlns:a16="http://schemas.microsoft.com/office/drawing/2014/main" id="{9C744792-00F7-B3E5-2DEF-369981C4D326}"/>
              </a:ext>
            </a:extLst>
          </p:cNvPr>
          <p:cNvSpPr txBox="1"/>
          <p:nvPr/>
        </p:nvSpPr>
        <p:spPr>
          <a:xfrm>
            <a:off x="4589942" y="2366099"/>
            <a:ext cx="2318112" cy="416011"/>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Phủ</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định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phiếm</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định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3D78947-26E6-F68E-A22D-CDABC44922BE}"/>
              </a:ext>
            </a:extLst>
          </p:cNvPr>
          <p:cNvSpPr txBox="1"/>
          <p:nvPr/>
        </p:nvSpPr>
        <p:spPr>
          <a:xfrm>
            <a:off x="7008408" y="2366099"/>
            <a:ext cx="1810272" cy="416011"/>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Nghi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vấn</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A26D39B-39CD-065C-C369-824927557EBA}"/>
              </a:ext>
            </a:extLst>
          </p:cNvPr>
          <p:cNvSpPr txBox="1"/>
          <p:nvPr/>
        </p:nvSpPr>
        <p:spPr>
          <a:xfrm>
            <a:off x="5118056" y="3470361"/>
            <a:ext cx="3357417" cy="1524007"/>
          </a:xfrm>
          <a:prstGeom prst="rect">
            <a:avLst/>
          </a:prstGeom>
          <a:noFill/>
        </p:spPr>
        <p:txBody>
          <a:bodyPr wrap="square">
            <a:spAutoFit/>
          </a:bodyPr>
          <a:lstStyle/>
          <a:p>
            <a:pPr algn="just">
              <a:lnSpc>
                <a:spcPct val="150000"/>
              </a:lnSpc>
              <a:buClr>
                <a:srgbClr val="080808"/>
              </a:buClr>
              <a:tabLst>
                <a:tab pos="200025" algn="l"/>
              </a:tabLst>
            </a:pP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Gợi lên sự mơ hồ của cảnh, tạo nên không khí vô cùng ảo diệu của mùa thu và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thấy</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được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thái độ tĩnh tại trong tâm hồn của thi sĩ</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2975561"/>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up)">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up)">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randombar(horizontal)">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8" grpId="0"/>
      <p:bldP spid="17" grpId="0"/>
      <p:bldP spid="20" grpId="0"/>
      <p:bldP spid="21" grpId="0"/>
      <p:bldP spid="35" grpId="0"/>
      <p:bldP spid="36"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4" name="Group 3">
            <a:extLst>
              <a:ext uri="{FF2B5EF4-FFF2-40B4-BE49-F238E27FC236}">
                <a16:creationId xmlns:a16="http://schemas.microsoft.com/office/drawing/2014/main" id="{A84C2F62-D561-431E-1EE5-7CC790FE4557}"/>
              </a:ext>
            </a:extLst>
          </p:cNvPr>
          <p:cNvGrpSpPr/>
          <p:nvPr/>
        </p:nvGrpSpPr>
        <p:grpSpPr>
          <a:xfrm>
            <a:off x="536343" y="642520"/>
            <a:ext cx="4464160" cy="3758779"/>
            <a:chOff x="5904148" y="2660662"/>
            <a:chExt cx="4615786" cy="5006168"/>
          </a:xfrm>
        </p:grpSpPr>
        <p:sp>
          <p:nvSpPr>
            <p:cNvPr id="5" name="Freeform 16">
              <a:extLst>
                <a:ext uri="{FF2B5EF4-FFF2-40B4-BE49-F238E27FC236}">
                  <a16:creationId xmlns:a16="http://schemas.microsoft.com/office/drawing/2014/main" id="{50000FE3-DCC5-ED08-CB27-1C64DDEA3A49}"/>
                </a:ext>
              </a:extLst>
            </p:cNvPr>
            <p:cNvSpPr/>
            <p:nvPr/>
          </p:nvSpPr>
          <p:spPr>
            <a:xfrm>
              <a:off x="5915184" y="3775707"/>
              <a:ext cx="4120560" cy="3891123"/>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6" name="Group 5">
              <a:extLst>
                <a:ext uri="{FF2B5EF4-FFF2-40B4-BE49-F238E27FC236}">
                  <a16:creationId xmlns:a16="http://schemas.microsoft.com/office/drawing/2014/main" id="{19D48E09-0154-31B9-B93D-EA66D1548EA8}"/>
                </a:ext>
              </a:extLst>
            </p:cNvPr>
            <p:cNvGrpSpPr/>
            <p:nvPr/>
          </p:nvGrpSpPr>
          <p:grpSpPr>
            <a:xfrm>
              <a:off x="5904148" y="2660662"/>
              <a:ext cx="4615786" cy="1507550"/>
              <a:chOff x="5904148" y="1028700"/>
              <a:chExt cx="4615786" cy="1507550"/>
            </a:xfrm>
          </p:grpSpPr>
          <p:grpSp>
            <p:nvGrpSpPr>
              <p:cNvPr id="8" name="Group 15">
                <a:extLst>
                  <a:ext uri="{FF2B5EF4-FFF2-40B4-BE49-F238E27FC236}">
                    <a16:creationId xmlns:a16="http://schemas.microsoft.com/office/drawing/2014/main" id="{AA5864AC-009B-5006-62DD-A2261BD3EA84}"/>
                  </a:ext>
                </a:extLst>
              </p:cNvPr>
              <p:cNvGrpSpPr/>
              <p:nvPr/>
            </p:nvGrpSpPr>
            <p:grpSpPr>
              <a:xfrm>
                <a:off x="6495978" y="1028700"/>
                <a:ext cx="4023956" cy="1507550"/>
                <a:chOff x="-247007" y="-38100"/>
                <a:chExt cx="1059807" cy="1150423"/>
              </a:xfrm>
            </p:grpSpPr>
            <p:sp>
              <p:nvSpPr>
                <p:cNvPr id="10" name="Freeform 16">
                  <a:extLst>
                    <a:ext uri="{FF2B5EF4-FFF2-40B4-BE49-F238E27FC236}">
                      <a16:creationId xmlns:a16="http://schemas.microsoft.com/office/drawing/2014/main" id="{9E6CC624-0C9B-6E49-AD5F-8F7A0D442C25}"/>
                    </a:ext>
                  </a:extLst>
                </p:cNvPr>
                <p:cNvSpPr/>
                <p:nvPr/>
              </p:nvSpPr>
              <p:spPr>
                <a:xfrm>
                  <a:off x="-247007" y="484731"/>
                  <a:ext cx="768063" cy="62759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11" name="TextBox 17">
                  <a:extLst>
                    <a:ext uri="{FF2B5EF4-FFF2-40B4-BE49-F238E27FC236}">
                      <a16:creationId xmlns:a16="http://schemas.microsoft.com/office/drawing/2014/main" id="{8381BD93-F225-814F-533B-9FFE2A5A8F3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9" name="TextBox 9">
                <a:extLst>
                  <a:ext uri="{FF2B5EF4-FFF2-40B4-BE49-F238E27FC236}">
                    <a16:creationId xmlns:a16="http://schemas.microsoft.com/office/drawing/2014/main" id="{045E638E-20D3-8389-CD3D-BDE4464E6322}"/>
                  </a:ext>
                </a:extLst>
              </p:cNvPr>
              <p:cNvSpPr txBox="1"/>
              <p:nvPr/>
            </p:nvSpPr>
            <p:spPr>
              <a:xfrm>
                <a:off x="5904148" y="1930082"/>
                <a:ext cx="4120559" cy="409916"/>
              </a:xfrm>
              <a:prstGeom prst="rect">
                <a:avLst/>
              </a:prstGeom>
            </p:spPr>
            <p:txBody>
              <a:bodyPr wrap="square" lIns="0" tIns="0" rIns="0" bIns="0" rtlCol="0" anchor="t">
                <a:spAutoFit/>
              </a:bodyPr>
              <a:lstStyle/>
              <a:p>
                <a:pPr algn="ctr"/>
                <a:r>
                  <a:rPr lang="en-US" sz="2000" b="1" dirty="0">
                    <a:solidFill>
                      <a:schemeClr val="accent4">
                        <a:lumMod val="75000"/>
                      </a:schemeClr>
                    </a:solidFill>
                    <a:latin typeface="Arial" panose="020B0604020202020204" pitchFamily="34" charset="0"/>
                    <a:cs typeface="Arial" panose="020B0604020202020204" pitchFamily="34" charset="0"/>
                  </a:rPr>
                  <a:t>Kết </a:t>
                </a:r>
                <a:r>
                  <a:rPr lang="en-US" sz="2000" b="1" dirty="0" err="1">
                    <a:solidFill>
                      <a:schemeClr val="accent4">
                        <a:lumMod val="75000"/>
                      </a:schemeClr>
                    </a:solidFill>
                    <a:latin typeface="Arial" panose="020B0604020202020204" pitchFamily="34" charset="0"/>
                    <a:cs typeface="Arial" panose="020B0604020202020204" pitchFamily="34" charset="0"/>
                  </a:rPr>
                  <a:t>luận</a:t>
                </a:r>
                <a:r>
                  <a:rPr lang="en-US" sz="2000" b="1" dirty="0">
                    <a:solidFill>
                      <a:schemeClr val="accent4">
                        <a:lumMod val="75000"/>
                      </a:schemeClr>
                    </a:solidFill>
                    <a:latin typeface="Arial" panose="020B0604020202020204" pitchFamily="34" charset="0"/>
                    <a:cs typeface="Arial" panose="020B0604020202020204" pitchFamily="34" charset="0"/>
                  </a:rPr>
                  <a:t> 1</a:t>
                </a:r>
              </a:p>
            </p:txBody>
          </p:sp>
        </p:grpSp>
        <p:sp>
          <p:nvSpPr>
            <p:cNvPr id="7" name="TextBox 9">
              <a:extLst>
                <a:ext uri="{FF2B5EF4-FFF2-40B4-BE49-F238E27FC236}">
                  <a16:creationId xmlns:a16="http://schemas.microsoft.com/office/drawing/2014/main" id="{42212C7B-02CC-5147-6076-C1FF906FD923}"/>
                </a:ext>
              </a:extLst>
            </p:cNvPr>
            <p:cNvSpPr txBox="1"/>
            <p:nvPr/>
          </p:nvSpPr>
          <p:spPr>
            <a:xfrm>
              <a:off x="6159955" y="4253290"/>
              <a:ext cx="3648079" cy="3251995"/>
            </a:xfrm>
            <a:prstGeom prst="rect">
              <a:avLst/>
            </a:prstGeom>
          </p:spPr>
          <p:txBody>
            <a:bodyPr wrap="square" lIns="0" tIns="0" rIns="0" bIns="0" rtlCol="0" anchor="t">
              <a:spAutoFit/>
            </a:bodyPr>
            <a:lstStyle/>
            <a:p>
              <a:pPr algn="just">
                <a:lnSpc>
                  <a:spcPct val="150000"/>
                </a:lnSpc>
              </a:pPr>
              <a:r>
                <a:rPr lang="vi-VN" sz="1800" dirty="0">
                  <a:solidFill>
                    <a:srgbClr val="080808"/>
                  </a:solidFill>
                  <a:latin typeface="Arial" panose="020B0604020202020204" pitchFamily="34" charset="0"/>
                  <a:cs typeface="Arial" panose="020B0604020202020204" pitchFamily="34" charset="0"/>
                </a:rPr>
                <a:t>Bức tranh thu yên ả, vắng lặng và tĩnh lặng đến mức tuyệt đối. Phải chăng thi nhân có một tâm hồn quá nhạy cảm mới có thể cảm nhận một cách tinh tế trong mối giao hòa với thiên nhiên?</a:t>
              </a:r>
              <a:endParaRPr lang="en-US" sz="1800" dirty="0">
                <a:solidFill>
                  <a:srgbClr val="080808"/>
                </a:solidFill>
                <a:latin typeface="Arial" panose="020B0604020202020204" pitchFamily="34" charset="0"/>
                <a:cs typeface="Arial" panose="020B0604020202020204" pitchFamily="34" charset="0"/>
              </a:endParaRPr>
            </a:p>
          </p:txBody>
        </p:sp>
      </p:grpSp>
      <p:sp>
        <p:nvSpPr>
          <p:cNvPr id="14" name="Google Shape;48;p2">
            <a:extLst>
              <a:ext uri="{FF2B5EF4-FFF2-40B4-BE49-F238E27FC236}">
                <a16:creationId xmlns:a16="http://schemas.microsoft.com/office/drawing/2014/main" id="{E75B678A-E61D-FC5B-0543-73B534AB5F78}"/>
              </a:ext>
            </a:extLst>
          </p:cNvPr>
          <p:cNvSpPr/>
          <p:nvPr/>
        </p:nvSpPr>
        <p:spPr>
          <a:xfrm>
            <a:off x="967946" y="278229"/>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err="1">
                <a:solidFill>
                  <a:schemeClr val="accent4">
                    <a:lumMod val="75000"/>
                  </a:schemeClr>
                </a:solidFill>
                <a:latin typeface="Arial" panose="020B0604020202020204" pitchFamily="34" charset="0"/>
                <a:cs typeface="Arial" panose="020B0604020202020204" pitchFamily="34" charset="0"/>
              </a:rPr>
              <a:t>Nỗi</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niềm</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của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chủ</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thể</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trữ</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tình</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pic>
        <p:nvPicPr>
          <p:cNvPr id="3" name="Picture 2" descr="A picture containing text, water, nature, sunset&#10;&#10;Description automatically generated">
            <a:extLst>
              <a:ext uri="{FF2B5EF4-FFF2-40B4-BE49-F238E27FC236}">
                <a16:creationId xmlns:a16="http://schemas.microsoft.com/office/drawing/2014/main" id="{D82145F1-E7C1-111F-ADCD-2745D1B135FF}"/>
              </a:ext>
            </a:extLst>
          </p:cNvPr>
          <p:cNvPicPr>
            <a:picLocks noChangeAspect="1"/>
          </p:cNvPicPr>
          <p:nvPr/>
        </p:nvPicPr>
        <p:blipFill rotWithShape="1">
          <a:blip r:embed="rId3"/>
          <a:srcRect l="3926"/>
          <a:stretch/>
        </p:blipFill>
        <p:spPr>
          <a:xfrm>
            <a:off x="4873705" y="1804893"/>
            <a:ext cx="3947162" cy="2370921"/>
          </a:xfrm>
          <a:prstGeom prst="rect">
            <a:avLst/>
          </a:prstGeom>
        </p:spPr>
      </p:pic>
    </p:spTree>
    <p:extLst>
      <p:ext uri="{BB962C8B-B14F-4D97-AF65-F5344CB8AC3E}">
        <p14:creationId xmlns:p14="http://schemas.microsoft.com/office/powerpoint/2010/main" val="306065840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4" name="Google Shape;48;p2">
            <a:extLst>
              <a:ext uri="{FF2B5EF4-FFF2-40B4-BE49-F238E27FC236}">
                <a16:creationId xmlns:a16="http://schemas.microsoft.com/office/drawing/2014/main" id="{E75B678A-E61D-FC5B-0543-73B534AB5F78}"/>
              </a:ext>
            </a:extLst>
          </p:cNvPr>
          <p:cNvSpPr/>
          <p:nvPr/>
        </p:nvSpPr>
        <p:spPr>
          <a:xfrm>
            <a:off x="967946" y="278229"/>
            <a:ext cx="7208108" cy="717167"/>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buClr>
                <a:srgbClr val="B50708"/>
              </a:buClr>
            </a:pPr>
            <a:r>
              <a:rPr lang="en-US" sz="2400" b="1" dirty="0">
                <a:solidFill>
                  <a:schemeClr val="accent4">
                    <a:lumMod val="75000"/>
                  </a:schemeClr>
                </a:solidFill>
                <a:latin typeface="Arial" panose="020B0604020202020204" pitchFamily="34" charset="0"/>
                <a:cs typeface="Arial" panose="020B0604020202020204" pitchFamily="34" charset="0"/>
              </a:rPr>
              <a:t>2. </a:t>
            </a:r>
            <a:r>
              <a:rPr lang="en-US" sz="2400" b="1" dirty="0" err="1">
                <a:solidFill>
                  <a:schemeClr val="accent4">
                    <a:lumMod val="75000"/>
                  </a:schemeClr>
                </a:solidFill>
                <a:latin typeface="Arial" panose="020B0604020202020204" pitchFamily="34" charset="0"/>
                <a:cs typeface="Arial" panose="020B0604020202020204" pitchFamily="34" charset="0"/>
              </a:rPr>
              <a:t>Nỗi</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niềm</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của</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chủ</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thể</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trữ</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err="1">
                <a:solidFill>
                  <a:schemeClr val="accent4">
                    <a:lumMod val="75000"/>
                  </a:schemeClr>
                </a:solidFill>
                <a:latin typeface="Arial" panose="020B0604020202020204" pitchFamily="34" charset="0"/>
                <a:cs typeface="Arial" panose="020B0604020202020204" pitchFamily="34" charset="0"/>
              </a:rPr>
              <a:t>tình</a:t>
            </a:r>
            <a:endParaRPr lang="en-VN" sz="2400" b="1" dirty="0">
              <a:solidFill>
                <a:schemeClr val="accent4">
                  <a:lumMod val="75000"/>
                </a:scheme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3730612-11D5-47A7-B44D-A0F600CA60CA}"/>
              </a:ext>
            </a:extLst>
          </p:cNvPr>
          <p:cNvGrpSpPr/>
          <p:nvPr/>
        </p:nvGrpSpPr>
        <p:grpSpPr>
          <a:xfrm>
            <a:off x="4712497" y="679274"/>
            <a:ext cx="4464160" cy="3758779"/>
            <a:chOff x="5904148" y="2660662"/>
            <a:chExt cx="4615786" cy="5006168"/>
          </a:xfrm>
        </p:grpSpPr>
        <p:sp>
          <p:nvSpPr>
            <p:cNvPr id="24" name="Freeform 16">
              <a:extLst>
                <a:ext uri="{FF2B5EF4-FFF2-40B4-BE49-F238E27FC236}">
                  <a16:creationId xmlns:a16="http://schemas.microsoft.com/office/drawing/2014/main" id="{51FB6DFA-1CCB-1A84-7DFC-2C7920CA3494}"/>
                </a:ext>
              </a:extLst>
            </p:cNvPr>
            <p:cNvSpPr/>
            <p:nvPr/>
          </p:nvSpPr>
          <p:spPr>
            <a:xfrm>
              <a:off x="5915184" y="3775707"/>
              <a:ext cx="4120560" cy="3891123"/>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a:ln>
              <a:solidFill>
                <a:schemeClr val="accent4">
                  <a:lumMod val="75000"/>
                </a:schemeClr>
              </a:solidFill>
            </a:ln>
          </p:spPr>
        </p:sp>
        <p:grpSp>
          <p:nvGrpSpPr>
            <p:cNvPr id="25" name="Group 24">
              <a:extLst>
                <a:ext uri="{FF2B5EF4-FFF2-40B4-BE49-F238E27FC236}">
                  <a16:creationId xmlns:a16="http://schemas.microsoft.com/office/drawing/2014/main" id="{5CE6C5BA-A94E-3723-F170-AED97F4B7BF3}"/>
                </a:ext>
              </a:extLst>
            </p:cNvPr>
            <p:cNvGrpSpPr/>
            <p:nvPr/>
          </p:nvGrpSpPr>
          <p:grpSpPr>
            <a:xfrm>
              <a:off x="5904148" y="2660662"/>
              <a:ext cx="4615786" cy="1507550"/>
              <a:chOff x="5904148" y="1028700"/>
              <a:chExt cx="4615786" cy="1507550"/>
            </a:xfrm>
          </p:grpSpPr>
          <p:grpSp>
            <p:nvGrpSpPr>
              <p:cNvPr id="27" name="Group 15">
                <a:extLst>
                  <a:ext uri="{FF2B5EF4-FFF2-40B4-BE49-F238E27FC236}">
                    <a16:creationId xmlns:a16="http://schemas.microsoft.com/office/drawing/2014/main" id="{56113BA3-D0BC-8518-B8EF-1665643DB16B}"/>
                  </a:ext>
                </a:extLst>
              </p:cNvPr>
              <p:cNvGrpSpPr/>
              <p:nvPr/>
            </p:nvGrpSpPr>
            <p:grpSpPr>
              <a:xfrm>
                <a:off x="6495978" y="1028700"/>
                <a:ext cx="4023956" cy="1507550"/>
                <a:chOff x="-247007" y="-38100"/>
                <a:chExt cx="1059807" cy="1150423"/>
              </a:xfrm>
            </p:grpSpPr>
            <p:sp>
              <p:nvSpPr>
                <p:cNvPr id="29" name="Freeform 16">
                  <a:extLst>
                    <a:ext uri="{FF2B5EF4-FFF2-40B4-BE49-F238E27FC236}">
                      <a16:creationId xmlns:a16="http://schemas.microsoft.com/office/drawing/2014/main" id="{4DC11F10-EDB3-0BD1-5194-C720318601C1}"/>
                    </a:ext>
                  </a:extLst>
                </p:cNvPr>
                <p:cNvSpPr/>
                <p:nvPr/>
              </p:nvSpPr>
              <p:spPr>
                <a:xfrm>
                  <a:off x="-247007" y="484731"/>
                  <a:ext cx="768063" cy="627592"/>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accent2"/>
                </a:solidFill>
              </p:spPr>
              <p:txBody>
                <a:bodyPr/>
                <a:lstStyle/>
                <a:p>
                  <a:endParaRPr lang="en-US" dirty="0"/>
                </a:p>
              </p:txBody>
            </p:sp>
            <p:sp>
              <p:nvSpPr>
                <p:cNvPr id="30" name="TextBox 17">
                  <a:extLst>
                    <a:ext uri="{FF2B5EF4-FFF2-40B4-BE49-F238E27FC236}">
                      <a16:creationId xmlns:a16="http://schemas.microsoft.com/office/drawing/2014/main" id="{48E04C13-C88B-3128-3AE2-DE82D0C89BD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28" name="TextBox 9">
                <a:extLst>
                  <a:ext uri="{FF2B5EF4-FFF2-40B4-BE49-F238E27FC236}">
                    <a16:creationId xmlns:a16="http://schemas.microsoft.com/office/drawing/2014/main" id="{6C68C985-D58D-A901-79CD-D952B4052A89}"/>
                  </a:ext>
                </a:extLst>
              </p:cNvPr>
              <p:cNvSpPr txBox="1"/>
              <p:nvPr/>
            </p:nvSpPr>
            <p:spPr>
              <a:xfrm>
                <a:off x="5904148" y="1930082"/>
                <a:ext cx="4120559" cy="409916"/>
              </a:xfrm>
              <a:prstGeom prst="rect">
                <a:avLst/>
              </a:prstGeom>
            </p:spPr>
            <p:txBody>
              <a:bodyPr wrap="square" lIns="0" tIns="0" rIns="0" bIns="0" rtlCol="0" anchor="t">
                <a:spAutoFit/>
              </a:bodyPr>
              <a:lstStyle/>
              <a:p>
                <a:pPr algn="ctr"/>
                <a:r>
                  <a:rPr lang="en-US" sz="2000" b="1" dirty="0">
                    <a:solidFill>
                      <a:schemeClr val="accent4">
                        <a:lumMod val="75000"/>
                      </a:schemeClr>
                    </a:solidFill>
                    <a:latin typeface="Arial" panose="020B0604020202020204" pitchFamily="34" charset="0"/>
                    <a:cs typeface="Arial" panose="020B0604020202020204" pitchFamily="34" charset="0"/>
                  </a:rPr>
                  <a:t>Kết </a:t>
                </a:r>
                <a:r>
                  <a:rPr lang="en-US" sz="2000" b="1" dirty="0" err="1">
                    <a:solidFill>
                      <a:schemeClr val="accent4">
                        <a:lumMod val="75000"/>
                      </a:schemeClr>
                    </a:solidFill>
                    <a:latin typeface="Arial" panose="020B0604020202020204" pitchFamily="34" charset="0"/>
                    <a:cs typeface="Arial" panose="020B0604020202020204" pitchFamily="34" charset="0"/>
                  </a:rPr>
                  <a:t>luận</a:t>
                </a:r>
                <a:r>
                  <a:rPr lang="en-US" sz="2000" b="1" dirty="0">
                    <a:solidFill>
                      <a:schemeClr val="accent4">
                        <a:lumMod val="75000"/>
                      </a:schemeClr>
                    </a:solidFill>
                    <a:latin typeface="Arial" panose="020B0604020202020204" pitchFamily="34" charset="0"/>
                    <a:cs typeface="Arial" panose="020B0604020202020204" pitchFamily="34" charset="0"/>
                  </a:rPr>
                  <a:t> 2</a:t>
                </a:r>
              </a:p>
            </p:txBody>
          </p:sp>
        </p:grpSp>
        <p:sp>
          <p:nvSpPr>
            <p:cNvPr id="26" name="TextBox 9">
              <a:extLst>
                <a:ext uri="{FF2B5EF4-FFF2-40B4-BE49-F238E27FC236}">
                  <a16:creationId xmlns:a16="http://schemas.microsoft.com/office/drawing/2014/main" id="{7A349029-BCF0-FC8F-D79B-3DC028145D5B}"/>
                </a:ext>
              </a:extLst>
            </p:cNvPr>
            <p:cNvSpPr txBox="1"/>
            <p:nvPr/>
          </p:nvSpPr>
          <p:spPr>
            <a:xfrm>
              <a:off x="6151424" y="4347631"/>
              <a:ext cx="3648079" cy="2698610"/>
            </a:xfrm>
            <a:prstGeom prst="rect">
              <a:avLst/>
            </a:prstGeom>
          </p:spPr>
          <p:txBody>
            <a:bodyPr wrap="square" lIns="0" tIns="0" rIns="0" bIns="0" rtlCol="0" anchor="t">
              <a:spAutoFit/>
            </a:bodyPr>
            <a:lstStyle/>
            <a:p>
              <a:pPr algn="just">
                <a:lnSpc>
                  <a:spcPct val="150000"/>
                </a:lnSpc>
              </a:pPr>
              <a:r>
                <a:rPr lang="vi-VN" sz="1800" dirty="0">
                  <a:solidFill>
                    <a:srgbClr val="080808"/>
                  </a:solidFill>
                  <a:latin typeface="Arial" panose="020B0604020202020204" pitchFamily="34" charset="0"/>
                  <a:cs typeface="Arial" panose="020B0604020202020204" pitchFamily="34" charset="0"/>
                </a:rPr>
                <a:t>Qua đó cũng thể hiện tình yêu sự gắn bó hòa quyện với thiên nhiên với quê hương và thái độ không màng đến danh lợi nhưng vẫn ưu tư với thời cuộc của tác giả.</a:t>
              </a:r>
              <a:endParaRPr lang="en-US" sz="1800" dirty="0">
                <a:solidFill>
                  <a:srgbClr val="080808"/>
                </a:solidFill>
                <a:latin typeface="Arial" panose="020B0604020202020204" pitchFamily="34" charset="0"/>
                <a:cs typeface="Arial" panose="020B0604020202020204" pitchFamily="34" charset="0"/>
              </a:endParaRPr>
            </a:p>
          </p:txBody>
        </p:sp>
      </p:grpSp>
      <p:pic>
        <p:nvPicPr>
          <p:cNvPr id="32" name="Picture 31" descr="A picture containing text&#10;&#10;Description automatically generated">
            <a:extLst>
              <a:ext uri="{FF2B5EF4-FFF2-40B4-BE49-F238E27FC236}">
                <a16:creationId xmlns:a16="http://schemas.microsoft.com/office/drawing/2014/main" id="{7462DE4C-8275-461A-1CC7-A5BC9BCB35E3}"/>
              </a:ext>
            </a:extLst>
          </p:cNvPr>
          <p:cNvPicPr>
            <a:picLocks noChangeAspect="1"/>
          </p:cNvPicPr>
          <p:nvPr/>
        </p:nvPicPr>
        <p:blipFill>
          <a:blip r:embed="rId3"/>
          <a:stretch>
            <a:fillRect/>
          </a:stretch>
        </p:blipFill>
        <p:spPr>
          <a:xfrm>
            <a:off x="572296" y="1811187"/>
            <a:ext cx="3864679" cy="202619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6" name="TextBox 5">
            <a:extLst>
              <a:ext uri="{FF2B5EF4-FFF2-40B4-BE49-F238E27FC236}">
                <a16:creationId xmlns:a16="http://schemas.microsoft.com/office/drawing/2014/main" id="{48FCD653-4CED-CDE7-8394-7B34A6925D4F}"/>
              </a:ext>
            </a:extLst>
          </p:cNvPr>
          <p:cNvSpPr txBox="1"/>
          <p:nvPr/>
        </p:nvSpPr>
        <p:spPr>
          <a:xfrm>
            <a:off x="2715228" y="586711"/>
            <a:ext cx="4926543" cy="3441391"/>
          </a:xfrm>
          <a:prstGeom prst="rect">
            <a:avLst/>
          </a:prstGeom>
          <a:noFill/>
        </p:spPr>
        <p:txBody>
          <a:bodyPr wrap="square">
            <a:spAutoFit/>
          </a:bodyPr>
          <a:lstStyle/>
          <a:p>
            <a:pPr algn="ctr">
              <a:lnSpc>
                <a:spcPct val="150000"/>
              </a:lnSpc>
              <a:spcAft>
                <a:spcPts val="1000"/>
              </a:spcAft>
            </a:pPr>
            <a:r>
              <a:rPr lang="en-US" sz="2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Chủ</a:t>
            </a:r>
            <a:r>
              <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đề</a:t>
            </a:r>
            <a:r>
              <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thơ</a:t>
            </a:r>
            <a:endParaRPr lang="en-US" sz="22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T</a:t>
            </a:r>
            <a:r>
              <a:rPr lang="vi-VN"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hể hiện sự cảm nhận tinh tế vẻ đẹp của mùa thu đất Bắc đồng thời là tình yêu mến và trân trọng cuộc sống bình yên nơi làng quê, tâm sự thầm kín của một con người dẫu tìm về cuộc sống ẩn dật vẫn không nguôi nỗi buồn thời thế</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ight Arrow 9">
            <a:extLst>
              <a:ext uri="{FF2B5EF4-FFF2-40B4-BE49-F238E27FC236}">
                <a16:creationId xmlns:a16="http://schemas.microsoft.com/office/drawing/2014/main" id="{058E1804-B13A-4553-E84E-9F02FCE28CEE}"/>
              </a:ext>
            </a:extLst>
          </p:cNvPr>
          <p:cNvSpPr/>
          <p:nvPr/>
        </p:nvSpPr>
        <p:spPr>
          <a:xfrm>
            <a:off x="1212753" y="2307407"/>
            <a:ext cx="1240404" cy="528686"/>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893"/>
        <p:cNvGrpSpPr/>
        <p:nvPr/>
      </p:nvGrpSpPr>
      <p:grpSpPr>
        <a:xfrm>
          <a:off x="0" y="0"/>
          <a:ext cx="0" cy="0"/>
          <a:chOff x="0" y="0"/>
          <a:chExt cx="0" cy="0"/>
        </a:xfrm>
      </p:grpSpPr>
      <p:pic>
        <p:nvPicPr>
          <p:cNvPr id="897" name="Google Shape;897;p75"/>
          <p:cNvPicPr preferRelativeResize="0"/>
          <p:nvPr/>
        </p:nvPicPr>
        <p:blipFill rotWithShape="1">
          <a:blip r:embed="rId3">
            <a:alphaModFix/>
          </a:blip>
          <a:srcRect l="21201" t="19640" r="21201" b="19646"/>
          <a:stretch/>
        </p:blipFill>
        <p:spPr>
          <a:xfrm rot="3115377">
            <a:off x="387687" y="4253201"/>
            <a:ext cx="664625" cy="700600"/>
          </a:xfrm>
          <a:prstGeom prst="rect">
            <a:avLst/>
          </a:prstGeom>
          <a:noFill/>
          <a:ln>
            <a:noFill/>
          </a:ln>
        </p:spPr>
      </p:pic>
      <p:pic>
        <p:nvPicPr>
          <p:cNvPr id="898" name="Google Shape;898;p75"/>
          <p:cNvPicPr preferRelativeResize="0"/>
          <p:nvPr/>
        </p:nvPicPr>
        <p:blipFill>
          <a:blip r:embed="rId4">
            <a:alphaModFix/>
          </a:blip>
          <a:stretch>
            <a:fillRect/>
          </a:stretch>
        </p:blipFill>
        <p:spPr>
          <a:xfrm>
            <a:off x="6013365" y="-450143"/>
            <a:ext cx="3350024" cy="3350024"/>
          </a:xfrm>
          <a:prstGeom prst="rect">
            <a:avLst/>
          </a:prstGeom>
          <a:noFill/>
          <a:ln>
            <a:noFill/>
          </a:ln>
        </p:spPr>
      </p:pic>
      <p:sp>
        <p:nvSpPr>
          <p:cNvPr id="8" name="Google Shape;17394;p35">
            <a:extLst>
              <a:ext uri="{FF2B5EF4-FFF2-40B4-BE49-F238E27FC236}">
                <a16:creationId xmlns:a16="http://schemas.microsoft.com/office/drawing/2014/main" id="{730B48A1-9AD4-F219-945C-4F6368F4A418}"/>
              </a:ext>
            </a:extLst>
          </p:cNvPr>
          <p:cNvSpPr txBox="1">
            <a:spLocks/>
          </p:cNvSpPr>
          <p:nvPr/>
        </p:nvSpPr>
        <p:spPr>
          <a:xfrm>
            <a:off x="2611477" y="2726873"/>
            <a:ext cx="3741432" cy="577800"/>
          </a:xfrm>
          <a:prstGeom prst="rect">
            <a:avLst/>
          </a:prstGeom>
          <a:noFill/>
          <a:ln>
            <a:noFill/>
          </a:ln>
        </p:spPr>
        <p:txBody>
          <a:bodyPr spcFirstLastPara="1" wrap="square" lIns="72000" tIns="0" rIns="72000" bIns="360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3600"/>
              <a:buFont typeface="Clicker Script"/>
              <a:buNone/>
              <a:defRPr sz="6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9pPr>
          </a:lstStyle>
          <a:p>
            <a:r>
              <a:rPr lang="en-US" sz="3200" dirty="0">
                <a:solidFill>
                  <a:srgbClr val="080808"/>
                </a:solidFill>
                <a:latin typeface="Arial" panose="020B0604020202020204" pitchFamily="34" charset="0"/>
                <a:cs typeface="Arial" panose="020B0604020202020204" pitchFamily="34" charset="0"/>
              </a:rPr>
              <a:t>TỔNG KẾT</a:t>
            </a:r>
          </a:p>
        </p:txBody>
      </p:sp>
      <p:sp>
        <p:nvSpPr>
          <p:cNvPr id="9" name="Google Shape;17396;p35">
            <a:extLst>
              <a:ext uri="{FF2B5EF4-FFF2-40B4-BE49-F238E27FC236}">
                <a16:creationId xmlns:a16="http://schemas.microsoft.com/office/drawing/2014/main" id="{ED38C7C4-266B-0B58-25DA-30929B19E374}"/>
              </a:ext>
            </a:extLst>
          </p:cNvPr>
          <p:cNvSpPr txBox="1">
            <a:spLocks/>
          </p:cNvSpPr>
          <p:nvPr/>
        </p:nvSpPr>
        <p:spPr>
          <a:xfrm>
            <a:off x="3605293" y="1634818"/>
            <a:ext cx="1753800" cy="8389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6000"/>
              <a:buFont typeface="Clicker Script"/>
              <a:buNone/>
              <a:defRPr sz="15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9pPr>
          </a:lstStyle>
          <a:p>
            <a:r>
              <a:rPr lang="en-US" sz="6000" dirty="0" smtClean="0">
                <a:solidFill>
                  <a:srgbClr val="080808"/>
                </a:solidFill>
                <a:latin typeface="Arial" panose="020B0604020202020204" pitchFamily="34" charset="0"/>
                <a:cs typeface="Arial" panose="020B0604020202020204" pitchFamily="34" charset="0"/>
              </a:rPr>
              <a:t>IV</a:t>
            </a:r>
            <a:endParaRPr lang="en-US" sz="6000" dirty="0">
              <a:solidFill>
                <a:srgbClr val="0808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85388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4" name="Google Shape;48;p2">
            <a:extLst>
              <a:ext uri="{FF2B5EF4-FFF2-40B4-BE49-F238E27FC236}">
                <a16:creationId xmlns:a16="http://schemas.microsoft.com/office/drawing/2014/main" id="{4FC5F1A0-F4BA-C943-11C7-3EF00CD4AF8E}"/>
              </a:ext>
            </a:extLst>
          </p:cNvPr>
          <p:cNvSpPr/>
          <p:nvPr/>
        </p:nvSpPr>
        <p:spPr>
          <a:xfrm>
            <a:off x="3624945" y="357818"/>
            <a:ext cx="2073728" cy="598639"/>
          </a:xfrm>
          <a:prstGeom prst="foldedCorner">
            <a:avLst>
              <a:gd name="adj" fmla="val 28750"/>
            </a:avLst>
          </a:prstGeom>
          <a:noFill/>
          <a:ln w="19050" cap="flat" cmpd="sng">
            <a:solidFill>
              <a:schemeClr val="accent3">
                <a:lumMod val="50000"/>
              </a:schemeClr>
            </a:solidFill>
            <a:prstDash val="dashDot"/>
            <a:round/>
            <a:headEnd type="none" w="sm" len="sm"/>
            <a:tailEnd type="none" w="sm" len="sm"/>
          </a:ln>
          <a:effectLst/>
        </p:spPr>
        <p:txBody>
          <a:bodyPr spcFirstLastPara="1" wrap="square" lIns="72000" tIns="180000" rIns="72000" bIns="72000" anchor="ctr" anchorCtr="0">
            <a:noAutofit/>
          </a:bodyPr>
          <a:lstStyle/>
          <a:p>
            <a:pPr algn="ctr">
              <a:lnSpc>
                <a:spcPct val="150000"/>
              </a:lnSpc>
              <a:buClr>
                <a:schemeClr val="tx2">
                  <a:lumMod val="50000"/>
                </a:schemeClr>
              </a:buClr>
            </a:pPr>
            <a:r>
              <a:rPr lang="en-US" sz="2200" b="1" dirty="0">
                <a:solidFill>
                  <a:srgbClr val="B50708"/>
                </a:solidFill>
                <a:latin typeface="Arial" panose="020B0604020202020204" pitchFamily="34" charset="0"/>
                <a:cs typeface="Arial" panose="020B0604020202020204" pitchFamily="34" charset="0"/>
              </a:rPr>
              <a:t>1. </a:t>
            </a:r>
            <a:r>
              <a:rPr lang="en-VN" sz="2200" b="1" dirty="0">
                <a:solidFill>
                  <a:srgbClr val="B50708"/>
                </a:solidFill>
                <a:latin typeface="Arial" panose="020B0604020202020204" pitchFamily="34" charset="0"/>
                <a:cs typeface="Arial" panose="020B0604020202020204" pitchFamily="34" charset="0"/>
              </a:rPr>
              <a:t>Nội dung</a:t>
            </a:r>
          </a:p>
        </p:txBody>
      </p:sp>
      <p:sp>
        <p:nvSpPr>
          <p:cNvPr id="6" name="TextBox 5">
            <a:extLst>
              <a:ext uri="{FF2B5EF4-FFF2-40B4-BE49-F238E27FC236}">
                <a16:creationId xmlns:a16="http://schemas.microsoft.com/office/drawing/2014/main" id="{139E51F5-DA02-FF4E-01AF-6FCF5C070F2A}"/>
              </a:ext>
            </a:extLst>
          </p:cNvPr>
          <p:cNvSpPr txBox="1"/>
          <p:nvPr/>
        </p:nvSpPr>
        <p:spPr>
          <a:xfrm>
            <a:off x="742950" y="1781701"/>
            <a:ext cx="3608613" cy="3001334"/>
          </a:xfrm>
          <a:prstGeom prst="rect">
            <a:avLst/>
          </a:prstGeom>
          <a:noFill/>
          <a:ln w="12700">
            <a:solidFill>
              <a:schemeClr val="accent3">
                <a:lumMod val="50000"/>
              </a:schemeClr>
            </a:solidFill>
          </a:ln>
        </p:spPr>
        <p:txBody>
          <a:bodyPr wrap="square">
            <a:spAutoFit/>
          </a:bodyPr>
          <a:lstStyle/>
          <a:p>
            <a:pPr lvl="0" algn="just">
              <a:lnSpc>
                <a:spcPct val="150000"/>
              </a:lnSpc>
              <a:buClr>
                <a:srgbClr val="233B4F"/>
              </a:buClr>
              <a:tabLst>
                <a:tab pos="291465" algn="l"/>
              </a:tabLst>
            </a:pP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Vẻ đẹp bình dị, quen thuộc của cảnh thu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trong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bài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thơ</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là</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điển hình cho cảnh sắc mùa thu của thiên nhiên vùng đồng bằng Bắc Bộ. Thiên nhiên đầy sức sống với cuộc sống thanh bình, yên ả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khát khao muôn đời của những người trí giả yêu nước </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đ</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ương thời.</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5653753-B2F6-FE83-A777-8DC3C53A90CD}"/>
              </a:ext>
            </a:extLst>
          </p:cNvPr>
          <p:cNvCxnSpPr>
            <a:cxnSpLocks/>
            <a:stCxn id="4" idx="2"/>
            <a:endCxn id="6" idx="0"/>
          </p:cNvCxnSpPr>
          <p:nvPr/>
        </p:nvCxnSpPr>
        <p:spPr>
          <a:xfrm flipH="1">
            <a:off x="2547257" y="956457"/>
            <a:ext cx="2114552" cy="825244"/>
          </a:xfrm>
          <a:prstGeom prst="line">
            <a:avLst/>
          </a:prstGeom>
          <a:ln w="28575">
            <a:solidFill>
              <a:schemeClr val="accent4">
                <a:lumMod val="60000"/>
                <a:lumOff val="40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78244D-18CA-1922-A21A-1C2B23E6BF0E}"/>
              </a:ext>
            </a:extLst>
          </p:cNvPr>
          <p:cNvSpPr txBox="1"/>
          <p:nvPr/>
        </p:nvSpPr>
        <p:spPr>
          <a:xfrm>
            <a:off x="4661809" y="1781701"/>
            <a:ext cx="3959678" cy="3001334"/>
          </a:xfrm>
          <a:prstGeom prst="rect">
            <a:avLst/>
          </a:prstGeom>
          <a:noFill/>
          <a:ln w="12700">
            <a:solidFill>
              <a:schemeClr val="accent3">
                <a:lumMod val="50000"/>
              </a:schemeClr>
            </a:solidFill>
          </a:ln>
        </p:spPr>
        <p:txBody>
          <a:bodyPr wrap="square">
            <a:spAutoFit/>
          </a:bodyPr>
          <a:lstStyle/>
          <a:p>
            <a:pPr lvl="0" algn="just">
              <a:lnSpc>
                <a:spcPct val="150000"/>
              </a:lnSpc>
              <a:buClr>
                <a:srgbClr val="233B4F"/>
              </a:buClr>
              <a:tabLst>
                <a:tab pos="29146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B</a:t>
            </a:r>
            <a:r>
              <a:rPr lang="vi-VN" sz="1600" dirty="0" err="1">
                <a:solidFill>
                  <a:srgbClr val="080808"/>
                </a:solidFill>
                <a:latin typeface="Arial" panose="020B0604020202020204" pitchFamily="34" charset="0"/>
                <a:ea typeface="Calibri" panose="020F0502020204030204" pitchFamily="34" charset="0"/>
                <a:cs typeface="Arial" panose="020B0604020202020204" pitchFamily="34" charset="0"/>
              </a:rPr>
              <a:t>ài</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thơ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cho</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thấy tình yêu thiên nhiên, đất nước và tâm trạng thời thế của Nguyễn Khuyến: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Ông bỏ lại phía sau lưng lối sống mưu cầu danh lợi để trở về quê </a:t>
            </a:r>
            <a:r>
              <a:rPr lang="vi-VN" sz="1600" i="1" dirty="0">
                <a:solidFill>
                  <a:srgbClr val="080808"/>
                </a:solidFill>
                <a:latin typeface="Arial" panose="020B0604020202020204" pitchFamily="34" charset="0"/>
                <a:ea typeface="Calibri" panose="020F0502020204030204" pitchFamily="34" charset="0"/>
                <a:cs typeface="Arial" panose="020B0604020202020204" pitchFamily="34" charset="0"/>
              </a:rPr>
              <a:t>"buông cần bó gối"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ngồi câu cá giữa thiên nhiên đất trời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lối sống mà nhiều bậc trí giả đương thời lựa chọn để giữ mình thanh cao giữa dòng đời xô bồ, đen tối.</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61A01734-B038-D09F-5C0F-692234812ADC}"/>
              </a:ext>
            </a:extLst>
          </p:cNvPr>
          <p:cNvCxnSpPr>
            <a:cxnSpLocks/>
            <a:stCxn id="4" idx="2"/>
            <a:endCxn id="23" idx="0"/>
          </p:cNvCxnSpPr>
          <p:nvPr/>
        </p:nvCxnSpPr>
        <p:spPr>
          <a:xfrm>
            <a:off x="4661809" y="956457"/>
            <a:ext cx="1979839" cy="825244"/>
          </a:xfrm>
          <a:prstGeom prst="line">
            <a:avLst/>
          </a:prstGeom>
          <a:ln w="28575">
            <a:solidFill>
              <a:schemeClr val="accent4">
                <a:lumMod val="60000"/>
                <a:lumOff val="40000"/>
              </a:schemeClr>
            </a:solidFill>
            <a:tailEnd type="diamond"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12" name="TextBox 19">
            <a:extLst>
              <a:ext uri="{FF2B5EF4-FFF2-40B4-BE49-F238E27FC236}">
                <a16:creationId xmlns:a16="http://schemas.microsoft.com/office/drawing/2014/main" id="{731B0138-504D-B54F-D362-848A57D09192}"/>
              </a:ext>
            </a:extLst>
          </p:cNvPr>
          <p:cNvSpPr txBox="1"/>
          <p:nvPr/>
        </p:nvSpPr>
        <p:spPr>
          <a:xfrm>
            <a:off x="1744820" y="316553"/>
            <a:ext cx="5334000" cy="647421"/>
          </a:xfrm>
          <a:prstGeom prst="rect">
            <a:avLst/>
          </a:prstGeom>
        </p:spPr>
        <p:txBody>
          <a:bodyPr wrap="square" lIns="0" tIns="0" rIns="0" bIns="0" rtlCol="0" anchor="t">
            <a:spAutoFit/>
          </a:bodyPr>
          <a:lstStyle/>
          <a:p>
            <a:pPr algn="ctr">
              <a:lnSpc>
                <a:spcPct val="150000"/>
              </a:lnSpc>
            </a:pPr>
            <a:r>
              <a:rPr lang="en-US" sz="3200" b="1" dirty="0">
                <a:solidFill>
                  <a:schemeClr val="accent3">
                    <a:lumMod val="75000"/>
                  </a:schemeClr>
                </a:solidFill>
                <a:latin typeface="Arial" panose="020B0604020202020204" pitchFamily="34" charset="0"/>
                <a:cs typeface="Arial" panose="020B0604020202020204" pitchFamily="34" charset="0"/>
              </a:rPr>
              <a:t>NỘI DUNG BÀI HỌC</a:t>
            </a:r>
          </a:p>
        </p:txBody>
      </p:sp>
      <p:sp>
        <p:nvSpPr>
          <p:cNvPr id="13" name="Google Shape;48;p2">
            <a:extLst>
              <a:ext uri="{FF2B5EF4-FFF2-40B4-BE49-F238E27FC236}">
                <a16:creationId xmlns:a16="http://schemas.microsoft.com/office/drawing/2014/main" id="{20759262-C21E-86C0-F1DA-C2C5353A5B1B}"/>
              </a:ext>
            </a:extLst>
          </p:cNvPr>
          <p:cNvSpPr/>
          <p:nvPr/>
        </p:nvSpPr>
        <p:spPr>
          <a:xfrm>
            <a:off x="415636" y="2950568"/>
            <a:ext cx="2961909" cy="50658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US" sz="2200" b="1" dirty="0" smtClean="0">
                <a:solidFill>
                  <a:srgbClr val="080808"/>
                </a:solidFill>
                <a:latin typeface="Arial" panose="020B0604020202020204" pitchFamily="34" charset="0"/>
                <a:cs typeface="Arial" panose="020B0604020202020204" pitchFamily="34" charset="0"/>
              </a:rPr>
              <a:t>II. </a:t>
            </a:r>
            <a:r>
              <a:rPr lang="en-VN" sz="2200" b="1" dirty="0">
                <a:solidFill>
                  <a:srgbClr val="080808"/>
                </a:solidFill>
                <a:latin typeface="Arial" panose="020B0604020202020204" pitchFamily="34" charset="0"/>
                <a:cs typeface="Arial" panose="020B0604020202020204" pitchFamily="34" charset="0"/>
              </a:rPr>
              <a:t>TÌM HIỂU CHUNG</a:t>
            </a:r>
          </a:p>
        </p:txBody>
      </p:sp>
      <p:sp>
        <p:nvSpPr>
          <p:cNvPr id="14" name="Google Shape;48;p2">
            <a:extLst>
              <a:ext uri="{FF2B5EF4-FFF2-40B4-BE49-F238E27FC236}">
                <a16:creationId xmlns:a16="http://schemas.microsoft.com/office/drawing/2014/main" id="{62C4436E-9E59-B6DB-AF1D-7851ED4D25ED}"/>
              </a:ext>
            </a:extLst>
          </p:cNvPr>
          <p:cNvSpPr/>
          <p:nvPr/>
        </p:nvSpPr>
        <p:spPr>
          <a:xfrm>
            <a:off x="5029200" y="1493508"/>
            <a:ext cx="3066666" cy="50658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US" sz="2200" b="1" dirty="0" smtClean="0">
                <a:solidFill>
                  <a:srgbClr val="080808"/>
                </a:solidFill>
                <a:latin typeface="Arial" panose="020B0604020202020204" pitchFamily="34" charset="0"/>
                <a:cs typeface="Arial" panose="020B0604020202020204" pitchFamily="34" charset="0"/>
              </a:rPr>
              <a:t>III</a:t>
            </a:r>
            <a:r>
              <a:rPr lang="en-US" sz="2200" b="1" dirty="0">
                <a:solidFill>
                  <a:srgbClr val="080808"/>
                </a:solidFill>
                <a:latin typeface="Arial" panose="020B0604020202020204" pitchFamily="34" charset="0"/>
                <a:cs typeface="Arial" panose="020B0604020202020204" pitchFamily="34" charset="0"/>
              </a:rPr>
              <a:t>. </a:t>
            </a:r>
            <a:r>
              <a:rPr lang="en-VN" sz="2200" b="1" dirty="0">
                <a:solidFill>
                  <a:srgbClr val="080808"/>
                </a:solidFill>
                <a:latin typeface="Arial" panose="020B0604020202020204" pitchFamily="34" charset="0"/>
                <a:cs typeface="Arial" panose="020B0604020202020204" pitchFamily="34" charset="0"/>
              </a:rPr>
              <a:t>TÌM HIỂU CHI TIẾT</a:t>
            </a:r>
          </a:p>
        </p:txBody>
      </p:sp>
      <p:sp>
        <p:nvSpPr>
          <p:cNvPr id="15" name="Google Shape;48;p2">
            <a:extLst>
              <a:ext uri="{FF2B5EF4-FFF2-40B4-BE49-F238E27FC236}">
                <a16:creationId xmlns:a16="http://schemas.microsoft.com/office/drawing/2014/main" id="{EAC72809-005F-73EB-F213-FEEA163DA364}"/>
              </a:ext>
            </a:extLst>
          </p:cNvPr>
          <p:cNvSpPr/>
          <p:nvPr/>
        </p:nvSpPr>
        <p:spPr>
          <a:xfrm>
            <a:off x="4853279" y="3457148"/>
            <a:ext cx="2573142" cy="50658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US" sz="2200" b="1" dirty="0" smtClean="0">
                <a:solidFill>
                  <a:srgbClr val="080808"/>
                </a:solidFill>
                <a:latin typeface="Arial" panose="020B0604020202020204" pitchFamily="34" charset="0"/>
                <a:cs typeface="Arial" panose="020B0604020202020204" pitchFamily="34" charset="0"/>
              </a:rPr>
              <a:t>IV. </a:t>
            </a:r>
            <a:r>
              <a:rPr lang="en-VN" sz="2200" b="1" dirty="0">
                <a:solidFill>
                  <a:srgbClr val="080808"/>
                </a:solidFill>
                <a:latin typeface="Arial" panose="020B0604020202020204" pitchFamily="34" charset="0"/>
                <a:cs typeface="Arial" panose="020B0604020202020204" pitchFamily="34" charset="0"/>
              </a:rPr>
              <a:t>TỔNG KẾT</a:t>
            </a:r>
          </a:p>
        </p:txBody>
      </p:sp>
      <p:sp>
        <p:nvSpPr>
          <p:cNvPr id="16" name="Google Shape;48;p2">
            <a:extLst>
              <a:ext uri="{FF2B5EF4-FFF2-40B4-BE49-F238E27FC236}">
                <a16:creationId xmlns:a16="http://schemas.microsoft.com/office/drawing/2014/main" id="{57DCA054-49A6-92E2-7EF5-E558600231EE}"/>
              </a:ext>
            </a:extLst>
          </p:cNvPr>
          <p:cNvSpPr/>
          <p:nvPr/>
        </p:nvSpPr>
        <p:spPr>
          <a:xfrm>
            <a:off x="279417" y="3457148"/>
            <a:ext cx="4655128" cy="128144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marL="269875" indent="-269875" algn="just">
              <a:lnSpc>
                <a:spcPct val="150000"/>
              </a:lnSpc>
              <a:buClr>
                <a:srgbClr val="080808"/>
              </a:buClr>
              <a:buAutoNum type="arabicPeriod"/>
            </a:pPr>
            <a:r>
              <a:rPr lang="en-US" sz="2000" dirty="0" smtClean="0">
                <a:solidFill>
                  <a:srgbClr val="080808"/>
                </a:solidFill>
                <a:latin typeface="Arial" panose="020B0604020202020204" pitchFamily="34" charset="0"/>
                <a:cs typeface="Arial" panose="020B0604020202020204" pitchFamily="34" charset="0"/>
              </a:rPr>
              <a:t>Tác giả</a:t>
            </a:r>
          </a:p>
          <a:p>
            <a:pPr marL="269875" indent="-269875" algn="just">
              <a:lnSpc>
                <a:spcPct val="150000"/>
              </a:lnSpc>
              <a:buClr>
                <a:srgbClr val="080808"/>
              </a:buClr>
              <a:buAutoNum type="arabicPeriod"/>
            </a:pPr>
            <a:r>
              <a:rPr lang="en-US" sz="2000" dirty="0" smtClean="0">
                <a:solidFill>
                  <a:srgbClr val="080808"/>
                </a:solidFill>
                <a:latin typeface="Arial" panose="020B0604020202020204" pitchFamily="34" charset="0"/>
                <a:cs typeface="Arial" panose="020B0604020202020204" pitchFamily="34" charset="0"/>
              </a:rPr>
              <a:t>Tác phẩm</a:t>
            </a:r>
          </a:p>
          <a:p>
            <a:pPr marL="269875" indent="-269875" algn="just">
              <a:lnSpc>
                <a:spcPct val="150000"/>
              </a:lnSpc>
              <a:buClr>
                <a:srgbClr val="080808"/>
              </a:buClr>
              <a:buAutoNum type="arabicPeriod"/>
            </a:pPr>
            <a:r>
              <a:rPr lang="en-US" sz="2000" dirty="0">
                <a:solidFill>
                  <a:srgbClr val="080808"/>
                </a:solidFill>
                <a:latin typeface="Arial" panose="020B0604020202020204" pitchFamily="34" charset="0"/>
                <a:cs typeface="Arial" panose="020B0604020202020204" pitchFamily="34" charset="0"/>
              </a:rPr>
              <a:t>Ý nghĩa nhan đề và bố cục tác phẩm</a:t>
            </a:r>
            <a:endParaRPr lang="en-VN" sz="2000" dirty="0">
              <a:solidFill>
                <a:srgbClr val="080808"/>
              </a:solidFill>
              <a:latin typeface="Arial" panose="020B0604020202020204" pitchFamily="34" charset="0"/>
              <a:cs typeface="Arial" panose="020B0604020202020204" pitchFamily="34" charset="0"/>
            </a:endParaRPr>
          </a:p>
        </p:txBody>
      </p:sp>
      <p:sp>
        <p:nvSpPr>
          <p:cNvPr id="17" name="Google Shape;48;p2">
            <a:extLst>
              <a:ext uri="{FF2B5EF4-FFF2-40B4-BE49-F238E27FC236}">
                <a16:creationId xmlns:a16="http://schemas.microsoft.com/office/drawing/2014/main" id="{2656ECB1-E30B-BF4A-CAF4-01B20B6D1425}"/>
              </a:ext>
            </a:extLst>
          </p:cNvPr>
          <p:cNvSpPr/>
          <p:nvPr/>
        </p:nvSpPr>
        <p:spPr>
          <a:xfrm>
            <a:off x="5100647" y="1776058"/>
            <a:ext cx="3935031" cy="1853409"/>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marL="269875" indent="-269875" algn="just">
              <a:lnSpc>
                <a:spcPct val="150000"/>
              </a:lnSpc>
              <a:buClr>
                <a:srgbClr val="080808"/>
              </a:buClr>
              <a:buAutoNum type="arabicPeriod"/>
            </a:pPr>
            <a:r>
              <a:rPr lang="en-US" sz="2000" dirty="0">
                <a:solidFill>
                  <a:srgbClr val="080808"/>
                </a:solidFill>
                <a:latin typeface="Arial" panose="020B0604020202020204" pitchFamily="34" charset="0"/>
                <a:cs typeface="Arial" panose="020B0604020202020204" pitchFamily="34" charset="0"/>
              </a:rPr>
              <a:t>Bức tranh thiên nhiên mùa thu Bắc </a:t>
            </a:r>
            <a:r>
              <a:rPr lang="en-US" sz="2000" dirty="0" smtClean="0">
                <a:solidFill>
                  <a:srgbClr val="080808"/>
                </a:solidFill>
                <a:latin typeface="Arial" panose="020B0604020202020204" pitchFamily="34" charset="0"/>
                <a:cs typeface="Arial" panose="020B0604020202020204" pitchFamily="34" charset="0"/>
              </a:rPr>
              <a:t>Bộ</a:t>
            </a:r>
            <a:endParaRPr lang="en-VN" sz="2000" dirty="0">
              <a:solidFill>
                <a:srgbClr val="080808"/>
              </a:solidFill>
              <a:latin typeface="Arial" panose="020B0604020202020204" pitchFamily="34" charset="0"/>
              <a:cs typeface="Arial" panose="020B0604020202020204" pitchFamily="34" charset="0"/>
            </a:endParaRPr>
          </a:p>
          <a:p>
            <a:pPr marL="269875" indent="-269875" algn="just">
              <a:lnSpc>
                <a:spcPct val="150000"/>
              </a:lnSpc>
              <a:buClr>
                <a:srgbClr val="080808"/>
              </a:buClr>
              <a:buAutoNum type="arabicPeriod"/>
            </a:pPr>
            <a:r>
              <a:rPr lang="en-US" sz="2000" dirty="0" err="1">
                <a:solidFill>
                  <a:srgbClr val="080808"/>
                </a:solidFill>
                <a:latin typeface="Arial" panose="020B0604020202020204" pitchFamily="34" charset="0"/>
                <a:cs typeface="Arial" panose="020B0604020202020204" pitchFamily="34" charset="0"/>
              </a:rPr>
              <a:t>Nỗi</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niềm</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của</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chủ</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thể</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trữ</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tình</a:t>
            </a:r>
            <a:endParaRPr lang="en-VN" sz="2000" dirty="0">
              <a:solidFill>
                <a:srgbClr val="080808"/>
              </a:solidFill>
              <a:latin typeface="Arial" panose="020B0604020202020204" pitchFamily="34" charset="0"/>
              <a:cs typeface="Arial" panose="020B0604020202020204" pitchFamily="34" charset="0"/>
            </a:endParaRPr>
          </a:p>
        </p:txBody>
      </p:sp>
      <p:sp>
        <p:nvSpPr>
          <p:cNvPr id="18" name="Google Shape;48;p2">
            <a:extLst>
              <a:ext uri="{FF2B5EF4-FFF2-40B4-BE49-F238E27FC236}">
                <a16:creationId xmlns:a16="http://schemas.microsoft.com/office/drawing/2014/main" id="{0F9978DC-0EE7-6DD3-0DA3-6B851E64BCFD}"/>
              </a:ext>
            </a:extLst>
          </p:cNvPr>
          <p:cNvSpPr/>
          <p:nvPr/>
        </p:nvSpPr>
        <p:spPr>
          <a:xfrm>
            <a:off x="5100647" y="3912017"/>
            <a:ext cx="1756728" cy="97371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marL="269875" indent="-269875" algn="just">
              <a:lnSpc>
                <a:spcPct val="150000"/>
              </a:lnSpc>
              <a:buClr>
                <a:srgbClr val="080808"/>
              </a:buClr>
              <a:buAutoNum type="arabicPeriod"/>
            </a:pPr>
            <a:r>
              <a:rPr lang="en-VN" sz="2000" dirty="0">
                <a:solidFill>
                  <a:srgbClr val="080808"/>
                </a:solidFill>
                <a:latin typeface="Arial" panose="020B0604020202020204" pitchFamily="34" charset="0"/>
                <a:cs typeface="Arial" panose="020B0604020202020204" pitchFamily="34" charset="0"/>
              </a:rPr>
              <a:t>Nội dung</a:t>
            </a:r>
          </a:p>
          <a:p>
            <a:pPr marL="269875" indent="-269875" algn="just">
              <a:lnSpc>
                <a:spcPct val="150000"/>
              </a:lnSpc>
              <a:buClr>
                <a:srgbClr val="080808"/>
              </a:buClr>
              <a:buAutoNum type="arabicPeriod"/>
            </a:pPr>
            <a:r>
              <a:rPr lang="en-VN" sz="2000" dirty="0">
                <a:solidFill>
                  <a:srgbClr val="080808"/>
                </a:solidFill>
                <a:latin typeface="Arial" panose="020B0604020202020204" pitchFamily="34" charset="0"/>
                <a:cs typeface="Arial" panose="020B0604020202020204" pitchFamily="34" charset="0"/>
              </a:rPr>
              <a:t>Nghệ thuật</a:t>
            </a:r>
          </a:p>
        </p:txBody>
      </p:sp>
      <p:sp>
        <p:nvSpPr>
          <p:cNvPr id="9" name="Google Shape;48;p2">
            <a:extLst>
              <a:ext uri="{FF2B5EF4-FFF2-40B4-BE49-F238E27FC236}">
                <a16:creationId xmlns:a16="http://schemas.microsoft.com/office/drawing/2014/main" id="{20759262-C21E-86C0-F1DA-C2C5353A5B1B}"/>
              </a:ext>
            </a:extLst>
          </p:cNvPr>
          <p:cNvSpPr/>
          <p:nvPr/>
        </p:nvSpPr>
        <p:spPr>
          <a:xfrm>
            <a:off x="415636" y="1134067"/>
            <a:ext cx="2961909" cy="506580"/>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lnSpc>
                <a:spcPct val="150000"/>
              </a:lnSpc>
            </a:pPr>
            <a:r>
              <a:rPr lang="en-US" sz="2200" b="1" dirty="0">
                <a:solidFill>
                  <a:srgbClr val="080808"/>
                </a:solidFill>
                <a:latin typeface="Arial" panose="020B0604020202020204" pitchFamily="34" charset="0"/>
                <a:cs typeface="Arial" panose="020B0604020202020204" pitchFamily="34" charset="0"/>
              </a:rPr>
              <a:t>I. </a:t>
            </a:r>
            <a:r>
              <a:rPr lang="en-VN" sz="2200" b="1" dirty="0">
                <a:solidFill>
                  <a:srgbClr val="080808"/>
                </a:solidFill>
                <a:latin typeface="Arial" panose="020B0604020202020204" pitchFamily="34" charset="0"/>
                <a:cs typeface="Arial" panose="020B0604020202020204" pitchFamily="34" charset="0"/>
              </a:rPr>
              <a:t>TÌM HIỂU </a:t>
            </a:r>
            <a:r>
              <a:rPr lang="en-US" sz="2200" b="1" dirty="0" smtClean="0">
                <a:solidFill>
                  <a:srgbClr val="080808"/>
                </a:solidFill>
                <a:latin typeface="Arial" panose="020B0604020202020204" pitchFamily="34" charset="0"/>
                <a:cs typeface="Arial" panose="020B0604020202020204" pitchFamily="34" charset="0"/>
              </a:rPr>
              <a:t>BÀI HỌC</a:t>
            </a:r>
            <a:endParaRPr lang="en-VN" sz="2200" b="1" dirty="0">
              <a:solidFill>
                <a:srgbClr val="080808"/>
              </a:solidFill>
              <a:latin typeface="Arial" panose="020B0604020202020204" pitchFamily="34" charset="0"/>
              <a:cs typeface="Arial" panose="020B0604020202020204" pitchFamily="34" charset="0"/>
            </a:endParaRPr>
          </a:p>
        </p:txBody>
      </p:sp>
      <p:sp>
        <p:nvSpPr>
          <p:cNvPr id="10" name="Google Shape;48;p2">
            <a:extLst>
              <a:ext uri="{FF2B5EF4-FFF2-40B4-BE49-F238E27FC236}">
                <a16:creationId xmlns:a16="http://schemas.microsoft.com/office/drawing/2014/main" id="{57DCA054-49A6-92E2-7EF5-E558600231EE}"/>
              </a:ext>
            </a:extLst>
          </p:cNvPr>
          <p:cNvSpPr/>
          <p:nvPr/>
        </p:nvSpPr>
        <p:spPr>
          <a:xfrm>
            <a:off x="415636" y="1727718"/>
            <a:ext cx="3033356" cy="899719"/>
          </a:xfrm>
          <a:prstGeom prst="rect">
            <a:avLst/>
          </a:prstGeom>
          <a:noFill/>
          <a:ln w="76200" cap="flat" cmpd="sng">
            <a:noFill/>
            <a:prstDash val="solid"/>
            <a:round/>
            <a:headEnd type="none" w="sm" len="sm"/>
            <a:tailEnd type="none" w="sm" len="sm"/>
          </a:ln>
          <a:effectLst/>
        </p:spPr>
        <p:txBody>
          <a:bodyPr spcFirstLastPara="1" wrap="square" lIns="91425" tIns="91425" rIns="91425" bIns="91425" anchor="ctr" anchorCtr="0">
            <a:noAutofit/>
          </a:bodyPr>
          <a:lstStyle/>
          <a:p>
            <a:pPr marL="269875" indent="-269875" algn="just">
              <a:lnSpc>
                <a:spcPct val="150000"/>
              </a:lnSpc>
              <a:buClr>
                <a:srgbClr val="080808"/>
              </a:buClr>
              <a:buAutoNum type="arabicPeriod"/>
            </a:pPr>
            <a:r>
              <a:rPr lang="en-US" sz="2000" dirty="0" smtClean="0">
                <a:solidFill>
                  <a:srgbClr val="080808"/>
                </a:solidFill>
                <a:latin typeface="Arial" panose="020B0604020202020204" pitchFamily="34" charset="0"/>
                <a:cs typeface="Arial" panose="020B0604020202020204" pitchFamily="34" charset="0"/>
              </a:rPr>
              <a:t>Giới thiệu bài học</a:t>
            </a:r>
            <a:endParaRPr lang="en-VN" sz="2000" dirty="0">
              <a:solidFill>
                <a:srgbClr val="080808"/>
              </a:solidFill>
              <a:latin typeface="Arial" panose="020B0604020202020204" pitchFamily="34" charset="0"/>
              <a:cs typeface="Arial" panose="020B0604020202020204" pitchFamily="34" charset="0"/>
            </a:endParaRPr>
          </a:p>
          <a:p>
            <a:pPr marL="269875" indent="-269875" algn="just">
              <a:lnSpc>
                <a:spcPct val="150000"/>
              </a:lnSpc>
              <a:buClr>
                <a:srgbClr val="080808"/>
              </a:buClr>
              <a:buAutoNum type="arabicPeriod"/>
            </a:pPr>
            <a:r>
              <a:rPr lang="en-US" sz="2000" dirty="0" smtClean="0">
                <a:solidFill>
                  <a:srgbClr val="080808"/>
                </a:solidFill>
                <a:latin typeface="Arial" panose="020B0604020202020204" pitchFamily="34" charset="0"/>
                <a:cs typeface="Arial" panose="020B0604020202020204" pitchFamily="34" charset="0"/>
              </a:rPr>
              <a:t>Tri thức Ngữ Văn</a:t>
            </a:r>
            <a:endParaRPr lang="en-VN" sz="2000" dirty="0">
              <a:solidFill>
                <a:srgbClr val="080808"/>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 calcmode="lin" valueType="num">
                                      <p:cBhvr additive="base">
                                        <p:cTn id="24"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 calcmode="lin" valueType="num">
                                      <p:cBhvr additive="base">
                                        <p:cTn id="36"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 calcmode="lin" valueType="num">
                                      <p:cBhvr additive="base">
                                        <p:cTn id="42"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 calcmode="lin" valueType="num">
                                      <p:cBhvr additive="base">
                                        <p:cTn id="48"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1+#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anim calcmode="lin" valueType="num">
                                      <p:cBhvr additive="base">
                                        <p:cTn id="60"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17">
                                            <p:txEl>
                                              <p:pRg st="1" end="1"/>
                                            </p:txEl>
                                          </p:spTgt>
                                        </p:tgtEl>
                                        <p:attrNameLst>
                                          <p:attrName>style.visibility</p:attrName>
                                        </p:attrNameLst>
                                      </p:cBhvr>
                                      <p:to>
                                        <p:strVal val="visible"/>
                                      </p:to>
                                    </p:set>
                                    <p:anim calcmode="lin" valueType="num">
                                      <p:cBhvr additive="base">
                                        <p:cTn id="66"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 calcmode="lin" valueType="num">
                                      <p:cBhvr additive="base">
                                        <p:cTn id="7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8">
                                            <p:txEl>
                                              <p:pRg st="1" end="1"/>
                                            </p:txEl>
                                          </p:spTgt>
                                        </p:tgtEl>
                                        <p:attrNameLst>
                                          <p:attrName>style.visibility</p:attrName>
                                        </p:attrNameLst>
                                      </p:cBhvr>
                                      <p:to>
                                        <p:strVal val="visible"/>
                                      </p:to>
                                    </p:set>
                                    <p:anim calcmode="lin" valueType="num">
                                      <p:cBhvr additive="base">
                                        <p:cTn id="84"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build="p"/>
      <p:bldP spid="17" grpId="0" build="p"/>
      <p:bldP spid="18" grpId="0" build="p"/>
      <p:bldP spid="9" grpId="0"/>
      <p:bldP spid="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22" name="Group 21">
            <a:extLst>
              <a:ext uri="{FF2B5EF4-FFF2-40B4-BE49-F238E27FC236}">
                <a16:creationId xmlns:a16="http://schemas.microsoft.com/office/drawing/2014/main" id="{EDA44D60-36CA-240A-7AC1-43473E1AB650}"/>
              </a:ext>
            </a:extLst>
          </p:cNvPr>
          <p:cNvGrpSpPr/>
          <p:nvPr/>
        </p:nvGrpSpPr>
        <p:grpSpPr>
          <a:xfrm>
            <a:off x="1281478" y="1216821"/>
            <a:ext cx="6025558" cy="339300"/>
            <a:chOff x="1857991" y="1208657"/>
            <a:chExt cx="5177400" cy="339300"/>
          </a:xfrm>
        </p:grpSpPr>
        <p:cxnSp>
          <p:nvCxnSpPr>
            <p:cNvPr id="974" name="Google Shape;974;p83"/>
            <p:cNvCxnSpPr>
              <a:cxnSpLocks/>
            </p:cNvCxnSpPr>
            <p:nvPr/>
          </p:nvCxnSpPr>
          <p:spPr>
            <a:xfrm rot="5400000">
              <a:off x="29826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5" name="Google Shape;975;p83"/>
            <p:cNvCxnSpPr>
              <a:cxnSpLocks/>
            </p:cNvCxnSpPr>
            <p:nvPr/>
          </p:nvCxnSpPr>
          <p:spPr>
            <a:xfrm rot="-5400000" flipH="1">
              <a:off x="5571391" y="83957"/>
              <a:ext cx="339300" cy="2588700"/>
            </a:xfrm>
            <a:prstGeom prst="bentConnector3">
              <a:avLst>
                <a:gd name="adj1" fmla="val 50000"/>
              </a:avLst>
            </a:prstGeom>
            <a:noFill/>
            <a:ln w="19050" cap="flat" cmpd="sng">
              <a:solidFill>
                <a:schemeClr val="accent4"/>
              </a:solidFill>
              <a:prstDash val="solid"/>
              <a:round/>
              <a:headEnd type="none" w="med" len="med"/>
              <a:tailEnd type="oval" w="med" len="med"/>
            </a:ln>
          </p:spPr>
        </p:cxnSp>
        <p:cxnSp>
          <p:nvCxnSpPr>
            <p:cNvPr id="976" name="Google Shape;976;p83"/>
            <p:cNvCxnSpPr>
              <a:cxnSpLocks/>
            </p:cNvCxnSpPr>
            <p:nvPr/>
          </p:nvCxnSpPr>
          <p:spPr>
            <a:xfrm rot="-5400000" flipH="1">
              <a:off x="4277341" y="1378007"/>
              <a:ext cx="339300" cy="600"/>
            </a:xfrm>
            <a:prstGeom prst="bentConnector3">
              <a:avLst>
                <a:gd name="adj1" fmla="val 49982"/>
              </a:avLst>
            </a:prstGeom>
            <a:noFill/>
            <a:ln w="19050" cap="flat" cmpd="sng">
              <a:solidFill>
                <a:schemeClr val="accent4"/>
              </a:solidFill>
              <a:prstDash val="solid"/>
              <a:round/>
              <a:headEnd type="none" w="med" len="med"/>
              <a:tailEnd type="oval" w="med" len="med"/>
            </a:ln>
          </p:spPr>
        </p:cxnSp>
      </p:grpSp>
      <p:grpSp>
        <p:nvGrpSpPr>
          <p:cNvPr id="9" name="Group 8">
            <a:extLst>
              <a:ext uri="{FF2B5EF4-FFF2-40B4-BE49-F238E27FC236}">
                <a16:creationId xmlns:a16="http://schemas.microsoft.com/office/drawing/2014/main" id="{86293FEF-0D10-97E0-0678-5177E0294B0B}"/>
              </a:ext>
            </a:extLst>
          </p:cNvPr>
          <p:cNvGrpSpPr/>
          <p:nvPr/>
        </p:nvGrpSpPr>
        <p:grpSpPr>
          <a:xfrm rot="10800000">
            <a:off x="1506027" y="2457570"/>
            <a:ext cx="2589600" cy="292800"/>
            <a:chOff x="3141318" y="2617400"/>
            <a:chExt cx="2589600" cy="292800"/>
          </a:xfrm>
        </p:grpSpPr>
        <p:cxnSp>
          <p:nvCxnSpPr>
            <p:cNvPr id="977" name="Google Shape;977;p83"/>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978" name="Google Shape;978;p83"/>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7" name="TextBox 6">
            <a:extLst>
              <a:ext uri="{FF2B5EF4-FFF2-40B4-BE49-F238E27FC236}">
                <a16:creationId xmlns:a16="http://schemas.microsoft.com/office/drawing/2014/main" id="{F09CD1DB-A6F2-DB6D-8ED2-4E1D3BF652EB}"/>
              </a:ext>
            </a:extLst>
          </p:cNvPr>
          <p:cNvSpPr txBox="1"/>
          <p:nvPr/>
        </p:nvSpPr>
        <p:spPr>
          <a:xfrm>
            <a:off x="635659" y="1647970"/>
            <a:ext cx="1687308" cy="785343"/>
          </a:xfrm>
          <a:prstGeom prst="rect">
            <a:avLst/>
          </a:prstGeom>
          <a:noFill/>
        </p:spPr>
        <p:txBody>
          <a:bodyPr wrap="square">
            <a:spAutoFit/>
          </a:bodyPr>
          <a:lstStyle/>
          <a:p>
            <a:pPr algn="ctr">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Thể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thơ</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thất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ngôn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bát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cú</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10EF01-557F-83AD-5DCC-EABA92C51AD9}"/>
              </a:ext>
            </a:extLst>
          </p:cNvPr>
          <p:cNvSpPr txBox="1"/>
          <p:nvPr/>
        </p:nvSpPr>
        <p:spPr>
          <a:xfrm>
            <a:off x="3118942" y="1614173"/>
            <a:ext cx="1785136" cy="785343"/>
          </a:xfrm>
          <a:prstGeom prst="rect">
            <a:avLst/>
          </a:prstGeom>
          <a:noFill/>
        </p:spPr>
        <p:txBody>
          <a:bodyPr wrap="square">
            <a:spAutoFit/>
          </a:bodyPr>
          <a:lstStyle/>
          <a:p>
            <a:pPr algn="ctr">
              <a:lnSpc>
                <a:spcPct val="150000"/>
              </a:lnSpc>
              <a:buClr>
                <a:srgbClr val="080808"/>
              </a:buClr>
              <a:tabLst>
                <a:tab pos="200025" algn="l"/>
              </a:tabLst>
            </a:pP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Cách</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gieo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vần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độc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đáo</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en-US" sz="1600" i="1" dirty="0" err="1">
                <a:solidFill>
                  <a:srgbClr val="080808"/>
                </a:solidFill>
                <a:latin typeface="Arial" panose="020B0604020202020204" pitchFamily="34" charset="0"/>
                <a:ea typeface="Calibri" panose="020F0502020204030204" pitchFamily="34" charset="0"/>
                <a:cs typeface="Arial" panose="020B0604020202020204" pitchFamily="34" charset="0"/>
              </a:rPr>
              <a:t>eo</a:t>
            </a:r>
            <a:r>
              <a:rPr lang="en-US" sz="1600" i="1" dirty="0">
                <a:solidFill>
                  <a:srgbClr val="080808"/>
                </a:solidFill>
                <a:latin typeface="Arial" panose="020B0604020202020204" pitchFamily="34" charset="0"/>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01A02DE-32DC-BB6B-A1FE-E209008E14F6}"/>
              </a:ext>
            </a:extLst>
          </p:cNvPr>
          <p:cNvSpPr txBox="1"/>
          <p:nvPr/>
        </p:nvSpPr>
        <p:spPr>
          <a:xfrm>
            <a:off x="1281479" y="2811818"/>
            <a:ext cx="3039295" cy="1524007"/>
          </a:xfrm>
          <a:prstGeom prst="rect">
            <a:avLst/>
          </a:prstGeom>
          <a:noFill/>
        </p:spPr>
        <p:txBody>
          <a:bodyPr wrap="square">
            <a:spAutoFit/>
          </a:bodyPr>
          <a:lstStyle/>
          <a:p>
            <a:pPr algn="just">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R</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ất tự nhiên, thoải mái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và</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không hề bị gò bó, ép buộc hay khiên cưỡng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để lại ấn tượng khó quên cho người đọc</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D25D6C3-C4E9-9282-4D9D-59F964C650CF}"/>
              </a:ext>
            </a:extLst>
          </p:cNvPr>
          <p:cNvSpPr txBox="1"/>
          <p:nvPr/>
        </p:nvSpPr>
        <p:spPr>
          <a:xfrm>
            <a:off x="4508554" y="2811818"/>
            <a:ext cx="1973890" cy="1524007"/>
          </a:xfrm>
          <a:prstGeom prst="rect">
            <a:avLst/>
          </a:prstGeom>
          <a:noFill/>
        </p:spPr>
        <p:txBody>
          <a:bodyPr wrap="square">
            <a:spAutoFit/>
          </a:bodyPr>
          <a:lstStyle/>
          <a:p>
            <a:pPr algn="just">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Khiến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mùa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thiên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nhiên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đất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trời</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vùng</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Bắc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Bộ</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đã</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hiện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lên</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thật</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đẹp</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5D35D6-24A6-8B99-DA39-4320457E5795}"/>
              </a:ext>
            </a:extLst>
          </p:cNvPr>
          <p:cNvSpPr txBox="1"/>
          <p:nvPr/>
        </p:nvSpPr>
        <p:spPr>
          <a:xfrm>
            <a:off x="5132491" y="1672226"/>
            <a:ext cx="3111372" cy="785343"/>
          </a:xfrm>
          <a:prstGeom prst="rect">
            <a:avLst/>
          </a:prstGeom>
          <a:noFill/>
        </p:spPr>
        <p:txBody>
          <a:bodyPr wrap="square">
            <a:spAutoFit/>
          </a:bodyPr>
          <a:lstStyle/>
          <a:p>
            <a:pPr algn="ctr">
              <a:lnSpc>
                <a:spcPct val="150000"/>
              </a:lnSpc>
              <a:buClr>
                <a:srgbClr val="080808"/>
              </a:buClr>
              <a:tabLst>
                <a:tab pos="200025" algn="l"/>
              </a:tabLst>
            </a:pP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Nghệ thuật tả cảnh ngụ tình đặc trưng của văn học trung đại</a:t>
            </a:r>
            <a:endParaRPr lang="en-US" sz="16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2" name="Google Shape;48;p2">
            <a:extLst>
              <a:ext uri="{FF2B5EF4-FFF2-40B4-BE49-F238E27FC236}">
                <a16:creationId xmlns:a16="http://schemas.microsoft.com/office/drawing/2014/main" id="{62F1A984-665C-6038-80CE-8F2D7BCA4995}"/>
              </a:ext>
            </a:extLst>
          </p:cNvPr>
          <p:cNvSpPr/>
          <p:nvPr/>
        </p:nvSpPr>
        <p:spPr>
          <a:xfrm>
            <a:off x="3118942" y="466777"/>
            <a:ext cx="2702194" cy="598639"/>
          </a:xfrm>
          <a:prstGeom prst="foldedCorner">
            <a:avLst>
              <a:gd name="adj" fmla="val 28750"/>
            </a:avLst>
          </a:prstGeom>
          <a:noFill/>
          <a:ln w="19050" cap="flat" cmpd="sng">
            <a:solidFill>
              <a:schemeClr val="accent3">
                <a:lumMod val="50000"/>
              </a:schemeClr>
            </a:solidFill>
            <a:prstDash val="dashDot"/>
            <a:round/>
            <a:headEnd type="none" w="sm" len="sm"/>
            <a:tailEnd type="none" w="sm" len="sm"/>
          </a:ln>
          <a:effectLst/>
        </p:spPr>
        <p:txBody>
          <a:bodyPr spcFirstLastPara="1" wrap="square" lIns="72000" tIns="180000" rIns="72000" bIns="72000" anchor="ctr" anchorCtr="0">
            <a:noAutofit/>
          </a:bodyPr>
          <a:lstStyle/>
          <a:p>
            <a:pPr algn="ctr">
              <a:lnSpc>
                <a:spcPct val="150000"/>
              </a:lnSpc>
              <a:buClr>
                <a:schemeClr val="tx2">
                  <a:lumMod val="50000"/>
                </a:schemeClr>
              </a:buClr>
            </a:pPr>
            <a:r>
              <a:rPr lang="en-US" sz="2200" b="1" dirty="0">
                <a:solidFill>
                  <a:srgbClr val="B50708"/>
                </a:solidFill>
                <a:latin typeface="Arial" panose="020B0604020202020204" pitchFamily="34" charset="0"/>
                <a:cs typeface="Arial" panose="020B0604020202020204" pitchFamily="34" charset="0"/>
              </a:rPr>
              <a:t>2. </a:t>
            </a:r>
            <a:r>
              <a:rPr lang="en-US" sz="2200" b="1" dirty="0" err="1">
                <a:solidFill>
                  <a:srgbClr val="B50708"/>
                </a:solidFill>
                <a:latin typeface="Arial" panose="020B0604020202020204" pitchFamily="34" charset="0"/>
                <a:cs typeface="Arial" panose="020B0604020202020204" pitchFamily="34" charset="0"/>
              </a:rPr>
              <a:t>Nghệ</a:t>
            </a:r>
            <a:r>
              <a:rPr lang="en-US" sz="2200" b="1" dirty="0">
                <a:solidFill>
                  <a:srgbClr val="B50708"/>
                </a:solidFill>
                <a:latin typeface="Arial" panose="020B0604020202020204" pitchFamily="34" charset="0"/>
                <a:cs typeface="Arial" panose="020B0604020202020204" pitchFamily="34" charset="0"/>
              </a:rPr>
              <a:t> </a:t>
            </a:r>
            <a:r>
              <a:rPr lang="en-US" sz="2200" b="1" dirty="0" err="1">
                <a:solidFill>
                  <a:srgbClr val="B50708"/>
                </a:solidFill>
                <a:latin typeface="Arial" panose="020B0604020202020204" pitchFamily="34" charset="0"/>
                <a:cs typeface="Arial" panose="020B0604020202020204" pitchFamily="34" charset="0"/>
              </a:rPr>
              <a:t>thuật</a:t>
            </a:r>
            <a:endParaRPr lang="en-VN" sz="2200" b="1" dirty="0">
              <a:solidFill>
                <a:srgbClr val="B50708"/>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BA8B293-39F8-CF99-B256-0575AE5377B1}"/>
              </a:ext>
            </a:extLst>
          </p:cNvPr>
          <p:cNvGrpSpPr/>
          <p:nvPr/>
        </p:nvGrpSpPr>
        <p:grpSpPr>
          <a:xfrm>
            <a:off x="5454820" y="2452708"/>
            <a:ext cx="2317580" cy="359109"/>
            <a:chOff x="3141318" y="2617400"/>
            <a:chExt cx="2589600" cy="292800"/>
          </a:xfrm>
        </p:grpSpPr>
        <p:cxnSp>
          <p:nvCxnSpPr>
            <p:cNvPr id="4" name="Google Shape;977;p83">
              <a:extLst>
                <a:ext uri="{FF2B5EF4-FFF2-40B4-BE49-F238E27FC236}">
                  <a16:creationId xmlns:a16="http://schemas.microsoft.com/office/drawing/2014/main" id="{F38F59CC-D39A-E668-4847-775244A464DF}"/>
                </a:ext>
              </a:extLst>
            </p:cNvPr>
            <p:cNvCxnSpPr>
              <a:cxnSpLocks/>
            </p:cNvCxnSpPr>
            <p:nvPr/>
          </p:nvCxnSpPr>
          <p:spPr>
            <a:xfrm rot="5400000">
              <a:off x="3642168" y="2116550"/>
              <a:ext cx="292800" cy="1294500"/>
            </a:xfrm>
            <a:prstGeom prst="bentConnector3">
              <a:avLst>
                <a:gd name="adj1" fmla="val 49991"/>
              </a:avLst>
            </a:prstGeom>
            <a:noFill/>
            <a:ln w="19050" cap="flat" cmpd="sng">
              <a:solidFill>
                <a:schemeClr val="accent4"/>
              </a:solidFill>
              <a:prstDash val="solid"/>
              <a:round/>
              <a:headEnd type="none" w="med" len="med"/>
              <a:tailEnd type="oval" w="med" len="med"/>
            </a:ln>
          </p:spPr>
        </p:cxnSp>
        <p:cxnSp>
          <p:nvCxnSpPr>
            <p:cNvPr id="5" name="Google Shape;978;p83">
              <a:extLst>
                <a:ext uri="{FF2B5EF4-FFF2-40B4-BE49-F238E27FC236}">
                  <a16:creationId xmlns:a16="http://schemas.microsoft.com/office/drawing/2014/main" id="{E7E2A162-DC35-2E11-7E2C-0ED049B0E86F}"/>
                </a:ext>
              </a:extLst>
            </p:cNvPr>
            <p:cNvCxnSpPr>
              <a:cxnSpLocks/>
            </p:cNvCxnSpPr>
            <p:nvPr/>
          </p:nvCxnSpPr>
          <p:spPr>
            <a:xfrm rot="-5400000" flipH="1">
              <a:off x="4936968" y="2116250"/>
              <a:ext cx="292800" cy="1295100"/>
            </a:xfrm>
            <a:prstGeom prst="bentConnector3">
              <a:avLst>
                <a:gd name="adj1" fmla="val 49991"/>
              </a:avLst>
            </a:prstGeom>
            <a:noFill/>
            <a:ln w="19050" cap="flat" cmpd="sng">
              <a:solidFill>
                <a:schemeClr val="accent4"/>
              </a:solidFill>
              <a:prstDash val="solid"/>
              <a:round/>
              <a:headEnd type="none" w="med" len="med"/>
              <a:tailEnd type="oval" w="med" len="med"/>
            </a:ln>
          </p:spPr>
        </p:cxnSp>
      </p:grpSp>
      <p:sp>
        <p:nvSpPr>
          <p:cNvPr id="6" name="TextBox 5">
            <a:extLst>
              <a:ext uri="{FF2B5EF4-FFF2-40B4-BE49-F238E27FC236}">
                <a16:creationId xmlns:a16="http://schemas.microsoft.com/office/drawing/2014/main" id="{C11C0E55-3241-BF23-08C7-AEE2E238AC0B}"/>
              </a:ext>
            </a:extLst>
          </p:cNvPr>
          <p:cNvSpPr txBox="1"/>
          <p:nvPr/>
        </p:nvSpPr>
        <p:spPr>
          <a:xfrm>
            <a:off x="6696655" y="2811818"/>
            <a:ext cx="1973890" cy="1154675"/>
          </a:xfrm>
          <a:prstGeom prst="rect">
            <a:avLst/>
          </a:prstGeom>
          <a:noFill/>
        </p:spPr>
        <p:txBody>
          <a:bodyPr wrap="square">
            <a:spAutoFit/>
          </a:bodyPr>
          <a:lstStyle/>
          <a:p>
            <a:pPr algn="just">
              <a:lnSpc>
                <a:spcPct val="150000"/>
              </a:lnSpc>
              <a:buClr>
                <a:srgbClr val="080808"/>
              </a:buClr>
              <a:tabLst>
                <a:tab pos="200025" algn="l"/>
              </a:tabLst>
            </a:pP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T</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hể hiện tình yêu của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80808"/>
                </a:solidFill>
                <a:latin typeface="Arial" panose="020B0604020202020204" pitchFamily="34" charset="0"/>
                <a:ea typeface="Calibri" panose="020F0502020204030204" pitchFamily="34" charset="0"/>
                <a:cs typeface="Arial" panose="020B0604020202020204" pitchFamily="34" charset="0"/>
              </a:rPr>
              <a:t>giả</a:t>
            </a:r>
            <a:r>
              <a:rPr lang="en-US" sz="16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600" dirty="0">
                <a:solidFill>
                  <a:srgbClr val="080808"/>
                </a:solidFill>
                <a:latin typeface="Arial" panose="020B0604020202020204" pitchFamily="34" charset="0"/>
                <a:ea typeface="Calibri" panose="020F0502020204030204" pitchFamily="34" charset="0"/>
                <a:cs typeface="Arial" panose="020B0604020202020204" pitchFamily="34" charset="0"/>
              </a:rPr>
              <a:t> với quê hương, đất nước.</a:t>
            </a:r>
            <a:endParaRPr lang="en-US" sz="1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411091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randombar(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8" grpId="0"/>
      <p:bldP spid="2"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7" name="TextBox 36">
            <a:extLst>
              <a:ext uri="{FF2B5EF4-FFF2-40B4-BE49-F238E27FC236}">
                <a16:creationId xmlns:a16="http://schemas.microsoft.com/office/drawing/2014/main" id="{EF7D11DB-9BA8-E647-D28A-F7F8052C99FB}"/>
              </a:ext>
            </a:extLst>
          </p:cNvPr>
          <p:cNvSpPr txBox="1"/>
          <p:nvPr/>
        </p:nvSpPr>
        <p:spPr>
          <a:xfrm>
            <a:off x="3294081" y="362713"/>
            <a:ext cx="2555833" cy="637849"/>
          </a:xfrm>
          <a:custGeom>
            <a:avLst/>
            <a:gdLst>
              <a:gd name="connsiteX0" fmla="*/ 0 w 2555833"/>
              <a:gd name="connsiteY0" fmla="*/ 0 h 637849"/>
              <a:gd name="connsiteX1" fmla="*/ 485608 w 2555833"/>
              <a:gd name="connsiteY1" fmla="*/ 0 h 637849"/>
              <a:gd name="connsiteX2" fmla="*/ 920100 w 2555833"/>
              <a:gd name="connsiteY2" fmla="*/ 0 h 637849"/>
              <a:gd name="connsiteX3" fmla="*/ 1482383 w 2555833"/>
              <a:gd name="connsiteY3" fmla="*/ 0 h 637849"/>
              <a:gd name="connsiteX4" fmla="*/ 1967991 w 2555833"/>
              <a:gd name="connsiteY4" fmla="*/ 0 h 637849"/>
              <a:gd name="connsiteX5" fmla="*/ 2555833 w 2555833"/>
              <a:gd name="connsiteY5" fmla="*/ 0 h 637849"/>
              <a:gd name="connsiteX6" fmla="*/ 2555833 w 2555833"/>
              <a:gd name="connsiteY6" fmla="*/ 331681 h 637849"/>
              <a:gd name="connsiteX7" fmla="*/ 2555833 w 2555833"/>
              <a:gd name="connsiteY7" fmla="*/ 637849 h 637849"/>
              <a:gd name="connsiteX8" fmla="*/ 2044666 w 2555833"/>
              <a:gd name="connsiteY8" fmla="*/ 637849 h 637849"/>
              <a:gd name="connsiteX9" fmla="*/ 1610175 w 2555833"/>
              <a:gd name="connsiteY9" fmla="*/ 637849 h 637849"/>
              <a:gd name="connsiteX10" fmla="*/ 1099008 w 2555833"/>
              <a:gd name="connsiteY10" fmla="*/ 637849 h 637849"/>
              <a:gd name="connsiteX11" fmla="*/ 587842 w 2555833"/>
              <a:gd name="connsiteY11" fmla="*/ 637849 h 637849"/>
              <a:gd name="connsiteX12" fmla="*/ 0 w 2555833"/>
              <a:gd name="connsiteY12" fmla="*/ 637849 h 637849"/>
              <a:gd name="connsiteX13" fmla="*/ 0 w 2555833"/>
              <a:gd name="connsiteY13" fmla="*/ 306168 h 637849"/>
              <a:gd name="connsiteX14" fmla="*/ 0 w 2555833"/>
              <a:gd name="connsiteY14" fmla="*/ 0 h 63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5833" h="637849" extrusionOk="0">
                <a:moveTo>
                  <a:pt x="0" y="0"/>
                </a:moveTo>
                <a:cubicBezTo>
                  <a:pt x="213129" y="-40265"/>
                  <a:pt x="337609" y="11493"/>
                  <a:pt x="485608" y="0"/>
                </a:cubicBezTo>
                <a:cubicBezTo>
                  <a:pt x="633607" y="-11493"/>
                  <a:pt x="726175" y="43516"/>
                  <a:pt x="920100" y="0"/>
                </a:cubicBezTo>
                <a:cubicBezTo>
                  <a:pt x="1114025" y="-43516"/>
                  <a:pt x="1260785" y="8124"/>
                  <a:pt x="1482383" y="0"/>
                </a:cubicBezTo>
                <a:cubicBezTo>
                  <a:pt x="1703981" y="-8124"/>
                  <a:pt x="1843964" y="25861"/>
                  <a:pt x="1967991" y="0"/>
                </a:cubicBezTo>
                <a:cubicBezTo>
                  <a:pt x="2092018" y="-25861"/>
                  <a:pt x="2375734" y="60661"/>
                  <a:pt x="2555833" y="0"/>
                </a:cubicBezTo>
                <a:cubicBezTo>
                  <a:pt x="2576355" y="66577"/>
                  <a:pt x="2516548" y="220372"/>
                  <a:pt x="2555833" y="331681"/>
                </a:cubicBezTo>
                <a:cubicBezTo>
                  <a:pt x="2595118" y="442990"/>
                  <a:pt x="2536647" y="550123"/>
                  <a:pt x="2555833" y="637849"/>
                </a:cubicBezTo>
                <a:cubicBezTo>
                  <a:pt x="2372609" y="652142"/>
                  <a:pt x="2170741" y="606751"/>
                  <a:pt x="2044666" y="637849"/>
                </a:cubicBezTo>
                <a:cubicBezTo>
                  <a:pt x="1918591" y="668947"/>
                  <a:pt x="1717643" y="595867"/>
                  <a:pt x="1610175" y="637849"/>
                </a:cubicBezTo>
                <a:cubicBezTo>
                  <a:pt x="1502707" y="679831"/>
                  <a:pt x="1276032" y="624881"/>
                  <a:pt x="1099008" y="637849"/>
                </a:cubicBezTo>
                <a:cubicBezTo>
                  <a:pt x="921984" y="650817"/>
                  <a:pt x="726661" y="610565"/>
                  <a:pt x="587842" y="637849"/>
                </a:cubicBezTo>
                <a:cubicBezTo>
                  <a:pt x="449023" y="665133"/>
                  <a:pt x="136329" y="595978"/>
                  <a:pt x="0" y="637849"/>
                </a:cubicBezTo>
                <a:cubicBezTo>
                  <a:pt x="-2290" y="472278"/>
                  <a:pt x="17395" y="468805"/>
                  <a:pt x="0" y="306168"/>
                </a:cubicBezTo>
                <a:cubicBezTo>
                  <a:pt x="-17395" y="143531"/>
                  <a:pt x="14593" y="134345"/>
                  <a:pt x="0" y="0"/>
                </a:cubicBezTo>
                <a:close/>
              </a:path>
            </a:pathLst>
          </a:custGeom>
          <a:noFill/>
          <a:ln w="38100">
            <a:solidFill>
              <a:schemeClr val="accent3">
                <a:lumMod val="75000"/>
              </a:schemeClr>
            </a:solidFill>
            <a:prstDash val="sysDot"/>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72000" tIns="72000" rIns="72000" bIns="72000" rtlCol="0">
            <a:spAutoFit/>
          </a:bodyPr>
          <a:lstStyle/>
          <a:p>
            <a:pPr algn="ctr"/>
            <a:r>
              <a:rPr lang="en-VN" sz="3200" b="1" dirty="0">
                <a:solidFill>
                  <a:schemeClr val="accent3">
                    <a:lumMod val="50000"/>
                  </a:schemeClr>
                </a:solidFill>
              </a:rPr>
              <a:t>LUYỆN TẬP</a:t>
            </a:r>
          </a:p>
        </p:txBody>
      </p:sp>
      <p:sp>
        <p:nvSpPr>
          <p:cNvPr id="38" name="TextBox 37">
            <a:extLst>
              <a:ext uri="{FF2B5EF4-FFF2-40B4-BE49-F238E27FC236}">
                <a16:creationId xmlns:a16="http://schemas.microsoft.com/office/drawing/2014/main" id="{514636A6-FEC1-0D11-489A-59E26AD6EB00}"/>
              </a:ext>
            </a:extLst>
          </p:cNvPr>
          <p:cNvSpPr txBox="1"/>
          <p:nvPr/>
        </p:nvSpPr>
        <p:spPr>
          <a:xfrm>
            <a:off x="1157748" y="1136861"/>
            <a:ext cx="6828501" cy="496996"/>
          </a:xfrm>
          <a:prstGeom prst="rect">
            <a:avLst/>
          </a:prstGeom>
          <a:noFill/>
        </p:spPr>
        <p:txBody>
          <a:bodyPr wrap="square">
            <a:spAutoFit/>
          </a:bodyPr>
          <a:lstStyle/>
          <a:p>
            <a:pPr lvl="0" algn="ctr">
              <a:lnSpc>
                <a:spcPct val="150000"/>
              </a:lnSpc>
              <a:spcAft>
                <a:spcPts val="800"/>
              </a:spcAft>
            </a:pPr>
            <a:r>
              <a:rPr lang="en-US" sz="2000" b="1"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NHIỆM VỤ 1</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Chọn</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đáp</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án</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đúng</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nhất</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cho</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các</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câu</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hỏi</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sau</a:t>
            </a:r>
            <a:r>
              <a:rPr lang="en-US"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9" name="Google Shape;48;p2">
            <a:extLst>
              <a:ext uri="{FF2B5EF4-FFF2-40B4-BE49-F238E27FC236}">
                <a16:creationId xmlns:a16="http://schemas.microsoft.com/office/drawing/2014/main" id="{77B91DF0-81CF-8D48-5DEB-A9117AD21BAB}"/>
              </a:ext>
            </a:extLst>
          </p:cNvPr>
          <p:cNvSpPr/>
          <p:nvPr/>
        </p:nvSpPr>
        <p:spPr>
          <a:xfrm>
            <a:off x="1157748" y="1779865"/>
            <a:ext cx="6828501" cy="546059"/>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1: </a:t>
            </a:r>
            <a:r>
              <a:rPr lang="en-US" sz="2000" dirty="0">
                <a:solidFill>
                  <a:srgbClr val="080808"/>
                </a:solidFill>
                <a:latin typeface="Arial" panose="020B0604020202020204" pitchFamily="34" charset="0"/>
                <a:cs typeface="Arial" panose="020B0604020202020204" pitchFamily="34" charset="0"/>
              </a:rPr>
              <a:t>Tên </a:t>
            </a:r>
            <a:r>
              <a:rPr lang="en-US" sz="2000" dirty="0" err="1">
                <a:solidFill>
                  <a:srgbClr val="080808"/>
                </a:solidFill>
                <a:latin typeface="Arial" panose="020B0604020202020204" pitchFamily="34" charset="0"/>
                <a:cs typeface="Arial" panose="020B0604020202020204" pitchFamily="34" charset="0"/>
              </a:rPr>
              <a:t>gọi</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khác</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của</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Nguyễn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Khuyến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là</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gì</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57748" y="2562045"/>
            <a:ext cx="30185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Tam </a:t>
            </a:r>
            <a:r>
              <a:rPr lang="en-US" sz="2000" dirty="0" err="1">
                <a:solidFill>
                  <a:srgbClr val="080808"/>
                </a:solidFill>
                <a:latin typeface="Arial" panose="020B0604020202020204" pitchFamily="34" charset="0"/>
                <a:cs typeface="Arial" panose="020B0604020202020204" pitchFamily="34" charset="0"/>
              </a:rPr>
              <a:t>Nguyên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Yên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Đổ</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57748" y="3741366"/>
            <a:ext cx="3018505"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err="1">
                <a:solidFill>
                  <a:srgbClr val="080808"/>
                </a:solidFill>
                <a:latin typeface="Arial" panose="020B0604020202020204" pitchFamily="34" charset="0"/>
                <a:cs typeface="Arial" panose="020B0604020202020204" pitchFamily="34" charset="0"/>
              </a:rPr>
              <a:t>Chế</a:t>
            </a:r>
            <a:r>
              <a:rPr lang="en-US" sz="2000" dirty="0">
                <a:solidFill>
                  <a:srgbClr val="080808"/>
                </a:solidFill>
                <a:latin typeface="Arial" panose="020B0604020202020204" pitchFamily="34" charset="0"/>
                <a:cs typeface="Arial" panose="020B0604020202020204" pitchFamily="34" charset="0"/>
              </a:rPr>
              <a:t> Lan </a:t>
            </a:r>
            <a:r>
              <a:rPr lang="en-US" sz="2000" dirty="0" err="1">
                <a:solidFill>
                  <a:srgbClr val="080808"/>
                </a:solidFill>
                <a:latin typeface="Arial" panose="020B0604020202020204" pitchFamily="34" charset="0"/>
                <a:cs typeface="Arial" panose="020B0604020202020204" pitchFamily="34" charset="0"/>
              </a:rPr>
              <a:t>Viên</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67748" y="2562045"/>
            <a:ext cx="3018501"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err="1">
                <a:solidFill>
                  <a:srgbClr val="080808"/>
                </a:solidFill>
                <a:latin typeface="Arial" panose="020B0604020202020204" pitchFamily="34" charset="0"/>
                <a:cs typeface="Arial" panose="020B0604020202020204" pitchFamily="34" charset="0"/>
              </a:rPr>
              <a:t>Nguyễn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Thứ</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Lễ</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67748" y="3743076"/>
            <a:ext cx="3018501"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Nguyễn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Trương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Thiên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Lí</a:t>
            </a:r>
            <a:endParaRPr lang="en-VN" sz="2000" dirty="0">
              <a:solidFill>
                <a:srgbClr val="080808"/>
              </a:solidFill>
              <a:latin typeface="Arial" panose="020B0604020202020204" pitchFamily="34" charset="0"/>
              <a:cs typeface="Arial" panose="020B0604020202020204" pitchFamily="34" charset="0"/>
            </a:endParaRPr>
          </a:p>
        </p:txBody>
      </p:sp>
      <p:pic>
        <p:nvPicPr>
          <p:cNvPr id="49" name="Picture 20">
            <a:extLst>
              <a:ext uri="{FF2B5EF4-FFF2-40B4-BE49-F238E27FC236}">
                <a16:creationId xmlns:a16="http://schemas.microsoft.com/office/drawing/2014/main" id="{4C44ACC2-4164-FE14-97D3-651B08A19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846" y="392159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a:extLst>
              <a:ext uri="{FF2B5EF4-FFF2-40B4-BE49-F238E27FC236}">
                <a16:creationId xmlns:a16="http://schemas.microsoft.com/office/drawing/2014/main" id="{C507765D-090D-9C81-9895-DF7C2DDAC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146" y="2784422"/>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0">
            <a:extLst>
              <a:ext uri="{FF2B5EF4-FFF2-40B4-BE49-F238E27FC236}">
                <a16:creationId xmlns:a16="http://schemas.microsoft.com/office/drawing/2014/main" id="{79CEA21B-F0DB-DD26-51CA-5DDC96A20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146" y="400760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a:extLst>
              <a:ext uri="{FF2B5EF4-FFF2-40B4-BE49-F238E27FC236}">
                <a16:creationId xmlns:a16="http://schemas.microsoft.com/office/drawing/2014/main" id="{65C81C8F-AACB-E734-57CC-BAC5236B4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568" y="2652158"/>
            <a:ext cx="1083370" cy="9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p:tgtEl>
                                          <p:spTgt spid="40"/>
                                        </p:tgtEl>
                                        <p:attrNameLst>
                                          <p:attrName>ppt_x</p:attrName>
                                        </p:attrNameLst>
                                      </p:cBhvr>
                                      <p:tavLst>
                                        <p:tav tm="0">
                                          <p:val>
                                            <p:strVal val="#ppt_x-#ppt_w*1.125000"/>
                                          </p:val>
                                        </p:tav>
                                        <p:tav tm="100000">
                                          <p:val>
                                            <p:strVal val="#ppt_x"/>
                                          </p:val>
                                        </p:tav>
                                      </p:tavLst>
                                    </p:anim>
                                    <p:animEffect transition="in" filter="wipe(right)">
                                      <p:cBhvr>
                                        <p:cTn id="25" dur="500"/>
                                        <p:tgtEl>
                                          <p:spTgt spid="40"/>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p:tgtEl>
                                          <p:spTgt spid="41"/>
                                        </p:tgtEl>
                                        <p:attrNameLst>
                                          <p:attrName>ppt_x</p:attrName>
                                        </p:attrNameLst>
                                      </p:cBhvr>
                                      <p:tavLst>
                                        <p:tav tm="0">
                                          <p:val>
                                            <p:strVal val="#ppt_x-#ppt_w*1.125000"/>
                                          </p:val>
                                        </p:tav>
                                        <p:tav tm="100000">
                                          <p:val>
                                            <p:strVal val="#ppt_x"/>
                                          </p:val>
                                        </p:tav>
                                      </p:tavLst>
                                    </p:anim>
                                    <p:animEffect transition="in" filter="wipe(right)">
                                      <p:cBhvr>
                                        <p:cTn id="29" dur="500"/>
                                        <p:tgtEl>
                                          <p:spTgt spid="41"/>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p:tgtEl>
                                          <p:spTgt spid="43"/>
                                        </p:tgtEl>
                                        <p:attrNameLst>
                                          <p:attrName>ppt_x</p:attrName>
                                        </p:attrNameLst>
                                      </p:cBhvr>
                                      <p:tavLst>
                                        <p:tav tm="0">
                                          <p:val>
                                            <p:strVal val="#ppt_x+#ppt_w*1.125000"/>
                                          </p:val>
                                        </p:tav>
                                        <p:tav tm="100000">
                                          <p:val>
                                            <p:strVal val="#ppt_x"/>
                                          </p:val>
                                        </p:tav>
                                      </p:tavLst>
                                    </p:anim>
                                    <p:animEffect transition="in" filter="wipe(left)">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childTnLst>
              </p:cTn>
              <p:nextCondLst>
                <p:cond evt="onClick" delay="0">
                  <p:tgtEl>
                    <p:spTgt spid="40"/>
                  </p:tgtEl>
                </p:cond>
              </p:nextCondLst>
            </p:seq>
          </p:childTnLst>
        </p:cTn>
      </p:par>
    </p:tnLst>
    <p:bldLst>
      <p:bldP spid="37" grpId="0" animBg="1"/>
      <p:bldP spid="38" grpId="0"/>
      <p:bldP spid="39" grpId="0" animBg="1"/>
      <p:bldP spid="40" grpId="0" animBg="1"/>
      <p:bldP spid="41" grpId="0" animBg="1"/>
      <p:bldP spid="42" grpId="0" animBg="1"/>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00598" y="677840"/>
            <a:ext cx="6828501" cy="660206"/>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2</a:t>
            </a:r>
            <a:r>
              <a:rPr lang="en-VN" sz="2000" dirty="0">
                <a:solidFill>
                  <a:srgbClr val="080808"/>
                </a:solidFill>
                <a:latin typeface="Arial" panose="020B0604020202020204" pitchFamily="34" charset="0"/>
                <a:cs typeface="Arial" panose="020B0604020202020204" pitchFamily="34" charset="0"/>
              </a:rPr>
              <a:t>: </a:t>
            </a:r>
            <a:r>
              <a:rPr lang="vi-VN" sz="2000" dirty="0">
                <a:solidFill>
                  <a:srgbClr val="080808"/>
                </a:solidFill>
                <a:latin typeface="Arial" panose="020B0604020202020204" pitchFamily="34" charset="0"/>
                <a:cs typeface="Arial" panose="020B0604020202020204" pitchFamily="34" charset="0"/>
              </a:rPr>
              <a:t>Hiệu của nhà thơ Nguyễn Khuyến là</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gì</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00598" y="1699853"/>
            <a:ext cx="30185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Hải </a:t>
            </a:r>
            <a:r>
              <a:rPr lang="en-US" sz="2000" dirty="0" err="1">
                <a:solidFill>
                  <a:srgbClr val="080808"/>
                </a:solidFill>
                <a:latin typeface="Arial" panose="020B0604020202020204" pitchFamily="34" charset="0"/>
                <a:cs typeface="Arial" panose="020B0604020202020204" pitchFamily="34" charset="0"/>
              </a:rPr>
              <a:t>Thượng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Lãn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Ông</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00598" y="3153537"/>
            <a:ext cx="3018505"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a:solidFill>
                  <a:srgbClr val="080808"/>
                </a:solidFill>
                <a:latin typeface="Arial" panose="020B0604020202020204" pitchFamily="34" charset="0"/>
                <a:cs typeface="Arial" panose="020B0604020202020204" pitchFamily="34" charset="0"/>
              </a:rPr>
              <a:t>Ức Trai</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10598" y="1699853"/>
            <a:ext cx="2896093"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a:solidFill>
                  <a:srgbClr val="080808"/>
                </a:solidFill>
                <a:latin typeface="Arial" panose="020B0604020202020204" pitchFamily="34" charset="0"/>
                <a:cs typeface="Arial" panose="020B0604020202020204" pitchFamily="34" charset="0"/>
              </a:rPr>
              <a:t>Quế </a:t>
            </a:r>
            <a:r>
              <a:rPr lang="en-US" sz="2000" dirty="0" err="1">
                <a:solidFill>
                  <a:srgbClr val="080808"/>
                </a:solidFill>
                <a:latin typeface="Arial" panose="020B0604020202020204" pitchFamily="34" charset="0"/>
                <a:cs typeface="Arial" panose="020B0604020202020204" pitchFamily="34" charset="0"/>
              </a:rPr>
              <a:t>Sơn</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10599" y="3155247"/>
            <a:ext cx="2896092"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Cả 3 </a:t>
            </a:r>
            <a:r>
              <a:rPr lang="en-US" sz="2000" dirty="0" err="1">
                <a:solidFill>
                  <a:srgbClr val="080808"/>
                </a:solidFill>
                <a:latin typeface="Arial" panose="020B0604020202020204" pitchFamily="34" charset="0"/>
                <a:cs typeface="Arial" panose="020B0604020202020204" pitchFamily="34" charset="0"/>
              </a:rPr>
              <a:t>đáp</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án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trên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đều</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đúng</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253" y="1699853"/>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AE53F95-691B-0DB6-A543-47496F4C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2068300"/>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030157E5-B18B-5CE5-CBA4-71FE163C4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342311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416" y="3423112"/>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2781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nextCondLst>
                <p:cond evt="onClick" delay="0">
                  <p:tgtEl>
                    <p:spTgt spid="40"/>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nextCondLst>
                <p:cond evt="onClick" delay="0">
                  <p:tgtEl>
                    <p:spTgt spid="43"/>
                  </p:tgtEl>
                </p:cond>
              </p:nextCondLst>
            </p:seq>
          </p:childTnLst>
        </p:cTn>
      </p:par>
    </p:tnLst>
    <p:bldLst>
      <p:bldP spid="39" grpId="0" animBg="1"/>
      <p:bldP spid="40" grpId="0" animBg="1"/>
      <p:bldP spid="41" grpId="0" animBg="1"/>
      <p:bldP spid="42" grpId="0" animBg="1"/>
      <p:bldP spid="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901617" y="306001"/>
            <a:ext cx="7174722" cy="660206"/>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2000" dirty="0" err="1">
                <a:solidFill>
                  <a:srgbClr val="080808"/>
                </a:solidFill>
                <a:latin typeface="Arial" panose="020B0604020202020204" pitchFamily="34" charset="0"/>
                <a:cs typeface="Arial" panose="020B0604020202020204" pitchFamily="34" charset="0"/>
              </a:rPr>
              <a:t>Câu</a:t>
            </a:r>
            <a:r>
              <a:rPr lang="en-US" sz="2000" dirty="0">
                <a:solidFill>
                  <a:srgbClr val="080808"/>
                </a:solidFill>
                <a:latin typeface="Arial" panose="020B0604020202020204" pitchFamily="34" charset="0"/>
                <a:cs typeface="Arial" panose="020B0604020202020204" pitchFamily="34" charset="0"/>
              </a:rPr>
              <a:t> 3: </a:t>
            </a:r>
            <a:r>
              <a:rPr lang="vi-VN" sz="2000" dirty="0">
                <a:solidFill>
                  <a:srgbClr val="080808"/>
                </a:solidFill>
                <a:latin typeface="Arial" panose="020B0604020202020204" pitchFamily="34" charset="0"/>
                <a:cs typeface="Arial" panose="020B0604020202020204" pitchFamily="34" charset="0"/>
              </a:rPr>
              <a:t>Phong cách sáng tác của nhà thơ Nguyễn Khuyến là?</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901617" y="1133400"/>
            <a:ext cx="7174722" cy="787914"/>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just">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A. </a:t>
            </a:r>
            <a:r>
              <a:rPr lang="en-US" sz="1600" dirty="0">
                <a:solidFill>
                  <a:srgbClr val="080808"/>
                </a:solidFill>
                <a:latin typeface="Arial" panose="020B0604020202020204" pitchFamily="34" charset="0"/>
                <a:cs typeface="Arial" panose="020B0604020202020204" pitchFamily="34" charset="0"/>
              </a:rPr>
              <a:t>Tập </a:t>
            </a:r>
            <a:r>
              <a:rPr lang="en-US" sz="1600" dirty="0" err="1">
                <a:solidFill>
                  <a:srgbClr val="080808"/>
                </a:solidFill>
                <a:latin typeface="Arial" panose="020B0604020202020204" pitchFamily="34" charset="0"/>
                <a:cs typeface="Arial" panose="020B0604020202020204" pitchFamily="34" charset="0"/>
              </a:rPr>
              <a:t>trung</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hoàn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toàn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vào</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hiện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thực</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ngòi</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bút</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của</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ông</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lách</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rất</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sâu</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vào</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mảnh</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đất</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hiện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thực</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để</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mà</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phê</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phán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để</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mà</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cải</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tạo</a:t>
            </a:r>
            <a:r>
              <a:rPr lang="en-US" sz="1600" dirty="0">
                <a:solidFill>
                  <a:srgbClr val="080808"/>
                </a:solidFill>
                <a:latin typeface="Arial" panose="020B0604020202020204" pitchFamily="34" charset="0"/>
                <a:cs typeface="Arial" panose="020B0604020202020204" pitchFamily="34" charset="0"/>
              </a:rPr>
              <a:t>.</a:t>
            </a:r>
            <a:endParaRPr lang="en-VN" sz="16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901617" y="2076773"/>
            <a:ext cx="7174722" cy="787915"/>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B. </a:t>
            </a:r>
            <a:r>
              <a:rPr lang="en-US" sz="1600" dirty="0">
                <a:solidFill>
                  <a:srgbClr val="080808"/>
                </a:solidFill>
                <a:latin typeface="Arial" panose="020B0604020202020204" pitchFamily="34" charset="0"/>
                <a:cs typeface="Arial" panose="020B0604020202020204" pitchFamily="34" charset="0"/>
              </a:rPr>
              <a:t>Phong </a:t>
            </a:r>
            <a:r>
              <a:rPr lang="en-US" sz="1600" dirty="0" err="1">
                <a:solidFill>
                  <a:srgbClr val="080808"/>
                </a:solidFill>
                <a:latin typeface="Arial" panose="020B0604020202020204" pitchFamily="34" charset="0"/>
                <a:cs typeface="Arial" panose="020B0604020202020204" pitchFamily="34" charset="0"/>
              </a:rPr>
              <a:t>cách</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độc</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đáo</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tài</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hoa</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sự</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hiểu</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biết</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phong</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phú</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trong</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nhiều</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lĩnh</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vực</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và</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vốn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ngôn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ngữ</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giàu</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có</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điêu</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luyện</a:t>
            </a:r>
            <a:r>
              <a:rPr lang="en-US" sz="1600" dirty="0">
                <a:solidFill>
                  <a:srgbClr val="080808"/>
                </a:solidFill>
                <a:latin typeface="Arial" panose="020B0604020202020204" pitchFamily="34" charset="0"/>
                <a:cs typeface="Arial" panose="020B0604020202020204" pitchFamily="34" charset="0"/>
              </a:rPr>
              <a:t>.</a:t>
            </a:r>
            <a:endParaRPr lang="en-VN" sz="16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901617" y="3020147"/>
            <a:ext cx="7174722" cy="787915"/>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C. </a:t>
            </a:r>
            <a:r>
              <a:rPr lang="vi-VN" sz="1600" dirty="0">
                <a:solidFill>
                  <a:srgbClr val="080808"/>
                </a:solidFill>
                <a:latin typeface="Arial" panose="020B0604020202020204" pitchFamily="34" charset="0"/>
                <a:cs typeface="Arial" panose="020B0604020202020204" pitchFamily="34" charset="0"/>
              </a:rPr>
              <a:t>Thường viết về những vấn đề trọng đại của dân tộc, tình cảm trong thơ ông mang tính thời đại.</a:t>
            </a:r>
            <a:endParaRPr lang="en-VN" sz="16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901617" y="3963521"/>
            <a:ext cx="7174722" cy="787915"/>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D.</a:t>
            </a:r>
            <a:r>
              <a:rPr lang="en-US" sz="1600" dirty="0">
                <a:solidFill>
                  <a:srgbClr val="080808"/>
                </a:solidFill>
                <a:latin typeface="Arial" panose="020B0604020202020204" pitchFamily="34" charset="0"/>
                <a:cs typeface="Arial" panose="020B0604020202020204" pitchFamily="34" charset="0"/>
              </a:rPr>
              <a:t> </a:t>
            </a:r>
            <a:r>
              <a:rPr lang="vi-VN" sz="1600" dirty="0">
                <a:solidFill>
                  <a:srgbClr val="080808"/>
                </a:solidFill>
                <a:latin typeface="Arial" panose="020B0604020202020204" pitchFamily="34" charset="0"/>
                <a:cs typeface="Arial" panose="020B0604020202020204" pitchFamily="34" charset="0"/>
              </a:rPr>
              <a:t>Thể hiện tình cảm thiết tha gắn bó với quê hương và ẩn chứa tâm sự yêu nước cùng nỗi u uẩn trước thời thế.</a:t>
            </a:r>
            <a:endParaRPr lang="en-VN" sz="16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4475B43D-0BA9-6C6A-4F04-F0E0B199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654" y="3885878"/>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1953FFF-8177-A358-2DEE-FD0BD0DF8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226" y="3043495"/>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DDC2B14A-72F6-066D-8E61-55DB68ECA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077" y="212335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533C255A-00B7-A666-C88B-4B4C79E1E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531" y="1257650"/>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0287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nextCondLst>
                <p:cond evt="onClick" delay="0">
                  <p:tgtEl>
                    <p:spTgt spid="40"/>
                  </p:tgtEl>
                </p:cond>
              </p:nextCondLst>
            </p:seq>
          </p:childTnLst>
        </p:cTn>
      </p:par>
    </p:tnLst>
    <p:bldLst>
      <p:bldP spid="39" grpId="0" animBg="1"/>
      <p:bldP spid="40" grpId="0" animBg="1"/>
      <p:bldP spid="41" grpId="0" animBg="1"/>
      <p:bldP spid="42" grpId="0" animBg="1"/>
      <p:bldP spid="4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00598" y="394846"/>
            <a:ext cx="6828501" cy="943200"/>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4</a:t>
            </a:r>
            <a:r>
              <a:rPr lang="en-VN" sz="2000" dirty="0">
                <a:solidFill>
                  <a:srgbClr val="080808"/>
                </a:solidFill>
                <a:latin typeface="Arial" panose="020B0604020202020204" pitchFamily="34" charset="0"/>
                <a:cs typeface="Arial" panose="020B0604020202020204" pitchFamily="34" charset="0"/>
              </a:rPr>
              <a:t>: </a:t>
            </a:r>
            <a:r>
              <a:rPr lang="vi-VN" sz="2000" dirty="0">
                <a:solidFill>
                  <a:srgbClr val="080808"/>
                </a:solidFill>
                <a:latin typeface="Arial" panose="020B0604020202020204" pitchFamily="34" charset="0"/>
                <a:cs typeface="Arial" panose="020B0604020202020204" pitchFamily="34" charset="0"/>
              </a:rPr>
              <a:t>Những sáng tác của Nguyễn Khuyến chủ yếu viết bằng loại chữ nào</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00598" y="1699853"/>
            <a:ext cx="31328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Chữ </a:t>
            </a:r>
            <a:r>
              <a:rPr lang="en-US" sz="2000" dirty="0" err="1">
                <a:solidFill>
                  <a:srgbClr val="080808"/>
                </a:solidFill>
                <a:latin typeface="Arial" panose="020B0604020202020204" pitchFamily="34" charset="0"/>
                <a:cs typeface="Arial" panose="020B0604020202020204" pitchFamily="34" charset="0"/>
              </a:rPr>
              <a:t>Quốc</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Ngữ</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00598" y="3153537"/>
            <a:ext cx="3132804"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a:solidFill>
                  <a:srgbClr val="080808"/>
                </a:solidFill>
                <a:latin typeface="Arial" panose="020B0604020202020204" pitchFamily="34" charset="0"/>
                <a:cs typeface="Arial" panose="020B0604020202020204" pitchFamily="34" charset="0"/>
              </a:rPr>
              <a:t>Chữ </a:t>
            </a:r>
            <a:r>
              <a:rPr lang="en-US" sz="2000" dirty="0" err="1">
                <a:solidFill>
                  <a:srgbClr val="080808"/>
                </a:solidFill>
                <a:latin typeface="Arial" panose="020B0604020202020204" pitchFamily="34" charset="0"/>
                <a:cs typeface="Arial" panose="020B0604020202020204" pitchFamily="34" charset="0"/>
              </a:rPr>
              <a:t>Hán</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10598" y="1699853"/>
            <a:ext cx="3359822"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a:solidFill>
                  <a:srgbClr val="080808"/>
                </a:solidFill>
                <a:latin typeface="Arial" panose="020B0604020202020204" pitchFamily="34" charset="0"/>
                <a:cs typeface="Arial" panose="020B0604020202020204" pitchFamily="34" charset="0"/>
              </a:rPr>
              <a:t>Chữ </a:t>
            </a:r>
            <a:r>
              <a:rPr lang="en-US" sz="2000" dirty="0" err="1">
                <a:solidFill>
                  <a:srgbClr val="080808"/>
                </a:solidFill>
                <a:latin typeface="Arial" panose="020B0604020202020204" pitchFamily="34" charset="0"/>
                <a:cs typeface="Arial" panose="020B0604020202020204" pitchFamily="34" charset="0"/>
              </a:rPr>
              <a:t>Nôm</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10599" y="3155247"/>
            <a:ext cx="3359822"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Cả </a:t>
            </a:r>
            <a:r>
              <a:rPr lang="en-US" sz="2000" dirty="0" err="1">
                <a:solidFill>
                  <a:srgbClr val="080808"/>
                </a:solidFill>
                <a:latin typeface="Arial" panose="020B0604020202020204" pitchFamily="34" charset="0"/>
                <a:cs typeface="Arial" panose="020B0604020202020204" pitchFamily="34" charset="0"/>
              </a:rPr>
              <a:t>chữ</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Hán</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và</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chữ</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Nôm</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738" y="3333854"/>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AE53F95-691B-0DB6-A543-47496F4C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2068300"/>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030157E5-B18B-5CE5-CBA4-71FE163C4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342311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016" y="1935496"/>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5393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nextCondLst>
                <p:cond evt="onClick" delay="0">
                  <p:tgtEl>
                    <p:spTgt spid="40"/>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nextCondLst>
                <p:cond evt="onClick" delay="0">
                  <p:tgtEl>
                    <p:spTgt spid="43"/>
                  </p:tgtEl>
                </p:cond>
              </p:nextCondLst>
            </p:seq>
          </p:childTnLst>
        </p:cTn>
      </p:par>
    </p:tnLst>
    <p:bldLst>
      <p:bldP spid="39" grpId="0" animBg="1"/>
      <p:bldP spid="40" grpId="0" animBg="1"/>
      <p:bldP spid="41" grpId="0" animBg="1"/>
      <p:bldP spid="42" grpId="0" animBg="1"/>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00598" y="394846"/>
            <a:ext cx="6828501" cy="943200"/>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5</a:t>
            </a:r>
            <a:r>
              <a:rPr lang="en-VN" sz="2000" dirty="0">
                <a:solidFill>
                  <a:srgbClr val="080808"/>
                </a:solidFill>
                <a:latin typeface="Arial" panose="020B0604020202020204" pitchFamily="34" charset="0"/>
                <a:cs typeface="Arial" panose="020B0604020202020204" pitchFamily="34" charset="0"/>
              </a:rPr>
              <a:t>: </a:t>
            </a:r>
            <a:r>
              <a:rPr lang="vi-VN" sz="2000" dirty="0">
                <a:solidFill>
                  <a:srgbClr val="080808"/>
                </a:solidFill>
                <a:latin typeface="Arial" panose="020B0604020202020204" pitchFamily="34" charset="0"/>
                <a:cs typeface="Arial" panose="020B0604020202020204" pitchFamily="34" charset="0"/>
              </a:rPr>
              <a:t>Chùm ba bài thơ nổi tiếng của Nguyễn Khuyến là</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00598" y="1699853"/>
            <a:ext cx="31328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Thu </a:t>
            </a:r>
            <a:r>
              <a:rPr lang="en-US" sz="2000" dirty="0" err="1">
                <a:solidFill>
                  <a:srgbClr val="080808"/>
                </a:solidFill>
                <a:latin typeface="Arial" panose="020B0604020202020204" pitchFamily="34" charset="0"/>
                <a:cs typeface="Arial" panose="020B0604020202020204" pitchFamily="34" charset="0"/>
              </a:rPr>
              <a:t>vịnh</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điếu</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ẩm</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00598" y="3153537"/>
            <a:ext cx="3132804"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a:solidFill>
                  <a:srgbClr val="080808"/>
                </a:solidFill>
                <a:latin typeface="Arial" panose="020B0604020202020204" pitchFamily="34" charset="0"/>
                <a:cs typeface="Arial" panose="020B0604020202020204" pitchFamily="34" charset="0"/>
              </a:rPr>
              <a:t>Thu </a:t>
            </a:r>
            <a:r>
              <a:rPr lang="en-US" sz="2000" dirty="0" err="1">
                <a:solidFill>
                  <a:srgbClr val="080808"/>
                </a:solidFill>
                <a:latin typeface="Arial" panose="020B0604020202020204" pitchFamily="34" charset="0"/>
                <a:cs typeface="Arial" panose="020B0604020202020204" pitchFamily="34" charset="0"/>
              </a:rPr>
              <a:t>điếu</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xuân</a:t>
            </a:r>
            <a:r>
              <a:rPr lang="en-US" sz="2000" dirty="0">
                <a:solidFill>
                  <a:srgbClr val="080808"/>
                </a:solidFill>
                <a:latin typeface="Arial" panose="020B0604020202020204" pitchFamily="34" charset="0"/>
                <a:cs typeface="Arial" panose="020B0604020202020204" pitchFamily="34" charset="0"/>
              </a:rPr>
              <a:t>, Thu qua.</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10598" y="1699853"/>
            <a:ext cx="3132804"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a:solidFill>
                  <a:srgbClr val="080808"/>
                </a:solidFill>
                <a:latin typeface="Arial" panose="020B0604020202020204" pitchFamily="34" charset="0"/>
                <a:cs typeface="Arial" panose="020B0604020202020204" pitchFamily="34" charset="0"/>
              </a:rPr>
              <a:t>Thu </a:t>
            </a:r>
            <a:r>
              <a:rPr lang="en-US" sz="2000" dirty="0" err="1">
                <a:solidFill>
                  <a:srgbClr val="080808"/>
                </a:solidFill>
                <a:latin typeface="Arial" panose="020B0604020202020204" pitchFamily="34" charset="0"/>
                <a:cs typeface="Arial" panose="020B0604020202020204" pitchFamily="34" charset="0"/>
              </a:rPr>
              <a:t>vịnh</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điếu</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tàn</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10599" y="3155247"/>
            <a:ext cx="3132803"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Đáp</a:t>
            </a:r>
            <a:r>
              <a:rPr lang="es-E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án</a:t>
            </a:r>
            <a:r>
              <a:rPr lang="es-ES" sz="2000" dirty="0">
                <a:solidFill>
                  <a:srgbClr val="080808"/>
                </a:solidFill>
                <a:latin typeface="Arial" panose="020B0604020202020204" pitchFamily="34" charset="0"/>
                <a:cs typeface="Arial" panose="020B0604020202020204" pitchFamily="34" charset="0"/>
              </a:rPr>
              <a:t> A, B </a:t>
            </a:r>
            <a:r>
              <a:rPr lang="es-ES" sz="2000" dirty="0" err="1">
                <a:solidFill>
                  <a:srgbClr val="080808"/>
                </a:solidFill>
                <a:latin typeface="Arial" panose="020B0604020202020204" pitchFamily="34" charset="0"/>
                <a:cs typeface="Arial" panose="020B0604020202020204" pitchFamily="34" charset="0"/>
              </a:rPr>
              <a:t>đúng</a:t>
            </a:r>
            <a:r>
              <a:rPr lang="es-E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260" y="1831954"/>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AE53F95-691B-0DB6-A543-47496F4C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016" y="3480721"/>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030157E5-B18B-5CE5-CBA4-71FE163C4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342311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016" y="1935496"/>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4599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nextCondLst>
                <p:cond evt="onClick" delay="0">
                  <p:tgtEl>
                    <p:spTgt spid="42"/>
                  </p:tgtEl>
                </p:cond>
              </p:nextCondLst>
            </p:seq>
          </p:childTnLst>
        </p:cTn>
      </p:par>
    </p:tnLst>
    <p:bldLst>
      <p:bldP spid="39" grpId="0" animBg="1"/>
      <p:bldP spid="40" grpId="0" animBg="1"/>
      <p:bldP spid="41" grpId="0" animBg="1"/>
      <p:bldP spid="42" grpId="0" animBg="1"/>
      <p:bldP spid="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00598" y="394846"/>
            <a:ext cx="6828501" cy="943200"/>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6</a:t>
            </a:r>
            <a:r>
              <a:rPr lang="en-VN" sz="2000" dirty="0">
                <a:solidFill>
                  <a:srgbClr val="080808"/>
                </a:solidFill>
                <a:latin typeface="Arial" panose="020B0604020202020204" pitchFamily="34" charset="0"/>
                <a:cs typeface="Arial" panose="020B0604020202020204" pitchFamily="34" charset="0"/>
              </a:rPr>
              <a:t>: </a:t>
            </a:r>
            <a:r>
              <a:rPr lang="en-US" sz="2000" dirty="0">
                <a:solidFill>
                  <a:srgbClr val="080808"/>
                </a:solidFill>
                <a:latin typeface="Arial" panose="020B0604020202020204" pitchFamily="34" charset="0"/>
                <a:cs typeface="Arial" panose="020B0604020202020204" pitchFamily="34" charset="0"/>
              </a:rPr>
              <a:t>Bài </a:t>
            </a:r>
            <a:r>
              <a:rPr lang="en-US" sz="2000" dirty="0" err="1">
                <a:solidFill>
                  <a:srgbClr val="080808"/>
                </a:solidFill>
                <a:latin typeface="Arial" panose="020B0604020202020204" pitchFamily="34" charset="0"/>
                <a:cs typeface="Arial" panose="020B0604020202020204" pitchFamily="34" charset="0"/>
              </a:rPr>
              <a:t>thơ</a:t>
            </a:r>
            <a:r>
              <a:rPr lang="en-US" sz="2000" dirty="0">
                <a:solidFill>
                  <a:srgbClr val="080808"/>
                </a:solidFill>
                <a:latin typeface="Arial" panose="020B0604020202020204" pitchFamily="34" charset="0"/>
                <a:cs typeface="Arial" panose="020B0604020202020204" pitchFamily="34" charset="0"/>
              </a:rPr>
              <a:t> “Thu </a:t>
            </a:r>
            <a:r>
              <a:rPr lang="en-US" sz="2000" dirty="0" err="1">
                <a:solidFill>
                  <a:srgbClr val="080808"/>
                </a:solidFill>
                <a:latin typeface="Arial" panose="020B0604020202020204" pitchFamily="34" charset="0"/>
                <a:cs typeface="Arial" panose="020B0604020202020204" pitchFamily="34" charset="0"/>
              </a:rPr>
              <a:t>điếu</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được</a:t>
            </a:r>
            <a:r>
              <a:rPr lang="en-US" sz="2000" dirty="0">
                <a:solidFill>
                  <a:srgbClr val="080808"/>
                </a:solidFill>
                <a:latin typeface="Arial" panose="020B0604020202020204" pitchFamily="34" charset="0"/>
                <a:cs typeface="Arial" panose="020B0604020202020204" pitchFamily="34" charset="0"/>
              </a:rPr>
              <a:t> chia </a:t>
            </a:r>
            <a:r>
              <a:rPr lang="en-US" sz="2000" dirty="0" err="1">
                <a:solidFill>
                  <a:srgbClr val="080808"/>
                </a:solidFill>
                <a:latin typeface="Arial" panose="020B0604020202020204" pitchFamily="34" charset="0"/>
                <a:cs typeface="Arial" panose="020B0604020202020204" pitchFamily="34" charset="0"/>
              </a:rPr>
              <a:t>làm</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mấy</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phần</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00598" y="1699853"/>
            <a:ext cx="31328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6.</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00598" y="3153537"/>
            <a:ext cx="3132804"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a:solidFill>
                  <a:srgbClr val="080808"/>
                </a:solidFill>
                <a:latin typeface="Arial" panose="020B0604020202020204" pitchFamily="34" charset="0"/>
                <a:cs typeface="Arial" panose="020B0604020202020204" pitchFamily="34" charset="0"/>
              </a:rPr>
              <a:t>3.</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10598" y="1699853"/>
            <a:ext cx="3132804"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a:solidFill>
                  <a:srgbClr val="080808"/>
                </a:solidFill>
                <a:latin typeface="Arial" panose="020B0604020202020204" pitchFamily="34" charset="0"/>
                <a:cs typeface="Arial" panose="020B0604020202020204" pitchFamily="34" charset="0"/>
              </a:rPr>
              <a:t>4.</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10599" y="3155247"/>
            <a:ext cx="3132803"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a:t>
            </a:r>
            <a:r>
              <a:rPr lang="es-ES" sz="2000" dirty="0">
                <a:solidFill>
                  <a:srgbClr val="080808"/>
                </a:solidFill>
                <a:latin typeface="Arial" panose="020B0604020202020204" pitchFamily="34" charset="0"/>
                <a:cs typeface="Arial" panose="020B0604020202020204" pitchFamily="34" charset="0"/>
              </a:rPr>
              <a:t>5.</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331" y="1725700"/>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AE53F95-691B-0DB6-A543-47496F4C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016" y="3480721"/>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030157E5-B18B-5CE5-CBA4-71FE163C4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342311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239" y="1904217"/>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9635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nextCondLst>
                <p:cond evt="onClick" delay="0">
                  <p:tgtEl>
                    <p:spTgt spid="40"/>
                  </p:tgtEl>
                </p:cond>
              </p:nextCondLst>
            </p:seq>
          </p:childTnLst>
        </p:cTn>
      </p:par>
    </p:tnLst>
    <p:bldLst>
      <p:bldP spid="39" grpId="0" animBg="1"/>
      <p:bldP spid="40" grpId="0" animBg="1"/>
      <p:bldP spid="41" grpId="0" animBg="1"/>
      <p:bldP spid="42" grpId="0" animBg="1"/>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57749" y="1018134"/>
            <a:ext cx="6828501" cy="1033904"/>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7</a:t>
            </a:r>
            <a:r>
              <a:rPr lang="en-VN" sz="2000" dirty="0">
                <a:solidFill>
                  <a:srgbClr val="080808"/>
                </a:solidFill>
                <a:latin typeface="Arial" panose="020B0604020202020204" pitchFamily="34" charset="0"/>
                <a:cs typeface="Arial" panose="020B0604020202020204" pitchFamily="34" charset="0"/>
              </a:rPr>
              <a:t>: </a:t>
            </a:r>
            <a:r>
              <a:rPr lang="vi-VN" sz="2000" dirty="0">
                <a:solidFill>
                  <a:srgbClr val="080808"/>
                </a:solidFill>
                <a:latin typeface="Arial" panose="020B0604020202020204" pitchFamily="34" charset="0"/>
                <a:cs typeface="Arial" panose="020B0604020202020204" pitchFamily="34" charset="0"/>
              </a:rPr>
              <a:t>“Câu cá mùa thu” nằm trong chùm 3 bài thơ của Nguyễn Khuyến đúng hay sai?</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254745" y="2496545"/>
            <a:ext cx="31328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err="1">
                <a:solidFill>
                  <a:srgbClr val="080808"/>
                </a:solidFill>
                <a:latin typeface="Arial" panose="020B0604020202020204" pitchFamily="34" charset="0"/>
                <a:cs typeface="Arial" panose="020B0604020202020204" pitchFamily="34" charset="0"/>
              </a:rPr>
              <a:t>Đúng</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4853446" y="2521872"/>
            <a:ext cx="3132804"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a:solidFill>
                  <a:srgbClr val="080808"/>
                </a:solidFill>
                <a:latin typeface="Arial" panose="020B0604020202020204" pitchFamily="34" charset="0"/>
                <a:cs typeface="Arial" panose="020B0604020202020204" pitchFamily="34" charset="0"/>
              </a:rPr>
              <a:t>Sai.</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616" y="2728280"/>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457" y="2728280"/>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1332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nextCondLst>
                <p:cond evt="onClick" delay="0">
                  <p:tgtEl>
                    <p:spTgt spid="41"/>
                  </p:tgtEl>
                </p:cond>
              </p:nextCondLst>
            </p:seq>
          </p:childTnLst>
        </p:cTn>
      </p:par>
    </p:tnLst>
    <p:bldLst>
      <p:bldP spid="39" grpId="0" animBg="1"/>
      <p:bldP spid="40" grpId="0" animBg="1"/>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680094" y="333508"/>
            <a:ext cx="8101129" cy="660206"/>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2000" dirty="0" err="1">
                <a:solidFill>
                  <a:srgbClr val="080808"/>
                </a:solidFill>
                <a:latin typeface="Arial" panose="020B0604020202020204" pitchFamily="34" charset="0"/>
                <a:cs typeface="Arial" panose="020B0604020202020204" pitchFamily="34" charset="0"/>
              </a:rPr>
              <a:t>Câu</a:t>
            </a:r>
            <a:r>
              <a:rPr lang="en-US" sz="2000" dirty="0">
                <a:solidFill>
                  <a:srgbClr val="080808"/>
                </a:solidFill>
                <a:latin typeface="Arial" panose="020B0604020202020204" pitchFamily="34" charset="0"/>
                <a:cs typeface="Arial" panose="020B0604020202020204" pitchFamily="34" charset="0"/>
              </a:rPr>
              <a:t> 8: </a:t>
            </a:r>
            <a:r>
              <a:rPr lang="vi-VN" sz="2000" dirty="0">
                <a:solidFill>
                  <a:srgbClr val="080808"/>
                </a:solidFill>
                <a:latin typeface="Arial" panose="020B0604020202020204" pitchFamily="34" charset="0"/>
                <a:cs typeface="Arial" panose="020B0604020202020204" pitchFamily="34" charset="0"/>
              </a:rPr>
              <a:t>Ý nghĩa nhan đề “Thu điếu”?</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680094" y="1239980"/>
            <a:ext cx="8101130" cy="1021016"/>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just">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A.</a:t>
            </a:r>
            <a:r>
              <a:rPr lang="en-US" sz="1600" dirty="0">
                <a:solidFill>
                  <a:srgbClr val="080808"/>
                </a:solidFill>
                <a:latin typeface="Arial" panose="020B0604020202020204" pitchFamily="34" charset="0"/>
                <a:cs typeface="Arial" panose="020B0604020202020204" pitchFamily="34" charset="0"/>
              </a:rPr>
              <a:t> </a:t>
            </a:r>
            <a:r>
              <a:rPr lang="vi-VN" sz="1600" dirty="0">
                <a:solidFill>
                  <a:srgbClr val="080808"/>
                </a:solidFill>
                <a:latin typeface="Arial" panose="020B0604020202020204" pitchFamily="34" charset="0"/>
                <a:cs typeface="Arial" panose="020B0604020202020204" pitchFamily="34" charset="0"/>
              </a:rPr>
              <a:t>Nhan đề bài </a:t>
            </a:r>
            <a:r>
              <a:rPr lang="vi-VN" sz="1600" i="1" dirty="0">
                <a:solidFill>
                  <a:srgbClr val="080808"/>
                </a:solidFill>
                <a:latin typeface="Arial" panose="020B0604020202020204" pitchFamily="34" charset="0"/>
                <a:cs typeface="Arial" panose="020B0604020202020204" pitchFamily="34" charset="0"/>
              </a:rPr>
              <a:t>“Thu điếu</a:t>
            </a:r>
            <a:r>
              <a:rPr lang="vi-VN" sz="1600" dirty="0">
                <a:solidFill>
                  <a:srgbClr val="080808"/>
                </a:solidFill>
                <a:latin typeface="Arial" panose="020B0604020202020204" pitchFamily="34" charset="0"/>
                <a:cs typeface="Arial" panose="020B0604020202020204" pitchFamily="34" charset="0"/>
              </a:rPr>
              <a:t>” vừa có ý nghĩa “mùa thu câu …” (ý chỉ người ẩn sĩ chờ thời vì ở đây không có từ </a:t>
            </a:r>
            <a:r>
              <a:rPr lang="vi-VN" sz="1600" i="1" dirty="0">
                <a:solidFill>
                  <a:srgbClr val="080808"/>
                </a:solidFill>
                <a:latin typeface="Arial" panose="020B0604020202020204" pitchFamily="34" charset="0"/>
                <a:cs typeface="Arial" panose="020B0604020202020204" pitchFamily="34" charset="0"/>
              </a:rPr>
              <a:t>“ngư” </a:t>
            </a:r>
            <a:r>
              <a:rPr lang="vi-VN" sz="1600" dirty="0">
                <a:solidFill>
                  <a:srgbClr val="080808"/>
                </a:solidFill>
                <a:latin typeface="Arial" panose="020B0604020202020204" pitchFamily="34" charset="0"/>
                <a:cs typeface="Arial" panose="020B0604020202020204" pitchFamily="34" charset="0"/>
              </a:rPr>
              <a:t>là cá) theo tự dạng, lại vừa có nghĩa “mùa thu xót thương” theo nghĩa đồng âm, cũng không sai với nội dung bài thơ, không sai với chủ đề…</a:t>
            </a:r>
            <a:r>
              <a:rPr lang="en-US" sz="1600" dirty="0">
                <a:solidFill>
                  <a:srgbClr val="080808"/>
                </a:solidFill>
                <a:latin typeface="Arial" panose="020B0604020202020204" pitchFamily="34" charset="0"/>
                <a:cs typeface="Arial" panose="020B0604020202020204" pitchFamily="34" charset="0"/>
              </a:rPr>
              <a:t>.</a:t>
            </a:r>
            <a:endParaRPr lang="en-VN" sz="16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680094" y="2432237"/>
            <a:ext cx="8104677" cy="787915"/>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B. </a:t>
            </a:r>
            <a:r>
              <a:rPr lang="vi-VN" sz="1600" dirty="0">
                <a:solidFill>
                  <a:srgbClr val="080808"/>
                </a:solidFill>
                <a:latin typeface="Arial" panose="020B0604020202020204" pitchFamily="34" charset="0"/>
                <a:cs typeface="Arial" panose="020B0604020202020204" pitchFamily="34" charset="0"/>
              </a:rPr>
              <a:t>Thông thường vẫn hiểu là vịnh mùa thu, nhưng về chữ Hán còn cho phép hiểu là mùa thu, làm thơ.</a:t>
            </a:r>
            <a:endParaRPr lang="en-VN" sz="16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680094" y="3398641"/>
            <a:ext cx="8104676" cy="663651"/>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C. </a:t>
            </a:r>
            <a:r>
              <a:rPr lang="vi-VN" sz="1600" dirty="0">
                <a:solidFill>
                  <a:srgbClr val="080808"/>
                </a:solidFill>
                <a:latin typeface="Arial" panose="020B0604020202020204" pitchFamily="34" charset="0"/>
                <a:cs typeface="Arial" panose="020B0604020202020204" pitchFamily="34" charset="0"/>
              </a:rPr>
              <a:t>Mùa thu uống rượu là nhãn tự..</a:t>
            </a:r>
            <a:endParaRPr lang="en-VN" sz="16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680094" y="4238121"/>
            <a:ext cx="8101129" cy="663651"/>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D.</a:t>
            </a:r>
            <a:r>
              <a:rPr lang="en-US" sz="1600" dirty="0">
                <a:solidFill>
                  <a:srgbClr val="080808"/>
                </a:solidFill>
                <a:latin typeface="Arial" panose="020B0604020202020204" pitchFamily="34" charset="0"/>
                <a:cs typeface="Arial" panose="020B0604020202020204" pitchFamily="34" charset="0"/>
              </a:rPr>
              <a:t> </a:t>
            </a:r>
            <a:r>
              <a:rPr lang="vi-VN" sz="1600" dirty="0">
                <a:solidFill>
                  <a:srgbClr val="080808"/>
                </a:solidFill>
                <a:latin typeface="Arial" panose="020B0604020202020204" pitchFamily="34" charset="0"/>
                <a:cs typeface="Arial" panose="020B0604020202020204" pitchFamily="34" charset="0"/>
              </a:rPr>
              <a:t>Cả 3 đáp án trên đều sai.</a:t>
            </a:r>
            <a:endParaRPr lang="en-VN" sz="16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4475B43D-0BA9-6C6A-4F04-F0E0B199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876" y="1468493"/>
            <a:ext cx="905008" cy="7879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1953FFF-8177-A358-2DEE-FD0BD0DF8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489" y="3391393"/>
            <a:ext cx="743609" cy="6636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DDC2B14A-72F6-066D-8E61-55DB68ECA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511" y="2587700"/>
            <a:ext cx="712712" cy="636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533C255A-00B7-A666-C88B-4B4C79E1E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489" y="4238121"/>
            <a:ext cx="743609" cy="66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10856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nextCondLst>
                <p:cond evt="onClick" delay="0">
                  <p:tgtEl>
                    <p:spTgt spid="40"/>
                  </p:tgtEl>
                </p:cond>
              </p:nextCondLst>
            </p:seq>
          </p:childTnLst>
        </p:cTn>
      </p:par>
    </p:tnLst>
    <p:bldLst>
      <p:bldP spid="39" grpId="0" animBg="1"/>
      <p:bldP spid="40" grpId="0" animBg="1"/>
      <p:bldP spid="41" grpId="0" animBg="1"/>
      <p:bldP spid="42" grpId="0" animBg="1"/>
      <p:bldP spid="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901617" y="306001"/>
            <a:ext cx="7174722" cy="660206"/>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US" sz="2000" dirty="0" err="1">
                <a:solidFill>
                  <a:srgbClr val="080808"/>
                </a:solidFill>
                <a:latin typeface="Arial" panose="020B0604020202020204" pitchFamily="34" charset="0"/>
                <a:cs typeface="Arial" panose="020B0604020202020204" pitchFamily="34" charset="0"/>
              </a:rPr>
              <a:t>Câu</a:t>
            </a:r>
            <a:r>
              <a:rPr lang="en-US" sz="2000" dirty="0">
                <a:solidFill>
                  <a:srgbClr val="080808"/>
                </a:solidFill>
                <a:latin typeface="Arial" panose="020B0604020202020204" pitchFamily="34" charset="0"/>
                <a:cs typeface="Arial" panose="020B0604020202020204" pitchFamily="34" charset="0"/>
              </a:rPr>
              <a:t> 9: </a:t>
            </a:r>
            <a:r>
              <a:rPr lang="vi-VN" sz="2000" dirty="0">
                <a:solidFill>
                  <a:srgbClr val="080808"/>
                </a:solidFill>
                <a:latin typeface="Arial" panose="020B0604020202020204" pitchFamily="34" charset="0"/>
                <a:cs typeface="Arial" panose="020B0604020202020204" pitchFamily="34" charset="0"/>
              </a:rPr>
              <a:t>Điểm nhìn của tác giả trong bài thơ là</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gì</a:t>
            </a:r>
            <a:r>
              <a:rPr lang="vi-VN"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901617" y="1133400"/>
            <a:ext cx="7174722" cy="660206"/>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A. </a:t>
            </a:r>
            <a:r>
              <a:rPr lang="en-US" sz="1600" dirty="0" err="1">
                <a:solidFill>
                  <a:srgbClr val="080808"/>
                </a:solidFill>
                <a:latin typeface="Arial" panose="020B0604020202020204" pitchFamily="34" charset="0"/>
                <a:cs typeface="Arial" panose="020B0604020202020204" pitchFamily="34" charset="0"/>
              </a:rPr>
              <a:t>Từ</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xa</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đến</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gần</a:t>
            </a:r>
            <a:r>
              <a:rPr lang="en-US" sz="1600" dirty="0">
                <a:solidFill>
                  <a:srgbClr val="080808"/>
                </a:solidFill>
                <a:latin typeface="Arial" panose="020B0604020202020204" pitchFamily="34" charset="0"/>
                <a:cs typeface="Arial" panose="020B0604020202020204" pitchFamily="34" charset="0"/>
              </a:rPr>
              <a:t>.</a:t>
            </a:r>
            <a:endParaRPr lang="en-VN" sz="16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901617" y="1908651"/>
            <a:ext cx="7174722" cy="1071167"/>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just">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B. </a:t>
            </a:r>
            <a:r>
              <a:rPr lang="vi-VN" sz="1600" dirty="0">
                <a:solidFill>
                  <a:srgbClr val="080808"/>
                </a:solidFill>
                <a:latin typeface="Arial" panose="020B0604020202020204" pitchFamily="34" charset="0"/>
                <a:cs typeface="Arial" panose="020B0604020202020204" pitchFamily="34" charset="0"/>
              </a:rPr>
              <a:t>Cảnh vật được đón nhận từ gần đến cao xa rồi từ cao xa trở lại gần: từ chiếc thuyền câu nhìn mặt ao, nhìn lên bầu trời, nhìn tới ngõ trúc rồi lại trở về với ao thu, với thuyền câu.</a:t>
            </a:r>
            <a:endParaRPr lang="en-VN" sz="16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909762" y="3094863"/>
            <a:ext cx="7174722" cy="661946"/>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C. </a:t>
            </a:r>
            <a:r>
              <a:rPr lang="vi-VN" sz="1600" dirty="0">
                <a:solidFill>
                  <a:srgbClr val="080808"/>
                </a:solidFill>
                <a:latin typeface="Arial" panose="020B0604020202020204" pitchFamily="34" charset="0"/>
                <a:cs typeface="Arial" panose="020B0604020202020204" pitchFamily="34" charset="0"/>
              </a:rPr>
              <a:t>Từ cao xuống thấp.</a:t>
            </a:r>
            <a:endParaRPr lang="en-VN" sz="16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909762" y="3925206"/>
            <a:ext cx="7174722" cy="787915"/>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1600" dirty="0">
                <a:solidFill>
                  <a:srgbClr val="080808"/>
                </a:solidFill>
                <a:latin typeface="Arial" panose="020B0604020202020204" pitchFamily="34" charset="0"/>
                <a:cs typeface="Arial" panose="020B0604020202020204" pitchFamily="34" charset="0"/>
              </a:rPr>
              <a:t>D.</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Từ</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ngoài</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vào</a:t>
            </a:r>
            <a:r>
              <a:rPr lang="en-US" sz="1600" dirty="0">
                <a:solidFill>
                  <a:srgbClr val="080808"/>
                </a:solidFill>
                <a:latin typeface="Arial" panose="020B0604020202020204" pitchFamily="34" charset="0"/>
                <a:cs typeface="Arial" panose="020B0604020202020204" pitchFamily="34" charset="0"/>
              </a:rPr>
              <a:t> </a:t>
            </a:r>
            <a:r>
              <a:rPr lang="en-US" sz="1600" dirty="0" err="1">
                <a:solidFill>
                  <a:srgbClr val="080808"/>
                </a:solidFill>
                <a:latin typeface="Arial" panose="020B0604020202020204" pitchFamily="34" charset="0"/>
                <a:cs typeface="Arial" panose="020B0604020202020204" pitchFamily="34" charset="0"/>
              </a:rPr>
              <a:t>trong</a:t>
            </a:r>
            <a:r>
              <a:rPr lang="en-US" sz="1600" dirty="0">
                <a:solidFill>
                  <a:srgbClr val="080808"/>
                </a:solidFill>
                <a:latin typeface="Arial" panose="020B0604020202020204" pitchFamily="34" charset="0"/>
                <a:cs typeface="Arial" panose="020B0604020202020204" pitchFamily="34" charset="0"/>
              </a:rPr>
              <a:t>.</a:t>
            </a:r>
            <a:endParaRPr lang="en-VN" sz="16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4475B43D-0BA9-6C6A-4F04-F0E0B199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850" y="2274498"/>
            <a:ext cx="843350" cy="7342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1953FFF-8177-A358-2DEE-FD0BD0DF8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799" y="3190841"/>
            <a:ext cx="698956" cy="623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DDC2B14A-72F6-066D-8E61-55DB68ECA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827" y="4089323"/>
            <a:ext cx="698955" cy="623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533C255A-00B7-A666-C88B-4B4C79E1E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850" y="1171553"/>
            <a:ext cx="698956" cy="62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83019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0"/>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4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nextCondLst>
                <p:cond evt="onClick" delay="0">
                  <p:tgtEl>
                    <p:spTgt spid="41"/>
                  </p:tgtEl>
                </p:cond>
              </p:nextCondLst>
            </p:seq>
          </p:childTnLst>
        </p:cTn>
      </p:par>
    </p:tnLst>
    <p:bldLst>
      <p:bldP spid="39"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B889"/>
        </a:solidFill>
        <a:effectLst/>
      </p:bgPr>
    </p:bg>
    <p:spTree>
      <p:nvGrpSpPr>
        <p:cNvPr id="1" name="Shape 893"/>
        <p:cNvGrpSpPr/>
        <p:nvPr/>
      </p:nvGrpSpPr>
      <p:grpSpPr>
        <a:xfrm>
          <a:off x="0" y="0"/>
          <a:ext cx="0" cy="0"/>
          <a:chOff x="0" y="0"/>
          <a:chExt cx="0" cy="0"/>
        </a:xfrm>
      </p:grpSpPr>
      <p:pic>
        <p:nvPicPr>
          <p:cNvPr id="897" name="Google Shape;897;p75"/>
          <p:cNvPicPr preferRelativeResize="0"/>
          <p:nvPr/>
        </p:nvPicPr>
        <p:blipFill rotWithShape="1">
          <a:blip r:embed="rId3">
            <a:alphaModFix/>
          </a:blip>
          <a:srcRect l="21201" t="19640" r="21201" b="19646"/>
          <a:stretch/>
        </p:blipFill>
        <p:spPr>
          <a:xfrm rot="3115377">
            <a:off x="387687" y="4253201"/>
            <a:ext cx="664625" cy="700600"/>
          </a:xfrm>
          <a:prstGeom prst="rect">
            <a:avLst/>
          </a:prstGeom>
          <a:noFill/>
          <a:ln>
            <a:noFill/>
          </a:ln>
        </p:spPr>
      </p:pic>
      <p:pic>
        <p:nvPicPr>
          <p:cNvPr id="898" name="Google Shape;898;p75"/>
          <p:cNvPicPr preferRelativeResize="0"/>
          <p:nvPr/>
        </p:nvPicPr>
        <p:blipFill>
          <a:blip r:embed="rId4">
            <a:alphaModFix/>
          </a:blip>
          <a:stretch>
            <a:fillRect/>
          </a:stretch>
        </p:blipFill>
        <p:spPr>
          <a:xfrm>
            <a:off x="6013365" y="-450143"/>
            <a:ext cx="3350024" cy="3350024"/>
          </a:xfrm>
          <a:prstGeom prst="rect">
            <a:avLst/>
          </a:prstGeom>
          <a:noFill/>
          <a:ln>
            <a:noFill/>
          </a:ln>
        </p:spPr>
      </p:pic>
      <p:sp>
        <p:nvSpPr>
          <p:cNvPr id="8" name="Google Shape;17394;p35">
            <a:extLst>
              <a:ext uri="{FF2B5EF4-FFF2-40B4-BE49-F238E27FC236}">
                <a16:creationId xmlns:a16="http://schemas.microsoft.com/office/drawing/2014/main" id="{730B48A1-9AD4-F219-945C-4F6368F4A418}"/>
              </a:ext>
            </a:extLst>
          </p:cNvPr>
          <p:cNvSpPr txBox="1">
            <a:spLocks/>
          </p:cNvSpPr>
          <p:nvPr/>
        </p:nvSpPr>
        <p:spPr>
          <a:xfrm>
            <a:off x="2385565" y="2610981"/>
            <a:ext cx="4456297" cy="577800"/>
          </a:xfrm>
          <a:prstGeom prst="rect">
            <a:avLst/>
          </a:prstGeom>
          <a:noFill/>
          <a:ln>
            <a:noFill/>
          </a:ln>
        </p:spPr>
        <p:txBody>
          <a:bodyPr spcFirstLastPara="1" wrap="square" lIns="72000" tIns="0" rIns="72000" bIns="360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3600"/>
              <a:buFont typeface="Clicker Script"/>
              <a:buNone/>
              <a:defRPr sz="6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3600"/>
              <a:buFont typeface="Clicker Script"/>
              <a:buNone/>
              <a:defRPr sz="3600" b="1" i="0" u="none" strike="noStrike" cap="none">
                <a:solidFill>
                  <a:schemeClr val="lt1"/>
                </a:solidFill>
                <a:latin typeface="Clicker Script"/>
                <a:ea typeface="Clicker Script"/>
                <a:cs typeface="Clicker Script"/>
                <a:sym typeface="Clicker Script"/>
              </a:defRPr>
            </a:lvl9pPr>
          </a:lstStyle>
          <a:p>
            <a:pPr>
              <a:lnSpc>
                <a:spcPct val="150000"/>
              </a:lnSpc>
            </a:pPr>
            <a:r>
              <a:rPr lang="en-US" sz="3200" dirty="0" smtClean="0">
                <a:solidFill>
                  <a:srgbClr val="080808"/>
                </a:solidFill>
                <a:latin typeface="Arial" panose="020B0604020202020204" pitchFamily="34" charset="0"/>
                <a:cs typeface="Arial" panose="020B0604020202020204" pitchFamily="34" charset="0"/>
              </a:rPr>
              <a:t>GIỚI THIỆU BÀI HỌC</a:t>
            </a:r>
            <a:endParaRPr lang="en-US" sz="3200" dirty="0">
              <a:solidFill>
                <a:srgbClr val="080808"/>
              </a:solidFill>
              <a:latin typeface="Arial" panose="020B0604020202020204" pitchFamily="34" charset="0"/>
              <a:cs typeface="Arial" panose="020B0604020202020204" pitchFamily="34" charset="0"/>
            </a:endParaRPr>
          </a:p>
        </p:txBody>
      </p:sp>
      <p:sp>
        <p:nvSpPr>
          <p:cNvPr id="9" name="Google Shape;17396;p35">
            <a:extLst>
              <a:ext uri="{FF2B5EF4-FFF2-40B4-BE49-F238E27FC236}">
                <a16:creationId xmlns:a16="http://schemas.microsoft.com/office/drawing/2014/main" id="{ED38C7C4-266B-0B58-25DA-30929B19E374}"/>
              </a:ext>
            </a:extLst>
          </p:cNvPr>
          <p:cNvSpPr txBox="1">
            <a:spLocks/>
          </p:cNvSpPr>
          <p:nvPr/>
        </p:nvSpPr>
        <p:spPr>
          <a:xfrm>
            <a:off x="3605293" y="1528682"/>
            <a:ext cx="1753800" cy="8389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6000"/>
              <a:buFont typeface="Clicker Script"/>
              <a:buNone/>
              <a:defRPr sz="15000" b="1" i="0" u="none" strike="noStrike" cap="none">
                <a:solidFill>
                  <a:schemeClr val="lt1"/>
                </a:solidFill>
                <a:latin typeface="Clicker Script"/>
                <a:ea typeface="Clicker Script"/>
                <a:cs typeface="Clicker Script"/>
                <a:sym typeface="Clicker Script"/>
              </a:defRPr>
            </a:lvl1pPr>
            <a:lvl2pPr marR="0" lvl="1"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2pPr>
            <a:lvl3pPr marR="0" lvl="2"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3pPr>
            <a:lvl4pPr marR="0" lvl="3"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4pPr>
            <a:lvl5pPr marR="0" lvl="4"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5pPr>
            <a:lvl6pPr marR="0" lvl="5"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6pPr>
            <a:lvl7pPr marR="0" lvl="6"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7pPr>
            <a:lvl8pPr marR="0" lvl="7"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8pPr>
            <a:lvl9pPr marR="0" lvl="8" algn="ctr" rtl="0">
              <a:lnSpc>
                <a:spcPct val="80000"/>
              </a:lnSpc>
              <a:spcBef>
                <a:spcPts val="0"/>
              </a:spcBef>
              <a:spcAft>
                <a:spcPts val="0"/>
              </a:spcAft>
              <a:buClr>
                <a:schemeClr val="lt1"/>
              </a:buClr>
              <a:buSzPts val="6000"/>
              <a:buFont typeface="Clicker Script"/>
              <a:buNone/>
              <a:defRPr sz="6000" b="1" i="0" u="none" strike="noStrike" cap="none">
                <a:solidFill>
                  <a:schemeClr val="lt1"/>
                </a:solidFill>
                <a:latin typeface="Clicker Script"/>
                <a:ea typeface="Clicker Script"/>
                <a:cs typeface="Clicker Script"/>
                <a:sym typeface="Clicker Script"/>
              </a:defRPr>
            </a:lvl9pPr>
          </a:lstStyle>
          <a:p>
            <a:r>
              <a:rPr lang="en-US" sz="6000" dirty="0">
                <a:solidFill>
                  <a:srgbClr val="080808"/>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168100536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39" name="Google Shape;48;p2">
            <a:extLst>
              <a:ext uri="{FF2B5EF4-FFF2-40B4-BE49-F238E27FC236}">
                <a16:creationId xmlns:a16="http://schemas.microsoft.com/office/drawing/2014/main" id="{77B91DF0-81CF-8D48-5DEB-A9117AD21BAB}"/>
              </a:ext>
            </a:extLst>
          </p:cNvPr>
          <p:cNvSpPr/>
          <p:nvPr/>
        </p:nvSpPr>
        <p:spPr>
          <a:xfrm>
            <a:off x="1100598" y="394846"/>
            <a:ext cx="6828501" cy="943200"/>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Câu </a:t>
            </a:r>
            <a:r>
              <a:rPr lang="en-US" sz="2000" dirty="0">
                <a:solidFill>
                  <a:srgbClr val="080808"/>
                </a:solidFill>
                <a:latin typeface="Arial" panose="020B0604020202020204" pitchFamily="34" charset="0"/>
                <a:cs typeface="Arial" panose="020B0604020202020204" pitchFamily="34" charset="0"/>
              </a:rPr>
              <a:t>10</a:t>
            </a:r>
            <a:r>
              <a:rPr lang="en-VN" sz="2000" dirty="0">
                <a:solidFill>
                  <a:srgbClr val="080808"/>
                </a:solidFill>
                <a:latin typeface="Arial" panose="020B0604020202020204" pitchFamily="34" charset="0"/>
                <a:cs typeface="Arial" panose="020B0604020202020204" pitchFamily="34" charset="0"/>
              </a:rPr>
              <a:t>: </a:t>
            </a:r>
            <a:r>
              <a:rPr lang="vi-VN" sz="2000" dirty="0">
                <a:solidFill>
                  <a:srgbClr val="080808"/>
                </a:solidFill>
                <a:latin typeface="Arial" panose="020B0604020202020204" pitchFamily="34" charset="0"/>
                <a:cs typeface="Arial" panose="020B0604020202020204" pitchFamily="34" charset="0"/>
              </a:rPr>
              <a:t>Bức tranh mùa thu được tác giả khắc họa trong bài thơ thuộc vùng nào?</a:t>
            </a:r>
            <a:endParaRPr lang="en-VN" sz="2000" dirty="0">
              <a:solidFill>
                <a:srgbClr val="080808"/>
              </a:solidFill>
              <a:latin typeface="Arial" panose="020B0604020202020204" pitchFamily="34" charset="0"/>
              <a:cs typeface="Arial" panose="020B0604020202020204" pitchFamily="34" charset="0"/>
            </a:endParaRPr>
          </a:p>
        </p:txBody>
      </p:sp>
      <p:sp>
        <p:nvSpPr>
          <p:cNvPr id="40" name="A">
            <a:extLst>
              <a:ext uri="{FF2B5EF4-FFF2-40B4-BE49-F238E27FC236}">
                <a16:creationId xmlns:a16="http://schemas.microsoft.com/office/drawing/2014/main" id="{EB90B7BF-9BE5-05DE-5AAB-67D1680D6BCB}"/>
              </a:ext>
            </a:extLst>
          </p:cNvPr>
          <p:cNvSpPr/>
          <p:nvPr/>
        </p:nvSpPr>
        <p:spPr>
          <a:xfrm>
            <a:off x="1100598" y="1699853"/>
            <a:ext cx="313280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A. </a:t>
            </a:r>
            <a:r>
              <a:rPr lang="en-US" sz="2000" dirty="0">
                <a:solidFill>
                  <a:srgbClr val="080808"/>
                </a:solidFill>
                <a:latin typeface="Arial" panose="020B0604020202020204" pitchFamily="34" charset="0"/>
                <a:cs typeface="Arial" panose="020B0604020202020204" pitchFamily="34" charset="0"/>
              </a:rPr>
              <a:t>Nam </a:t>
            </a:r>
            <a:r>
              <a:rPr lang="en-US" sz="2000" dirty="0" err="1">
                <a:solidFill>
                  <a:srgbClr val="080808"/>
                </a:solidFill>
                <a:latin typeface="Arial" panose="020B0604020202020204" pitchFamily="34" charset="0"/>
                <a:cs typeface="Arial" panose="020B0604020202020204" pitchFamily="34" charset="0"/>
              </a:rPr>
              <a:t>Trung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Bộ</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1" name="B">
            <a:extLst>
              <a:ext uri="{FF2B5EF4-FFF2-40B4-BE49-F238E27FC236}">
                <a16:creationId xmlns:a16="http://schemas.microsoft.com/office/drawing/2014/main" id="{636F32FA-20FD-6ACB-1945-31C171BCAC59}"/>
              </a:ext>
            </a:extLst>
          </p:cNvPr>
          <p:cNvSpPr/>
          <p:nvPr/>
        </p:nvSpPr>
        <p:spPr>
          <a:xfrm>
            <a:off x="1100598" y="3153537"/>
            <a:ext cx="3132804" cy="94491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B. </a:t>
            </a:r>
            <a:r>
              <a:rPr lang="en-US" sz="2000" dirty="0" err="1">
                <a:solidFill>
                  <a:srgbClr val="080808"/>
                </a:solidFill>
                <a:latin typeface="Arial" panose="020B0604020202020204" pitchFamily="34" charset="0"/>
                <a:cs typeface="Arial" panose="020B0604020202020204" pitchFamily="34" charset="0"/>
              </a:rPr>
              <a:t>Bắc</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Trung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Bộ</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2" name="C">
            <a:extLst>
              <a:ext uri="{FF2B5EF4-FFF2-40B4-BE49-F238E27FC236}">
                <a16:creationId xmlns:a16="http://schemas.microsoft.com/office/drawing/2014/main" id="{040FD6BD-8DD0-4271-6CFB-19CC932C7738}"/>
              </a:ext>
            </a:extLst>
          </p:cNvPr>
          <p:cNvSpPr/>
          <p:nvPr/>
        </p:nvSpPr>
        <p:spPr>
          <a:xfrm>
            <a:off x="4910598" y="1699853"/>
            <a:ext cx="292711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C. </a:t>
            </a:r>
            <a:r>
              <a:rPr lang="en-US" sz="2000" dirty="0" err="1">
                <a:solidFill>
                  <a:srgbClr val="080808"/>
                </a:solidFill>
                <a:latin typeface="Arial" panose="020B0604020202020204" pitchFamily="34" charset="0"/>
                <a:cs typeface="Arial" panose="020B0604020202020204" pitchFamily="34" charset="0"/>
              </a:rPr>
              <a:t>Đồng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Bằng</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Bắc</a:t>
            </a:r>
            <a:r>
              <a:rPr lang="en-US" sz="2000" dirty="0">
                <a:solidFill>
                  <a:srgbClr val="080808"/>
                </a:solidFill>
                <a:latin typeface="Arial" panose="020B0604020202020204" pitchFamily="34" charset="0"/>
                <a:cs typeface="Arial" panose="020B0604020202020204" pitchFamily="34" charset="0"/>
              </a:rPr>
              <a:t> </a:t>
            </a:r>
            <a:r>
              <a:rPr lang="en-US" sz="2000" dirty="0" err="1">
                <a:solidFill>
                  <a:srgbClr val="080808"/>
                </a:solidFill>
                <a:latin typeface="Arial" panose="020B0604020202020204" pitchFamily="34" charset="0"/>
                <a:cs typeface="Arial" panose="020B0604020202020204" pitchFamily="34" charset="0"/>
              </a:rPr>
              <a:t>Bộ</a:t>
            </a:r>
            <a:r>
              <a:rPr lang="en-US" sz="2000" dirty="0">
                <a:solidFill>
                  <a:srgbClr val="080808"/>
                </a:solidFill>
                <a:latin typeface="Arial" panose="020B0604020202020204" pitchFamily="34" charset="0"/>
                <a:cs typeface="Arial" panose="020B0604020202020204" pitchFamily="34" charset="0"/>
              </a:rPr>
              <a:t>.</a:t>
            </a:r>
            <a:endParaRPr lang="en-VN" sz="2000" dirty="0">
              <a:solidFill>
                <a:srgbClr val="080808"/>
              </a:solidFill>
              <a:latin typeface="Arial" panose="020B0604020202020204" pitchFamily="34" charset="0"/>
              <a:cs typeface="Arial" panose="020B0604020202020204" pitchFamily="34" charset="0"/>
            </a:endParaRPr>
          </a:p>
        </p:txBody>
      </p:sp>
      <p:sp>
        <p:nvSpPr>
          <p:cNvPr id="43" name="D">
            <a:extLst>
              <a:ext uri="{FF2B5EF4-FFF2-40B4-BE49-F238E27FC236}">
                <a16:creationId xmlns:a16="http://schemas.microsoft.com/office/drawing/2014/main" id="{CA439BEF-A80C-718D-6F96-BDBCF88B3A0F}"/>
              </a:ext>
            </a:extLst>
          </p:cNvPr>
          <p:cNvSpPr/>
          <p:nvPr/>
        </p:nvSpPr>
        <p:spPr>
          <a:xfrm>
            <a:off x="4910599" y="3155247"/>
            <a:ext cx="2927115" cy="943200"/>
          </a:xfrm>
          <a:prstGeom prst="roundRect">
            <a:avLst>
              <a:gd name="adj" fmla="val 8916"/>
            </a:avLst>
          </a:prstGeom>
          <a:solidFill>
            <a:schemeClr val="bg1"/>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dirty="0">
                <a:solidFill>
                  <a:srgbClr val="080808"/>
                </a:solidFill>
                <a:latin typeface="Arial" panose="020B0604020202020204" pitchFamily="34" charset="0"/>
                <a:cs typeface="Arial" panose="020B0604020202020204" pitchFamily="34" charset="0"/>
              </a:rPr>
              <a:t>D.</a:t>
            </a:r>
            <a:r>
              <a:rPr lang="en-U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Đồng</a:t>
            </a:r>
            <a:r>
              <a:rPr lang="es-E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Bằng</a:t>
            </a:r>
            <a:r>
              <a:rPr lang="es-E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Sông</a:t>
            </a:r>
            <a:r>
              <a:rPr lang="es-ES" sz="2000" dirty="0">
                <a:solidFill>
                  <a:srgbClr val="080808"/>
                </a:solidFill>
                <a:latin typeface="Arial" panose="020B0604020202020204" pitchFamily="34" charset="0"/>
                <a:cs typeface="Arial" panose="020B0604020202020204" pitchFamily="34" charset="0"/>
              </a:rPr>
              <a:t> </a:t>
            </a:r>
            <a:r>
              <a:rPr lang="es-ES" sz="2000" dirty="0" err="1">
                <a:solidFill>
                  <a:srgbClr val="080808"/>
                </a:solidFill>
                <a:latin typeface="Arial" panose="020B0604020202020204" pitchFamily="34" charset="0"/>
                <a:cs typeface="Arial" panose="020B0604020202020204" pitchFamily="34" charset="0"/>
              </a:rPr>
              <a:t>Cửu</a:t>
            </a:r>
            <a:r>
              <a:rPr lang="es-ES" sz="2000" dirty="0">
                <a:solidFill>
                  <a:srgbClr val="080808"/>
                </a:solidFill>
                <a:latin typeface="Arial" panose="020B0604020202020204" pitchFamily="34" charset="0"/>
                <a:cs typeface="Arial" panose="020B0604020202020204" pitchFamily="34" charset="0"/>
              </a:rPr>
              <a:t> Long.</a:t>
            </a:r>
            <a:endParaRPr lang="en-VN" sz="2000" dirty="0">
              <a:solidFill>
                <a:srgbClr val="080808"/>
              </a:solidFill>
              <a:latin typeface="Arial" panose="020B0604020202020204" pitchFamily="34" charset="0"/>
              <a:cs typeface="Arial" panose="020B0604020202020204" pitchFamily="34" charset="0"/>
            </a:endParaRPr>
          </a:p>
        </p:txBody>
      </p:sp>
      <p:pic>
        <p:nvPicPr>
          <p:cNvPr id="2" name="Picture 18">
            <a:extLst>
              <a:ext uri="{FF2B5EF4-FFF2-40B4-BE49-F238E27FC236}">
                <a16:creationId xmlns:a16="http://schemas.microsoft.com/office/drawing/2014/main" id="{97FD2711-5F1C-4D41-9B5C-06A77B3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888" y="1850240"/>
            <a:ext cx="1083370" cy="9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3AE53F95-691B-0DB6-A543-47496F4C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016" y="3480721"/>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030157E5-B18B-5CE5-CBA4-71FE163C4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46" y="3423113"/>
            <a:ext cx="856814" cy="76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AD8BB9E9-3686-2E34-F49A-8D3F9D57A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239" y="1904217"/>
            <a:ext cx="856814" cy="7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63846"/>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ppt_x</p:attrName>
                                        </p:attrNameLst>
                                      </p:cBhvr>
                                      <p:tavLst>
                                        <p:tav tm="0">
                                          <p:val>
                                            <p:strVal val="#ppt_x-#ppt_w*1.125000"/>
                                          </p:val>
                                        </p:tav>
                                        <p:tav tm="100000">
                                          <p:val>
                                            <p:strVal val="#ppt_x"/>
                                          </p:val>
                                        </p:tav>
                                      </p:tavLst>
                                    </p:anim>
                                    <p:animEffect transition="in" filter="wipe(right)">
                                      <p:cBhvr>
                                        <p:cTn id="12" dur="500"/>
                                        <p:tgtEl>
                                          <p:spTgt spid="4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ppt_x</p:attrName>
                                        </p:attrNameLst>
                                      </p:cBhvr>
                                      <p:tavLst>
                                        <p:tav tm="0">
                                          <p:val>
                                            <p:strVal val="#ppt_x+#ppt_w*1.125000"/>
                                          </p:val>
                                        </p:tav>
                                        <p:tav tm="100000">
                                          <p:val>
                                            <p:strVal val="#ppt_x"/>
                                          </p:val>
                                        </p:tav>
                                      </p:tavLst>
                                    </p:anim>
                                    <p:animEffect transition="in" filter="wipe(left)">
                                      <p:cBhvr>
                                        <p:cTn id="20" dur="500"/>
                                        <p:tgtEl>
                                          <p:spTgt spid="4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nextCondLst>
                <p:cond evt="onClick" delay="0">
                  <p:tgtEl>
                    <p:spTgt spid="42"/>
                  </p:tgtEl>
                </p:cond>
              </p:nextCondLst>
            </p:seq>
          </p:childTnLst>
        </p:cTn>
      </p:par>
    </p:tnLst>
    <p:bldLst>
      <p:bldP spid="39" grpId="0" animBg="1"/>
      <p:bldP spid="40" grpId="0" animBg="1"/>
      <p:bldP spid="41" grpId="0" animBg="1"/>
      <p:bldP spid="42" grpId="0" animBg="1"/>
      <p:bldP spid="4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12" name="TextBox 11">
            <a:extLst>
              <a:ext uri="{FF2B5EF4-FFF2-40B4-BE49-F238E27FC236}">
                <a16:creationId xmlns:a16="http://schemas.microsoft.com/office/drawing/2014/main" id="{27432DB7-B1BB-D9AA-FFCC-0832EC4EFFEE}"/>
              </a:ext>
            </a:extLst>
          </p:cNvPr>
          <p:cNvSpPr txBox="1"/>
          <p:nvPr/>
        </p:nvSpPr>
        <p:spPr>
          <a:xfrm>
            <a:off x="3571667" y="853751"/>
            <a:ext cx="2555833" cy="637849"/>
          </a:xfrm>
          <a:custGeom>
            <a:avLst/>
            <a:gdLst>
              <a:gd name="connsiteX0" fmla="*/ 0 w 2555833"/>
              <a:gd name="connsiteY0" fmla="*/ 0 h 637849"/>
              <a:gd name="connsiteX1" fmla="*/ 485608 w 2555833"/>
              <a:gd name="connsiteY1" fmla="*/ 0 h 637849"/>
              <a:gd name="connsiteX2" fmla="*/ 920100 w 2555833"/>
              <a:gd name="connsiteY2" fmla="*/ 0 h 637849"/>
              <a:gd name="connsiteX3" fmla="*/ 1482383 w 2555833"/>
              <a:gd name="connsiteY3" fmla="*/ 0 h 637849"/>
              <a:gd name="connsiteX4" fmla="*/ 1967991 w 2555833"/>
              <a:gd name="connsiteY4" fmla="*/ 0 h 637849"/>
              <a:gd name="connsiteX5" fmla="*/ 2555833 w 2555833"/>
              <a:gd name="connsiteY5" fmla="*/ 0 h 637849"/>
              <a:gd name="connsiteX6" fmla="*/ 2555833 w 2555833"/>
              <a:gd name="connsiteY6" fmla="*/ 331681 h 637849"/>
              <a:gd name="connsiteX7" fmla="*/ 2555833 w 2555833"/>
              <a:gd name="connsiteY7" fmla="*/ 637849 h 637849"/>
              <a:gd name="connsiteX8" fmla="*/ 2044666 w 2555833"/>
              <a:gd name="connsiteY8" fmla="*/ 637849 h 637849"/>
              <a:gd name="connsiteX9" fmla="*/ 1610175 w 2555833"/>
              <a:gd name="connsiteY9" fmla="*/ 637849 h 637849"/>
              <a:gd name="connsiteX10" fmla="*/ 1099008 w 2555833"/>
              <a:gd name="connsiteY10" fmla="*/ 637849 h 637849"/>
              <a:gd name="connsiteX11" fmla="*/ 587842 w 2555833"/>
              <a:gd name="connsiteY11" fmla="*/ 637849 h 637849"/>
              <a:gd name="connsiteX12" fmla="*/ 0 w 2555833"/>
              <a:gd name="connsiteY12" fmla="*/ 637849 h 637849"/>
              <a:gd name="connsiteX13" fmla="*/ 0 w 2555833"/>
              <a:gd name="connsiteY13" fmla="*/ 306168 h 637849"/>
              <a:gd name="connsiteX14" fmla="*/ 0 w 2555833"/>
              <a:gd name="connsiteY14" fmla="*/ 0 h 63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5833" h="637849" extrusionOk="0">
                <a:moveTo>
                  <a:pt x="0" y="0"/>
                </a:moveTo>
                <a:cubicBezTo>
                  <a:pt x="213129" y="-40265"/>
                  <a:pt x="337609" y="11493"/>
                  <a:pt x="485608" y="0"/>
                </a:cubicBezTo>
                <a:cubicBezTo>
                  <a:pt x="633607" y="-11493"/>
                  <a:pt x="726175" y="43516"/>
                  <a:pt x="920100" y="0"/>
                </a:cubicBezTo>
                <a:cubicBezTo>
                  <a:pt x="1114025" y="-43516"/>
                  <a:pt x="1260785" y="8124"/>
                  <a:pt x="1482383" y="0"/>
                </a:cubicBezTo>
                <a:cubicBezTo>
                  <a:pt x="1703981" y="-8124"/>
                  <a:pt x="1843964" y="25861"/>
                  <a:pt x="1967991" y="0"/>
                </a:cubicBezTo>
                <a:cubicBezTo>
                  <a:pt x="2092018" y="-25861"/>
                  <a:pt x="2375734" y="60661"/>
                  <a:pt x="2555833" y="0"/>
                </a:cubicBezTo>
                <a:cubicBezTo>
                  <a:pt x="2576355" y="66577"/>
                  <a:pt x="2516548" y="220372"/>
                  <a:pt x="2555833" y="331681"/>
                </a:cubicBezTo>
                <a:cubicBezTo>
                  <a:pt x="2595118" y="442990"/>
                  <a:pt x="2536647" y="550123"/>
                  <a:pt x="2555833" y="637849"/>
                </a:cubicBezTo>
                <a:cubicBezTo>
                  <a:pt x="2372609" y="652142"/>
                  <a:pt x="2170741" y="606751"/>
                  <a:pt x="2044666" y="637849"/>
                </a:cubicBezTo>
                <a:cubicBezTo>
                  <a:pt x="1918591" y="668947"/>
                  <a:pt x="1717643" y="595867"/>
                  <a:pt x="1610175" y="637849"/>
                </a:cubicBezTo>
                <a:cubicBezTo>
                  <a:pt x="1502707" y="679831"/>
                  <a:pt x="1276032" y="624881"/>
                  <a:pt x="1099008" y="637849"/>
                </a:cubicBezTo>
                <a:cubicBezTo>
                  <a:pt x="921984" y="650817"/>
                  <a:pt x="726661" y="610565"/>
                  <a:pt x="587842" y="637849"/>
                </a:cubicBezTo>
                <a:cubicBezTo>
                  <a:pt x="449023" y="665133"/>
                  <a:pt x="136329" y="595978"/>
                  <a:pt x="0" y="637849"/>
                </a:cubicBezTo>
                <a:cubicBezTo>
                  <a:pt x="-2290" y="472278"/>
                  <a:pt x="17395" y="468805"/>
                  <a:pt x="0" y="306168"/>
                </a:cubicBezTo>
                <a:cubicBezTo>
                  <a:pt x="-17395" y="143531"/>
                  <a:pt x="14593" y="134345"/>
                  <a:pt x="0" y="0"/>
                </a:cubicBezTo>
                <a:close/>
              </a:path>
            </a:pathLst>
          </a:custGeom>
          <a:noFill/>
          <a:ln w="38100">
            <a:solidFill>
              <a:schemeClr val="accent3">
                <a:lumMod val="75000"/>
              </a:schemeClr>
            </a:solidFill>
            <a:prstDash val="sysDot"/>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72000" tIns="72000" rIns="72000" bIns="72000" rtlCol="0">
            <a:spAutoFit/>
          </a:bodyPr>
          <a:lstStyle/>
          <a:p>
            <a:pPr algn="ctr"/>
            <a:r>
              <a:rPr lang="en-VN" sz="3200" b="1" dirty="0">
                <a:solidFill>
                  <a:schemeClr val="accent3">
                    <a:lumMod val="50000"/>
                  </a:schemeClr>
                </a:solidFill>
              </a:rPr>
              <a:t>LUYỆN TẬP</a:t>
            </a:r>
          </a:p>
        </p:txBody>
      </p:sp>
      <p:sp>
        <p:nvSpPr>
          <p:cNvPr id="13" name="TextBox 12">
            <a:extLst>
              <a:ext uri="{FF2B5EF4-FFF2-40B4-BE49-F238E27FC236}">
                <a16:creationId xmlns:a16="http://schemas.microsoft.com/office/drawing/2014/main" id="{ECFDAB67-C24A-DB90-9F20-57C18E55AF10}"/>
              </a:ext>
            </a:extLst>
          </p:cNvPr>
          <p:cNvSpPr txBox="1"/>
          <p:nvPr/>
        </p:nvSpPr>
        <p:spPr>
          <a:xfrm>
            <a:off x="1435334" y="1672287"/>
            <a:ext cx="6828501" cy="577850"/>
          </a:xfrm>
          <a:prstGeom prst="rect">
            <a:avLst/>
          </a:prstGeom>
          <a:noFill/>
        </p:spPr>
        <p:txBody>
          <a:bodyPr wrap="square">
            <a:spAutoFit/>
          </a:bodyPr>
          <a:lstStyle/>
          <a:p>
            <a:pPr lvl="0" algn="ctr">
              <a:lnSpc>
                <a:spcPct val="150000"/>
              </a:lnSpc>
              <a:spcAft>
                <a:spcPts val="800"/>
              </a:spcAft>
            </a:pPr>
            <a:r>
              <a:rPr lang="en-US" sz="2400" b="1"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NHIỆM VỤ 2</a:t>
            </a:r>
            <a:r>
              <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Viết</a:t>
            </a:r>
            <a:r>
              <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đoạn</a:t>
            </a:r>
            <a:r>
              <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văn</a:t>
            </a:r>
            <a:endParaRPr lang="en-VN"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C2D9FA3-4AB0-1E9C-349D-84762DEB25C9}"/>
              </a:ext>
            </a:extLst>
          </p:cNvPr>
          <p:cNvSpPr txBox="1"/>
          <p:nvPr/>
        </p:nvSpPr>
        <p:spPr>
          <a:xfrm>
            <a:off x="1376794" y="2430824"/>
            <a:ext cx="6828501" cy="1045223"/>
          </a:xfrm>
          <a:prstGeom prst="rect">
            <a:avLst/>
          </a:prstGeom>
          <a:noFill/>
        </p:spPr>
        <p:txBody>
          <a:bodyPr wrap="square">
            <a:spAutoFit/>
          </a:bodyPr>
          <a:lstStyle/>
          <a:p>
            <a:pPr algn="just">
              <a:lnSpc>
                <a:spcPct val="150000"/>
              </a:lnSpc>
              <a:spcAft>
                <a:spcPts val="1000"/>
              </a:spcAft>
            </a:pP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Viết 1 đoạn văn khoảng 7</a:t>
            </a:r>
            <a:r>
              <a:rPr lang="en-US" sz="22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a:t>
            </a:r>
            <a:r>
              <a:rPr lang="en-US" sz="22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9 dòng phân tích </a:t>
            </a:r>
            <a:r>
              <a:rPr lang="en-US" sz="2200" dirty="0" err="1">
                <a:solidFill>
                  <a:srgbClr val="080808"/>
                </a:solidFill>
                <a:latin typeface="Arial" panose="020B0604020202020204" pitchFamily="34" charset="0"/>
                <a:ea typeface="Calibri" panose="020F0502020204030204" pitchFamily="34" charset="0"/>
                <a:cs typeface="Arial" panose="020B0604020202020204" pitchFamily="34" charset="0"/>
              </a:rPr>
              <a:t>hai</a:t>
            </a: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 câu thơ mà em thấy thích nhất trong bài </a:t>
            </a:r>
            <a:r>
              <a:rPr lang="en-US" sz="2200" dirty="0" err="1">
                <a:solidFill>
                  <a:srgbClr val="080808"/>
                </a:solidFill>
                <a:latin typeface="Arial" panose="020B0604020202020204" pitchFamily="34" charset="0"/>
                <a:ea typeface="Calibri" panose="020F0502020204030204" pitchFamily="34" charset="0"/>
                <a:cs typeface="Arial" panose="020B0604020202020204" pitchFamily="34" charset="0"/>
              </a:rPr>
              <a:t>thơ</a:t>
            </a:r>
            <a:r>
              <a:rPr lang="en-US" sz="22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2200" b="1" i="1" dirty="0">
                <a:solidFill>
                  <a:srgbClr val="080808"/>
                </a:solidFill>
                <a:latin typeface="Arial" panose="020B0604020202020204" pitchFamily="34" charset="0"/>
                <a:ea typeface="Calibri" panose="020F0502020204030204" pitchFamily="34" charset="0"/>
                <a:cs typeface="Arial" panose="020B0604020202020204" pitchFamily="34" charset="0"/>
              </a:rPr>
              <a:t>Thu điếu.</a:t>
            </a:r>
            <a:endParaRPr lang="en-VN" sz="2200" b="1"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6" name="TextBox 5">
            <a:extLst>
              <a:ext uri="{FF2B5EF4-FFF2-40B4-BE49-F238E27FC236}">
                <a16:creationId xmlns:a16="http://schemas.microsoft.com/office/drawing/2014/main" id="{29BA831B-B9AC-4369-CA49-0B70BFEC847F}"/>
              </a:ext>
            </a:extLst>
          </p:cNvPr>
          <p:cNvSpPr txBox="1"/>
          <p:nvPr/>
        </p:nvSpPr>
        <p:spPr>
          <a:xfrm>
            <a:off x="3563503" y="886408"/>
            <a:ext cx="2555833" cy="637849"/>
          </a:xfrm>
          <a:custGeom>
            <a:avLst/>
            <a:gdLst>
              <a:gd name="connsiteX0" fmla="*/ 0 w 2555833"/>
              <a:gd name="connsiteY0" fmla="*/ 0 h 637849"/>
              <a:gd name="connsiteX1" fmla="*/ 485608 w 2555833"/>
              <a:gd name="connsiteY1" fmla="*/ 0 h 637849"/>
              <a:gd name="connsiteX2" fmla="*/ 920100 w 2555833"/>
              <a:gd name="connsiteY2" fmla="*/ 0 h 637849"/>
              <a:gd name="connsiteX3" fmla="*/ 1482383 w 2555833"/>
              <a:gd name="connsiteY3" fmla="*/ 0 h 637849"/>
              <a:gd name="connsiteX4" fmla="*/ 1967991 w 2555833"/>
              <a:gd name="connsiteY4" fmla="*/ 0 h 637849"/>
              <a:gd name="connsiteX5" fmla="*/ 2555833 w 2555833"/>
              <a:gd name="connsiteY5" fmla="*/ 0 h 637849"/>
              <a:gd name="connsiteX6" fmla="*/ 2555833 w 2555833"/>
              <a:gd name="connsiteY6" fmla="*/ 331681 h 637849"/>
              <a:gd name="connsiteX7" fmla="*/ 2555833 w 2555833"/>
              <a:gd name="connsiteY7" fmla="*/ 637849 h 637849"/>
              <a:gd name="connsiteX8" fmla="*/ 2044666 w 2555833"/>
              <a:gd name="connsiteY8" fmla="*/ 637849 h 637849"/>
              <a:gd name="connsiteX9" fmla="*/ 1610175 w 2555833"/>
              <a:gd name="connsiteY9" fmla="*/ 637849 h 637849"/>
              <a:gd name="connsiteX10" fmla="*/ 1099008 w 2555833"/>
              <a:gd name="connsiteY10" fmla="*/ 637849 h 637849"/>
              <a:gd name="connsiteX11" fmla="*/ 587842 w 2555833"/>
              <a:gd name="connsiteY11" fmla="*/ 637849 h 637849"/>
              <a:gd name="connsiteX12" fmla="*/ 0 w 2555833"/>
              <a:gd name="connsiteY12" fmla="*/ 637849 h 637849"/>
              <a:gd name="connsiteX13" fmla="*/ 0 w 2555833"/>
              <a:gd name="connsiteY13" fmla="*/ 306168 h 637849"/>
              <a:gd name="connsiteX14" fmla="*/ 0 w 2555833"/>
              <a:gd name="connsiteY14" fmla="*/ 0 h 63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5833" h="637849" extrusionOk="0">
                <a:moveTo>
                  <a:pt x="0" y="0"/>
                </a:moveTo>
                <a:cubicBezTo>
                  <a:pt x="213129" y="-40265"/>
                  <a:pt x="337609" y="11493"/>
                  <a:pt x="485608" y="0"/>
                </a:cubicBezTo>
                <a:cubicBezTo>
                  <a:pt x="633607" y="-11493"/>
                  <a:pt x="726175" y="43516"/>
                  <a:pt x="920100" y="0"/>
                </a:cubicBezTo>
                <a:cubicBezTo>
                  <a:pt x="1114025" y="-43516"/>
                  <a:pt x="1260785" y="8124"/>
                  <a:pt x="1482383" y="0"/>
                </a:cubicBezTo>
                <a:cubicBezTo>
                  <a:pt x="1703981" y="-8124"/>
                  <a:pt x="1843964" y="25861"/>
                  <a:pt x="1967991" y="0"/>
                </a:cubicBezTo>
                <a:cubicBezTo>
                  <a:pt x="2092018" y="-25861"/>
                  <a:pt x="2375734" y="60661"/>
                  <a:pt x="2555833" y="0"/>
                </a:cubicBezTo>
                <a:cubicBezTo>
                  <a:pt x="2576355" y="66577"/>
                  <a:pt x="2516548" y="220372"/>
                  <a:pt x="2555833" y="331681"/>
                </a:cubicBezTo>
                <a:cubicBezTo>
                  <a:pt x="2595118" y="442990"/>
                  <a:pt x="2536647" y="550123"/>
                  <a:pt x="2555833" y="637849"/>
                </a:cubicBezTo>
                <a:cubicBezTo>
                  <a:pt x="2372609" y="652142"/>
                  <a:pt x="2170741" y="606751"/>
                  <a:pt x="2044666" y="637849"/>
                </a:cubicBezTo>
                <a:cubicBezTo>
                  <a:pt x="1918591" y="668947"/>
                  <a:pt x="1717643" y="595867"/>
                  <a:pt x="1610175" y="637849"/>
                </a:cubicBezTo>
                <a:cubicBezTo>
                  <a:pt x="1502707" y="679831"/>
                  <a:pt x="1276032" y="624881"/>
                  <a:pt x="1099008" y="637849"/>
                </a:cubicBezTo>
                <a:cubicBezTo>
                  <a:pt x="921984" y="650817"/>
                  <a:pt x="726661" y="610565"/>
                  <a:pt x="587842" y="637849"/>
                </a:cubicBezTo>
                <a:cubicBezTo>
                  <a:pt x="449023" y="665133"/>
                  <a:pt x="136329" y="595978"/>
                  <a:pt x="0" y="637849"/>
                </a:cubicBezTo>
                <a:cubicBezTo>
                  <a:pt x="-2290" y="472278"/>
                  <a:pt x="17395" y="468805"/>
                  <a:pt x="0" y="306168"/>
                </a:cubicBezTo>
                <a:cubicBezTo>
                  <a:pt x="-17395" y="143531"/>
                  <a:pt x="14593" y="134345"/>
                  <a:pt x="0" y="0"/>
                </a:cubicBezTo>
                <a:close/>
              </a:path>
            </a:pathLst>
          </a:custGeom>
          <a:noFill/>
          <a:ln w="38100">
            <a:solidFill>
              <a:schemeClr val="accent3">
                <a:lumMod val="75000"/>
              </a:schemeClr>
            </a:solidFill>
            <a:prstDash val="sysDot"/>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72000" tIns="72000" rIns="72000" bIns="72000" rtlCol="0">
            <a:spAutoFit/>
          </a:bodyPr>
          <a:lstStyle/>
          <a:p>
            <a:pPr algn="ctr"/>
            <a:r>
              <a:rPr lang="en-US" sz="3200" b="1" dirty="0">
                <a:solidFill>
                  <a:schemeClr val="accent3">
                    <a:lumMod val="50000"/>
                  </a:schemeClr>
                </a:solidFill>
              </a:rPr>
              <a:t>VẬN DỤNG</a:t>
            </a:r>
            <a:endParaRPr lang="en-VN" sz="3200" b="1" dirty="0">
              <a:solidFill>
                <a:schemeClr val="accent3">
                  <a:lumMod val="50000"/>
                </a:schemeClr>
              </a:solidFill>
            </a:endParaRPr>
          </a:p>
        </p:txBody>
      </p:sp>
      <p:sp>
        <p:nvSpPr>
          <p:cNvPr id="7" name="TextBox 6">
            <a:extLst>
              <a:ext uri="{FF2B5EF4-FFF2-40B4-BE49-F238E27FC236}">
                <a16:creationId xmlns:a16="http://schemas.microsoft.com/office/drawing/2014/main" id="{5FCF9051-F376-5ABD-74EE-233F2122884D}"/>
              </a:ext>
            </a:extLst>
          </p:cNvPr>
          <p:cNvSpPr txBox="1"/>
          <p:nvPr/>
        </p:nvSpPr>
        <p:spPr>
          <a:xfrm>
            <a:off x="1383750" y="1797285"/>
            <a:ext cx="6915338" cy="1045223"/>
          </a:xfrm>
          <a:prstGeom prst="rect">
            <a:avLst/>
          </a:prstGeom>
          <a:noFill/>
        </p:spPr>
        <p:txBody>
          <a:bodyPr wrap="square">
            <a:spAutoFit/>
          </a:bodyPr>
          <a:lstStyle/>
          <a:p>
            <a:pPr algn="just">
              <a:lnSpc>
                <a:spcPct val="150000"/>
              </a:lnSpc>
              <a:spcAft>
                <a:spcPts val="1000"/>
              </a:spcAft>
            </a:pP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Qua bài thơ </a:t>
            </a:r>
            <a:r>
              <a:rPr lang="vi-VN" sz="2200" b="1" i="1" dirty="0">
                <a:solidFill>
                  <a:srgbClr val="080808"/>
                </a:solidFill>
                <a:latin typeface="Arial" panose="020B0604020202020204" pitchFamily="34" charset="0"/>
                <a:ea typeface="Calibri" panose="020F0502020204030204" pitchFamily="34" charset="0"/>
                <a:cs typeface="Arial" panose="020B0604020202020204" pitchFamily="34" charset="0"/>
              </a:rPr>
              <a:t>Thu điếu</a:t>
            </a: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 em cảm nhận được điều gì về tâm hồn tác giả? Hãy viết đoạn văn ngắn để trình bày.</a:t>
            </a:r>
            <a:endParaRPr lang="en-VN" sz="2200" b="1" i="1"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oy, vector graphics&#10;&#10;Description automatically generated">
            <a:extLst>
              <a:ext uri="{FF2B5EF4-FFF2-40B4-BE49-F238E27FC236}">
                <a16:creationId xmlns:a16="http://schemas.microsoft.com/office/drawing/2014/main" id="{AECD539B-E772-C0ED-8089-1B6AEC4A4E4E}"/>
              </a:ext>
            </a:extLst>
          </p:cNvPr>
          <p:cNvPicPr>
            <a:picLocks noChangeAspect="1"/>
          </p:cNvPicPr>
          <p:nvPr/>
        </p:nvPicPr>
        <p:blipFill>
          <a:blip r:embed="rId3"/>
          <a:stretch>
            <a:fillRect/>
          </a:stretch>
        </p:blipFill>
        <p:spPr>
          <a:xfrm>
            <a:off x="5012871" y="2571750"/>
            <a:ext cx="2747379" cy="274737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6" name="TextBox 5">
            <a:extLst>
              <a:ext uri="{FF2B5EF4-FFF2-40B4-BE49-F238E27FC236}">
                <a16:creationId xmlns:a16="http://schemas.microsoft.com/office/drawing/2014/main" id="{0E387177-6432-F3DC-F404-D2123B890053}"/>
              </a:ext>
            </a:extLst>
          </p:cNvPr>
          <p:cNvSpPr txBox="1"/>
          <p:nvPr/>
        </p:nvSpPr>
        <p:spPr>
          <a:xfrm>
            <a:off x="1157749" y="264074"/>
            <a:ext cx="6828501" cy="577850"/>
          </a:xfrm>
          <a:prstGeom prst="rect">
            <a:avLst/>
          </a:prstGeom>
          <a:noFill/>
        </p:spPr>
        <p:txBody>
          <a:bodyPr wrap="square">
            <a:spAutoFit/>
          </a:bodyPr>
          <a:lstStyle/>
          <a:p>
            <a:pPr lvl="0" algn="ctr">
              <a:lnSpc>
                <a:spcPct val="150000"/>
              </a:lnSpc>
              <a:spcAft>
                <a:spcPts val="800"/>
              </a:spcAft>
            </a:pPr>
            <a:r>
              <a:rPr lang="en-US" sz="2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Gợi</a:t>
            </a:r>
            <a:r>
              <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ý</a:t>
            </a:r>
            <a:r>
              <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đoạn</a:t>
            </a:r>
            <a:r>
              <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văn</a:t>
            </a:r>
            <a:endParaRPr lang="en-VN" sz="24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Google Shape;48;p2">
            <a:extLst>
              <a:ext uri="{FF2B5EF4-FFF2-40B4-BE49-F238E27FC236}">
                <a16:creationId xmlns:a16="http://schemas.microsoft.com/office/drawing/2014/main" id="{0859497A-90D5-6551-D506-9B2FAE9C7E73}"/>
              </a:ext>
            </a:extLst>
          </p:cNvPr>
          <p:cNvSpPr/>
          <p:nvPr/>
        </p:nvSpPr>
        <p:spPr>
          <a:xfrm>
            <a:off x="675401" y="1071319"/>
            <a:ext cx="1813978" cy="546059"/>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b="1" dirty="0">
                <a:solidFill>
                  <a:srgbClr val="080808"/>
                </a:solidFill>
                <a:latin typeface="Arial" panose="020B0604020202020204" pitchFamily="34" charset="0"/>
                <a:cs typeface="Arial" panose="020B0604020202020204" pitchFamily="34" charset="0"/>
              </a:rPr>
              <a:t>Mở đoạn</a:t>
            </a:r>
          </a:p>
        </p:txBody>
      </p:sp>
      <p:sp>
        <p:nvSpPr>
          <p:cNvPr id="8" name="Google Shape;48;p2">
            <a:extLst>
              <a:ext uri="{FF2B5EF4-FFF2-40B4-BE49-F238E27FC236}">
                <a16:creationId xmlns:a16="http://schemas.microsoft.com/office/drawing/2014/main" id="{07295908-F0D2-7E36-18E5-8352BA62D76A}"/>
              </a:ext>
            </a:extLst>
          </p:cNvPr>
          <p:cNvSpPr/>
          <p:nvPr/>
        </p:nvSpPr>
        <p:spPr>
          <a:xfrm>
            <a:off x="3796365" y="1071319"/>
            <a:ext cx="1665568" cy="546059"/>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b="1" dirty="0">
                <a:solidFill>
                  <a:srgbClr val="080808"/>
                </a:solidFill>
                <a:latin typeface="Arial" panose="020B0604020202020204" pitchFamily="34" charset="0"/>
                <a:cs typeface="Arial" panose="020B0604020202020204" pitchFamily="34" charset="0"/>
              </a:rPr>
              <a:t>Thân đoạn</a:t>
            </a:r>
          </a:p>
        </p:txBody>
      </p:sp>
      <p:sp>
        <p:nvSpPr>
          <p:cNvPr id="9" name="Google Shape;48;p2">
            <a:extLst>
              <a:ext uri="{FF2B5EF4-FFF2-40B4-BE49-F238E27FC236}">
                <a16:creationId xmlns:a16="http://schemas.microsoft.com/office/drawing/2014/main" id="{C2C27C7C-E384-0A64-9D57-DFBB986F803C}"/>
              </a:ext>
            </a:extLst>
          </p:cNvPr>
          <p:cNvSpPr/>
          <p:nvPr/>
        </p:nvSpPr>
        <p:spPr>
          <a:xfrm>
            <a:off x="6800850" y="1071319"/>
            <a:ext cx="1699681" cy="546059"/>
          </a:xfrm>
          <a:prstGeom prst="roundRect">
            <a:avLst>
              <a:gd name="adj" fmla="val 9908"/>
            </a:avLst>
          </a:prstGeom>
          <a:solidFill>
            <a:schemeClr val="accent3">
              <a:lumMod val="20000"/>
              <a:lumOff val="80000"/>
            </a:schemeClr>
          </a:solidFill>
          <a:ln w="19050" cap="flat" cmpd="sng">
            <a:solidFill>
              <a:schemeClr val="accent4">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accent4">
                  <a:lumMod val="75000"/>
                </a:schemeClr>
              </a:buClr>
            </a:pPr>
            <a:r>
              <a:rPr lang="en-VN" sz="2000" b="1" dirty="0">
                <a:solidFill>
                  <a:srgbClr val="080808"/>
                </a:solidFill>
                <a:latin typeface="Arial" panose="020B0604020202020204" pitchFamily="34" charset="0"/>
                <a:cs typeface="Arial" panose="020B0604020202020204" pitchFamily="34" charset="0"/>
              </a:rPr>
              <a:t>Kết đoạn</a:t>
            </a:r>
          </a:p>
        </p:txBody>
      </p:sp>
      <p:sp>
        <p:nvSpPr>
          <p:cNvPr id="10" name="TextBox 9">
            <a:extLst>
              <a:ext uri="{FF2B5EF4-FFF2-40B4-BE49-F238E27FC236}">
                <a16:creationId xmlns:a16="http://schemas.microsoft.com/office/drawing/2014/main" id="{B9E716A0-FE11-FAE2-5BEE-069399329273}"/>
              </a:ext>
            </a:extLst>
          </p:cNvPr>
          <p:cNvSpPr txBox="1"/>
          <p:nvPr/>
        </p:nvSpPr>
        <p:spPr>
          <a:xfrm>
            <a:off x="569264" y="1846773"/>
            <a:ext cx="2026252" cy="1287532"/>
          </a:xfrm>
          <a:prstGeom prst="rect">
            <a:avLst/>
          </a:prstGeom>
          <a:noFill/>
        </p:spPr>
        <p:txBody>
          <a:bodyPr wrap="square">
            <a:spAutoFit/>
          </a:bodyPr>
          <a:lstStyle/>
          <a:p>
            <a:pPr lvl="0" algn="just">
              <a:lnSpc>
                <a:spcPct val="150000"/>
              </a:lnSpc>
              <a:spcAft>
                <a:spcPts val="1000"/>
              </a:spcAft>
              <a:tabLst>
                <a:tab pos="291465" algn="l"/>
              </a:tabLst>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Giới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thiệu</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khái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quát</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về</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giả</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và</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bài</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thơ</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b="1" i="1" dirty="0">
                <a:solidFill>
                  <a:srgbClr val="080808"/>
                </a:solidFill>
                <a:latin typeface="Arial" panose="020B0604020202020204" pitchFamily="34" charset="0"/>
                <a:ea typeface="Calibri" panose="020F0502020204030204" pitchFamily="34" charset="0"/>
                <a:cs typeface="Arial" panose="020B0604020202020204" pitchFamily="34" charset="0"/>
              </a:rPr>
              <a:t>Thu </a:t>
            </a:r>
            <a:r>
              <a:rPr lang="en-US" sz="1800" b="1" i="1" dirty="0" err="1">
                <a:solidFill>
                  <a:srgbClr val="080808"/>
                </a:solidFill>
                <a:latin typeface="Arial" panose="020B0604020202020204" pitchFamily="34" charset="0"/>
                <a:ea typeface="Calibri" panose="020F0502020204030204" pitchFamily="34" charset="0"/>
                <a:cs typeface="Arial" panose="020B0604020202020204" pitchFamily="34" charset="0"/>
              </a:rPr>
              <a:t>điếu</a:t>
            </a:r>
            <a:endParaRPr lang="en-VN"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F9C8E2-24A3-743A-BCA0-93F00D2A3C3A}"/>
              </a:ext>
            </a:extLst>
          </p:cNvPr>
          <p:cNvSpPr txBox="1"/>
          <p:nvPr/>
        </p:nvSpPr>
        <p:spPr>
          <a:xfrm>
            <a:off x="2875763" y="1817016"/>
            <a:ext cx="3271944" cy="2534027"/>
          </a:xfrm>
          <a:prstGeom prst="rect">
            <a:avLst/>
          </a:prstGeom>
          <a:noFill/>
        </p:spPr>
        <p:txBody>
          <a:bodyPr wrap="square">
            <a:spAutoFit/>
          </a:bodyPr>
          <a:lstStyle/>
          <a:p>
            <a:pPr marL="342900" lvl="0" indent="-342900" algn="just">
              <a:lnSpc>
                <a:spcPct val="150000"/>
              </a:lnSpc>
              <a:buClr>
                <a:srgbClr val="080808"/>
              </a:buClr>
              <a:buFont typeface="Wingdings" panose="05000000000000000000" pitchFamily="2" charset="2"/>
              <a:buChar char="§"/>
              <a:tabLst>
                <a:tab pos="291465" algn="l"/>
              </a:tabLst>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Tình yêu thiên nhiên, yêu quê hương đất nước sâu sắc qua cảm nhận tinh tế về vẻ đẹp trời thu</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buClr>
                <a:srgbClr val="080808"/>
              </a:buClr>
              <a:buFont typeface="Wingdings" panose="05000000000000000000" pitchFamily="2" charset="2"/>
              <a:buChar char="§"/>
              <a:tabLst>
                <a:tab pos="291465" algn="l"/>
              </a:tabLst>
            </a:pP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Cảm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hứng</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thế</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sự</a:t>
            </a:r>
            <a:endParaRPr lang="en-US" sz="1800"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Clr>
                <a:srgbClr val="080808"/>
              </a:buClr>
              <a:buFont typeface="Wingdings" panose="05000000000000000000" pitchFamily="2" charset="2"/>
              <a:buChar char="§"/>
              <a:tabLst>
                <a:tab pos="291465" algn="l"/>
              </a:tabLst>
            </a:pP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Nghệ</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thuật</a:t>
            </a:r>
            <a:endParaRPr lang="en-VN"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2097A53-CC5B-7A21-21E0-B42287BC7551}"/>
              </a:ext>
            </a:extLst>
          </p:cNvPr>
          <p:cNvSpPr txBox="1"/>
          <p:nvPr/>
        </p:nvSpPr>
        <p:spPr>
          <a:xfrm>
            <a:off x="6534091" y="1817015"/>
            <a:ext cx="2214699" cy="2118529"/>
          </a:xfrm>
          <a:prstGeom prst="rect">
            <a:avLst/>
          </a:prstGeom>
          <a:noFill/>
        </p:spPr>
        <p:txBody>
          <a:bodyPr wrap="square">
            <a:spAutoFit/>
          </a:bodyPr>
          <a:lstStyle/>
          <a:p>
            <a:pPr lvl="0" algn="just">
              <a:lnSpc>
                <a:spcPct val="150000"/>
              </a:lnSpc>
              <a:spcAft>
                <a:spcPts val="1000"/>
              </a:spcAft>
              <a:tabLst>
                <a:tab pos="291465" algn="l"/>
              </a:tabLst>
            </a:pP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Khẳng định lại tài năng, tình yêu quê hương cũng như trăn trở của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tác</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80808"/>
                </a:solidFill>
                <a:latin typeface="Arial" panose="020B0604020202020204" pitchFamily="34" charset="0"/>
                <a:ea typeface="Calibri" panose="020F0502020204030204" pitchFamily="34" charset="0"/>
                <a:cs typeface="Arial" panose="020B0604020202020204" pitchFamily="34" charset="0"/>
              </a:rPr>
              <a:t>giả</a:t>
            </a:r>
            <a:r>
              <a:rPr lang="en-US" sz="18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vi-VN" sz="1800" dirty="0">
                <a:solidFill>
                  <a:srgbClr val="080808"/>
                </a:solidFill>
                <a:latin typeface="Arial" panose="020B0604020202020204" pitchFamily="34" charset="0"/>
                <a:ea typeface="Calibri" panose="020F0502020204030204" pitchFamily="34" charset="0"/>
                <a:cs typeface="Arial" panose="020B0604020202020204" pitchFamily="34" charset="0"/>
              </a:rPr>
              <a:t>trước thời cuộc.</a:t>
            </a:r>
            <a:endParaRPr lang="en-VN" sz="1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4C66A6F2-BEDF-BE60-BE84-5DC3DBC40569}"/>
              </a:ext>
            </a:extLst>
          </p:cNvPr>
          <p:cNvCxnSpPr>
            <a:cxnSpLocks/>
            <a:endCxn id="8" idx="1"/>
          </p:cNvCxnSpPr>
          <p:nvPr/>
        </p:nvCxnSpPr>
        <p:spPr>
          <a:xfrm>
            <a:off x="2489379" y="1344349"/>
            <a:ext cx="1306986" cy="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5632D1-9955-A8AA-8E87-2BEEDAF388D8}"/>
              </a:ext>
            </a:extLst>
          </p:cNvPr>
          <p:cNvCxnSpPr>
            <a:cxnSpLocks/>
            <a:stCxn id="8" idx="3"/>
          </p:cNvCxnSpPr>
          <p:nvPr/>
        </p:nvCxnSpPr>
        <p:spPr>
          <a:xfrm>
            <a:off x="5461933" y="1344349"/>
            <a:ext cx="1338917" cy="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dissolve">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dissolve">
                                      <p:cBhvr>
                                        <p:cTn id="38" dur="500"/>
                                        <p:tgtEl>
                                          <p:spTgt spid="1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dissolve">
                                      <p:cBhvr>
                                        <p:cTn id="43" dur="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dissolv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uiExpand="1" build="p"/>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 name="TextBox 15">
            <a:extLst>
              <a:ext uri="{FF2B5EF4-FFF2-40B4-BE49-F238E27FC236}">
                <a16:creationId xmlns:a16="http://schemas.microsoft.com/office/drawing/2014/main" id="{B9EA6B20-04D0-BC8C-93AB-A890A4487D13}"/>
              </a:ext>
            </a:extLst>
          </p:cNvPr>
          <p:cNvSpPr txBox="1"/>
          <p:nvPr/>
        </p:nvSpPr>
        <p:spPr>
          <a:xfrm>
            <a:off x="2225789" y="522049"/>
            <a:ext cx="4692422" cy="739754"/>
          </a:xfrm>
          <a:prstGeom prst="rect">
            <a:avLst/>
          </a:prstGeom>
          <a:noFill/>
        </p:spPr>
        <p:txBody>
          <a:bodyPr wrap="square" rtlCol="0">
            <a:spAutoFit/>
          </a:bodyPr>
          <a:lstStyle/>
          <a:p>
            <a:pPr algn="ctr">
              <a:lnSpc>
                <a:spcPct val="150000"/>
              </a:lnSpc>
            </a:pPr>
            <a:r>
              <a:rPr lang="en-US" sz="3200" b="1" dirty="0">
                <a:solidFill>
                  <a:schemeClr val="accent3">
                    <a:lumMod val="50000"/>
                  </a:schemeClr>
                </a:solidFill>
                <a:latin typeface="Arial" panose="020B0604020202020204" pitchFamily="34" charset="0"/>
                <a:cs typeface="Arial" panose="020B0604020202020204" pitchFamily="34" charset="0"/>
              </a:rPr>
              <a:t>HƯỚNG DẪN VỀ NHÀ</a:t>
            </a:r>
            <a:endParaRPr lang="en-VN" sz="3200" b="1" dirty="0">
              <a:solidFill>
                <a:schemeClr val="accent3">
                  <a:lumMod val="50000"/>
                </a:schemeClr>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8A3F6C1-D75B-B5C5-3541-E878AB856934}"/>
              </a:ext>
            </a:extLst>
          </p:cNvPr>
          <p:cNvGrpSpPr/>
          <p:nvPr/>
        </p:nvGrpSpPr>
        <p:grpSpPr>
          <a:xfrm>
            <a:off x="1052121" y="1543050"/>
            <a:ext cx="3307491" cy="2662022"/>
            <a:chOff x="2587160" y="4441181"/>
            <a:chExt cx="4815536" cy="3926941"/>
          </a:xfrm>
        </p:grpSpPr>
        <p:grpSp>
          <p:nvGrpSpPr>
            <p:cNvPr id="18" name="Group 8">
              <a:extLst>
                <a:ext uri="{FF2B5EF4-FFF2-40B4-BE49-F238E27FC236}">
                  <a16:creationId xmlns:a16="http://schemas.microsoft.com/office/drawing/2014/main" id="{CC81CB74-E708-4F31-0F35-AAD63AB4782A}"/>
                </a:ext>
              </a:extLst>
            </p:cNvPr>
            <p:cNvGrpSpPr/>
            <p:nvPr/>
          </p:nvGrpSpPr>
          <p:grpSpPr>
            <a:xfrm>
              <a:off x="2587160" y="4441181"/>
              <a:ext cx="4815536" cy="3926941"/>
              <a:chOff x="0" y="1161055"/>
              <a:chExt cx="7575990" cy="7687643"/>
            </a:xfrm>
          </p:grpSpPr>
          <p:sp>
            <p:nvSpPr>
              <p:cNvPr id="20" name="Freeform 9">
                <a:extLst>
                  <a:ext uri="{FF2B5EF4-FFF2-40B4-BE49-F238E27FC236}">
                    <a16:creationId xmlns:a16="http://schemas.microsoft.com/office/drawing/2014/main" id="{1C397062-67BA-55E7-8833-7EB0B72E7CA5}"/>
                  </a:ext>
                </a:extLst>
              </p:cNvPr>
              <p:cNvSpPr/>
              <p:nvPr/>
            </p:nvSpPr>
            <p:spPr>
              <a:xfrm>
                <a:off x="0" y="1161055"/>
                <a:ext cx="7575990" cy="7687643"/>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chemeClr val="accent3">
                  <a:lumMod val="20000"/>
                  <a:lumOff val="80000"/>
                </a:schemeClr>
              </a:solidFill>
              <a:ln>
                <a:solidFill>
                  <a:schemeClr val="accent3">
                    <a:lumMod val="75000"/>
                  </a:schemeClr>
                </a:solidFill>
              </a:ln>
            </p:spPr>
            <p:txBody>
              <a:bodyPr/>
              <a:lstStyle/>
              <a:p>
                <a:endParaRPr lang="en-US" dirty="0"/>
              </a:p>
            </p:txBody>
          </p:sp>
        </p:grpSp>
        <p:sp>
          <p:nvSpPr>
            <p:cNvPr id="19" name="TextBox 18">
              <a:extLst>
                <a:ext uri="{FF2B5EF4-FFF2-40B4-BE49-F238E27FC236}">
                  <a16:creationId xmlns:a16="http://schemas.microsoft.com/office/drawing/2014/main" id="{F607A665-A759-F4F7-458B-F78CB6777BB8}"/>
                </a:ext>
              </a:extLst>
            </p:cNvPr>
            <p:cNvSpPr txBox="1"/>
            <p:nvPr/>
          </p:nvSpPr>
          <p:spPr>
            <a:xfrm>
              <a:off x="2741523" y="5549204"/>
              <a:ext cx="4506809" cy="1541884"/>
            </a:xfrm>
            <a:prstGeom prst="rect">
              <a:avLst/>
            </a:prstGeom>
            <a:noFill/>
          </p:spPr>
          <p:txBody>
            <a:bodyPr wrap="square">
              <a:spAutoFit/>
            </a:bodyPr>
            <a:lstStyle/>
            <a:p>
              <a:pPr algn="ctr">
                <a:lnSpc>
                  <a:spcPct val="150000"/>
                </a:lnSpc>
              </a:pPr>
              <a:r>
                <a:rPr lang="en-US" sz="2200" dirty="0">
                  <a:latin typeface="Arial" panose="020B0604020202020204" pitchFamily="34" charset="0"/>
                  <a:cs typeface="Arial" panose="020B0604020202020204" pitchFamily="34" charset="0"/>
                </a:rPr>
                <a:t>Ôn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bài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Thu </a:t>
              </a:r>
              <a:r>
                <a:rPr lang="en-US" sz="2200" b="1" i="1" dirty="0" err="1">
                  <a:latin typeface="Arial" panose="020B0604020202020204" pitchFamily="34" charset="0"/>
                  <a:cs typeface="Arial" panose="020B0604020202020204" pitchFamily="34" charset="0"/>
                </a:rPr>
                <a:t>điếu</a:t>
              </a:r>
              <a:endParaRPr lang="en-US" sz="2200" b="1" i="1" dirty="0">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483FF2AC-E35A-CCD2-D6B7-A5E04C4C86C7}"/>
              </a:ext>
            </a:extLst>
          </p:cNvPr>
          <p:cNvGrpSpPr/>
          <p:nvPr/>
        </p:nvGrpSpPr>
        <p:grpSpPr>
          <a:xfrm>
            <a:off x="4890411" y="1543050"/>
            <a:ext cx="3307491" cy="2662022"/>
            <a:chOff x="2587160" y="4441181"/>
            <a:chExt cx="4815536" cy="3926941"/>
          </a:xfrm>
        </p:grpSpPr>
        <p:grpSp>
          <p:nvGrpSpPr>
            <p:cNvPr id="26" name="Group 8">
              <a:extLst>
                <a:ext uri="{FF2B5EF4-FFF2-40B4-BE49-F238E27FC236}">
                  <a16:creationId xmlns:a16="http://schemas.microsoft.com/office/drawing/2014/main" id="{EB8AA17F-BF8C-9A68-B7C8-27FFC1C6D795}"/>
                </a:ext>
              </a:extLst>
            </p:cNvPr>
            <p:cNvGrpSpPr/>
            <p:nvPr/>
          </p:nvGrpSpPr>
          <p:grpSpPr>
            <a:xfrm>
              <a:off x="2587160" y="4441181"/>
              <a:ext cx="4815536" cy="3926941"/>
              <a:chOff x="0" y="1161055"/>
              <a:chExt cx="7575990" cy="7687643"/>
            </a:xfrm>
          </p:grpSpPr>
          <p:sp>
            <p:nvSpPr>
              <p:cNvPr id="28" name="Freeform 9">
                <a:extLst>
                  <a:ext uri="{FF2B5EF4-FFF2-40B4-BE49-F238E27FC236}">
                    <a16:creationId xmlns:a16="http://schemas.microsoft.com/office/drawing/2014/main" id="{F4348998-D83D-431E-B7E2-BCAF03E36F53}"/>
                  </a:ext>
                </a:extLst>
              </p:cNvPr>
              <p:cNvSpPr/>
              <p:nvPr/>
            </p:nvSpPr>
            <p:spPr>
              <a:xfrm>
                <a:off x="0" y="1161055"/>
                <a:ext cx="7575990" cy="7687643"/>
              </a:xfrm>
              <a:custGeom>
                <a:avLst/>
                <a:gdLst/>
                <a:ahLst/>
                <a:cxnLst/>
                <a:rect l="l" t="t" r="r" b="b"/>
                <a:pathLst>
                  <a:path w="9955835" h="8848698">
                    <a:moveTo>
                      <a:pt x="9651035" y="0"/>
                    </a:moveTo>
                    <a:lnTo>
                      <a:pt x="304800" y="0"/>
                    </a:lnTo>
                    <a:cubicBezTo>
                      <a:pt x="135890" y="0"/>
                      <a:pt x="0" y="135890"/>
                      <a:pt x="0" y="304800"/>
                    </a:cubicBezTo>
                    <a:lnTo>
                      <a:pt x="0" y="8543898"/>
                    </a:lnTo>
                    <a:cubicBezTo>
                      <a:pt x="0" y="8712808"/>
                      <a:pt x="135890" y="8848698"/>
                      <a:pt x="304800" y="8848698"/>
                    </a:cubicBezTo>
                    <a:lnTo>
                      <a:pt x="9651035" y="8848698"/>
                    </a:lnTo>
                    <a:cubicBezTo>
                      <a:pt x="9819945" y="8848698"/>
                      <a:pt x="9955835" y="8712808"/>
                      <a:pt x="9955835" y="8543898"/>
                    </a:cubicBezTo>
                    <a:lnTo>
                      <a:pt x="9955835" y="304800"/>
                    </a:lnTo>
                    <a:cubicBezTo>
                      <a:pt x="9955835" y="135890"/>
                      <a:pt x="9819945" y="0"/>
                      <a:pt x="9651035" y="0"/>
                    </a:cubicBezTo>
                    <a:close/>
                  </a:path>
                </a:pathLst>
              </a:custGeom>
              <a:solidFill>
                <a:schemeClr val="accent3">
                  <a:lumMod val="20000"/>
                  <a:lumOff val="80000"/>
                </a:schemeClr>
              </a:solidFill>
              <a:ln>
                <a:solidFill>
                  <a:schemeClr val="accent3">
                    <a:lumMod val="75000"/>
                  </a:schemeClr>
                </a:solidFill>
              </a:ln>
            </p:spPr>
            <p:txBody>
              <a:bodyPr/>
              <a:lstStyle/>
              <a:p>
                <a:endParaRPr lang="en-US" dirty="0"/>
              </a:p>
            </p:txBody>
          </p:sp>
        </p:grpSp>
        <p:sp>
          <p:nvSpPr>
            <p:cNvPr id="27" name="TextBox 26">
              <a:extLst>
                <a:ext uri="{FF2B5EF4-FFF2-40B4-BE49-F238E27FC236}">
                  <a16:creationId xmlns:a16="http://schemas.microsoft.com/office/drawing/2014/main" id="{B47DED84-D4CC-6099-9692-B41E15FBE1E2}"/>
                </a:ext>
              </a:extLst>
            </p:cNvPr>
            <p:cNvSpPr txBox="1"/>
            <p:nvPr/>
          </p:nvSpPr>
          <p:spPr>
            <a:xfrm>
              <a:off x="2587160" y="5549204"/>
              <a:ext cx="4815536" cy="1541884"/>
            </a:xfrm>
            <a:prstGeom prst="rect">
              <a:avLst/>
            </a:prstGeom>
            <a:noFill/>
          </p:spPr>
          <p:txBody>
            <a:bodyPr wrap="square">
              <a:spAutoFit/>
            </a:bodyPr>
            <a:lstStyle/>
            <a:p>
              <a:pPr algn="ctr">
                <a:lnSpc>
                  <a:spcPct val="150000"/>
                </a:lnSpc>
              </a:pPr>
              <a:r>
                <a:rPr lang="vi-VN" sz="2200" dirty="0">
                  <a:latin typeface="Arial" panose="020B0604020202020204" pitchFamily="34" charset="0"/>
                  <a:cs typeface="Arial" panose="020B0604020202020204" pitchFamily="34" charset="0"/>
                </a:rPr>
                <a:t>Soạn bài</a:t>
              </a:r>
              <a:endParaRPr lang="en-US" sz="2200" dirty="0">
                <a:latin typeface="Arial" panose="020B0604020202020204" pitchFamily="34" charset="0"/>
                <a:cs typeface="Arial" panose="020B0604020202020204" pitchFamily="34" charset="0"/>
              </a:endParaRPr>
            </a:p>
            <a:p>
              <a:pPr algn="ctr">
                <a:lnSpc>
                  <a:spcPct val="150000"/>
                </a:lnSpc>
              </a:pPr>
              <a:r>
                <a:rPr lang="vi-VN" sz="2200" b="1" i="1" dirty="0">
                  <a:latin typeface="Arial" panose="020B0604020202020204" pitchFamily="34" charset="0"/>
                  <a:cs typeface="Arial" panose="020B0604020202020204" pitchFamily="34" charset="0"/>
                </a:rPr>
                <a:t>Thiên trường vãn vọng</a:t>
              </a:r>
              <a:endParaRPr lang="en-US" sz="2200" b="1" i="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6" name="TextBox 5">
            <a:extLst>
              <a:ext uri="{FF2B5EF4-FFF2-40B4-BE49-F238E27FC236}">
                <a16:creationId xmlns:a16="http://schemas.microsoft.com/office/drawing/2014/main" id="{59016D6A-05D9-23A7-2942-1DFAC158CAFD}"/>
              </a:ext>
            </a:extLst>
          </p:cNvPr>
          <p:cNvSpPr txBox="1"/>
          <p:nvPr/>
        </p:nvSpPr>
        <p:spPr>
          <a:xfrm>
            <a:off x="879702" y="1653122"/>
            <a:ext cx="7384596" cy="1651671"/>
          </a:xfrm>
          <a:prstGeom prst="rect">
            <a:avLst/>
          </a:prstGeom>
          <a:noFill/>
        </p:spPr>
        <p:txBody>
          <a:bodyPr wrap="square" rtlCol="0">
            <a:spAutoFit/>
          </a:bodyPr>
          <a:lstStyle/>
          <a:p>
            <a:pPr algn="ctr">
              <a:lnSpc>
                <a:spcPct val="150000"/>
              </a:lnSpc>
            </a:pPr>
            <a:r>
              <a:rPr lang="en-US" sz="3600" b="1" dirty="0">
                <a:solidFill>
                  <a:schemeClr val="accent3">
                    <a:lumMod val="50000"/>
                  </a:schemeClr>
                </a:solidFill>
                <a:latin typeface="Arial" panose="020B0604020202020204" pitchFamily="34" charset="0"/>
                <a:cs typeface="Arial" panose="020B0604020202020204" pitchFamily="34" charset="0"/>
              </a:rPr>
              <a:t>CẢM ƠN CÁC EM ĐÃ CHÚ Ý LẮNG NGHE!</a:t>
            </a:r>
            <a:endParaRPr lang="en-VN" sz="3600" b="1"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585662" y="478766"/>
            <a:ext cx="3095693" cy="553998"/>
          </a:xfrm>
          <a:prstGeom prst="rect">
            <a:avLst/>
          </a:prstGeom>
        </p:spPr>
        <p:txBody>
          <a:bodyPr wrap="square" lIns="0" tIns="0" rIns="0" bIns="0" rtlCol="0" anchor="t">
            <a:spAutoFit/>
          </a:bodyPr>
          <a:lstStyle/>
          <a:p>
            <a:pPr algn="just">
              <a:lnSpc>
                <a:spcPct val="150000"/>
              </a:lnSpc>
            </a:pPr>
            <a:r>
              <a:rPr lang="en-US" sz="2400" b="1" dirty="0">
                <a:solidFill>
                  <a:schemeClr val="accent4">
                    <a:lumMod val="75000"/>
                  </a:schemeClr>
                </a:solidFill>
                <a:latin typeface="Arial" panose="020B0604020202020204" pitchFamily="34" charset="0"/>
                <a:cs typeface="Arial" panose="020B0604020202020204" pitchFamily="34" charset="0"/>
              </a:rPr>
              <a:t>1. Giới thiệu bài học</a:t>
            </a:r>
          </a:p>
        </p:txBody>
      </p:sp>
      <p:sp>
        <p:nvSpPr>
          <p:cNvPr id="7" name="TextBox 8"/>
          <p:cNvSpPr txBox="1"/>
          <p:nvPr/>
        </p:nvSpPr>
        <p:spPr>
          <a:xfrm>
            <a:off x="487463" y="1649448"/>
            <a:ext cx="5223014" cy="2539157"/>
          </a:xfrm>
          <a:prstGeom prst="rect">
            <a:avLst/>
          </a:prstGeom>
        </p:spPr>
        <p:txBody>
          <a:bodyPr wrap="square" lIns="0" tIns="0" rIns="0" bIns="0" rtlCol="0" anchor="t">
            <a:spAutoFit/>
          </a:bodyPr>
          <a:lstStyle/>
          <a:p>
            <a:pPr algn="ctr">
              <a:lnSpc>
                <a:spcPct val="150000"/>
              </a:lnSpc>
            </a:pPr>
            <a:r>
              <a:rPr lang="en-US" sz="2200" b="1" u="sng" dirty="0" smtClean="0">
                <a:solidFill>
                  <a:srgbClr val="C00000"/>
                </a:solidFill>
                <a:latin typeface="Arial" panose="020B0604020202020204" pitchFamily="34" charset="0"/>
                <a:cs typeface="Arial" panose="020B0604020202020204" pitchFamily="34" charset="0"/>
              </a:rPr>
              <a:t>Em hãy trả lời các câu hỏi sau đây:</a:t>
            </a:r>
          </a:p>
          <a:p>
            <a:pPr marL="457200" indent="-457200" algn="just">
              <a:lnSpc>
                <a:spcPct val="150000"/>
              </a:lnSpc>
              <a:buFont typeface="Arial" panose="020B0604020202020204" pitchFamily="34" charset="0"/>
              <a:buChar char="•"/>
            </a:pPr>
            <a:r>
              <a:rPr lang="en-US" sz="2200" dirty="0">
                <a:latin typeface="Arial" panose="020B0604020202020204" pitchFamily="34" charset="0"/>
                <a:cs typeface="Arial" panose="020B0604020202020204" pitchFamily="34" charset="0"/>
              </a:rPr>
              <a:t>Đọc phần </a:t>
            </a:r>
            <a:r>
              <a:rPr lang="en-US" sz="2200" i="1" dirty="0">
                <a:latin typeface="Arial" panose="020B0604020202020204" pitchFamily="34" charset="0"/>
                <a:cs typeface="Arial" panose="020B0604020202020204" pitchFamily="34" charset="0"/>
              </a:rPr>
              <a:t>Giới thiệu bài học</a:t>
            </a:r>
            <a:r>
              <a:rPr lang="en-US" sz="2200" dirty="0">
                <a:latin typeface="Arial" panose="020B0604020202020204" pitchFamily="34" charset="0"/>
                <a:cs typeface="Arial" panose="020B0604020202020204" pitchFamily="34" charset="0"/>
              </a:rPr>
              <a:t>, khái quát chủ đề </a:t>
            </a:r>
            <a:r>
              <a:rPr lang="en-US" sz="2200" i="1" dirty="0">
                <a:latin typeface="Arial" panose="020B0604020202020204" pitchFamily="34" charset="0"/>
                <a:cs typeface="Arial" panose="020B0604020202020204" pitchFamily="34" charset="0"/>
              </a:rPr>
              <a:t>Vẻ đẹp cổ </a:t>
            </a:r>
            <a:r>
              <a:rPr lang="en-US" sz="2200" i="1" dirty="0" smtClean="0">
                <a:latin typeface="Arial" panose="020B0604020202020204" pitchFamily="34" charset="0"/>
                <a:cs typeface="Arial" panose="020B0604020202020204" pitchFamily="34" charset="0"/>
              </a:rPr>
              <a:t>điển</a:t>
            </a:r>
          </a:p>
          <a:p>
            <a:pPr marL="457200" indent="-457200" algn="just">
              <a:lnSpc>
                <a:spcPct val="150000"/>
              </a:lnSpc>
              <a:buFont typeface="Arial" panose="020B0604020202020204" pitchFamily="34" charset="0"/>
              <a:buChar char="•"/>
            </a:pPr>
            <a:r>
              <a:rPr lang="en-US" sz="2200" dirty="0" smtClean="0">
                <a:latin typeface="Arial" panose="020B0604020202020204" pitchFamily="34" charset="0"/>
                <a:cs typeface="Arial" panose="020B0604020202020204" pitchFamily="34" charset="0"/>
              </a:rPr>
              <a:t>Nêu </a:t>
            </a:r>
            <a:r>
              <a:rPr lang="en-US" sz="2200" dirty="0" smtClean="0">
                <a:solidFill>
                  <a:srgbClr val="000000"/>
                </a:solidFill>
                <a:latin typeface="Arial" panose="020B0604020202020204" pitchFamily="34" charset="0"/>
                <a:cs typeface="Arial" panose="020B0604020202020204" pitchFamily="34" charset="0"/>
              </a:rPr>
              <a:t>tên và thể loại các văn bản đọc chính và văn bản đọc kết nối chủ đề.</a:t>
            </a:r>
            <a:endParaRPr lang="en-US" sz="2200"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474974" y="1164779"/>
            <a:ext cx="2088113" cy="3174353"/>
          </a:xfrm>
          <a:prstGeom prst="rect">
            <a:avLst/>
          </a:prstGeom>
        </p:spPr>
      </p:pic>
    </p:spTree>
    <p:extLst>
      <p:ext uri="{BB962C8B-B14F-4D97-AF65-F5344CB8AC3E}">
        <p14:creationId xmlns:p14="http://schemas.microsoft.com/office/powerpoint/2010/main" val="27913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3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9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9861" y="563620"/>
            <a:ext cx="1817274" cy="1275937"/>
          </a:xfrm>
          <a:prstGeom prst="roundRect">
            <a:avLst/>
          </a:prstGeom>
          <a:solidFill>
            <a:schemeClr val="bg1"/>
          </a:solidFill>
          <a:ln>
            <a:solidFill>
              <a:srgbClr val="F8B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rgbClr val="080808"/>
                </a:solidFill>
                <a:latin typeface="Arial" panose="020B0604020202020204" pitchFamily="34" charset="0"/>
                <a:cs typeface="Arial" panose="020B0604020202020204" pitchFamily="34" charset="0"/>
              </a:rPr>
              <a:t>Chủ đề Vẻ đẹp cổ điển </a:t>
            </a:r>
            <a:endParaRPr lang="en-US" sz="1800" i="1" dirty="0">
              <a:solidFill>
                <a:srgbClr val="080808"/>
              </a:solidFill>
              <a:latin typeface="Arial" panose="020B0604020202020204" pitchFamily="34" charset="0"/>
              <a:cs typeface="Arial" panose="020B0604020202020204" pitchFamily="34" charset="0"/>
            </a:endParaRPr>
          </a:p>
        </p:txBody>
      </p:sp>
      <p:sp>
        <p:nvSpPr>
          <p:cNvPr id="5" name="Rounded Rectangle 4"/>
          <p:cNvSpPr/>
          <p:nvPr/>
        </p:nvSpPr>
        <p:spPr>
          <a:xfrm>
            <a:off x="2795943" y="372095"/>
            <a:ext cx="3080471" cy="1658985"/>
          </a:xfrm>
          <a:prstGeom prst="roundRect">
            <a:avLst>
              <a:gd name="adj" fmla="val 10831"/>
            </a:avLst>
          </a:prstGeom>
          <a:solidFill>
            <a:schemeClr val="bg1"/>
          </a:solidFill>
          <a:ln>
            <a:solidFill>
              <a:srgbClr val="F8B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rgbClr val="080808"/>
                </a:solidFill>
                <a:cs typeface="Arial" panose="020B0604020202020204" pitchFamily="34" charset="0"/>
              </a:rPr>
              <a:t>Bao </a:t>
            </a:r>
            <a:r>
              <a:rPr lang="vi-VN" sz="1800" dirty="0">
                <a:solidFill>
                  <a:srgbClr val="080808"/>
                </a:solidFill>
                <a:cs typeface="Arial" panose="020B0604020202020204" pitchFamily="34" charset="0"/>
              </a:rPr>
              <a:t>gồm các văn bản khám phá những vẻ đẹp cổ điển đặc sắc của nền văn học dân tộc</a:t>
            </a:r>
            <a:endParaRPr lang="en-US" sz="1800" i="1" dirty="0">
              <a:solidFill>
                <a:srgbClr val="080808"/>
              </a:solidFill>
              <a:latin typeface="Arial" panose="020B0604020202020204" pitchFamily="34" charset="0"/>
              <a:cs typeface="Arial" panose="020B0604020202020204" pitchFamily="34" charset="0"/>
            </a:endParaRPr>
          </a:p>
        </p:txBody>
      </p:sp>
      <p:sp>
        <p:nvSpPr>
          <p:cNvPr id="6" name="Rounded Rectangle 5"/>
          <p:cNvSpPr/>
          <p:nvPr/>
        </p:nvSpPr>
        <p:spPr>
          <a:xfrm>
            <a:off x="6585570" y="372095"/>
            <a:ext cx="2324678" cy="1658985"/>
          </a:xfrm>
          <a:prstGeom prst="roundRect">
            <a:avLst/>
          </a:prstGeom>
          <a:solidFill>
            <a:schemeClr val="bg1"/>
          </a:solidFill>
          <a:ln>
            <a:solidFill>
              <a:srgbClr val="F8B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rgbClr val="080808"/>
                </a:solidFill>
                <a:cs typeface="Arial" panose="020B0604020202020204" pitchFamily="34" charset="0"/>
              </a:rPr>
              <a:t>Ca </a:t>
            </a:r>
            <a:r>
              <a:rPr lang="vi-VN" sz="1800" dirty="0">
                <a:solidFill>
                  <a:srgbClr val="080808"/>
                </a:solidFill>
                <a:cs typeface="Arial" panose="020B0604020202020204" pitchFamily="34" charset="0"/>
              </a:rPr>
              <a:t>ngợi cảnh sắc quê hương và thể hiện bản sắc tâm hồn Việt</a:t>
            </a:r>
            <a:endParaRPr lang="en-US" sz="1800" i="1" dirty="0">
              <a:solidFill>
                <a:srgbClr val="080808"/>
              </a:solidFill>
              <a:latin typeface="Arial" panose="020B0604020202020204" pitchFamily="34" charset="0"/>
              <a:cs typeface="Arial" panose="020B0604020202020204" pitchFamily="34" charset="0"/>
            </a:endParaRPr>
          </a:p>
        </p:txBody>
      </p:sp>
      <p:sp>
        <p:nvSpPr>
          <p:cNvPr id="7" name="Right Arrow 6"/>
          <p:cNvSpPr/>
          <p:nvPr/>
        </p:nvSpPr>
        <p:spPr>
          <a:xfrm>
            <a:off x="2102485" y="842358"/>
            <a:ext cx="538108" cy="718458"/>
          </a:xfrm>
          <a:prstGeom prst="rightArrow">
            <a:avLst/>
          </a:prstGeom>
          <a:solidFill>
            <a:srgbClr val="F8B889"/>
          </a:solidFill>
          <a:ln>
            <a:solidFill>
              <a:srgbClr val="F8B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80808"/>
              </a:solidFill>
              <a:latin typeface="Arial" panose="020B0604020202020204" pitchFamily="34" charset="0"/>
              <a:cs typeface="Arial" panose="020B0604020202020204" pitchFamily="34" charset="0"/>
            </a:endParaRPr>
          </a:p>
        </p:txBody>
      </p:sp>
      <p:sp>
        <p:nvSpPr>
          <p:cNvPr id="8" name="Right Arrow 7"/>
          <p:cNvSpPr/>
          <p:nvPr/>
        </p:nvSpPr>
        <p:spPr>
          <a:xfrm>
            <a:off x="5961938" y="842358"/>
            <a:ext cx="538108" cy="718458"/>
          </a:xfrm>
          <a:prstGeom prst="rightArrow">
            <a:avLst/>
          </a:prstGeom>
          <a:solidFill>
            <a:srgbClr val="F8B889"/>
          </a:solidFill>
          <a:ln>
            <a:solidFill>
              <a:srgbClr val="F8B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80808"/>
              </a:solidFill>
              <a:latin typeface="Arial" panose="020B0604020202020204" pitchFamily="34" charset="0"/>
              <a:cs typeface="Arial" panose="020B0604020202020204" pitchFamily="34" charset="0"/>
            </a:endParaRPr>
          </a:p>
        </p:txBody>
      </p:sp>
      <p:sp>
        <p:nvSpPr>
          <p:cNvPr id="9" name="TextBox 8"/>
          <p:cNvSpPr txBox="1"/>
          <p:nvPr/>
        </p:nvSpPr>
        <p:spPr>
          <a:xfrm>
            <a:off x="648355" y="2182268"/>
            <a:ext cx="7871702" cy="415498"/>
          </a:xfrm>
          <a:prstGeom prst="rect">
            <a:avLst/>
          </a:prstGeom>
        </p:spPr>
        <p:txBody>
          <a:bodyPr wrap="square" lIns="0" tIns="0" rIns="0" bIns="0" rtlCol="0" anchor="t">
            <a:spAutoFit/>
          </a:bodyPr>
          <a:lstStyle/>
          <a:p>
            <a:pPr marL="342900" indent="-342900" algn="just">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Tên và thể loại của các </a:t>
            </a:r>
            <a:r>
              <a:rPr lang="en-US" sz="1800" dirty="0" smtClean="0">
                <a:solidFill>
                  <a:srgbClr val="000000"/>
                </a:solidFill>
                <a:latin typeface="Arial" panose="020B0604020202020204" pitchFamily="34" charset="0"/>
                <a:cs typeface="Arial" panose="020B0604020202020204" pitchFamily="34" charset="0"/>
              </a:rPr>
              <a:t>văn bản </a:t>
            </a:r>
            <a:r>
              <a:rPr lang="en-US" sz="1800" dirty="0">
                <a:solidFill>
                  <a:srgbClr val="000000"/>
                </a:solidFill>
                <a:latin typeface="Arial" panose="020B0604020202020204" pitchFamily="34" charset="0"/>
                <a:cs typeface="Arial" panose="020B0604020202020204" pitchFamily="34" charset="0"/>
              </a:rPr>
              <a:t>đọc chính và </a:t>
            </a:r>
            <a:r>
              <a:rPr lang="en-US" sz="1800" dirty="0" smtClean="0">
                <a:solidFill>
                  <a:srgbClr val="000000"/>
                </a:solidFill>
                <a:latin typeface="Arial" panose="020B0604020202020204" pitchFamily="34" charset="0"/>
                <a:cs typeface="Arial" panose="020B0604020202020204" pitchFamily="34" charset="0"/>
              </a:rPr>
              <a:t>văn bản đọc </a:t>
            </a:r>
            <a:r>
              <a:rPr lang="en-US" sz="1800" dirty="0">
                <a:solidFill>
                  <a:srgbClr val="000000"/>
                </a:solidFill>
                <a:latin typeface="Arial" panose="020B0604020202020204" pitchFamily="34" charset="0"/>
                <a:cs typeface="Arial" panose="020B0604020202020204" pitchFamily="34" charset="0"/>
              </a:rPr>
              <a:t>kết nối chủ đề:</a:t>
            </a:r>
          </a:p>
        </p:txBody>
      </p:sp>
      <p:graphicFrame>
        <p:nvGraphicFramePr>
          <p:cNvPr id="10" name="Table 9"/>
          <p:cNvGraphicFramePr>
            <a:graphicFrameLocks noGrp="1"/>
          </p:cNvGraphicFramePr>
          <p:nvPr>
            <p:extLst>
              <p:ext uri="{D42A27DB-BD31-4B8C-83A1-F6EECF244321}">
                <p14:modId xmlns:p14="http://schemas.microsoft.com/office/powerpoint/2010/main" val="3937005336"/>
              </p:ext>
            </p:extLst>
          </p:nvPr>
        </p:nvGraphicFramePr>
        <p:xfrm>
          <a:off x="731520" y="2688444"/>
          <a:ext cx="7982174" cy="2203024"/>
        </p:xfrm>
        <a:graphic>
          <a:graphicData uri="http://schemas.openxmlformats.org/drawingml/2006/table">
            <a:tbl>
              <a:tblPr firstRow="1" bandRow="1">
                <a:tableStyleId>{8799B23B-EC83-4686-B30A-512413B5E67A}</a:tableStyleId>
              </a:tblPr>
              <a:tblGrid>
                <a:gridCol w="3991087">
                  <a:extLst>
                    <a:ext uri="{9D8B030D-6E8A-4147-A177-3AD203B41FA5}">
                      <a16:colId xmlns:a16="http://schemas.microsoft.com/office/drawing/2014/main" val="565258049"/>
                    </a:ext>
                  </a:extLst>
                </a:gridCol>
                <a:gridCol w="3991087">
                  <a:extLst>
                    <a:ext uri="{9D8B030D-6E8A-4147-A177-3AD203B41FA5}">
                      <a16:colId xmlns:a16="http://schemas.microsoft.com/office/drawing/2014/main" val="258063026"/>
                    </a:ext>
                  </a:extLst>
                </a:gridCol>
              </a:tblGrid>
              <a:tr h="550756">
                <a:tc>
                  <a:txBody>
                    <a:bodyPr/>
                    <a:lstStyle/>
                    <a:p>
                      <a:pPr algn="ctr">
                        <a:lnSpc>
                          <a:spcPct val="150000"/>
                        </a:lnSpc>
                      </a:pPr>
                      <a:r>
                        <a:rPr lang="en-US" sz="1800" dirty="0" smtClean="0">
                          <a:latin typeface="Arial" panose="020B0604020202020204" pitchFamily="34" charset="0"/>
                          <a:cs typeface="Arial" panose="020B0604020202020204" pitchFamily="34" charset="0"/>
                        </a:rPr>
                        <a:t>Tên văn bản</a:t>
                      </a:r>
                      <a:endParaRPr lang="en-US" sz="1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1800" dirty="0" smtClean="0">
                          <a:latin typeface="Arial" panose="020B0604020202020204" pitchFamily="34" charset="0"/>
                          <a:cs typeface="Arial" panose="020B0604020202020204" pitchFamily="34" charset="0"/>
                        </a:rPr>
                        <a:t>Thể loại</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29991136"/>
                  </a:ext>
                </a:extLst>
              </a:tr>
              <a:tr h="550756">
                <a:tc>
                  <a:txBody>
                    <a:bodyPr/>
                    <a:lstStyle/>
                    <a:p>
                      <a:pPr algn="ctr">
                        <a:lnSpc>
                          <a:spcPct val="150000"/>
                        </a:lnSpc>
                      </a:pPr>
                      <a:r>
                        <a:rPr lang="en-US" sz="1800" dirty="0" smtClean="0">
                          <a:solidFill>
                            <a:srgbClr val="080808"/>
                          </a:solidFill>
                          <a:latin typeface="Arial" panose="020B0604020202020204" pitchFamily="34" charset="0"/>
                          <a:cs typeface="Arial" panose="020B0604020202020204" pitchFamily="34" charset="0"/>
                        </a:rPr>
                        <a:t>Câu cá mùa thu (Thu điếu)</a:t>
                      </a:r>
                    </a:p>
                  </a:txBody>
                  <a:tcPr anchor="ctr"/>
                </a:tc>
                <a:tc>
                  <a:txBody>
                    <a:bodyPr/>
                    <a:lstStyle/>
                    <a:p>
                      <a:pPr algn="ctr">
                        <a:lnSpc>
                          <a:spcPct val="150000"/>
                        </a:lnSpc>
                      </a:pPr>
                      <a:r>
                        <a:rPr lang="vi-VN" sz="1800" dirty="0" smtClean="0">
                          <a:solidFill>
                            <a:srgbClr val="080808"/>
                          </a:solidFill>
                          <a:latin typeface="+mn-lt"/>
                          <a:cs typeface="Arial" panose="020B0604020202020204" pitchFamily="34" charset="0"/>
                        </a:rPr>
                        <a:t>Thơ </a:t>
                      </a:r>
                      <a:endParaRPr lang="en-US" sz="1800" dirty="0">
                        <a:solidFill>
                          <a:srgbClr val="080808"/>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26630582"/>
                  </a:ext>
                </a:extLst>
              </a:tr>
              <a:tr h="550756">
                <a:tc>
                  <a:txBody>
                    <a:bodyPr/>
                    <a:lstStyle/>
                    <a:p>
                      <a:pPr algn="ctr">
                        <a:lnSpc>
                          <a:spcPct val="150000"/>
                        </a:lnSpc>
                      </a:pPr>
                      <a:r>
                        <a:rPr lang="vi-VN" sz="1800" dirty="0" smtClean="0">
                          <a:solidFill>
                            <a:srgbClr val="080808"/>
                          </a:solidFill>
                          <a:latin typeface="+mn-lt"/>
                          <a:cs typeface="Arial" panose="020B0604020202020204" pitchFamily="34" charset="0"/>
                        </a:rPr>
                        <a:t>Thiên trường vãn vọng</a:t>
                      </a:r>
                      <a:endParaRPr lang="en-US" sz="1800" dirty="0">
                        <a:solidFill>
                          <a:srgbClr val="080808"/>
                        </a:solidFill>
                        <a:latin typeface="Arial" panose="020B0604020202020204" pitchFamily="34" charset="0"/>
                        <a:cs typeface="Arial" panose="020B0604020202020204" pitchFamily="34" charset="0"/>
                      </a:endParaRPr>
                    </a:p>
                  </a:txBody>
                  <a:tcPr anchor="ctr"/>
                </a:tc>
                <a:tc>
                  <a:txBody>
                    <a:bodyPr/>
                    <a:lstStyle/>
                    <a:p>
                      <a:pPr algn="ctr">
                        <a:lnSpc>
                          <a:spcPct val="150000"/>
                        </a:lnSpc>
                      </a:pPr>
                      <a:r>
                        <a:rPr lang="vi-VN" sz="1800" dirty="0" smtClean="0">
                          <a:solidFill>
                            <a:srgbClr val="080808"/>
                          </a:solidFill>
                          <a:latin typeface="+mn-lt"/>
                          <a:cs typeface="Arial" panose="020B0604020202020204" pitchFamily="34" charset="0"/>
                        </a:rPr>
                        <a:t>Thơ </a:t>
                      </a:r>
                      <a:endParaRPr lang="en-US" sz="1800" dirty="0">
                        <a:solidFill>
                          <a:srgbClr val="080808"/>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5025048"/>
                  </a:ext>
                </a:extLst>
              </a:tr>
              <a:tr h="550756">
                <a:tc>
                  <a:txBody>
                    <a:bodyPr/>
                    <a:lstStyle/>
                    <a:p>
                      <a:pPr algn="ctr">
                        <a:lnSpc>
                          <a:spcPct val="150000"/>
                        </a:lnSpc>
                      </a:pPr>
                      <a:r>
                        <a:rPr lang="vi-VN" sz="1800" dirty="0" smtClean="0">
                          <a:solidFill>
                            <a:srgbClr val="080808"/>
                          </a:solidFill>
                          <a:latin typeface="+mn-lt"/>
                          <a:cs typeface="Arial" panose="020B0604020202020204" pitchFamily="34" charset="0"/>
                        </a:rPr>
                        <a:t>Ca Huế trên sông Hương</a:t>
                      </a:r>
                      <a:endParaRPr lang="en-US" sz="1800" dirty="0">
                        <a:solidFill>
                          <a:srgbClr val="080808"/>
                        </a:solidFill>
                        <a:latin typeface="Arial" panose="020B0604020202020204" pitchFamily="34" charset="0"/>
                        <a:cs typeface="Arial" panose="020B0604020202020204" pitchFamily="34" charset="0"/>
                      </a:endParaRPr>
                    </a:p>
                  </a:txBody>
                  <a:tcPr anchor="ctr"/>
                </a:tc>
                <a:tc>
                  <a:txBody>
                    <a:bodyPr/>
                    <a:lstStyle/>
                    <a:p>
                      <a:pPr algn="ctr">
                        <a:lnSpc>
                          <a:spcPct val="150000"/>
                        </a:lnSpc>
                      </a:pPr>
                      <a:r>
                        <a:rPr lang="vi-VN" sz="1800" dirty="0" smtClean="0">
                          <a:solidFill>
                            <a:srgbClr val="080808"/>
                          </a:solidFill>
                          <a:latin typeface="+mn-lt"/>
                          <a:cs typeface="Arial" panose="020B0604020202020204" pitchFamily="34" charset="0"/>
                        </a:rPr>
                        <a:t>Bút kí</a:t>
                      </a:r>
                      <a:endParaRPr lang="en-US" sz="1800" dirty="0">
                        <a:solidFill>
                          <a:srgbClr val="080808"/>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7646641"/>
                  </a:ext>
                </a:extLst>
              </a:tr>
            </a:tbl>
          </a:graphicData>
        </a:graphic>
      </p:graphicFrame>
    </p:spTree>
    <p:extLst>
      <p:ext uri="{BB962C8B-B14F-4D97-AF65-F5344CB8AC3E}">
        <p14:creationId xmlns:p14="http://schemas.microsoft.com/office/powerpoint/2010/main" val="217523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16" presetClass="entr" presetSubtype="21"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2" name="Google Shape;882;p73"/>
          <p:cNvPicPr preferRelativeResize="0"/>
          <p:nvPr/>
        </p:nvPicPr>
        <p:blipFill>
          <a:blip r:embed="rId3">
            <a:alphaModFix/>
          </a:blip>
          <a:stretch>
            <a:fillRect/>
          </a:stretch>
        </p:blipFill>
        <p:spPr>
          <a:xfrm>
            <a:off x="-134593" y="206778"/>
            <a:ext cx="1024500" cy="720650"/>
          </a:xfrm>
          <a:prstGeom prst="rect">
            <a:avLst/>
          </a:prstGeom>
          <a:noFill/>
          <a:ln>
            <a:noFill/>
          </a:ln>
        </p:spPr>
      </p:pic>
      <p:pic>
        <p:nvPicPr>
          <p:cNvPr id="8" name="Picture 9">
            <a:extLst>
              <a:ext uri="{FF2B5EF4-FFF2-40B4-BE49-F238E27FC236}">
                <a16:creationId xmlns:a16="http://schemas.microsoft.com/office/drawing/2014/main" id="{1430C2FC-3B21-0A3C-01C1-B7DA12858A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8018" y="2022536"/>
            <a:ext cx="2859979" cy="3013387"/>
          </a:xfrm>
          <a:prstGeom prst="rect">
            <a:avLst/>
          </a:prstGeom>
        </p:spPr>
      </p:pic>
      <p:sp>
        <p:nvSpPr>
          <p:cNvPr id="9" name="TextBox 8">
            <a:extLst>
              <a:ext uri="{FF2B5EF4-FFF2-40B4-BE49-F238E27FC236}">
                <a16:creationId xmlns:a16="http://schemas.microsoft.com/office/drawing/2014/main" id="{BEBD018B-AD0A-6B49-6F97-67746E9ACBDE}"/>
              </a:ext>
            </a:extLst>
          </p:cNvPr>
          <p:cNvSpPr txBox="1"/>
          <p:nvPr/>
        </p:nvSpPr>
        <p:spPr>
          <a:xfrm>
            <a:off x="551219" y="1598214"/>
            <a:ext cx="5656799" cy="2123658"/>
          </a:xfrm>
          <a:prstGeom prst="rect">
            <a:avLst/>
          </a:prstGeom>
          <a:noFill/>
        </p:spPr>
        <p:txBody>
          <a:bodyPr wrap="square">
            <a:spAutoFit/>
          </a:bodyPr>
          <a:lstStyle/>
          <a:p>
            <a:pPr marL="361315" indent="-342900" algn="just">
              <a:lnSpc>
                <a:spcPct val="150000"/>
              </a:lnSpc>
              <a:buClr>
                <a:srgbClr val="080808"/>
              </a:buClr>
              <a:buFont typeface="Wingdings" panose="05000000000000000000" pitchFamily="2" charset="2"/>
              <a:buChar char="v"/>
              <a:tabLst>
                <a:tab pos="198755" algn="l"/>
              </a:tabLst>
            </a:pP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Trình bày hiểu biết của em về thơ Đường luật và thể thơ thất ngôn bát cú?</a:t>
            </a:r>
          </a:p>
          <a:p>
            <a:pPr marL="361315" indent="-342900" algn="just">
              <a:lnSpc>
                <a:spcPct val="150000"/>
              </a:lnSpc>
              <a:buClr>
                <a:srgbClr val="080808"/>
              </a:buClr>
              <a:buFont typeface="Wingdings" panose="05000000000000000000" pitchFamily="2" charset="2"/>
              <a:buChar char="v"/>
              <a:tabLst>
                <a:tab pos="198755" algn="l"/>
              </a:tabLst>
            </a:pP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Trình bày bằng sơ đồ </a:t>
            </a:r>
            <a:r>
              <a:rPr lang="vi-VN" sz="2200" dirty="0" err="1">
                <a:solidFill>
                  <a:srgbClr val="080808"/>
                </a:solidFill>
                <a:latin typeface="Arial" panose="020B0604020202020204" pitchFamily="34" charset="0"/>
                <a:ea typeface="Calibri" panose="020F0502020204030204" pitchFamily="34" charset="0"/>
                <a:cs typeface="Arial" panose="020B0604020202020204" pitchFamily="34" charset="0"/>
              </a:rPr>
              <a:t>vể</a:t>
            </a:r>
            <a:r>
              <a:rPr lang="vi-VN" sz="2200" dirty="0">
                <a:solidFill>
                  <a:srgbClr val="080808"/>
                </a:solidFill>
                <a:latin typeface="Arial" panose="020B0604020202020204" pitchFamily="34" charset="0"/>
                <a:ea typeface="Calibri" panose="020F0502020204030204" pitchFamily="34" charset="0"/>
                <a:cs typeface="Arial" panose="020B0604020202020204" pitchFamily="34" charset="0"/>
              </a:rPr>
              <a:t> cách gieo vần thể thơ Thất ngôn bát cú?</a:t>
            </a:r>
          </a:p>
        </p:txBody>
      </p:sp>
      <p:sp>
        <p:nvSpPr>
          <p:cNvPr id="10" name="TextBox 6"/>
          <p:cNvSpPr txBox="1"/>
          <p:nvPr/>
        </p:nvSpPr>
        <p:spPr>
          <a:xfrm>
            <a:off x="3112325" y="684669"/>
            <a:ext cx="3095693" cy="485518"/>
          </a:xfrm>
          <a:prstGeom prst="rect">
            <a:avLst/>
          </a:prstGeom>
        </p:spPr>
        <p:txBody>
          <a:bodyPr wrap="square" lIns="0" tIns="0" rIns="0" bIns="0" rtlCol="0" anchor="t">
            <a:spAutoFit/>
          </a:bodyPr>
          <a:lstStyle/>
          <a:p>
            <a:pPr algn="just">
              <a:lnSpc>
                <a:spcPct val="150000"/>
              </a:lnSpc>
            </a:pPr>
            <a:r>
              <a:rPr lang="en-US" sz="2400" b="1" dirty="0">
                <a:solidFill>
                  <a:schemeClr val="accent4">
                    <a:lumMod val="75000"/>
                  </a:schemeClr>
                </a:solidFill>
                <a:latin typeface="Arial" panose="020B0604020202020204" pitchFamily="34" charset="0"/>
                <a:cs typeface="Arial" panose="020B0604020202020204" pitchFamily="34" charset="0"/>
              </a:rPr>
              <a:t>2. Tri thức Ngữ Văn</a:t>
            </a:r>
          </a:p>
        </p:txBody>
      </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82"/>
                                        </p:tgtEl>
                                        <p:attrNameLst>
                                          <p:attrName>style.visibility</p:attrName>
                                        </p:attrNameLst>
                                      </p:cBhvr>
                                      <p:to>
                                        <p:strVal val="visible"/>
                                      </p:to>
                                    </p:set>
                                    <p:animEffect transition="in" filter="fade">
                                      <p:cBhvr>
                                        <p:cTn id="10" dur="1000"/>
                                        <p:tgtEl>
                                          <p:spTgt spid="8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theme/theme1.xml><?xml version="1.0" encoding="utf-8"?>
<a:theme xmlns:a="http://schemas.openxmlformats.org/drawingml/2006/main" name="Hello Autumn! XL by Slidesgo">
  <a:themeElements>
    <a:clrScheme name="Simple Light">
      <a:dk1>
        <a:srgbClr val="591A06"/>
      </a:dk1>
      <a:lt1>
        <a:srgbClr val="FFFFFF"/>
      </a:lt1>
      <a:dk2>
        <a:srgbClr val="9F3110"/>
      </a:dk2>
      <a:lt2>
        <a:srgbClr val="D2080D"/>
      </a:lt2>
      <a:accent1>
        <a:srgbClr val="FA7F71"/>
      </a:accent1>
      <a:accent2>
        <a:srgbClr val="FFEEEE"/>
      </a:accent2>
      <a:accent3>
        <a:srgbClr val="FDB204"/>
      </a:accent3>
      <a:accent4>
        <a:srgbClr val="DD640A"/>
      </a:accent4>
      <a:accent5>
        <a:srgbClr val="96C452"/>
      </a:accent5>
      <a:accent6>
        <a:srgbClr val="397427"/>
      </a:accent6>
      <a:hlink>
        <a:srgbClr val="591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3742</Words>
  <Application>Microsoft Office PowerPoint</Application>
  <PresentationFormat>On-screen Show (16:9)</PresentationFormat>
  <Paragraphs>379</Paragraphs>
  <Slides>65</Slides>
  <Notes>63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Courier New</vt:lpstr>
      <vt:lpstr>Times New Roman</vt:lpstr>
      <vt:lpstr>Jua</vt:lpstr>
      <vt:lpstr>Wingdings</vt:lpstr>
      <vt:lpstr>Calibri</vt:lpstr>
      <vt:lpstr>Clicker Script</vt:lpstr>
      <vt:lpstr>Lexend Deca</vt:lpstr>
      <vt:lpstr>Barlow</vt:lpstr>
      <vt:lpstr>Hello Autumn!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Giang Lưu</cp:lastModifiedBy>
  <cp:revision>18</cp:revision>
  <dcterms:modified xsi:type="dcterms:W3CDTF">2023-08-29T01:57:00Z</dcterms:modified>
</cp:coreProperties>
</file>