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4"/>
  </p:notesMasterIdLst>
  <p:sldIdLst>
    <p:sldId id="260" r:id="rId2"/>
    <p:sldId id="257" r:id="rId3"/>
    <p:sldId id="256" r:id="rId4"/>
    <p:sldId id="269" r:id="rId5"/>
    <p:sldId id="261" r:id="rId6"/>
    <p:sldId id="262" r:id="rId7"/>
    <p:sldId id="258" r:id="rId8"/>
    <p:sldId id="266" r:id="rId9"/>
    <p:sldId id="271" r:id="rId10"/>
    <p:sldId id="272" r:id="rId11"/>
    <p:sldId id="264" r:id="rId12"/>
    <p:sldId id="279" r:id="rId13"/>
    <p:sldId id="268" r:id="rId14"/>
    <p:sldId id="274" r:id="rId15"/>
    <p:sldId id="281" r:id="rId16"/>
    <p:sldId id="280" r:id="rId17"/>
    <p:sldId id="282" r:id="rId18"/>
    <p:sldId id="283" r:id="rId19"/>
    <p:sldId id="259" r:id="rId20"/>
    <p:sldId id="263" r:id="rId21"/>
    <p:sldId id="267" r:id="rId22"/>
    <p:sldId id="278" r:id="rId23"/>
  </p:sldIdLst>
  <p:sldSz cx="9144000" cy="5143500" type="screen16x9"/>
  <p:notesSz cx="6858000" cy="9144000"/>
  <p:embeddedFontLst>
    <p:embeddedFont>
      <p:font typeface="Anaheim" panose="020B0604020202020204" charset="0"/>
      <p:regular r:id="rId25"/>
    </p:embeddedFont>
    <p:embeddedFont>
      <p:font typeface="Sofia Sans Condensed" panose="020B0604020202020204" charset="0"/>
      <p:regular r:id="rId26"/>
      <p:bold r:id="rId27"/>
      <p:italic r:id="rId28"/>
      <p:boldItalic r:id="rId29"/>
    </p:embeddedFont>
    <p:embeddedFont>
      <p:font typeface="Didact Gothic" panose="020B0604020202020204" charset="0"/>
      <p:regular r:id="rId30"/>
    </p:embeddedFont>
    <p:embeddedFont>
      <p:font typeface="Sofia Sans Condensed Medium" panose="020B0604020202020204" charset="0"/>
      <p:regular r:id="rId31"/>
      <p:bold r:id="rId32"/>
      <p:italic r:id="rId33"/>
      <p:boldItalic r:id="rId34"/>
    </p:embeddedFont>
    <p:embeddedFont>
      <p:font typeface="Bebas Neue" panose="020B0604020202020204"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8F79"/>
    <a:srgbClr val="E6E6E6"/>
    <a:srgbClr val="434342"/>
    <a:srgbClr val="8265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914C6D-3F8D-47F7-9E89-E41167A51358}">
  <a:tblStyle styleId="{BC914C6D-3F8D-47F7-9E89-E41167A5135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93472C4-3A50-48BF-B280-6C40712D06FA}"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1910c9cffe2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1910c9cffe2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2057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1d638a11d6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1d638a11d6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2089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1910c9cffe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1910c9cffe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238edee8cfc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0" name="Google Shape;1060;g238edee8cf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38edee8c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38edee8c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910c9cffe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910c9cffe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910c9cffe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1910c9cffe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1d638a11d6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21d638a11d6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07600" y="1489088"/>
            <a:ext cx="4528800" cy="1684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7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07600" y="3320800"/>
            <a:ext cx="4528800" cy="333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4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rot="6113534">
            <a:off x="7416703" y="-1357650"/>
            <a:ext cx="2292832" cy="1943194"/>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094857" y="2920901"/>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652135">
            <a:off x="6197002" y="4214089"/>
            <a:ext cx="2386672" cy="2743600"/>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rot="-964016">
            <a:off x="-536359" y="-315413"/>
            <a:ext cx="2443982" cy="1249411"/>
            <a:chOff x="6555850" y="2276550"/>
            <a:chExt cx="1553150" cy="794000"/>
          </a:xfrm>
        </p:grpSpPr>
        <p:sp>
          <p:nvSpPr>
            <p:cNvPr id="15" name="Google Shape;15;p2"/>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rot="4729830" flipH="1">
            <a:off x="3174223" y="3713536"/>
            <a:ext cx="1349060" cy="2043666"/>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rot="5400000">
            <a:off x="7745091" y="3268958"/>
            <a:ext cx="2142325" cy="1959192"/>
            <a:chOff x="1854725" y="35300"/>
            <a:chExt cx="1008675" cy="922450"/>
          </a:xfrm>
        </p:grpSpPr>
        <p:sp>
          <p:nvSpPr>
            <p:cNvPr id="19" name="Google Shape;19;p2"/>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8481140" y="1438565"/>
            <a:ext cx="1060142" cy="976068"/>
            <a:chOff x="8502190" y="1101465"/>
            <a:chExt cx="1060142" cy="976068"/>
          </a:xfrm>
        </p:grpSpPr>
        <p:sp>
          <p:nvSpPr>
            <p:cNvPr id="22" name="Google Shape;22;p2"/>
            <p:cNvSpPr/>
            <p:nvPr/>
          </p:nvSpPr>
          <p:spPr>
            <a:xfrm>
              <a:off x="8502190" y="110146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53476" y="124780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18"/>
        <p:cNvGrpSpPr/>
        <p:nvPr/>
      </p:nvGrpSpPr>
      <p:grpSpPr>
        <a:xfrm>
          <a:off x="0" y="0"/>
          <a:ext cx="0" cy="0"/>
          <a:chOff x="0" y="0"/>
          <a:chExt cx="0" cy="0"/>
        </a:xfrm>
      </p:grpSpPr>
      <p:sp>
        <p:nvSpPr>
          <p:cNvPr id="119" name="Google Shape;119;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20" name="Google Shape;120;p13"/>
          <p:cNvSpPr txBox="1">
            <a:spLocks noGrp="1"/>
          </p:cNvSpPr>
          <p:nvPr>
            <p:ph type="title" idx="2" hasCustomPrompt="1"/>
          </p:nvPr>
        </p:nvSpPr>
        <p:spPr>
          <a:xfrm>
            <a:off x="1505400" y="172832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13"/>
          <p:cNvSpPr txBox="1">
            <a:spLocks noGrp="1"/>
          </p:cNvSpPr>
          <p:nvPr>
            <p:ph type="title" idx="3" hasCustomPrompt="1"/>
          </p:nvPr>
        </p:nvSpPr>
        <p:spPr>
          <a:xfrm>
            <a:off x="1505400" y="298586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2" name="Google Shape;122;p13"/>
          <p:cNvSpPr txBox="1">
            <a:spLocks noGrp="1"/>
          </p:cNvSpPr>
          <p:nvPr>
            <p:ph type="title" idx="4" hasCustomPrompt="1"/>
          </p:nvPr>
        </p:nvSpPr>
        <p:spPr>
          <a:xfrm>
            <a:off x="4204675" y="172832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13"/>
          <p:cNvSpPr txBox="1">
            <a:spLocks noGrp="1"/>
          </p:cNvSpPr>
          <p:nvPr>
            <p:ph type="title" idx="5" hasCustomPrompt="1"/>
          </p:nvPr>
        </p:nvSpPr>
        <p:spPr>
          <a:xfrm>
            <a:off x="4204675" y="298586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4" name="Google Shape;124;p13"/>
          <p:cNvSpPr txBox="1">
            <a:spLocks noGrp="1"/>
          </p:cNvSpPr>
          <p:nvPr>
            <p:ph type="title" idx="6" hasCustomPrompt="1"/>
          </p:nvPr>
        </p:nvSpPr>
        <p:spPr>
          <a:xfrm>
            <a:off x="6903950" y="172832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5" name="Google Shape;125;p13"/>
          <p:cNvSpPr txBox="1">
            <a:spLocks noGrp="1"/>
          </p:cNvSpPr>
          <p:nvPr>
            <p:ph type="title" idx="7" hasCustomPrompt="1"/>
          </p:nvPr>
        </p:nvSpPr>
        <p:spPr>
          <a:xfrm>
            <a:off x="6903950" y="298586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6" name="Google Shape;126;p13"/>
          <p:cNvSpPr txBox="1">
            <a:spLocks noGrp="1"/>
          </p:cNvSpPr>
          <p:nvPr>
            <p:ph type="subTitle" idx="1"/>
          </p:nvPr>
        </p:nvSpPr>
        <p:spPr>
          <a:xfrm>
            <a:off x="720000" y="2050813"/>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7" name="Google Shape;127;p13"/>
          <p:cNvSpPr txBox="1">
            <a:spLocks noGrp="1"/>
          </p:cNvSpPr>
          <p:nvPr>
            <p:ph type="subTitle" idx="8"/>
          </p:nvPr>
        </p:nvSpPr>
        <p:spPr>
          <a:xfrm>
            <a:off x="3419275" y="2050813"/>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8" name="Google Shape;128;p13"/>
          <p:cNvSpPr txBox="1">
            <a:spLocks noGrp="1"/>
          </p:cNvSpPr>
          <p:nvPr>
            <p:ph type="subTitle" idx="9"/>
          </p:nvPr>
        </p:nvSpPr>
        <p:spPr>
          <a:xfrm>
            <a:off x="6118550" y="2050813"/>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9" name="Google Shape;129;p13"/>
          <p:cNvSpPr txBox="1">
            <a:spLocks noGrp="1"/>
          </p:cNvSpPr>
          <p:nvPr>
            <p:ph type="subTitle" idx="13"/>
          </p:nvPr>
        </p:nvSpPr>
        <p:spPr>
          <a:xfrm>
            <a:off x="720000" y="3308425"/>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0" name="Google Shape;130;p13"/>
          <p:cNvSpPr txBox="1">
            <a:spLocks noGrp="1"/>
          </p:cNvSpPr>
          <p:nvPr>
            <p:ph type="subTitle" idx="14"/>
          </p:nvPr>
        </p:nvSpPr>
        <p:spPr>
          <a:xfrm>
            <a:off x="3419275" y="3308425"/>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1" name="Google Shape;131;p13"/>
          <p:cNvSpPr txBox="1">
            <a:spLocks noGrp="1"/>
          </p:cNvSpPr>
          <p:nvPr>
            <p:ph type="subTitle" idx="15"/>
          </p:nvPr>
        </p:nvSpPr>
        <p:spPr>
          <a:xfrm>
            <a:off x="6118550" y="3308425"/>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32" name="Google Shape;132;p13"/>
          <p:cNvGrpSpPr/>
          <p:nvPr/>
        </p:nvGrpSpPr>
        <p:grpSpPr>
          <a:xfrm flipH="1">
            <a:off x="8024518" y="188273"/>
            <a:ext cx="1783506" cy="2357113"/>
            <a:chOff x="4011150" y="1154025"/>
            <a:chExt cx="1139475" cy="1505950"/>
          </a:xfrm>
        </p:grpSpPr>
        <p:sp>
          <p:nvSpPr>
            <p:cNvPr id="133" name="Google Shape;133;p13"/>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13"/>
          <p:cNvSpPr/>
          <p:nvPr/>
        </p:nvSpPr>
        <p:spPr>
          <a:xfrm rot="5400000">
            <a:off x="2785500" y="4254944"/>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rot="4100642">
            <a:off x="3652216" y="-2255022"/>
            <a:ext cx="2292871" cy="3510861"/>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13"/>
          <p:cNvGrpSpPr/>
          <p:nvPr/>
        </p:nvGrpSpPr>
        <p:grpSpPr>
          <a:xfrm rot="10478560">
            <a:off x="7443327" y="3771103"/>
            <a:ext cx="2142302" cy="1959171"/>
            <a:chOff x="1854725" y="35300"/>
            <a:chExt cx="1008675" cy="922450"/>
          </a:xfrm>
        </p:grpSpPr>
        <p:sp>
          <p:nvSpPr>
            <p:cNvPr id="140" name="Google Shape;140;p13"/>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13"/>
          <p:cNvGrpSpPr/>
          <p:nvPr/>
        </p:nvGrpSpPr>
        <p:grpSpPr>
          <a:xfrm>
            <a:off x="2701575" y="-166461"/>
            <a:ext cx="749169" cy="639824"/>
            <a:chOff x="1266425" y="3156525"/>
            <a:chExt cx="2118691" cy="1809456"/>
          </a:xfrm>
        </p:grpSpPr>
        <p:sp>
          <p:nvSpPr>
            <p:cNvPr id="143" name="Google Shape;143;p13"/>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3"/>
          <p:cNvSpPr/>
          <p:nvPr/>
        </p:nvSpPr>
        <p:spPr>
          <a:xfrm rot="2700000" flipH="1">
            <a:off x="-678527" y="3885511"/>
            <a:ext cx="1644151" cy="1798010"/>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55" name="Google Shape;155;p13"/>
          <p:cNvGrpSpPr/>
          <p:nvPr/>
        </p:nvGrpSpPr>
        <p:grpSpPr>
          <a:xfrm>
            <a:off x="-610541" y="-291100"/>
            <a:ext cx="1707645" cy="1800051"/>
            <a:chOff x="4029000" y="-35100"/>
            <a:chExt cx="1219050" cy="1284925"/>
          </a:xfrm>
        </p:grpSpPr>
        <p:sp>
          <p:nvSpPr>
            <p:cNvPr id="156" name="Google Shape;156;p13"/>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59"/>
        <p:cNvGrpSpPr/>
        <p:nvPr/>
      </p:nvGrpSpPr>
      <p:grpSpPr>
        <a:xfrm>
          <a:off x="0" y="0"/>
          <a:ext cx="0" cy="0"/>
          <a:chOff x="0" y="0"/>
          <a:chExt cx="0" cy="0"/>
        </a:xfrm>
      </p:grpSpPr>
      <p:sp>
        <p:nvSpPr>
          <p:cNvPr id="160" name="Google Shape;160;p14"/>
          <p:cNvSpPr txBox="1">
            <a:spLocks noGrp="1"/>
          </p:cNvSpPr>
          <p:nvPr>
            <p:ph type="title"/>
          </p:nvPr>
        </p:nvSpPr>
        <p:spPr>
          <a:xfrm>
            <a:off x="1772600" y="570850"/>
            <a:ext cx="2395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sz="3200" b="1"/>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61" name="Google Shape;161;p14"/>
          <p:cNvSpPr/>
          <p:nvPr/>
        </p:nvSpPr>
        <p:spPr>
          <a:xfrm rot="-769560">
            <a:off x="8510212" y="-385073"/>
            <a:ext cx="2386681" cy="2743611"/>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14"/>
          <p:cNvGrpSpPr/>
          <p:nvPr/>
        </p:nvGrpSpPr>
        <p:grpSpPr>
          <a:xfrm>
            <a:off x="8235450" y="-100336"/>
            <a:ext cx="749169" cy="639824"/>
            <a:chOff x="1266425" y="3156525"/>
            <a:chExt cx="2118691" cy="1809456"/>
          </a:xfrm>
        </p:grpSpPr>
        <p:sp>
          <p:nvSpPr>
            <p:cNvPr id="163" name="Google Shape;163;p14"/>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4"/>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4"/>
          <p:cNvGrpSpPr/>
          <p:nvPr/>
        </p:nvGrpSpPr>
        <p:grpSpPr>
          <a:xfrm>
            <a:off x="-782091" y="4348020"/>
            <a:ext cx="1374311" cy="1219306"/>
            <a:chOff x="6743475" y="925150"/>
            <a:chExt cx="840300" cy="745525"/>
          </a:xfrm>
        </p:grpSpPr>
        <p:sp>
          <p:nvSpPr>
            <p:cNvPr id="175" name="Google Shape;175;p14"/>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14"/>
          <p:cNvGrpSpPr/>
          <p:nvPr/>
        </p:nvGrpSpPr>
        <p:grpSpPr>
          <a:xfrm flipH="1">
            <a:off x="8430775" y="3964625"/>
            <a:ext cx="1468774" cy="2392890"/>
            <a:chOff x="1860050" y="575275"/>
            <a:chExt cx="1468774" cy="2392890"/>
          </a:xfrm>
        </p:grpSpPr>
        <p:sp>
          <p:nvSpPr>
            <p:cNvPr id="178" name="Google Shape;178;p14"/>
            <p:cNvSpPr/>
            <p:nvPr/>
          </p:nvSpPr>
          <p:spPr>
            <a:xfrm>
              <a:off x="2092439" y="1298238"/>
              <a:ext cx="716456" cy="473246"/>
            </a:xfrm>
            <a:custGeom>
              <a:avLst/>
              <a:gdLst/>
              <a:ahLst/>
              <a:cxnLst/>
              <a:rect l="l" t="t" r="r" b="b"/>
              <a:pathLst>
                <a:path w="18220" h="12035" extrusionOk="0">
                  <a:moveTo>
                    <a:pt x="11509" y="0"/>
                  </a:moveTo>
                  <a:cubicBezTo>
                    <a:pt x="11455" y="0"/>
                    <a:pt x="11401" y="1"/>
                    <a:pt x="11347" y="2"/>
                  </a:cubicBezTo>
                  <a:cubicBezTo>
                    <a:pt x="8213" y="57"/>
                    <a:pt x="5269" y="1479"/>
                    <a:pt x="2593" y="3113"/>
                  </a:cubicBezTo>
                  <a:cubicBezTo>
                    <a:pt x="1535" y="3758"/>
                    <a:pt x="405" y="4583"/>
                    <a:pt x="209" y="5807"/>
                  </a:cubicBezTo>
                  <a:cubicBezTo>
                    <a:pt x="0" y="7115"/>
                    <a:pt x="959" y="8317"/>
                    <a:pt x="1990" y="9148"/>
                  </a:cubicBezTo>
                  <a:cubicBezTo>
                    <a:pt x="4210" y="10934"/>
                    <a:pt x="7404" y="12035"/>
                    <a:pt x="10448" y="12035"/>
                  </a:cubicBezTo>
                  <a:cubicBezTo>
                    <a:pt x="11622" y="12035"/>
                    <a:pt x="12773" y="11871"/>
                    <a:pt x="13837" y="11520"/>
                  </a:cubicBezTo>
                  <a:cubicBezTo>
                    <a:pt x="18219" y="10075"/>
                    <a:pt x="16603" y="5410"/>
                    <a:pt x="14928" y="2254"/>
                  </a:cubicBezTo>
                  <a:cubicBezTo>
                    <a:pt x="14534" y="1510"/>
                    <a:pt x="14052" y="764"/>
                    <a:pt x="13311" y="365"/>
                  </a:cubicBezTo>
                  <a:cubicBezTo>
                    <a:pt x="12765" y="73"/>
                    <a:pt x="12131" y="0"/>
                    <a:pt x="11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2663897" y="809552"/>
              <a:ext cx="326023" cy="522714"/>
            </a:xfrm>
            <a:custGeom>
              <a:avLst/>
              <a:gdLst/>
              <a:ahLst/>
              <a:cxnLst/>
              <a:rect l="l" t="t" r="r" b="b"/>
              <a:pathLst>
                <a:path w="8291" h="13293" extrusionOk="0">
                  <a:moveTo>
                    <a:pt x="3596" y="0"/>
                  </a:moveTo>
                  <a:cubicBezTo>
                    <a:pt x="3291" y="0"/>
                    <a:pt x="2994" y="66"/>
                    <a:pt x="2714" y="223"/>
                  </a:cubicBezTo>
                  <a:cubicBezTo>
                    <a:pt x="2192" y="517"/>
                    <a:pt x="1874" y="1070"/>
                    <a:pt x="1614" y="1611"/>
                  </a:cubicBezTo>
                  <a:cubicBezTo>
                    <a:pt x="904" y="3088"/>
                    <a:pt x="433" y="4670"/>
                    <a:pt x="219" y="6297"/>
                  </a:cubicBezTo>
                  <a:cubicBezTo>
                    <a:pt x="1" y="7955"/>
                    <a:pt x="76" y="9728"/>
                    <a:pt x="918" y="11177"/>
                  </a:cubicBezTo>
                  <a:cubicBezTo>
                    <a:pt x="1566" y="12293"/>
                    <a:pt x="2950" y="13292"/>
                    <a:pt x="4244" y="13292"/>
                  </a:cubicBezTo>
                  <a:cubicBezTo>
                    <a:pt x="4831" y="13292"/>
                    <a:pt x="5399" y="13087"/>
                    <a:pt x="5872" y="12595"/>
                  </a:cubicBezTo>
                  <a:cubicBezTo>
                    <a:pt x="7475" y="10929"/>
                    <a:pt x="7709" y="7568"/>
                    <a:pt x="8030" y="5413"/>
                  </a:cubicBezTo>
                  <a:cubicBezTo>
                    <a:pt x="8165" y="4509"/>
                    <a:pt x="8290" y="3543"/>
                    <a:pt x="7904" y="2714"/>
                  </a:cubicBezTo>
                  <a:cubicBezTo>
                    <a:pt x="7524" y="1899"/>
                    <a:pt x="6722" y="1378"/>
                    <a:pt x="5960" y="901"/>
                  </a:cubicBezTo>
                  <a:cubicBezTo>
                    <a:pt x="5246" y="454"/>
                    <a:pt x="4396" y="0"/>
                    <a:pt x="3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1860050" y="644677"/>
              <a:ext cx="1468774" cy="2323488"/>
            </a:xfrm>
            <a:custGeom>
              <a:avLst/>
              <a:gdLst/>
              <a:ahLst/>
              <a:cxnLst/>
              <a:rect l="l" t="t" r="r" b="b"/>
              <a:pathLst>
                <a:path w="37352" h="59088" extrusionOk="0">
                  <a:moveTo>
                    <a:pt x="2861" y="3701"/>
                  </a:moveTo>
                  <a:cubicBezTo>
                    <a:pt x="3082" y="3701"/>
                    <a:pt x="3304" y="3734"/>
                    <a:pt x="3484" y="3779"/>
                  </a:cubicBezTo>
                  <a:cubicBezTo>
                    <a:pt x="3943" y="3895"/>
                    <a:pt x="4355" y="4139"/>
                    <a:pt x="4797" y="4304"/>
                  </a:cubicBezTo>
                  <a:cubicBezTo>
                    <a:pt x="5005" y="4383"/>
                    <a:pt x="5193" y="4477"/>
                    <a:pt x="5391" y="4578"/>
                  </a:cubicBezTo>
                  <a:cubicBezTo>
                    <a:pt x="5592" y="4680"/>
                    <a:pt x="5806" y="4702"/>
                    <a:pt x="5996" y="4831"/>
                  </a:cubicBezTo>
                  <a:cubicBezTo>
                    <a:pt x="6159" y="4940"/>
                    <a:pt x="6326" y="5034"/>
                    <a:pt x="6497" y="5127"/>
                  </a:cubicBezTo>
                  <a:cubicBezTo>
                    <a:pt x="6606" y="5425"/>
                    <a:pt x="6725" y="5722"/>
                    <a:pt x="6843" y="6019"/>
                  </a:cubicBezTo>
                  <a:cubicBezTo>
                    <a:pt x="6926" y="6227"/>
                    <a:pt x="7016" y="6435"/>
                    <a:pt x="7113" y="6639"/>
                  </a:cubicBezTo>
                  <a:cubicBezTo>
                    <a:pt x="7012" y="6579"/>
                    <a:pt x="6911" y="6518"/>
                    <a:pt x="6810" y="6457"/>
                  </a:cubicBezTo>
                  <a:cubicBezTo>
                    <a:pt x="6401" y="6202"/>
                    <a:pt x="5983" y="5955"/>
                    <a:pt x="5521" y="5807"/>
                  </a:cubicBezTo>
                  <a:cubicBezTo>
                    <a:pt x="5036" y="5652"/>
                    <a:pt x="4525" y="5580"/>
                    <a:pt x="4019" y="5544"/>
                  </a:cubicBezTo>
                  <a:cubicBezTo>
                    <a:pt x="3726" y="5523"/>
                    <a:pt x="3423" y="5505"/>
                    <a:pt x="3121" y="5504"/>
                  </a:cubicBezTo>
                  <a:cubicBezTo>
                    <a:pt x="2905" y="5303"/>
                    <a:pt x="2689" y="5100"/>
                    <a:pt x="2516" y="4868"/>
                  </a:cubicBezTo>
                  <a:cubicBezTo>
                    <a:pt x="2392" y="4702"/>
                    <a:pt x="2301" y="4515"/>
                    <a:pt x="2208" y="4332"/>
                  </a:cubicBezTo>
                  <a:cubicBezTo>
                    <a:pt x="2117" y="4148"/>
                    <a:pt x="1981" y="3976"/>
                    <a:pt x="2213" y="3842"/>
                  </a:cubicBezTo>
                  <a:cubicBezTo>
                    <a:pt x="2392" y="3739"/>
                    <a:pt x="2625" y="3701"/>
                    <a:pt x="2861" y="3701"/>
                  </a:cubicBezTo>
                  <a:close/>
                  <a:moveTo>
                    <a:pt x="6955" y="5399"/>
                  </a:moveTo>
                  <a:lnTo>
                    <a:pt x="6955" y="5399"/>
                  </a:lnTo>
                  <a:cubicBezTo>
                    <a:pt x="7039" y="5454"/>
                    <a:pt x="7124" y="5509"/>
                    <a:pt x="7210" y="5562"/>
                  </a:cubicBezTo>
                  <a:cubicBezTo>
                    <a:pt x="7620" y="5813"/>
                    <a:pt x="8052" y="6033"/>
                    <a:pt x="8436" y="6328"/>
                  </a:cubicBezTo>
                  <a:cubicBezTo>
                    <a:pt x="8829" y="6628"/>
                    <a:pt x="9243" y="6907"/>
                    <a:pt x="9621" y="7227"/>
                  </a:cubicBezTo>
                  <a:cubicBezTo>
                    <a:pt x="9973" y="7523"/>
                    <a:pt x="10296" y="7852"/>
                    <a:pt x="10602" y="8197"/>
                  </a:cubicBezTo>
                  <a:cubicBezTo>
                    <a:pt x="10897" y="8530"/>
                    <a:pt x="11177" y="8879"/>
                    <a:pt x="11456" y="9227"/>
                  </a:cubicBezTo>
                  <a:cubicBezTo>
                    <a:pt x="11200" y="9054"/>
                    <a:pt x="10947" y="8877"/>
                    <a:pt x="10702" y="8690"/>
                  </a:cubicBezTo>
                  <a:cubicBezTo>
                    <a:pt x="10522" y="8551"/>
                    <a:pt x="10353" y="8393"/>
                    <a:pt x="10160" y="8271"/>
                  </a:cubicBezTo>
                  <a:cubicBezTo>
                    <a:pt x="9947" y="8138"/>
                    <a:pt x="9708" y="8051"/>
                    <a:pt x="9495" y="7918"/>
                  </a:cubicBezTo>
                  <a:cubicBezTo>
                    <a:pt x="9284" y="7787"/>
                    <a:pt x="9091" y="7647"/>
                    <a:pt x="8867" y="7536"/>
                  </a:cubicBezTo>
                  <a:cubicBezTo>
                    <a:pt x="8611" y="7408"/>
                    <a:pt x="8351" y="7286"/>
                    <a:pt x="8092" y="7162"/>
                  </a:cubicBezTo>
                  <a:cubicBezTo>
                    <a:pt x="7940" y="7089"/>
                    <a:pt x="7791" y="7012"/>
                    <a:pt x="7642" y="6933"/>
                  </a:cubicBezTo>
                  <a:cubicBezTo>
                    <a:pt x="7507" y="6702"/>
                    <a:pt x="7389" y="6461"/>
                    <a:pt x="7286" y="6213"/>
                  </a:cubicBezTo>
                  <a:cubicBezTo>
                    <a:pt x="7175" y="5943"/>
                    <a:pt x="7062" y="5673"/>
                    <a:pt x="6955" y="5399"/>
                  </a:cubicBezTo>
                  <a:close/>
                  <a:moveTo>
                    <a:pt x="7959" y="336"/>
                  </a:moveTo>
                  <a:cubicBezTo>
                    <a:pt x="8181" y="336"/>
                    <a:pt x="8409" y="356"/>
                    <a:pt x="8595" y="442"/>
                  </a:cubicBezTo>
                  <a:cubicBezTo>
                    <a:pt x="8944" y="601"/>
                    <a:pt x="9136" y="961"/>
                    <a:pt x="9479" y="1130"/>
                  </a:cubicBezTo>
                  <a:cubicBezTo>
                    <a:pt x="9578" y="1179"/>
                    <a:pt x="9682" y="1222"/>
                    <a:pt x="9761" y="1300"/>
                  </a:cubicBezTo>
                  <a:cubicBezTo>
                    <a:pt x="9823" y="1362"/>
                    <a:pt x="9866" y="1442"/>
                    <a:pt x="9913" y="1515"/>
                  </a:cubicBezTo>
                  <a:cubicBezTo>
                    <a:pt x="10036" y="1704"/>
                    <a:pt x="10187" y="1873"/>
                    <a:pt x="10320" y="2055"/>
                  </a:cubicBezTo>
                  <a:cubicBezTo>
                    <a:pt x="10445" y="2225"/>
                    <a:pt x="10570" y="2398"/>
                    <a:pt x="10716" y="2553"/>
                  </a:cubicBezTo>
                  <a:cubicBezTo>
                    <a:pt x="10878" y="2729"/>
                    <a:pt x="11024" y="2891"/>
                    <a:pt x="11142" y="3101"/>
                  </a:cubicBezTo>
                  <a:cubicBezTo>
                    <a:pt x="11364" y="3499"/>
                    <a:pt x="11566" y="3907"/>
                    <a:pt x="11743" y="4327"/>
                  </a:cubicBezTo>
                  <a:cubicBezTo>
                    <a:pt x="11931" y="4772"/>
                    <a:pt x="12090" y="5240"/>
                    <a:pt x="12234" y="5701"/>
                  </a:cubicBezTo>
                  <a:cubicBezTo>
                    <a:pt x="12385" y="6177"/>
                    <a:pt x="12452" y="6679"/>
                    <a:pt x="12543" y="7169"/>
                  </a:cubicBezTo>
                  <a:cubicBezTo>
                    <a:pt x="12639" y="7682"/>
                    <a:pt x="12758" y="8191"/>
                    <a:pt x="12791" y="8713"/>
                  </a:cubicBezTo>
                  <a:cubicBezTo>
                    <a:pt x="12815" y="9058"/>
                    <a:pt x="12816" y="9411"/>
                    <a:pt x="12805" y="9757"/>
                  </a:cubicBezTo>
                  <a:cubicBezTo>
                    <a:pt x="12802" y="9883"/>
                    <a:pt x="12793" y="10009"/>
                    <a:pt x="12775" y="10133"/>
                  </a:cubicBezTo>
                  <a:cubicBezTo>
                    <a:pt x="12679" y="10063"/>
                    <a:pt x="12584" y="9995"/>
                    <a:pt x="12487" y="9927"/>
                  </a:cubicBezTo>
                  <a:cubicBezTo>
                    <a:pt x="12395" y="9773"/>
                    <a:pt x="12280" y="9630"/>
                    <a:pt x="12151" y="9492"/>
                  </a:cubicBezTo>
                  <a:cubicBezTo>
                    <a:pt x="11499" y="8789"/>
                    <a:pt x="10948" y="8000"/>
                    <a:pt x="10253" y="7334"/>
                  </a:cubicBezTo>
                  <a:cubicBezTo>
                    <a:pt x="9890" y="6986"/>
                    <a:pt x="9493" y="6688"/>
                    <a:pt x="9086" y="6394"/>
                  </a:cubicBezTo>
                  <a:cubicBezTo>
                    <a:pt x="8658" y="6081"/>
                    <a:pt x="8245" y="5771"/>
                    <a:pt x="7784" y="5504"/>
                  </a:cubicBezTo>
                  <a:cubicBezTo>
                    <a:pt x="7441" y="5305"/>
                    <a:pt x="7107" y="5095"/>
                    <a:pt x="6765" y="4896"/>
                  </a:cubicBezTo>
                  <a:cubicBezTo>
                    <a:pt x="6599" y="4424"/>
                    <a:pt x="6461" y="3942"/>
                    <a:pt x="6388" y="3442"/>
                  </a:cubicBezTo>
                  <a:cubicBezTo>
                    <a:pt x="6317" y="2936"/>
                    <a:pt x="6320" y="2422"/>
                    <a:pt x="6396" y="1916"/>
                  </a:cubicBezTo>
                  <a:cubicBezTo>
                    <a:pt x="6432" y="1677"/>
                    <a:pt x="6480" y="1441"/>
                    <a:pt x="6542" y="1206"/>
                  </a:cubicBezTo>
                  <a:cubicBezTo>
                    <a:pt x="6594" y="1009"/>
                    <a:pt x="6639" y="797"/>
                    <a:pt x="6776" y="639"/>
                  </a:cubicBezTo>
                  <a:cubicBezTo>
                    <a:pt x="6976" y="408"/>
                    <a:pt x="7298" y="359"/>
                    <a:pt x="7586" y="348"/>
                  </a:cubicBezTo>
                  <a:cubicBezTo>
                    <a:pt x="7703" y="343"/>
                    <a:pt x="7830" y="336"/>
                    <a:pt x="7959" y="336"/>
                  </a:cubicBezTo>
                  <a:close/>
                  <a:moveTo>
                    <a:pt x="7996" y="7475"/>
                  </a:moveTo>
                  <a:cubicBezTo>
                    <a:pt x="8093" y="7521"/>
                    <a:pt x="8190" y="7567"/>
                    <a:pt x="8288" y="7613"/>
                  </a:cubicBezTo>
                  <a:cubicBezTo>
                    <a:pt x="8504" y="7716"/>
                    <a:pt x="8726" y="7814"/>
                    <a:pt x="8934" y="7932"/>
                  </a:cubicBezTo>
                  <a:cubicBezTo>
                    <a:pt x="9142" y="8049"/>
                    <a:pt x="9325" y="8200"/>
                    <a:pt x="9540" y="8307"/>
                  </a:cubicBezTo>
                  <a:cubicBezTo>
                    <a:pt x="9728" y="8401"/>
                    <a:pt x="9925" y="8486"/>
                    <a:pt x="10095" y="8610"/>
                  </a:cubicBezTo>
                  <a:cubicBezTo>
                    <a:pt x="10302" y="8759"/>
                    <a:pt x="10493" y="8927"/>
                    <a:pt x="10698" y="9078"/>
                  </a:cubicBezTo>
                  <a:cubicBezTo>
                    <a:pt x="11188" y="9439"/>
                    <a:pt x="11700" y="9768"/>
                    <a:pt x="12201" y="10110"/>
                  </a:cubicBezTo>
                  <a:cubicBezTo>
                    <a:pt x="12213" y="10131"/>
                    <a:pt x="12227" y="10152"/>
                    <a:pt x="12237" y="10174"/>
                  </a:cubicBezTo>
                  <a:cubicBezTo>
                    <a:pt x="12254" y="10207"/>
                    <a:pt x="12270" y="10239"/>
                    <a:pt x="12283" y="10274"/>
                  </a:cubicBezTo>
                  <a:cubicBezTo>
                    <a:pt x="12255" y="10272"/>
                    <a:pt x="12226" y="10272"/>
                    <a:pt x="12197" y="10272"/>
                  </a:cubicBezTo>
                  <a:cubicBezTo>
                    <a:pt x="12160" y="10272"/>
                    <a:pt x="12124" y="10273"/>
                    <a:pt x="12088" y="10273"/>
                  </a:cubicBezTo>
                  <a:cubicBezTo>
                    <a:pt x="12005" y="10273"/>
                    <a:pt x="11923" y="10269"/>
                    <a:pt x="11841" y="10248"/>
                  </a:cubicBezTo>
                  <a:cubicBezTo>
                    <a:pt x="11618" y="10188"/>
                    <a:pt x="11417" y="10063"/>
                    <a:pt x="11190" y="10005"/>
                  </a:cubicBezTo>
                  <a:cubicBezTo>
                    <a:pt x="11025" y="9961"/>
                    <a:pt x="10876" y="9916"/>
                    <a:pt x="10734" y="9817"/>
                  </a:cubicBezTo>
                  <a:cubicBezTo>
                    <a:pt x="10531" y="9679"/>
                    <a:pt x="10312" y="9572"/>
                    <a:pt x="10110" y="9435"/>
                  </a:cubicBezTo>
                  <a:cubicBezTo>
                    <a:pt x="9712" y="9164"/>
                    <a:pt x="9362" y="8838"/>
                    <a:pt x="8992" y="8532"/>
                  </a:cubicBezTo>
                  <a:cubicBezTo>
                    <a:pt x="8618" y="8222"/>
                    <a:pt x="8283" y="7867"/>
                    <a:pt x="7996" y="7475"/>
                  </a:cubicBezTo>
                  <a:close/>
                  <a:moveTo>
                    <a:pt x="3488" y="5856"/>
                  </a:moveTo>
                  <a:cubicBezTo>
                    <a:pt x="4287" y="5870"/>
                    <a:pt x="5108" y="5947"/>
                    <a:pt x="5831" y="6284"/>
                  </a:cubicBezTo>
                  <a:cubicBezTo>
                    <a:pt x="6236" y="6473"/>
                    <a:pt x="6609" y="6724"/>
                    <a:pt x="6993" y="6953"/>
                  </a:cubicBezTo>
                  <a:cubicBezTo>
                    <a:pt x="7124" y="7032"/>
                    <a:pt x="7259" y="7106"/>
                    <a:pt x="7394" y="7177"/>
                  </a:cubicBezTo>
                  <a:cubicBezTo>
                    <a:pt x="7680" y="7675"/>
                    <a:pt x="8026" y="8138"/>
                    <a:pt x="8454" y="8522"/>
                  </a:cubicBezTo>
                  <a:cubicBezTo>
                    <a:pt x="8817" y="8848"/>
                    <a:pt x="9193" y="9177"/>
                    <a:pt x="9580" y="9474"/>
                  </a:cubicBezTo>
                  <a:cubicBezTo>
                    <a:pt x="9777" y="9624"/>
                    <a:pt x="9978" y="9775"/>
                    <a:pt x="10195" y="9895"/>
                  </a:cubicBezTo>
                  <a:cubicBezTo>
                    <a:pt x="10387" y="10000"/>
                    <a:pt x="10566" y="10143"/>
                    <a:pt x="10767" y="10231"/>
                  </a:cubicBezTo>
                  <a:cubicBezTo>
                    <a:pt x="10940" y="10307"/>
                    <a:pt x="11129" y="10333"/>
                    <a:pt x="11306" y="10396"/>
                  </a:cubicBezTo>
                  <a:cubicBezTo>
                    <a:pt x="11529" y="10477"/>
                    <a:pt x="11725" y="10606"/>
                    <a:pt x="11970" y="10614"/>
                  </a:cubicBezTo>
                  <a:cubicBezTo>
                    <a:pt x="11980" y="10615"/>
                    <a:pt x="11990" y="10615"/>
                    <a:pt x="11999" y="10615"/>
                  </a:cubicBezTo>
                  <a:cubicBezTo>
                    <a:pt x="12066" y="10615"/>
                    <a:pt x="12131" y="10608"/>
                    <a:pt x="12196" y="10608"/>
                  </a:cubicBezTo>
                  <a:cubicBezTo>
                    <a:pt x="12240" y="10608"/>
                    <a:pt x="12285" y="10611"/>
                    <a:pt x="12329" y="10622"/>
                  </a:cubicBezTo>
                  <a:lnTo>
                    <a:pt x="12344" y="10626"/>
                  </a:lnTo>
                  <a:cubicBezTo>
                    <a:pt x="12335" y="10746"/>
                    <a:pt x="12285" y="10856"/>
                    <a:pt x="12178" y="10935"/>
                  </a:cubicBezTo>
                  <a:cubicBezTo>
                    <a:pt x="12004" y="10994"/>
                    <a:pt x="11811" y="11016"/>
                    <a:pt x="11636" y="11029"/>
                  </a:cubicBezTo>
                  <a:cubicBezTo>
                    <a:pt x="11554" y="11036"/>
                    <a:pt x="11473" y="11039"/>
                    <a:pt x="11392" y="11039"/>
                  </a:cubicBezTo>
                  <a:cubicBezTo>
                    <a:pt x="10981" y="11039"/>
                    <a:pt x="10575" y="10957"/>
                    <a:pt x="10191" y="10806"/>
                  </a:cubicBezTo>
                  <a:cubicBezTo>
                    <a:pt x="9764" y="10640"/>
                    <a:pt x="9324" y="10479"/>
                    <a:pt x="8910" y="10282"/>
                  </a:cubicBezTo>
                  <a:cubicBezTo>
                    <a:pt x="8481" y="10078"/>
                    <a:pt x="8072" y="9798"/>
                    <a:pt x="7681" y="9527"/>
                  </a:cubicBezTo>
                  <a:cubicBezTo>
                    <a:pt x="7276" y="9246"/>
                    <a:pt x="6944" y="8900"/>
                    <a:pt x="6568" y="8585"/>
                  </a:cubicBezTo>
                  <a:cubicBezTo>
                    <a:pt x="6404" y="8447"/>
                    <a:pt x="6228" y="8326"/>
                    <a:pt x="6057" y="8196"/>
                  </a:cubicBezTo>
                  <a:cubicBezTo>
                    <a:pt x="5861" y="8045"/>
                    <a:pt x="5697" y="7862"/>
                    <a:pt x="5509" y="7702"/>
                  </a:cubicBezTo>
                  <a:cubicBezTo>
                    <a:pt x="5155" y="7403"/>
                    <a:pt x="4762" y="7170"/>
                    <a:pt x="4449" y="6823"/>
                  </a:cubicBezTo>
                  <a:cubicBezTo>
                    <a:pt x="4303" y="6662"/>
                    <a:pt x="4175" y="6483"/>
                    <a:pt x="4022" y="6329"/>
                  </a:cubicBezTo>
                  <a:cubicBezTo>
                    <a:pt x="3858" y="6162"/>
                    <a:pt x="3660" y="6033"/>
                    <a:pt x="3496" y="5865"/>
                  </a:cubicBezTo>
                  <a:lnTo>
                    <a:pt x="3488" y="5856"/>
                  </a:lnTo>
                  <a:close/>
                  <a:moveTo>
                    <a:pt x="3012" y="5855"/>
                  </a:moveTo>
                  <a:cubicBezTo>
                    <a:pt x="3149" y="5994"/>
                    <a:pt x="3282" y="6138"/>
                    <a:pt x="3431" y="6265"/>
                  </a:cubicBezTo>
                  <a:cubicBezTo>
                    <a:pt x="3611" y="6419"/>
                    <a:pt x="3786" y="6560"/>
                    <a:pt x="3939" y="6744"/>
                  </a:cubicBezTo>
                  <a:cubicBezTo>
                    <a:pt x="4105" y="6943"/>
                    <a:pt x="4272" y="7143"/>
                    <a:pt x="4463" y="7317"/>
                  </a:cubicBezTo>
                  <a:cubicBezTo>
                    <a:pt x="4637" y="7476"/>
                    <a:pt x="4833" y="7607"/>
                    <a:pt x="5023" y="7746"/>
                  </a:cubicBezTo>
                  <a:cubicBezTo>
                    <a:pt x="5224" y="7895"/>
                    <a:pt x="5400" y="8063"/>
                    <a:pt x="5582" y="8234"/>
                  </a:cubicBezTo>
                  <a:cubicBezTo>
                    <a:pt x="5751" y="8391"/>
                    <a:pt x="5941" y="8525"/>
                    <a:pt x="6125" y="8662"/>
                  </a:cubicBezTo>
                  <a:cubicBezTo>
                    <a:pt x="6344" y="8826"/>
                    <a:pt x="6540" y="9011"/>
                    <a:pt x="6739" y="9198"/>
                  </a:cubicBezTo>
                  <a:cubicBezTo>
                    <a:pt x="7106" y="9544"/>
                    <a:pt x="7517" y="9831"/>
                    <a:pt x="7941" y="10101"/>
                  </a:cubicBezTo>
                  <a:cubicBezTo>
                    <a:pt x="8371" y="10373"/>
                    <a:pt x="8795" y="10611"/>
                    <a:pt x="9271" y="10795"/>
                  </a:cubicBezTo>
                  <a:cubicBezTo>
                    <a:pt x="9727" y="10971"/>
                    <a:pt x="10173" y="11193"/>
                    <a:pt x="10653" y="11296"/>
                  </a:cubicBezTo>
                  <a:cubicBezTo>
                    <a:pt x="10824" y="11332"/>
                    <a:pt x="10998" y="11355"/>
                    <a:pt x="11174" y="11366"/>
                  </a:cubicBezTo>
                  <a:cubicBezTo>
                    <a:pt x="11051" y="11406"/>
                    <a:pt x="10930" y="11444"/>
                    <a:pt x="10812" y="11482"/>
                  </a:cubicBezTo>
                  <a:cubicBezTo>
                    <a:pt x="10580" y="11556"/>
                    <a:pt x="10365" y="11620"/>
                    <a:pt x="10123" y="11657"/>
                  </a:cubicBezTo>
                  <a:cubicBezTo>
                    <a:pt x="9914" y="11690"/>
                    <a:pt x="9744" y="11804"/>
                    <a:pt x="9543" y="11851"/>
                  </a:cubicBezTo>
                  <a:cubicBezTo>
                    <a:pt x="9346" y="11897"/>
                    <a:pt x="9127" y="11944"/>
                    <a:pt x="8925" y="11963"/>
                  </a:cubicBezTo>
                  <a:cubicBezTo>
                    <a:pt x="8844" y="11971"/>
                    <a:pt x="8762" y="11974"/>
                    <a:pt x="8681" y="11974"/>
                  </a:cubicBezTo>
                  <a:cubicBezTo>
                    <a:pt x="8511" y="11974"/>
                    <a:pt x="8341" y="11961"/>
                    <a:pt x="8172" y="11956"/>
                  </a:cubicBezTo>
                  <a:cubicBezTo>
                    <a:pt x="7680" y="11940"/>
                    <a:pt x="7194" y="11889"/>
                    <a:pt x="6705" y="11866"/>
                  </a:cubicBezTo>
                  <a:cubicBezTo>
                    <a:pt x="6211" y="11842"/>
                    <a:pt x="5751" y="11832"/>
                    <a:pt x="5275" y="11680"/>
                  </a:cubicBezTo>
                  <a:cubicBezTo>
                    <a:pt x="4809" y="11530"/>
                    <a:pt x="4363" y="11413"/>
                    <a:pt x="3871" y="11389"/>
                  </a:cubicBezTo>
                  <a:cubicBezTo>
                    <a:pt x="3389" y="11364"/>
                    <a:pt x="2940" y="11193"/>
                    <a:pt x="2485" y="11046"/>
                  </a:cubicBezTo>
                  <a:cubicBezTo>
                    <a:pt x="2043" y="10904"/>
                    <a:pt x="1562" y="10766"/>
                    <a:pt x="1177" y="10496"/>
                  </a:cubicBezTo>
                  <a:cubicBezTo>
                    <a:pt x="1020" y="10384"/>
                    <a:pt x="887" y="10240"/>
                    <a:pt x="788" y="10076"/>
                  </a:cubicBezTo>
                  <a:cubicBezTo>
                    <a:pt x="683" y="9899"/>
                    <a:pt x="679" y="9681"/>
                    <a:pt x="588" y="9495"/>
                  </a:cubicBezTo>
                  <a:cubicBezTo>
                    <a:pt x="506" y="9322"/>
                    <a:pt x="383" y="9190"/>
                    <a:pt x="362" y="8993"/>
                  </a:cubicBezTo>
                  <a:cubicBezTo>
                    <a:pt x="336" y="8758"/>
                    <a:pt x="368" y="8507"/>
                    <a:pt x="373" y="8270"/>
                  </a:cubicBezTo>
                  <a:cubicBezTo>
                    <a:pt x="381" y="7806"/>
                    <a:pt x="475" y="7382"/>
                    <a:pt x="608" y="6939"/>
                  </a:cubicBezTo>
                  <a:cubicBezTo>
                    <a:pt x="663" y="6755"/>
                    <a:pt x="734" y="6627"/>
                    <a:pt x="890" y="6510"/>
                  </a:cubicBezTo>
                  <a:cubicBezTo>
                    <a:pt x="1080" y="6366"/>
                    <a:pt x="1301" y="6260"/>
                    <a:pt x="1515" y="6159"/>
                  </a:cubicBezTo>
                  <a:cubicBezTo>
                    <a:pt x="1969" y="5945"/>
                    <a:pt x="2412" y="5861"/>
                    <a:pt x="2911" y="5856"/>
                  </a:cubicBezTo>
                  <a:cubicBezTo>
                    <a:pt x="2944" y="5856"/>
                    <a:pt x="2977" y="5856"/>
                    <a:pt x="3012" y="5855"/>
                  </a:cubicBezTo>
                  <a:close/>
                  <a:moveTo>
                    <a:pt x="15810" y="17420"/>
                  </a:moveTo>
                  <a:cubicBezTo>
                    <a:pt x="15926" y="17420"/>
                    <a:pt x="16045" y="17437"/>
                    <a:pt x="16157" y="17453"/>
                  </a:cubicBezTo>
                  <a:cubicBezTo>
                    <a:pt x="16323" y="17477"/>
                    <a:pt x="16487" y="17505"/>
                    <a:pt x="16655" y="17513"/>
                  </a:cubicBezTo>
                  <a:cubicBezTo>
                    <a:pt x="16778" y="17519"/>
                    <a:pt x="16893" y="17510"/>
                    <a:pt x="16993" y="17592"/>
                  </a:cubicBezTo>
                  <a:cubicBezTo>
                    <a:pt x="17120" y="17693"/>
                    <a:pt x="17237" y="17807"/>
                    <a:pt x="17366" y="17906"/>
                  </a:cubicBezTo>
                  <a:cubicBezTo>
                    <a:pt x="17500" y="18009"/>
                    <a:pt x="17643" y="18099"/>
                    <a:pt x="17775" y="18204"/>
                  </a:cubicBezTo>
                  <a:cubicBezTo>
                    <a:pt x="17898" y="18300"/>
                    <a:pt x="17973" y="18421"/>
                    <a:pt x="18063" y="18547"/>
                  </a:cubicBezTo>
                  <a:cubicBezTo>
                    <a:pt x="18153" y="18671"/>
                    <a:pt x="18263" y="18779"/>
                    <a:pt x="18362" y="18898"/>
                  </a:cubicBezTo>
                  <a:cubicBezTo>
                    <a:pt x="18561" y="19139"/>
                    <a:pt x="18608" y="19438"/>
                    <a:pt x="18736" y="19717"/>
                  </a:cubicBezTo>
                  <a:cubicBezTo>
                    <a:pt x="18804" y="19867"/>
                    <a:pt x="18882" y="20014"/>
                    <a:pt x="18941" y="20168"/>
                  </a:cubicBezTo>
                  <a:cubicBezTo>
                    <a:pt x="19002" y="20326"/>
                    <a:pt x="19029" y="20492"/>
                    <a:pt x="19068" y="20657"/>
                  </a:cubicBezTo>
                  <a:cubicBezTo>
                    <a:pt x="19144" y="20982"/>
                    <a:pt x="19324" y="21248"/>
                    <a:pt x="19464" y="21547"/>
                  </a:cubicBezTo>
                  <a:cubicBezTo>
                    <a:pt x="19533" y="21693"/>
                    <a:pt x="19566" y="21850"/>
                    <a:pt x="19611" y="22006"/>
                  </a:cubicBezTo>
                  <a:cubicBezTo>
                    <a:pt x="19657" y="22161"/>
                    <a:pt x="19714" y="22316"/>
                    <a:pt x="19767" y="22470"/>
                  </a:cubicBezTo>
                  <a:cubicBezTo>
                    <a:pt x="19820" y="22625"/>
                    <a:pt x="19845" y="22784"/>
                    <a:pt x="19869" y="22943"/>
                  </a:cubicBezTo>
                  <a:cubicBezTo>
                    <a:pt x="19894" y="23104"/>
                    <a:pt x="19933" y="23261"/>
                    <a:pt x="19956" y="23421"/>
                  </a:cubicBezTo>
                  <a:cubicBezTo>
                    <a:pt x="19964" y="23479"/>
                    <a:pt x="19970" y="23537"/>
                    <a:pt x="19975" y="23596"/>
                  </a:cubicBezTo>
                  <a:cubicBezTo>
                    <a:pt x="19960" y="23536"/>
                    <a:pt x="19947" y="23477"/>
                    <a:pt x="19939" y="23417"/>
                  </a:cubicBezTo>
                  <a:lnTo>
                    <a:pt x="19939" y="23416"/>
                  </a:lnTo>
                  <a:cubicBezTo>
                    <a:pt x="19889" y="23081"/>
                    <a:pt x="19701" y="22790"/>
                    <a:pt x="19574" y="22481"/>
                  </a:cubicBezTo>
                  <a:cubicBezTo>
                    <a:pt x="19441" y="22156"/>
                    <a:pt x="19304" y="21834"/>
                    <a:pt x="19138" y="21524"/>
                  </a:cubicBezTo>
                  <a:cubicBezTo>
                    <a:pt x="18982" y="21232"/>
                    <a:pt x="18802" y="20896"/>
                    <a:pt x="18540" y="20686"/>
                  </a:cubicBezTo>
                  <a:cubicBezTo>
                    <a:pt x="18412" y="20585"/>
                    <a:pt x="18308" y="20499"/>
                    <a:pt x="18223" y="20357"/>
                  </a:cubicBezTo>
                  <a:cubicBezTo>
                    <a:pt x="18131" y="20204"/>
                    <a:pt x="18013" y="20076"/>
                    <a:pt x="17891" y="19948"/>
                  </a:cubicBezTo>
                  <a:cubicBezTo>
                    <a:pt x="17645" y="19686"/>
                    <a:pt x="17397" y="19424"/>
                    <a:pt x="17152" y="19160"/>
                  </a:cubicBezTo>
                  <a:cubicBezTo>
                    <a:pt x="16926" y="18916"/>
                    <a:pt x="16677" y="18680"/>
                    <a:pt x="16377" y="18528"/>
                  </a:cubicBezTo>
                  <a:cubicBezTo>
                    <a:pt x="16233" y="18454"/>
                    <a:pt x="16081" y="18397"/>
                    <a:pt x="15937" y="18320"/>
                  </a:cubicBezTo>
                  <a:cubicBezTo>
                    <a:pt x="15797" y="18246"/>
                    <a:pt x="15683" y="18137"/>
                    <a:pt x="15546" y="18058"/>
                  </a:cubicBezTo>
                  <a:cubicBezTo>
                    <a:pt x="15341" y="17939"/>
                    <a:pt x="15129" y="17884"/>
                    <a:pt x="14909" y="17851"/>
                  </a:cubicBezTo>
                  <a:cubicBezTo>
                    <a:pt x="15020" y="17742"/>
                    <a:pt x="15146" y="17648"/>
                    <a:pt x="15281" y="17570"/>
                  </a:cubicBezTo>
                  <a:cubicBezTo>
                    <a:pt x="15403" y="17502"/>
                    <a:pt x="15536" y="17447"/>
                    <a:pt x="15675" y="17429"/>
                  </a:cubicBezTo>
                  <a:cubicBezTo>
                    <a:pt x="15719" y="17422"/>
                    <a:pt x="15764" y="17420"/>
                    <a:pt x="15810" y="17420"/>
                  </a:cubicBezTo>
                  <a:close/>
                  <a:moveTo>
                    <a:pt x="13870" y="18083"/>
                  </a:moveTo>
                  <a:cubicBezTo>
                    <a:pt x="13956" y="18083"/>
                    <a:pt x="14044" y="18089"/>
                    <a:pt x="14134" y="18100"/>
                  </a:cubicBezTo>
                  <a:cubicBezTo>
                    <a:pt x="14200" y="18110"/>
                    <a:pt x="14267" y="18119"/>
                    <a:pt x="14334" y="18130"/>
                  </a:cubicBezTo>
                  <a:cubicBezTo>
                    <a:pt x="14352" y="18184"/>
                    <a:pt x="14395" y="18226"/>
                    <a:pt x="14450" y="18243"/>
                  </a:cubicBezTo>
                  <a:lnTo>
                    <a:pt x="14509" y="18258"/>
                  </a:lnTo>
                  <a:cubicBezTo>
                    <a:pt x="14525" y="18263"/>
                    <a:pt x="14541" y="18265"/>
                    <a:pt x="14556" y="18265"/>
                  </a:cubicBezTo>
                  <a:cubicBezTo>
                    <a:pt x="14623" y="18265"/>
                    <a:pt x="14673" y="18225"/>
                    <a:pt x="14701" y="18173"/>
                  </a:cubicBezTo>
                  <a:cubicBezTo>
                    <a:pt x="14835" y="18181"/>
                    <a:pt x="14969" y="18204"/>
                    <a:pt x="15098" y="18243"/>
                  </a:cubicBezTo>
                  <a:cubicBezTo>
                    <a:pt x="15389" y="18335"/>
                    <a:pt x="15600" y="18552"/>
                    <a:pt x="15872" y="18680"/>
                  </a:cubicBezTo>
                  <a:cubicBezTo>
                    <a:pt x="16014" y="18747"/>
                    <a:pt x="16160" y="18804"/>
                    <a:pt x="16296" y="18883"/>
                  </a:cubicBezTo>
                  <a:cubicBezTo>
                    <a:pt x="16428" y="18959"/>
                    <a:pt x="16547" y="19058"/>
                    <a:pt x="16660" y="19162"/>
                  </a:cubicBezTo>
                  <a:cubicBezTo>
                    <a:pt x="16898" y="19383"/>
                    <a:pt x="17106" y="19636"/>
                    <a:pt x="17330" y="19870"/>
                  </a:cubicBezTo>
                  <a:cubicBezTo>
                    <a:pt x="17453" y="19999"/>
                    <a:pt x="17579" y="20126"/>
                    <a:pt x="17700" y="20256"/>
                  </a:cubicBezTo>
                  <a:cubicBezTo>
                    <a:pt x="17809" y="20373"/>
                    <a:pt x="17887" y="20492"/>
                    <a:pt x="17975" y="20624"/>
                  </a:cubicBezTo>
                  <a:cubicBezTo>
                    <a:pt x="18062" y="20753"/>
                    <a:pt x="18172" y="20839"/>
                    <a:pt x="18292" y="20935"/>
                  </a:cubicBezTo>
                  <a:cubicBezTo>
                    <a:pt x="18418" y="21036"/>
                    <a:pt x="18509" y="21164"/>
                    <a:pt x="18598" y="21299"/>
                  </a:cubicBezTo>
                  <a:cubicBezTo>
                    <a:pt x="18959" y="21846"/>
                    <a:pt x="19183" y="22467"/>
                    <a:pt x="19457" y="23059"/>
                  </a:cubicBezTo>
                  <a:cubicBezTo>
                    <a:pt x="19593" y="23353"/>
                    <a:pt x="19615" y="23670"/>
                    <a:pt x="19712" y="23975"/>
                  </a:cubicBezTo>
                  <a:cubicBezTo>
                    <a:pt x="19737" y="24054"/>
                    <a:pt x="19761" y="24133"/>
                    <a:pt x="19779" y="24211"/>
                  </a:cubicBezTo>
                  <a:cubicBezTo>
                    <a:pt x="19745" y="24183"/>
                    <a:pt x="19710" y="24155"/>
                    <a:pt x="19678" y="24125"/>
                  </a:cubicBezTo>
                  <a:cubicBezTo>
                    <a:pt x="19419" y="23898"/>
                    <a:pt x="19174" y="23679"/>
                    <a:pt x="18870" y="23511"/>
                  </a:cubicBezTo>
                  <a:cubicBezTo>
                    <a:pt x="18582" y="23353"/>
                    <a:pt x="18270" y="23238"/>
                    <a:pt x="17992" y="23062"/>
                  </a:cubicBezTo>
                  <a:cubicBezTo>
                    <a:pt x="17691" y="22870"/>
                    <a:pt x="17362" y="22777"/>
                    <a:pt x="17025" y="22669"/>
                  </a:cubicBezTo>
                  <a:cubicBezTo>
                    <a:pt x="16318" y="22441"/>
                    <a:pt x="15578" y="22305"/>
                    <a:pt x="14848" y="22168"/>
                  </a:cubicBezTo>
                  <a:cubicBezTo>
                    <a:pt x="14085" y="22025"/>
                    <a:pt x="13308" y="21964"/>
                    <a:pt x="12532" y="21940"/>
                  </a:cubicBezTo>
                  <a:cubicBezTo>
                    <a:pt x="12421" y="21936"/>
                    <a:pt x="12310" y="21935"/>
                    <a:pt x="12198" y="21933"/>
                  </a:cubicBezTo>
                  <a:cubicBezTo>
                    <a:pt x="12091" y="21843"/>
                    <a:pt x="12007" y="21727"/>
                    <a:pt x="11907" y="21628"/>
                  </a:cubicBezTo>
                  <a:cubicBezTo>
                    <a:pt x="11803" y="21526"/>
                    <a:pt x="11680" y="21453"/>
                    <a:pt x="11559" y="21373"/>
                  </a:cubicBezTo>
                  <a:cubicBezTo>
                    <a:pt x="11434" y="21289"/>
                    <a:pt x="11380" y="21186"/>
                    <a:pt x="11333" y="21046"/>
                  </a:cubicBezTo>
                  <a:cubicBezTo>
                    <a:pt x="11229" y="20741"/>
                    <a:pt x="11031" y="20482"/>
                    <a:pt x="10899" y="20189"/>
                  </a:cubicBezTo>
                  <a:cubicBezTo>
                    <a:pt x="10843" y="20063"/>
                    <a:pt x="10788" y="19919"/>
                    <a:pt x="10838" y="19782"/>
                  </a:cubicBezTo>
                  <a:cubicBezTo>
                    <a:pt x="10881" y="19664"/>
                    <a:pt x="10978" y="19563"/>
                    <a:pt x="11066" y="19475"/>
                  </a:cubicBezTo>
                  <a:cubicBezTo>
                    <a:pt x="11248" y="19295"/>
                    <a:pt x="11472" y="19100"/>
                    <a:pt x="11715" y="19011"/>
                  </a:cubicBezTo>
                  <a:cubicBezTo>
                    <a:pt x="11864" y="18956"/>
                    <a:pt x="11984" y="18885"/>
                    <a:pt x="12096" y="18773"/>
                  </a:cubicBezTo>
                  <a:cubicBezTo>
                    <a:pt x="12202" y="18667"/>
                    <a:pt x="12307" y="18599"/>
                    <a:pt x="12438" y="18527"/>
                  </a:cubicBezTo>
                  <a:cubicBezTo>
                    <a:pt x="12893" y="18276"/>
                    <a:pt x="13357" y="18083"/>
                    <a:pt x="13870" y="18083"/>
                  </a:cubicBezTo>
                  <a:close/>
                  <a:moveTo>
                    <a:pt x="12904" y="22299"/>
                  </a:moveTo>
                  <a:lnTo>
                    <a:pt x="12904" y="22299"/>
                  </a:lnTo>
                  <a:cubicBezTo>
                    <a:pt x="13059" y="22306"/>
                    <a:pt x="13215" y="22315"/>
                    <a:pt x="13370" y="22326"/>
                  </a:cubicBezTo>
                  <a:cubicBezTo>
                    <a:pt x="14086" y="22378"/>
                    <a:pt x="14786" y="22501"/>
                    <a:pt x="15489" y="22643"/>
                  </a:cubicBezTo>
                  <a:cubicBezTo>
                    <a:pt x="16170" y="22779"/>
                    <a:pt x="16849" y="22941"/>
                    <a:pt x="17502" y="23181"/>
                  </a:cubicBezTo>
                  <a:cubicBezTo>
                    <a:pt x="17651" y="23236"/>
                    <a:pt x="17777" y="23332"/>
                    <a:pt x="17913" y="23413"/>
                  </a:cubicBezTo>
                  <a:cubicBezTo>
                    <a:pt x="18051" y="23492"/>
                    <a:pt x="18195" y="23552"/>
                    <a:pt x="18336" y="23620"/>
                  </a:cubicBezTo>
                  <a:cubicBezTo>
                    <a:pt x="18618" y="23754"/>
                    <a:pt x="18904" y="23897"/>
                    <a:pt x="19145" y="24098"/>
                  </a:cubicBezTo>
                  <a:cubicBezTo>
                    <a:pt x="19367" y="24284"/>
                    <a:pt x="19576" y="24481"/>
                    <a:pt x="19801" y="24665"/>
                  </a:cubicBezTo>
                  <a:cubicBezTo>
                    <a:pt x="19798" y="24701"/>
                    <a:pt x="19796" y="24737"/>
                    <a:pt x="19794" y="24773"/>
                  </a:cubicBezTo>
                  <a:lnTo>
                    <a:pt x="19794" y="24772"/>
                  </a:lnTo>
                  <a:cubicBezTo>
                    <a:pt x="19774" y="24773"/>
                    <a:pt x="19753" y="24773"/>
                    <a:pt x="19733" y="24773"/>
                  </a:cubicBezTo>
                  <a:cubicBezTo>
                    <a:pt x="19538" y="24773"/>
                    <a:pt x="19342" y="24731"/>
                    <a:pt x="19155" y="24688"/>
                  </a:cubicBezTo>
                  <a:cubicBezTo>
                    <a:pt x="18801" y="24606"/>
                    <a:pt x="18453" y="24508"/>
                    <a:pt x="18099" y="24429"/>
                  </a:cubicBezTo>
                  <a:cubicBezTo>
                    <a:pt x="17766" y="24356"/>
                    <a:pt x="17445" y="24293"/>
                    <a:pt x="17130" y="24157"/>
                  </a:cubicBezTo>
                  <a:cubicBezTo>
                    <a:pt x="16824" y="24026"/>
                    <a:pt x="16529" y="23869"/>
                    <a:pt x="16224" y="23736"/>
                  </a:cubicBezTo>
                  <a:cubicBezTo>
                    <a:pt x="16071" y="23670"/>
                    <a:pt x="15923" y="23594"/>
                    <a:pt x="15779" y="23510"/>
                  </a:cubicBezTo>
                  <a:cubicBezTo>
                    <a:pt x="15651" y="23436"/>
                    <a:pt x="15530" y="23368"/>
                    <a:pt x="15387" y="23328"/>
                  </a:cubicBezTo>
                  <a:cubicBezTo>
                    <a:pt x="15055" y="23236"/>
                    <a:pt x="14748" y="23088"/>
                    <a:pt x="14431" y="22955"/>
                  </a:cubicBezTo>
                  <a:cubicBezTo>
                    <a:pt x="14110" y="22820"/>
                    <a:pt x="13783" y="22697"/>
                    <a:pt x="13464" y="22555"/>
                  </a:cubicBezTo>
                  <a:cubicBezTo>
                    <a:pt x="13277" y="22470"/>
                    <a:pt x="13090" y="22384"/>
                    <a:pt x="12904" y="22299"/>
                  </a:cubicBezTo>
                  <a:close/>
                  <a:moveTo>
                    <a:pt x="11399" y="22270"/>
                  </a:moveTo>
                  <a:cubicBezTo>
                    <a:pt x="11625" y="22270"/>
                    <a:pt x="11850" y="22271"/>
                    <a:pt x="12076" y="22274"/>
                  </a:cubicBezTo>
                  <a:cubicBezTo>
                    <a:pt x="12266" y="22403"/>
                    <a:pt x="12484" y="22489"/>
                    <a:pt x="12696" y="22578"/>
                  </a:cubicBezTo>
                  <a:cubicBezTo>
                    <a:pt x="13019" y="22713"/>
                    <a:pt x="13329" y="22875"/>
                    <a:pt x="13654" y="23008"/>
                  </a:cubicBezTo>
                  <a:cubicBezTo>
                    <a:pt x="13996" y="23149"/>
                    <a:pt x="14338" y="23287"/>
                    <a:pt x="14677" y="23434"/>
                  </a:cubicBezTo>
                  <a:cubicBezTo>
                    <a:pt x="14847" y="23508"/>
                    <a:pt x="15020" y="23580"/>
                    <a:pt x="15200" y="23632"/>
                  </a:cubicBezTo>
                  <a:cubicBezTo>
                    <a:pt x="15266" y="23650"/>
                    <a:pt x="15334" y="23664"/>
                    <a:pt x="15399" y="23688"/>
                  </a:cubicBezTo>
                  <a:cubicBezTo>
                    <a:pt x="15472" y="23718"/>
                    <a:pt x="15539" y="23765"/>
                    <a:pt x="15608" y="23805"/>
                  </a:cubicBezTo>
                  <a:cubicBezTo>
                    <a:pt x="15907" y="23978"/>
                    <a:pt x="16231" y="24106"/>
                    <a:pt x="16543" y="24255"/>
                  </a:cubicBezTo>
                  <a:cubicBezTo>
                    <a:pt x="16863" y="24408"/>
                    <a:pt x="17189" y="24564"/>
                    <a:pt x="17536" y="24652"/>
                  </a:cubicBezTo>
                  <a:cubicBezTo>
                    <a:pt x="17713" y="24697"/>
                    <a:pt x="17895" y="24724"/>
                    <a:pt x="18073" y="24763"/>
                  </a:cubicBezTo>
                  <a:cubicBezTo>
                    <a:pt x="18253" y="24803"/>
                    <a:pt x="18432" y="24849"/>
                    <a:pt x="18612" y="24893"/>
                  </a:cubicBezTo>
                  <a:cubicBezTo>
                    <a:pt x="18930" y="24970"/>
                    <a:pt x="19256" y="25063"/>
                    <a:pt x="19584" y="25081"/>
                  </a:cubicBezTo>
                  <a:cubicBezTo>
                    <a:pt x="19640" y="25084"/>
                    <a:pt x="19700" y="25086"/>
                    <a:pt x="19761" y="25086"/>
                  </a:cubicBezTo>
                  <a:cubicBezTo>
                    <a:pt x="19770" y="25086"/>
                    <a:pt x="19780" y="25086"/>
                    <a:pt x="19789" y="25086"/>
                  </a:cubicBezTo>
                  <a:lnTo>
                    <a:pt x="19789" y="25086"/>
                  </a:lnTo>
                  <a:cubicBezTo>
                    <a:pt x="19790" y="25143"/>
                    <a:pt x="19788" y="25200"/>
                    <a:pt x="19782" y="25256"/>
                  </a:cubicBezTo>
                  <a:lnTo>
                    <a:pt x="19782" y="25256"/>
                  </a:lnTo>
                  <a:cubicBezTo>
                    <a:pt x="19782" y="25256"/>
                    <a:pt x="19782" y="25256"/>
                    <a:pt x="19782" y="25256"/>
                  </a:cubicBezTo>
                  <a:lnTo>
                    <a:pt x="19782" y="25256"/>
                  </a:lnTo>
                  <a:cubicBezTo>
                    <a:pt x="19781" y="25256"/>
                    <a:pt x="19771" y="25298"/>
                    <a:pt x="19768" y="25309"/>
                  </a:cubicBezTo>
                  <a:cubicBezTo>
                    <a:pt x="19768" y="25309"/>
                    <a:pt x="19768" y="25309"/>
                    <a:pt x="19768" y="25309"/>
                  </a:cubicBezTo>
                  <a:cubicBezTo>
                    <a:pt x="19766" y="25309"/>
                    <a:pt x="19752" y="25329"/>
                    <a:pt x="19754" y="25329"/>
                  </a:cubicBezTo>
                  <a:cubicBezTo>
                    <a:pt x="19754" y="25329"/>
                    <a:pt x="19757" y="25327"/>
                    <a:pt x="19762" y="25321"/>
                  </a:cubicBezTo>
                  <a:lnTo>
                    <a:pt x="19762" y="25321"/>
                  </a:lnTo>
                  <a:cubicBezTo>
                    <a:pt x="19752" y="25331"/>
                    <a:pt x="19729" y="25353"/>
                    <a:pt x="19728" y="25353"/>
                  </a:cubicBezTo>
                  <a:cubicBezTo>
                    <a:pt x="19652" y="25411"/>
                    <a:pt x="19523" y="25460"/>
                    <a:pt x="19424" y="25502"/>
                  </a:cubicBezTo>
                  <a:cubicBezTo>
                    <a:pt x="19260" y="25571"/>
                    <a:pt x="19094" y="25636"/>
                    <a:pt x="18927" y="25698"/>
                  </a:cubicBezTo>
                  <a:cubicBezTo>
                    <a:pt x="18300" y="25932"/>
                    <a:pt x="17641" y="26160"/>
                    <a:pt x="16969" y="26205"/>
                  </a:cubicBezTo>
                  <a:cubicBezTo>
                    <a:pt x="16740" y="26220"/>
                    <a:pt x="16509" y="26224"/>
                    <a:pt x="16278" y="26224"/>
                  </a:cubicBezTo>
                  <a:cubicBezTo>
                    <a:pt x="16155" y="26224"/>
                    <a:pt x="16032" y="26223"/>
                    <a:pt x="15910" y="26222"/>
                  </a:cubicBezTo>
                  <a:cubicBezTo>
                    <a:pt x="15558" y="26221"/>
                    <a:pt x="15218" y="26190"/>
                    <a:pt x="14877" y="26106"/>
                  </a:cubicBezTo>
                  <a:cubicBezTo>
                    <a:pt x="14539" y="26022"/>
                    <a:pt x="14206" y="25939"/>
                    <a:pt x="13858" y="25914"/>
                  </a:cubicBezTo>
                  <a:cubicBezTo>
                    <a:pt x="13682" y="25901"/>
                    <a:pt x="13504" y="25898"/>
                    <a:pt x="13329" y="25872"/>
                  </a:cubicBezTo>
                  <a:cubicBezTo>
                    <a:pt x="13163" y="25848"/>
                    <a:pt x="13022" y="25791"/>
                    <a:pt x="12873" y="25715"/>
                  </a:cubicBezTo>
                  <a:cubicBezTo>
                    <a:pt x="12249" y="25395"/>
                    <a:pt x="11567" y="25236"/>
                    <a:pt x="10914" y="24990"/>
                  </a:cubicBezTo>
                  <a:cubicBezTo>
                    <a:pt x="10588" y="24867"/>
                    <a:pt x="10245" y="24778"/>
                    <a:pt x="9930" y="24630"/>
                  </a:cubicBezTo>
                  <a:cubicBezTo>
                    <a:pt x="9788" y="24565"/>
                    <a:pt x="9659" y="24482"/>
                    <a:pt x="9528" y="24398"/>
                  </a:cubicBezTo>
                  <a:cubicBezTo>
                    <a:pt x="9397" y="24315"/>
                    <a:pt x="9253" y="24254"/>
                    <a:pt x="9109" y="24191"/>
                  </a:cubicBezTo>
                  <a:cubicBezTo>
                    <a:pt x="8822" y="24066"/>
                    <a:pt x="8583" y="23881"/>
                    <a:pt x="8376" y="23645"/>
                  </a:cubicBezTo>
                  <a:cubicBezTo>
                    <a:pt x="8188" y="23432"/>
                    <a:pt x="8070" y="23176"/>
                    <a:pt x="7939" y="22927"/>
                  </a:cubicBezTo>
                  <a:cubicBezTo>
                    <a:pt x="7815" y="22694"/>
                    <a:pt x="8112" y="22547"/>
                    <a:pt x="8292" y="22501"/>
                  </a:cubicBezTo>
                  <a:cubicBezTo>
                    <a:pt x="8549" y="22435"/>
                    <a:pt x="8816" y="22428"/>
                    <a:pt x="9076" y="22381"/>
                  </a:cubicBezTo>
                  <a:cubicBezTo>
                    <a:pt x="9407" y="22321"/>
                    <a:pt x="9731" y="22276"/>
                    <a:pt x="10068" y="22275"/>
                  </a:cubicBezTo>
                  <a:cubicBezTo>
                    <a:pt x="10437" y="22272"/>
                    <a:pt x="10805" y="22273"/>
                    <a:pt x="11173" y="22271"/>
                  </a:cubicBezTo>
                  <a:cubicBezTo>
                    <a:pt x="11248" y="22270"/>
                    <a:pt x="11323" y="22270"/>
                    <a:pt x="11399" y="22270"/>
                  </a:cubicBezTo>
                  <a:close/>
                  <a:moveTo>
                    <a:pt x="12093" y="31024"/>
                  </a:moveTo>
                  <a:cubicBezTo>
                    <a:pt x="12234" y="31024"/>
                    <a:pt x="12375" y="31026"/>
                    <a:pt x="12516" y="31032"/>
                  </a:cubicBezTo>
                  <a:cubicBezTo>
                    <a:pt x="12847" y="31047"/>
                    <a:pt x="13168" y="31125"/>
                    <a:pt x="13501" y="31129"/>
                  </a:cubicBezTo>
                  <a:cubicBezTo>
                    <a:pt x="13846" y="31133"/>
                    <a:pt x="14189" y="31172"/>
                    <a:pt x="14531" y="31224"/>
                  </a:cubicBezTo>
                  <a:cubicBezTo>
                    <a:pt x="15193" y="31326"/>
                    <a:pt x="15861" y="31441"/>
                    <a:pt x="16508" y="31615"/>
                  </a:cubicBezTo>
                  <a:cubicBezTo>
                    <a:pt x="16832" y="31702"/>
                    <a:pt x="17153" y="31805"/>
                    <a:pt x="17462" y="31937"/>
                  </a:cubicBezTo>
                  <a:cubicBezTo>
                    <a:pt x="17752" y="32061"/>
                    <a:pt x="18034" y="32200"/>
                    <a:pt x="18327" y="32317"/>
                  </a:cubicBezTo>
                  <a:cubicBezTo>
                    <a:pt x="18956" y="32568"/>
                    <a:pt x="19570" y="32804"/>
                    <a:pt x="20143" y="33168"/>
                  </a:cubicBezTo>
                  <a:cubicBezTo>
                    <a:pt x="20409" y="33338"/>
                    <a:pt x="20672" y="33512"/>
                    <a:pt x="20953" y="33653"/>
                  </a:cubicBezTo>
                  <a:cubicBezTo>
                    <a:pt x="21098" y="33726"/>
                    <a:pt x="21248" y="33781"/>
                    <a:pt x="21386" y="33863"/>
                  </a:cubicBezTo>
                  <a:cubicBezTo>
                    <a:pt x="21520" y="33944"/>
                    <a:pt x="21645" y="34039"/>
                    <a:pt x="21775" y="34126"/>
                  </a:cubicBezTo>
                  <a:cubicBezTo>
                    <a:pt x="21901" y="34212"/>
                    <a:pt x="22036" y="34285"/>
                    <a:pt x="22159" y="34377"/>
                  </a:cubicBezTo>
                  <a:cubicBezTo>
                    <a:pt x="22294" y="34479"/>
                    <a:pt x="22422" y="34591"/>
                    <a:pt x="22555" y="34695"/>
                  </a:cubicBezTo>
                  <a:cubicBezTo>
                    <a:pt x="22806" y="34889"/>
                    <a:pt x="23075" y="35042"/>
                    <a:pt x="23297" y="35271"/>
                  </a:cubicBezTo>
                  <a:cubicBezTo>
                    <a:pt x="23385" y="35363"/>
                    <a:pt x="23468" y="35459"/>
                    <a:pt x="23551" y="35555"/>
                  </a:cubicBezTo>
                  <a:cubicBezTo>
                    <a:pt x="23390" y="35478"/>
                    <a:pt x="23227" y="35406"/>
                    <a:pt x="23065" y="35336"/>
                  </a:cubicBezTo>
                  <a:cubicBezTo>
                    <a:pt x="22462" y="35075"/>
                    <a:pt x="21878" y="34766"/>
                    <a:pt x="21292" y="34470"/>
                  </a:cubicBezTo>
                  <a:cubicBezTo>
                    <a:pt x="20990" y="34318"/>
                    <a:pt x="20669" y="34205"/>
                    <a:pt x="20377" y="34033"/>
                  </a:cubicBezTo>
                  <a:cubicBezTo>
                    <a:pt x="20251" y="33957"/>
                    <a:pt x="20119" y="33894"/>
                    <a:pt x="19981" y="33846"/>
                  </a:cubicBezTo>
                  <a:cubicBezTo>
                    <a:pt x="19817" y="33792"/>
                    <a:pt x="19683" y="33726"/>
                    <a:pt x="19535" y="33641"/>
                  </a:cubicBezTo>
                  <a:cubicBezTo>
                    <a:pt x="19254" y="33482"/>
                    <a:pt x="18916" y="33411"/>
                    <a:pt x="18619" y="33282"/>
                  </a:cubicBezTo>
                  <a:cubicBezTo>
                    <a:pt x="18307" y="33148"/>
                    <a:pt x="18013" y="32988"/>
                    <a:pt x="17693" y="32874"/>
                  </a:cubicBezTo>
                  <a:cubicBezTo>
                    <a:pt x="17369" y="32757"/>
                    <a:pt x="17035" y="32668"/>
                    <a:pt x="16703" y="32575"/>
                  </a:cubicBezTo>
                  <a:cubicBezTo>
                    <a:pt x="16364" y="32480"/>
                    <a:pt x="16030" y="32358"/>
                    <a:pt x="15688" y="32273"/>
                  </a:cubicBezTo>
                  <a:cubicBezTo>
                    <a:pt x="15329" y="32185"/>
                    <a:pt x="14964" y="32122"/>
                    <a:pt x="14604" y="32033"/>
                  </a:cubicBezTo>
                  <a:cubicBezTo>
                    <a:pt x="14259" y="31949"/>
                    <a:pt x="13916" y="31873"/>
                    <a:pt x="13561" y="31840"/>
                  </a:cubicBezTo>
                  <a:cubicBezTo>
                    <a:pt x="13387" y="31824"/>
                    <a:pt x="13188" y="31829"/>
                    <a:pt x="13022" y="31768"/>
                  </a:cubicBezTo>
                  <a:cubicBezTo>
                    <a:pt x="12951" y="31742"/>
                    <a:pt x="12886" y="31704"/>
                    <a:pt x="12813" y="31690"/>
                  </a:cubicBezTo>
                  <a:cubicBezTo>
                    <a:pt x="12784" y="31684"/>
                    <a:pt x="12756" y="31682"/>
                    <a:pt x="12728" y="31682"/>
                  </a:cubicBezTo>
                  <a:cubicBezTo>
                    <a:pt x="12669" y="31682"/>
                    <a:pt x="12611" y="31691"/>
                    <a:pt x="12551" y="31691"/>
                  </a:cubicBezTo>
                  <a:cubicBezTo>
                    <a:pt x="12407" y="31691"/>
                    <a:pt x="12261" y="31633"/>
                    <a:pt x="12118" y="31614"/>
                  </a:cubicBezTo>
                  <a:cubicBezTo>
                    <a:pt x="11962" y="31594"/>
                    <a:pt x="11805" y="31600"/>
                    <a:pt x="11648" y="31594"/>
                  </a:cubicBezTo>
                  <a:cubicBezTo>
                    <a:pt x="11584" y="31592"/>
                    <a:pt x="11520" y="31591"/>
                    <a:pt x="11457" y="31591"/>
                  </a:cubicBezTo>
                  <a:cubicBezTo>
                    <a:pt x="11198" y="31591"/>
                    <a:pt x="10949" y="31614"/>
                    <a:pt x="10695" y="31694"/>
                  </a:cubicBezTo>
                  <a:cubicBezTo>
                    <a:pt x="10486" y="31758"/>
                    <a:pt x="10286" y="31845"/>
                    <a:pt x="10086" y="31937"/>
                  </a:cubicBezTo>
                  <a:lnTo>
                    <a:pt x="10086" y="31937"/>
                  </a:lnTo>
                  <a:cubicBezTo>
                    <a:pt x="10181" y="31830"/>
                    <a:pt x="10299" y="31745"/>
                    <a:pt x="10404" y="31647"/>
                  </a:cubicBezTo>
                  <a:cubicBezTo>
                    <a:pt x="10522" y="31536"/>
                    <a:pt x="10628" y="31419"/>
                    <a:pt x="10759" y="31320"/>
                  </a:cubicBezTo>
                  <a:cubicBezTo>
                    <a:pt x="10858" y="31245"/>
                    <a:pt x="10959" y="31168"/>
                    <a:pt x="11070" y="31110"/>
                  </a:cubicBezTo>
                  <a:cubicBezTo>
                    <a:pt x="11201" y="31043"/>
                    <a:pt x="11339" y="31035"/>
                    <a:pt x="11484" y="31032"/>
                  </a:cubicBezTo>
                  <a:cubicBezTo>
                    <a:pt x="11687" y="31028"/>
                    <a:pt x="11890" y="31024"/>
                    <a:pt x="12093" y="31024"/>
                  </a:cubicBezTo>
                  <a:close/>
                  <a:moveTo>
                    <a:pt x="33108" y="21405"/>
                  </a:moveTo>
                  <a:cubicBezTo>
                    <a:pt x="33159" y="21405"/>
                    <a:pt x="33210" y="21407"/>
                    <a:pt x="33260" y="21412"/>
                  </a:cubicBezTo>
                  <a:cubicBezTo>
                    <a:pt x="33274" y="21414"/>
                    <a:pt x="33286" y="21416"/>
                    <a:pt x="33299" y="21418"/>
                  </a:cubicBezTo>
                  <a:cubicBezTo>
                    <a:pt x="33315" y="21436"/>
                    <a:pt x="33328" y="21454"/>
                    <a:pt x="33341" y="21474"/>
                  </a:cubicBezTo>
                  <a:cubicBezTo>
                    <a:pt x="33386" y="21549"/>
                    <a:pt x="33417" y="21630"/>
                    <a:pt x="33458" y="21707"/>
                  </a:cubicBezTo>
                  <a:cubicBezTo>
                    <a:pt x="33511" y="21803"/>
                    <a:pt x="33568" y="21897"/>
                    <a:pt x="33631" y="21987"/>
                  </a:cubicBezTo>
                  <a:cubicBezTo>
                    <a:pt x="33748" y="22159"/>
                    <a:pt x="33849" y="22337"/>
                    <a:pt x="33957" y="22514"/>
                  </a:cubicBezTo>
                  <a:cubicBezTo>
                    <a:pt x="34044" y="22655"/>
                    <a:pt x="34149" y="22770"/>
                    <a:pt x="34265" y="22882"/>
                  </a:cubicBezTo>
                  <a:cubicBezTo>
                    <a:pt x="34312" y="23028"/>
                    <a:pt x="34352" y="23178"/>
                    <a:pt x="34392" y="23327"/>
                  </a:cubicBezTo>
                  <a:cubicBezTo>
                    <a:pt x="34494" y="23720"/>
                    <a:pt x="34563" y="24117"/>
                    <a:pt x="34650" y="24513"/>
                  </a:cubicBezTo>
                  <a:cubicBezTo>
                    <a:pt x="34735" y="24908"/>
                    <a:pt x="34842" y="25301"/>
                    <a:pt x="34930" y="25698"/>
                  </a:cubicBezTo>
                  <a:cubicBezTo>
                    <a:pt x="35097" y="26448"/>
                    <a:pt x="35416" y="27175"/>
                    <a:pt x="35446" y="27951"/>
                  </a:cubicBezTo>
                  <a:cubicBezTo>
                    <a:pt x="35451" y="28089"/>
                    <a:pt x="35461" y="28228"/>
                    <a:pt x="35412" y="28350"/>
                  </a:cubicBezTo>
                  <a:cubicBezTo>
                    <a:pt x="35366" y="28468"/>
                    <a:pt x="35251" y="28612"/>
                    <a:pt x="35163" y="28722"/>
                  </a:cubicBezTo>
                  <a:cubicBezTo>
                    <a:pt x="35041" y="28875"/>
                    <a:pt x="34907" y="29017"/>
                    <a:pt x="34783" y="29167"/>
                  </a:cubicBezTo>
                  <a:cubicBezTo>
                    <a:pt x="34655" y="29319"/>
                    <a:pt x="34541" y="29483"/>
                    <a:pt x="34421" y="29642"/>
                  </a:cubicBezTo>
                  <a:cubicBezTo>
                    <a:pt x="34176" y="29967"/>
                    <a:pt x="33911" y="30278"/>
                    <a:pt x="33661" y="30600"/>
                  </a:cubicBezTo>
                  <a:cubicBezTo>
                    <a:pt x="33547" y="30748"/>
                    <a:pt x="33433" y="30892"/>
                    <a:pt x="33347" y="31059"/>
                  </a:cubicBezTo>
                  <a:cubicBezTo>
                    <a:pt x="33306" y="31136"/>
                    <a:pt x="33270" y="31217"/>
                    <a:pt x="33220" y="31288"/>
                  </a:cubicBezTo>
                  <a:cubicBezTo>
                    <a:pt x="33168" y="31364"/>
                    <a:pt x="33100" y="31427"/>
                    <a:pt x="33034" y="31489"/>
                  </a:cubicBezTo>
                  <a:cubicBezTo>
                    <a:pt x="32754" y="31755"/>
                    <a:pt x="32540" y="32084"/>
                    <a:pt x="32313" y="32394"/>
                  </a:cubicBezTo>
                  <a:cubicBezTo>
                    <a:pt x="32097" y="32687"/>
                    <a:pt x="31888" y="32989"/>
                    <a:pt x="31618" y="33237"/>
                  </a:cubicBezTo>
                  <a:cubicBezTo>
                    <a:pt x="31326" y="33505"/>
                    <a:pt x="31021" y="33752"/>
                    <a:pt x="30740" y="34033"/>
                  </a:cubicBezTo>
                  <a:cubicBezTo>
                    <a:pt x="30601" y="34173"/>
                    <a:pt x="30464" y="34318"/>
                    <a:pt x="30331" y="34466"/>
                  </a:cubicBezTo>
                  <a:cubicBezTo>
                    <a:pt x="30207" y="34607"/>
                    <a:pt x="30099" y="34760"/>
                    <a:pt x="29979" y="34904"/>
                  </a:cubicBezTo>
                  <a:cubicBezTo>
                    <a:pt x="29853" y="35056"/>
                    <a:pt x="29705" y="35178"/>
                    <a:pt x="29548" y="35296"/>
                  </a:cubicBezTo>
                  <a:cubicBezTo>
                    <a:pt x="29398" y="35412"/>
                    <a:pt x="29254" y="35534"/>
                    <a:pt x="29119" y="35666"/>
                  </a:cubicBezTo>
                  <a:cubicBezTo>
                    <a:pt x="28827" y="35946"/>
                    <a:pt x="28541" y="36233"/>
                    <a:pt x="28280" y="36542"/>
                  </a:cubicBezTo>
                  <a:cubicBezTo>
                    <a:pt x="28156" y="36687"/>
                    <a:pt x="28049" y="36847"/>
                    <a:pt x="27914" y="36982"/>
                  </a:cubicBezTo>
                  <a:cubicBezTo>
                    <a:pt x="27789" y="37108"/>
                    <a:pt x="27652" y="37224"/>
                    <a:pt x="27566" y="37383"/>
                  </a:cubicBezTo>
                  <a:cubicBezTo>
                    <a:pt x="27527" y="37455"/>
                    <a:pt x="27499" y="37532"/>
                    <a:pt x="27460" y="37605"/>
                  </a:cubicBezTo>
                  <a:cubicBezTo>
                    <a:pt x="27415" y="37692"/>
                    <a:pt x="27349" y="37762"/>
                    <a:pt x="27288" y="37838"/>
                  </a:cubicBezTo>
                  <a:cubicBezTo>
                    <a:pt x="27165" y="37990"/>
                    <a:pt x="27044" y="38143"/>
                    <a:pt x="26927" y="38300"/>
                  </a:cubicBezTo>
                  <a:cubicBezTo>
                    <a:pt x="26714" y="38583"/>
                    <a:pt x="26518" y="38880"/>
                    <a:pt x="26339" y="39186"/>
                  </a:cubicBezTo>
                  <a:cubicBezTo>
                    <a:pt x="26334" y="39180"/>
                    <a:pt x="26328" y="39173"/>
                    <a:pt x="26322" y="39165"/>
                  </a:cubicBezTo>
                  <a:cubicBezTo>
                    <a:pt x="26312" y="39151"/>
                    <a:pt x="26302" y="39137"/>
                    <a:pt x="26292" y="39123"/>
                  </a:cubicBezTo>
                  <a:cubicBezTo>
                    <a:pt x="26289" y="38929"/>
                    <a:pt x="26285" y="38735"/>
                    <a:pt x="26287" y="38542"/>
                  </a:cubicBezTo>
                  <a:cubicBezTo>
                    <a:pt x="26286" y="38455"/>
                    <a:pt x="26291" y="38367"/>
                    <a:pt x="26301" y="38280"/>
                  </a:cubicBezTo>
                  <a:cubicBezTo>
                    <a:pt x="26316" y="38175"/>
                    <a:pt x="26349" y="38072"/>
                    <a:pt x="26363" y="37966"/>
                  </a:cubicBezTo>
                  <a:cubicBezTo>
                    <a:pt x="26390" y="37770"/>
                    <a:pt x="26383" y="37571"/>
                    <a:pt x="26383" y="37373"/>
                  </a:cubicBezTo>
                  <a:cubicBezTo>
                    <a:pt x="26382" y="36952"/>
                    <a:pt x="26382" y="36531"/>
                    <a:pt x="26383" y="36108"/>
                  </a:cubicBezTo>
                  <a:cubicBezTo>
                    <a:pt x="26383" y="35690"/>
                    <a:pt x="26378" y="35272"/>
                    <a:pt x="26385" y="34854"/>
                  </a:cubicBezTo>
                  <a:cubicBezTo>
                    <a:pt x="26386" y="34655"/>
                    <a:pt x="26399" y="34455"/>
                    <a:pt x="26422" y="34257"/>
                  </a:cubicBezTo>
                  <a:cubicBezTo>
                    <a:pt x="26434" y="34158"/>
                    <a:pt x="26456" y="34060"/>
                    <a:pt x="26466" y="33961"/>
                  </a:cubicBezTo>
                  <a:cubicBezTo>
                    <a:pt x="26477" y="33851"/>
                    <a:pt x="26471" y="33740"/>
                    <a:pt x="26475" y="33629"/>
                  </a:cubicBezTo>
                  <a:cubicBezTo>
                    <a:pt x="26484" y="33440"/>
                    <a:pt x="26526" y="33251"/>
                    <a:pt x="26548" y="33062"/>
                  </a:cubicBezTo>
                  <a:cubicBezTo>
                    <a:pt x="26559" y="32967"/>
                    <a:pt x="26562" y="32873"/>
                    <a:pt x="26569" y="32778"/>
                  </a:cubicBezTo>
                  <a:cubicBezTo>
                    <a:pt x="26576" y="32684"/>
                    <a:pt x="26603" y="32589"/>
                    <a:pt x="26624" y="32496"/>
                  </a:cubicBezTo>
                  <a:cubicBezTo>
                    <a:pt x="26667" y="32305"/>
                    <a:pt x="26668" y="32116"/>
                    <a:pt x="26680" y="31922"/>
                  </a:cubicBezTo>
                  <a:cubicBezTo>
                    <a:pt x="26691" y="31728"/>
                    <a:pt x="26746" y="31534"/>
                    <a:pt x="26782" y="31341"/>
                  </a:cubicBezTo>
                  <a:cubicBezTo>
                    <a:pt x="26940" y="30519"/>
                    <a:pt x="27059" y="29693"/>
                    <a:pt x="27200" y="28868"/>
                  </a:cubicBezTo>
                  <a:cubicBezTo>
                    <a:pt x="27272" y="28454"/>
                    <a:pt x="27366" y="28045"/>
                    <a:pt x="27456" y="27636"/>
                  </a:cubicBezTo>
                  <a:cubicBezTo>
                    <a:pt x="27542" y="27245"/>
                    <a:pt x="27628" y="26853"/>
                    <a:pt x="27733" y="26466"/>
                  </a:cubicBezTo>
                  <a:cubicBezTo>
                    <a:pt x="27825" y="26127"/>
                    <a:pt x="27924" y="25783"/>
                    <a:pt x="28074" y="25464"/>
                  </a:cubicBezTo>
                  <a:cubicBezTo>
                    <a:pt x="28241" y="25112"/>
                    <a:pt x="28502" y="24801"/>
                    <a:pt x="28601" y="24421"/>
                  </a:cubicBezTo>
                  <a:cubicBezTo>
                    <a:pt x="28642" y="24263"/>
                    <a:pt x="28683" y="24156"/>
                    <a:pt x="28814" y="24053"/>
                  </a:cubicBezTo>
                  <a:cubicBezTo>
                    <a:pt x="28959" y="23941"/>
                    <a:pt x="29078" y="23841"/>
                    <a:pt x="29179" y="23685"/>
                  </a:cubicBezTo>
                  <a:cubicBezTo>
                    <a:pt x="29225" y="23614"/>
                    <a:pt x="29266" y="23539"/>
                    <a:pt x="29315" y="23468"/>
                  </a:cubicBezTo>
                  <a:cubicBezTo>
                    <a:pt x="29369" y="23393"/>
                    <a:pt x="29439" y="23334"/>
                    <a:pt x="29508" y="23272"/>
                  </a:cubicBezTo>
                  <a:cubicBezTo>
                    <a:pt x="29658" y="23138"/>
                    <a:pt x="29805" y="23003"/>
                    <a:pt x="29956" y="22871"/>
                  </a:cubicBezTo>
                  <a:cubicBezTo>
                    <a:pt x="30254" y="22609"/>
                    <a:pt x="30557" y="22359"/>
                    <a:pt x="30894" y="22149"/>
                  </a:cubicBezTo>
                  <a:cubicBezTo>
                    <a:pt x="31048" y="22053"/>
                    <a:pt x="31206" y="21963"/>
                    <a:pt x="31365" y="21872"/>
                  </a:cubicBezTo>
                  <a:cubicBezTo>
                    <a:pt x="31537" y="21773"/>
                    <a:pt x="31720" y="21718"/>
                    <a:pt x="31906" y="21651"/>
                  </a:cubicBezTo>
                  <a:cubicBezTo>
                    <a:pt x="32056" y="21597"/>
                    <a:pt x="32195" y="21511"/>
                    <a:pt x="32348" y="21465"/>
                  </a:cubicBezTo>
                  <a:cubicBezTo>
                    <a:pt x="32489" y="21423"/>
                    <a:pt x="32645" y="21432"/>
                    <a:pt x="32791" y="21422"/>
                  </a:cubicBezTo>
                  <a:cubicBezTo>
                    <a:pt x="32895" y="21414"/>
                    <a:pt x="33002" y="21405"/>
                    <a:pt x="33108" y="21405"/>
                  </a:cubicBezTo>
                  <a:close/>
                  <a:moveTo>
                    <a:pt x="34813" y="23534"/>
                  </a:moveTo>
                  <a:lnTo>
                    <a:pt x="34813" y="23534"/>
                  </a:lnTo>
                  <a:cubicBezTo>
                    <a:pt x="34918" y="23686"/>
                    <a:pt x="35020" y="23839"/>
                    <a:pt x="35121" y="23994"/>
                  </a:cubicBezTo>
                  <a:cubicBezTo>
                    <a:pt x="35363" y="24368"/>
                    <a:pt x="35617" y="24735"/>
                    <a:pt x="35859" y="25110"/>
                  </a:cubicBezTo>
                  <a:cubicBezTo>
                    <a:pt x="35974" y="25287"/>
                    <a:pt x="36088" y="25466"/>
                    <a:pt x="36207" y="25641"/>
                  </a:cubicBezTo>
                  <a:cubicBezTo>
                    <a:pt x="36322" y="25810"/>
                    <a:pt x="36434" y="25986"/>
                    <a:pt x="36497" y="26182"/>
                  </a:cubicBezTo>
                  <a:cubicBezTo>
                    <a:pt x="36561" y="26386"/>
                    <a:pt x="36594" y="26594"/>
                    <a:pt x="36671" y="26793"/>
                  </a:cubicBezTo>
                  <a:cubicBezTo>
                    <a:pt x="36746" y="26992"/>
                    <a:pt x="36776" y="27198"/>
                    <a:pt x="36834" y="27402"/>
                  </a:cubicBezTo>
                  <a:cubicBezTo>
                    <a:pt x="36891" y="27602"/>
                    <a:pt x="36946" y="27792"/>
                    <a:pt x="36969" y="27998"/>
                  </a:cubicBezTo>
                  <a:cubicBezTo>
                    <a:pt x="36994" y="28216"/>
                    <a:pt x="37050" y="28429"/>
                    <a:pt x="37065" y="28647"/>
                  </a:cubicBezTo>
                  <a:cubicBezTo>
                    <a:pt x="37094" y="29059"/>
                    <a:pt x="36984" y="29463"/>
                    <a:pt x="36825" y="29838"/>
                  </a:cubicBezTo>
                  <a:cubicBezTo>
                    <a:pt x="36747" y="30022"/>
                    <a:pt x="36658" y="30199"/>
                    <a:pt x="36574" y="30379"/>
                  </a:cubicBezTo>
                  <a:cubicBezTo>
                    <a:pt x="36482" y="30572"/>
                    <a:pt x="36397" y="30768"/>
                    <a:pt x="36293" y="30955"/>
                  </a:cubicBezTo>
                  <a:cubicBezTo>
                    <a:pt x="36077" y="31344"/>
                    <a:pt x="35800" y="31682"/>
                    <a:pt x="35540" y="32041"/>
                  </a:cubicBezTo>
                  <a:cubicBezTo>
                    <a:pt x="35278" y="32402"/>
                    <a:pt x="35050" y="32786"/>
                    <a:pt x="34778" y="33140"/>
                  </a:cubicBezTo>
                  <a:cubicBezTo>
                    <a:pt x="34506" y="33494"/>
                    <a:pt x="34212" y="33828"/>
                    <a:pt x="33912" y="34158"/>
                  </a:cubicBezTo>
                  <a:cubicBezTo>
                    <a:pt x="33618" y="34482"/>
                    <a:pt x="33332" y="34810"/>
                    <a:pt x="33003" y="35098"/>
                  </a:cubicBezTo>
                  <a:cubicBezTo>
                    <a:pt x="32843" y="35240"/>
                    <a:pt x="32679" y="35377"/>
                    <a:pt x="32528" y="35529"/>
                  </a:cubicBezTo>
                  <a:cubicBezTo>
                    <a:pt x="32394" y="35664"/>
                    <a:pt x="32277" y="35816"/>
                    <a:pt x="32148" y="35955"/>
                  </a:cubicBezTo>
                  <a:cubicBezTo>
                    <a:pt x="32009" y="36105"/>
                    <a:pt x="31850" y="36223"/>
                    <a:pt x="31694" y="36353"/>
                  </a:cubicBezTo>
                  <a:cubicBezTo>
                    <a:pt x="31537" y="36483"/>
                    <a:pt x="31398" y="36630"/>
                    <a:pt x="31249" y="36768"/>
                  </a:cubicBezTo>
                  <a:cubicBezTo>
                    <a:pt x="30973" y="37024"/>
                    <a:pt x="30652" y="37260"/>
                    <a:pt x="30292" y="37383"/>
                  </a:cubicBezTo>
                  <a:cubicBezTo>
                    <a:pt x="30199" y="37414"/>
                    <a:pt x="30105" y="37447"/>
                    <a:pt x="30020" y="37495"/>
                  </a:cubicBezTo>
                  <a:cubicBezTo>
                    <a:pt x="29932" y="37545"/>
                    <a:pt x="29870" y="37621"/>
                    <a:pt x="29791" y="37679"/>
                  </a:cubicBezTo>
                  <a:cubicBezTo>
                    <a:pt x="29638" y="37792"/>
                    <a:pt x="29433" y="37824"/>
                    <a:pt x="29274" y="37932"/>
                  </a:cubicBezTo>
                  <a:cubicBezTo>
                    <a:pt x="29196" y="37984"/>
                    <a:pt x="29126" y="38043"/>
                    <a:pt x="29037" y="38076"/>
                  </a:cubicBezTo>
                  <a:cubicBezTo>
                    <a:pt x="28943" y="38111"/>
                    <a:pt x="28848" y="38136"/>
                    <a:pt x="28755" y="38175"/>
                  </a:cubicBezTo>
                  <a:cubicBezTo>
                    <a:pt x="28567" y="38253"/>
                    <a:pt x="28411" y="38380"/>
                    <a:pt x="28243" y="38494"/>
                  </a:cubicBezTo>
                  <a:cubicBezTo>
                    <a:pt x="28070" y="38612"/>
                    <a:pt x="27879" y="38702"/>
                    <a:pt x="27704" y="38816"/>
                  </a:cubicBezTo>
                  <a:cubicBezTo>
                    <a:pt x="27526" y="38933"/>
                    <a:pt x="27356" y="39061"/>
                    <a:pt x="27189" y="39193"/>
                  </a:cubicBezTo>
                  <a:cubicBezTo>
                    <a:pt x="27034" y="39316"/>
                    <a:pt x="26887" y="39448"/>
                    <a:pt x="26728" y="39565"/>
                  </a:cubicBezTo>
                  <a:lnTo>
                    <a:pt x="26680" y="39601"/>
                  </a:lnTo>
                  <a:cubicBezTo>
                    <a:pt x="26660" y="39565"/>
                    <a:pt x="26638" y="39531"/>
                    <a:pt x="26613" y="39498"/>
                  </a:cubicBezTo>
                  <a:cubicBezTo>
                    <a:pt x="26573" y="39449"/>
                    <a:pt x="26531" y="39403"/>
                    <a:pt x="26489" y="39358"/>
                  </a:cubicBezTo>
                  <a:cubicBezTo>
                    <a:pt x="26552" y="39255"/>
                    <a:pt x="26615" y="39152"/>
                    <a:pt x="26681" y="39051"/>
                  </a:cubicBezTo>
                  <a:cubicBezTo>
                    <a:pt x="26905" y="38707"/>
                    <a:pt x="27155" y="38384"/>
                    <a:pt x="27418" y="38070"/>
                  </a:cubicBezTo>
                  <a:cubicBezTo>
                    <a:pt x="27544" y="37921"/>
                    <a:pt x="27658" y="37787"/>
                    <a:pt x="27743" y="37611"/>
                  </a:cubicBezTo>
                  <a:cubicBezTo>
                    <a:pt x="27826" y="37440"/>
                    <a:pt x="27942" y="37323"/>
                    <a:pt x="28079" y="37192"/>
                  </a:cubicBezTo>
                  <a:cubicBezTo>
                    <a:pt x="28219" y="37056"/>
                    <a:pt x="28331" y="36894"/>
                    <a:pt x="28458" y="36746"/>
                  </a:cubicBezTo>
                  <a:cubicBezTo>
                    <a:pt x="28587" y="36594"/>
                    <a:pt x="28723" y="36448"/>
                    <a:pt x="28862" y="36305"/>
                  </a:cubicBezTo>
                  <a:cubicBezTo>
                    <a:pt x="29141" y="36020"/>
                    <a:pt x="29426" y="35738"/>
                    <a:pt x="29746" y="35498"/>
                  </a:cubicBezTo>
                  <a:cubicBezTo>
                    <a:pt x="29904" y="35379"/>
                    <a:pt x="30052" y="35257"/>
                    <a:pt x="30179" y="35105"/>
                  </a:cubicBezTo>
                  <a:cubicBezTo>
                    <a:pt x="30303" y="34956"/>
                    <a:pt x="30415" y="34799"/>
                    <a:pt x="30544" y="34654"/>
                  </a:cubicBezTo>
                  <a:cubicBezTo>
                    <a:pt x="30814" y="34353"/>
                    <a:pt x="31102" y="34067"/>
                    <a:pt x="31403" y="33798"/>
                  </a:cubicBezTo>
                  <a:cubicBezTo>
                    <a:pt x="31552" y="33666"/>
                    <a:pt x="31712" y="33543"/>
                    <a:pt x="31857" y="33406"/>
                  </a:cubicBezTo>
                  <a:cubicBezTo>
                    <a:pt x="31988" y="33279"/>
                    <a:pt x="32111" y="33142"/>
                    <a:pt x="32222" y="32997"/>
                  </a:cubicBezTo>
                  <a:cubicBezTo>
                    <a:pt x="32466" y="32684"/>
                    <a:pt x="32693" y="32359"/>
                    <a:pt x="32931" y="32041"/>
                  </a:cubicBezTo>
                  <a:cubicBezTo>
                    <a:pt x="33045" y="31889"/>
                    <a:pt x="33173" y="31762"/>
                    <a:pt x="33308" y="31629"/>
                  </a:cubicBezTo>
                  <a:cubicBezTo>
                    <a:pt x="33438" y="31500"/>
                    <a:pt x="33522" y="31352"/>
                    <a:pt x="33607" y="31192"/>
                  </a:cubicBezTo>
                  <a:cubicBezTo>
                    <a:pt x="33790" y="30844"/>
                    <a:pt x="34081" y="30550"/>
                    <a:pt x="34324" y="30245"/>
                  </a:cubicBezTo>
                  <a:cubicBezTo>
                    <a:pt x="34581" y="29923"/>
                    <a:pt x="34814" y="29580"/>
                    <a:pt x="35084" y="29269"/>
                  </a:cubicBezTo>
                  <a:cubicBezTo>
                    <a:pt x="35216" y="29118"/>
                    <a:pt x="35355" y="28973"/>
                    <a:pt x="35484" y="28819"/>
                  </a:cubicBezTo>
                  <a:cubicBezTo>
                    <a:pt x="35581" y="28702"/>
                    <a:pt x="35692" y="28577"/>
                    <a:pt x="35746" y="28432"/>
                  </a:cubicBezTo>
                  <a:cubicBezTo>
                    <a:pt x="35797" y="28293"/>
                    <a:pt x="35794" y="28132"/>
                    <a:pt x="35790" y="27987"/>
                  </a:cubicBezTo>
                  <a:cubicBezTo>
                    <a:pt x="35784" y="27790"/>
                    <a:pt x="35763" y="27594"/>
                    <a:pt x="35730" y="27400"/>
                  </a:cubicBezTo>
                  <a:cubicBezTo>
                    <a:pt x="35663" y="27009"/>
                    <a:pt x="35548" y="26630"/>
                    <a:pt x="35439" y="26249"/>
                  </a:cubicBezTo>
                  <a:cubicBezTo>
                    <a:pt x="35329" y="25864"/>
                    <a:pt x="35249" y="25472"/>
                    <a:pt x="35154" y="25082"/>
                  </a:cubicBezTo>
                  <a:cubicBezTo>
                    <a:pt x="35055" y="24682"/>
                    <a:pt x="34971" y="24281"/>
                    <a:pt x="34887" y="23877"/>
                  </a:cubicBezTo>
                  <a:cubicBezTo>
                    <a:pt x="34863" y="23764"/>
                    <a:pt x="34839" y="23650"/>
                    <a:pt x="34813" y="23534"/>
                  </a:cubicBezTo>
                  <a:close/>
                  <a:moveTo>
                    <a:pt x="26297" y="39649"/>
                  </a:moveTo>
                  <a:cubicBezTo>
                    <a:pt x="26322" y="39681"/>
                    <a:pt x="26356" y="39721"/>
                    <a:pt x="26374" y="39744"/>
                  </a:cubicBezTo>
                  <a:cubicBezTo>
                    <a:pt x="26359" y="39757"/>
                    <a:pt x="26346" y="39772"/>
                    <a:pt x="26335" y="39784"/>
                  </a:cubicBezTo>
                  <a:cubicBezTo>
                    <a:pt x="26316" y="39805"/>
                    <a:pt x="26299" y="39828"/>
                    <a:pt x="26285" y="39853"/>
                  </a:cubicBezTo>
                  <a:lnTo>
                    <a:pt x="26285" y="39828"/>
                  </a:lnTo>
                  <a:cubicBezTo>
                    <a:pt x="26287" y="39804"/>
                    <a:pt x="26288" y="39780"/>
                    <a:pt x="26289" y="39757"/>
                  </a:cubicBezTo>
                  <a:cubicBezTo>
                    <a:pt x="26291" y="39724"/>
                    <a:pt x="26292" y="39690"/>
                    <a:pt x="26292" y="39656"/>
                  </a:cubicBezTo>
                  <a:lnTo>
                    <a:pt x="26297" y="39649"/>
                  </a:lnTo>
                  <a:close/>
                  <a:moveTo>
                    <a:pt x="11431" y="31799"/>
                  </a:moveTo>
                  <a:cubicBezTo>
                    <a:pt x="11567" y="31799"/>
                    <a:pt x="11704" y="31806"/>
                    <a:pt x="11843" y="31808"/>
                  </a:cubicBezTo>
                  <a:cubicBezTo>
                    <a:pt x="11982" y="31809"/>
                    <a:pt x="12119" y="31823"/>
                    <a:pt x="12254" y="31851"/>
                  </a:cubicBezTo>
                  <a:cubicBezTo>
                    <a:pt x="12328" y="31868"/>
                    <a:pt x="12402" y="31889"/>
                    <a:pt x="12477" y="31897"/>
                  </a:cubicBezTo>
                  <a:cubicBezTo>
                    <a:pt x="12494" y="31899"/>
                    <a:pt x="12511" y="31900"/>
                    <a:pt x="12528" y="31900"/>
                  </a:cubicBezTo>
                  <a:cubicBezTo>
                    <a:pt x="12580" y="31900"/>
                    <a:pt x="12632" y="31893"/>
                    <a:pt x="12684" y="31893"/>
                  </a:cubicBezTo>
                  <a:cubicBezTo>
                    <a:pt x="12687" y="31893"/>
                    <a:pt x="12689" y="31893"/>
                    <a:pt x="12692" y="31893"/>
                  </a:cubicBezTo>
                  <a:cubicBezTo>
                    <a:pt x="12845" y="31895"/>
                    <a:pt x="12982" y="31989"/>
                    <a:pt x="13136" y="32010"/>
                  </a:cubicBezTo>
                  <a:cubicBezTo>
                    <a:pt x="13313" y="32034"/>
                    <a:pt x="13492" y="32047"/>
                    <a:pt x="13669" y="32066"/>
                  </a:cubicBezTo>
                  <a:cubicBezTo>
                    <a:pt x="14040" y="32107"/>
                    <a:pt x="14399" y="32210"/>
                    <a:pt x="14760" y="32299"/>
                  </a:cubicBezTo>
                  <a:cubicBezTo>
                    <a:pt x="15101" y="32381"/>
                    <a:pt x="15447" y="32437"/>
                    <a:pt x="15784" y="32534"/>
                  </a:cubicBezTo>
                  <a:cubicBezTo>
                    <a:pt x="16104" y="32626"/>
                    <a:pt x="16419" y="32739"/>
                    <a:pt x="16739" y="32832"/>
                  </a:cubicBezTo>
                  <a:cubicBezTo>
                    <a:pt x="17062" y="32926"/>
                    <a:pt x="17385" y="33018"/>
                    <a:pt x="17700" y="33139"/>
                  </a:cubicBezTo>
                  <a:cubicBezTo>
                    <a:pt x="18011" y="33258"/>
                    <a:pt x="18300" y="33425"/>
                    <a:pt x="18606" y="33556"/>
                  </a:cubicBezTo>
                  <a:cubicBezTo>
                    <a:pt x="18893" y="33677"/>
                    <a:pt x="19209" y="33754"/>
                    <a:pt x="19475" y="33917"/>
                  </a:cubicBezTo>
                  <a:cubicBezTo>
                    <a:pt x="19601" y="33996"/>
                    <a:pt x="19727" y="34048"/>
                    <a:pt x="19868" y="34097"/>
                  </a:cubicBezTo>
                  <a:cubicBezTo>
                    <a:pt x="20017" y="34148"/>
                    <a:pt x="20145" y="34219"/>
                    <a:pt x="20283" y="34299"/>
                  </a:cubicBezTo>
                  <a:cubicBezTo>
                    <a:pt x="20568" y="34465"/>
                    <a:pt x="20880" y="34575"/>
                    <a:pt x="21173" y="34727"/>
                  </a:cubicBezTo>
                  <a:cubicBezTo>
                    <a:pt x="21735" y="35019"/>
                    <a:pt x="22300" y="35318"/>
                    <a:pt x="22879" y="35573"/>
                  </a:cubicBezTo>
                  <a:cubicBezTo>
                    <a:pt x="23381" y="35793"/>
                    <a:pt x="23910" y="36010"/>
                    <a:pt x="24288" y="36423"/>
                  </a:cubicBezTo>
                  <a:cubicBezTo>
                    <a:pt x="24402" y="36546"/>
                    <a:pt x="24502" y="36682"/>
                    <a:pt x="24588" y="36826"/>
                  </a:cubicBezTo>
                  <a:cubicBezTo>
                    <a:pt x="24629" y="36893"/>
                    <a:pt x="24672" y="36962"/>
                    <a:pt x="24696" y="37038"/>
                  </a:cubicBezTo>
                  <a:cubicBezTo>
                    <a:pt x="24723" y="37122"/>
                    <a:pt x="24728" y="37213"/>
                    <a:pt x="24755" y="37297"/>
                  </a:cubicBezTo>
                  <a:cubicBezTo>
                    <a:pt x="24846" y="37578"/>
                    <a:pt x="25109" y="37741"/>
                    <a:pt x="25265" y="37978"/>
                  </a:cubicBezTo>
                  <a:cubicBezTo>
                    <a:pt x="25442" y="38247"/>
                    <a:pt x="25569" y="38554"/>
                    <a:pt x="25733" y="38832"/>
                  </a:cubicBezTo>
                  <a:cubicBezTo>
                    <a:pt x="25776" y="38904"/>
                    <a:pt x="25818" y="38976"/>
                    <a:pt x="25862" y="39049"/>
                  </a:cubicBezTo>
                  <a:cubicBezTo>
                    <a:pt x="25872" y="39077"/>
                    <a:pt x="25880" y="39106"/>
                    <a:pt x="25887" y="39135"/>
                  </a:cubicBezTo>
                  <a:cubicBezTo>
                    <a:pt x="25879" y="39236"/>
                    <a:pt x="25854" y="39335"/>
                    <a:pt x="25789" y="39399"/>
                  </a:cubicBezTo>
                  <a:cubicBezTo>
                    <a:pt x="25744" y="39443"/>
                    <a:pt x="25786" y="39504"/>
                    <a:pt x="25835" y="39504"/>
                  </a:cubicBezTo>
                  <a:cubicBezTo>
                    <a:pt x="25849" y="39504"/>
                    <a:pt x="25864" y="39499"/>
                    <a:pt x="25878" y="39487"/>
                  </a:cubicBezTo>
                  <a:cubicBezTo>
                    <a:pt x="25899" y="39468"/>
                    <a:pt x="25918" y="39446"/>
                    <a:pt x="25934" y="39423"/>
                  </a:cubicBezTo>
                  <a:cubicBezTo>
                    <a:pt x="25937" y="39455"/>
                    <a:pt x="25940" y="39488"/>
                    <a:pt x="25941" y="39520"/>
                  </a:cubicBezTo>
                  <a:cubicBezTo>
                    <a:pt x="25939" y="39626"/>
                    <a:pt x="25935" y="39732"/>
                    <a:pt x="25928" y="39837"/>
                  </a:cubicBezTo>
                  <a:cubicBezTo>
                    <a:pt x="25904" y="39874"/>
                    <a:pt x="25882" y="39913"/>
                    <a:pt x="25861" y="39953"/>
                  </a:cubicBezTo>
                  <a:cubicBezTo>
                    <a:pt x="25828" y="40017"/>
                    <a:pt x="25802" y="40084"/>
                    <a:pt x="25783" y="40153"/>
                  </a:cubicBezTo>
                  <a:lnTo>
                    <a:pt x="25780" y="40154"/>
                  </a:lnTo>
                  <a:cubicBezTo>
                    <a:pt x="25599" y="40207"/>
                    <a:pt x="25418" y="40255"/>
                    <a:pt x="25236" y="40300"/>
                  </a:cubicBezTo>
                  <a:cubicBezTo>
                    <a:pt x="24903" y="40382"/>
                    <a:pt x="24564" y="40473"/>
                    <a:pt x="24222" y="40507"/>
                  </a:cubicBezTo>
                  <a:cubicBezTo>
                    <a:pt x="24058" y="40524"/>
                    <a:pt x="23898" y="40565"/>
                    <a:pt x="23734" y="40583"/>
                  </a:cubicBezTo>
                  <a:cubicBezTo>
                    <a:pt x="23683" y="40589"/>
                    <a:pt x="23632" y="40591"/>
                    <a:pt x="23581" y="40591"/>
                  </a:cubicBezTo>
                  <a:cubicBezTo>
                    <a:pt x="23468" y="40591"/>
                    <a:pt x="23353" y="40581"/>
                    <a:pt x="23241" y="40581"/>
                  </a:cubicBezTo>
                  <a:cubicBezTo>
                    <a:pt x="22642" y="40581"/>
                    <a:pt x="22044" y="40595"/>
                    <a:pt x="21446" y="40595"/>
                  </a:cubicBezTo>
                  <a:cubicBezTo>
                    <a:pt x="21335" y="40595"/>
                    <a:pt x="21225" y="40594"/>
                    <a:pt x="21115" y="40593"/>
                  </a:cubicBezTo>
                  <a:cubicBezTo>
                    <a:pt x="20403" y="40586"/>
                    <a:pt x="19665" y="40578"/>
                    <a:pt x="18968" y="40425"/>
                  </a:cubicBezTo>
                  <a:cubicBezTo>
                    <a:pt x="18648" y="40355"/>
                    <a:pt x="18335" y="40257"/>
                    <a:pt x="18019" y="40170"/>
                  </a:cubicBezTo>
                  <a:cubicBezTo>
                    <a:pt x="17703" y="40083"/>
                    <a:pt x="17360" y="40052"/>
                    <a:pt x="17067" y="39905"/>
                  </a:cubicBezTo>
                  <a:cubicBezTo>
                    <a:pt x="16937" y="39840"/>
                    <a:pt x="16813" y="39764"/>
                    <a:pt x="16684" y="39698"/>
                  </a:cubicBezTo>
                  <a:cubicBezTo>
                    <a:pt x="16531" y="39621"/>
                    <a:pt x="16369" y="39563"/>
                    <a:pt x="16208" y="39501"/>
                  </a:cubicBezTo>
                  <a:cubicBezTo>
                    <a:pt x="15899" y="39382"/>
                    <a:pt x="15576" y="39275"/>
                    <a:pt x="15291" y="39106"/>
                  </a:cubicBezTo>
                  <a:cubicBezTo>
                    <a:pt x="15033" y="38954"/>
                    <a:pt x="14812" y="38755"/>
                    <a:pt x="14588" y="38560"/>
                  </a:cubicBezTo>
                  <a:cubicBezTo>
                    <a:pt x="14348" y="38351"/>
                    <a:pt x="14102" y="38154"/>
                    <a:pt x="13877" y="37928"/>
                  </a:cubicBezTo>
                  <a:cubicBezTo>
                    <a:pt x="13660" y="37709"/>
                    <a:pt x="13448" y="37486"/>
                    <a:pt x="13198" y="37303"/>
                  </a:cubicBezTo>
                  <a:cubicBezTo>
                    <a:pt x="12958" y="37126"/>
                    <a:pt x="12755" y="36906"/>
                    <a:pt x="12513" y="36732"/>
                  </a:cubicBezTo>
                  <a:cubicBezTo>
                    <a:pt x="12378" y="36633"/>
                    <a:pt x="12232" y="36552"/>
                    <a:pt x="12092" y="36462"/>
                  </a:cubicBezTo>
                  <a:cubicBezTo>
                    <a:pt x="11951" y="36373"/>
                    <a:pt x="11822" y="36268"/>
                    <a:pt x="11684" y="36176"/>
                  </a:cubicBezTo>
                  <a:cubicBezTo>
                    <a:pt x="11422" y="35998"/>
                    <a:pt x="11138" y="35860"/>
                    <a:pt x="10869" y="35695"/>
                  </a:cubicBezTo>
                  <a:cubicBezTo>
                    <a:pt x="10614" y="35537"/>
                    <a:pt x="10428" y="35361"/>
                    <a:pt x="10285" y="35095"/>
                  </a:cubicBezTo>
                  <a:cubicBezTo>
                    <a:pt x="10152" y="34846"/>
                    <a:pt x="10081" y="34570"/>
                    <a:pt x="9952" y="34320"/>
                  </a:cubicBezTo>
                  <a:cubicBezTo>
                    <a:pt x="9890" y="34201"/>
                    <a:pt x="9819" y="34088"/>
                    <a:pt x="9763" y="33967"/>
                  </a:cubicBezTo>
                  <a:cubicBezTo>
                    <a:pt x="9698" y="33822"/>
                    <a:pt x="9688" y="33681"/>
                    <a:pt x="9683" y="33524"/>
                  </a:cubicBezTo>
                  <a:cubicBezTo>
                    <a:pt x="9671" y="33234"/>
                    <a:pt x="9657" y="32945"/>
                    <a:pt x="9739" y="32663"/>
                  </a:cubicBezTo>
                  <a:cubicBezTo>
                    <a:pt x="9776" y="32533"/>
                    <a:pt x="9821" y="32405"/>
                    <a:pt x="9873" y="32281"/>
                  </a:cubicBezTo>
                  <a:lnTo>
                    <a:pt x="9894" y="32280"/>
                  </a:lnTo>
                  <a:cubicBezTo>
                    <a:pt x="9932" y="32278"/>
                    <a:pt x="9966" y="32257"/>
                    <a:pt x="9983" y="32223"/>
                  </a:cubicBezTo>
                  <a:cubicBezTo>
                    <a:pt x="10263" y="32088"/>
                    <a:pt x="10546" y="31953"/>
                    <a:pt x="10847" y="31868"/>
                  </a:cubicBezTo>
                  <a:cubicBezTo>
                    <a:pt x="11043" y="31812"/>
                    <a:pt x="11236" y="31799"/>
                    <a:pt x="11431" y="31799"/>
                  </a:cubicBezTo>
                  <a:close/>
                  <a:moveTo>
                    <a:pt x="7942" y="0"/>
                  </a:moveTo>
                  <a:cubicBezTo>
                    <a:pt x="7806" y="0"/>
                    <a:pt x="7672" y="7"/>
                    <a:pt x="7546" y="13"/>
                  </a:cubicBezTo>
                  <a:cubicBezTo>
                    <a:pt x="7216" y="30"/>
                    <a:pt x="6879" y="98"/>
                    <a:pt x="6621" y="319"/>
                  </a:cubicBezTo>
                  <a:cubicBezTo>
                    <a:pt x="6303" y="594"/>
                    <a:pt x="6223" y="1052"/>
                    <a:pt x="6140" y="1441"/>
                  </a:cubicBezTo>
                  <a:cubicBezTo>
                    <a:pt x="6030" y="1963"/>
                    <a:pt x="5977" y="2500"/>
                    <a:pt x="6009" y="3033"/>
                  </a:cubicBezTo>
                  <a:cubicBezTo>
                    <a:pt x="6042" y="3590"/>
                    <a:pt x="6166" y="4120"/>
                    <a:pt x="6332" y="4642"/>
                  </a:cubicBezTo>
                  <a:cubicBezTo>
                    <a:pt x="6187" y="4546"/>
                    <a:pt x="6048" y="4442"/>
                    <a:pt x="5886" y="4386"/>
                  </a:cubicBezTo>
                  <a:cubicBezTo>
                    <a:pt x="5777" y="4348"/>
                    <a:pt x="5666" y="4336"/>
                    <a:pt x="5561" y="4284"/>
                  </a:cubicBezTo>
                  <a:cubicBezTo>
                    <a:pt x="5444" y="4228"/>
                    <a:pt x="5335" y="4156"/>
                    <a:pt x="5215" y="4102"/>
                  </a:cubicBezTo>
                  <a:cubicBezTo>
                    <a:pt x="4987" y="4004"/>
                    <a:pt x="4749" y="3932"/>
                    <a:pt x="4523" y="3831"/>
                  </a:cubicBezTo>
                  <a:cubicBezTo>
                    <a:pt x="4305" y="3732"/>
                    <a:pt x="4093" y="3625"/>
                    <a:pt x="3868" y="3544"/>
                  </a:cubicBezTo>
                  <a:cubicBezTo>
                    <a:pt x="3559" y="3431"/>
                    <a:pt x="3233" y="3374"/>
                    <a:pt x="2906" y="3374"/>
                  </a:cubicBezTo>
                  <a:cubicBezTo>
                    <a:pt x="2763" y="3374"/>
                    <a:pt x="2619" y="3385"/>
                    <a:pt x="2477" y="3407"/>
                  </a:cubicBezTo>
                  <a:cubicBezTo>
                    <a:pt x="2133" y="3462"/>
                    <a:pt x="1673" y="3669"/>
                    <a:pt x="1744" y="4092"/>
                  </a:cubicBezTo>
                  <a:cubicBezTo>
                    <a:pt x="1777" y="4288"/>
                    <a:pt x="1905" y="4478"/>
                    <a:pt x="1995" y="4652"/>
                  </a:cubicBezTo>
                  <a:cubicBezTo>
                    <a:pt x="2107" y="4868"/>
                    <a:pt x="2235" y="5066"/>
                    <a:pt x="2398" y="5247"/>
                  </a:cubicBezTo>
                  <a:cubicBezTo>
                    <a:pt x="2482" y="5340"/>
                    <a:pt x="2570" y="5429"/>
                    <a:pt x="2660" y="5516"/>
                  </a:cubicBezTo>
                  <a:cubicBezTo>
                    <a:pt x="2574" y="5521"/>
                    <a:pt x="2488" y="5528"/>
                    <a:pt x="2404" y="5538"/>
                  </a:cubicBezTo>
                  <a:cubicBezTo>
                    <a:pt x="1933" y="5593"/>
                    <a:pt x="1492" y="5779"/>
                    <a:pt x="1075" y="5999"/>
                  </a:cubicBezTo>
                  <a:cubicBezTo>
                    <a:pt x="879" y="6102"/>
                    <a:pt x="669" y="6220"/>
                    <a:pt x="517" y="6385"/>
                  </a:cubicBezTo>
                  <a:cubicBezTo>
                    <a:pt x="384" y="6531"/>
                    <a:pt x="321" y="6707"/>
                    <a:pt x="267" y="6892"/>
                  </a:cubicBezTo>
                  <a:cubicBezTo>
                    <a:pt x="131" y="7349"/>
                    <a:pt x="40" y="7792"/>
                    <a:pt x="32" y="8270"/>
                  </a:cubicBezTo>
                  <a:cubicBezTo>
                    <a:pt x="27" y="8509"/>
                    <a:pt x="1" y="8754"/>
                    <a:pt x="20" y="8993"/>
                  </a:cubicBezTo>
                  <a:cubicBezTo>
                    <a:pt x="38" y="9223"/>
                    <a:pt x="136" y="9386"/>
                    <a:pt x="247" y="9580"/>
                  </a:cubicBezTo>
                  <a:cubicBezTo>
                    <a:pt x="343" y="9748"/>
                    <a:pt x="355" y="9933"/>
                    <a:pt x="424" y="10109"/>
                  </a:cubicBezTo>
                  <a:cubicBezTo>
                    <a:pt x="504" y="10309"/>
                    <a:pt x="660" y="10497"/>
                    <a:pt x="817" y="10643"/>
                  </a:cubicBezTo>
                  <a:cubicBezTo>
                    <a:pt x="1167" y="10964"/>
                    <a:pt x="1654" y="11130"/>
                    <a:pt x="2096" y="11279"/>
                  </a:cubicBezTo>
                  <a:cubicBezTo>
                    <a:pt x="2559" y="11436"/>
                    <a:pt x="3032" y="11619"/>
                    <a:pt x="3517" y="11695"/>
                  </a:cubicBezTo>
                  <a:cubicBezTo>
                    <a:pt x="3768" y="11735"/>
                    <a:pt x="4022" y="11724"/>
                    <a:pt x="4272" y="11765"/>
                  </a:cubicBezTo>
                  <a:cubicBezTo>
                    <a:pt x="4542" y="11808"/>
                    <a:pt x="4804" y="11888"/>
                    <a:pt x="5063" y="11972"/>
                  </a:cubicBezTo>
                  <a:cubicBezTo>
                    <a:pt x="5539" y="12128"/>
                    <a:pt x="6008" y="12198"/>
                    <a:pt x="6509" y="12205"/>
                  </a:cubicBezTo>
                  <a:cubicBezTo>
                    <a:pt x="7043" y="12212"/>
                    <a:pt x="7574" y="12288"/>
                    <a:pt x="8109" y="12300"/>
                  </a:cubicBezTo>
                  <a:cubicBezTo>
                    <a:pt x="8298" y="12305"/>
                    <a:pt x="8488" y="12320"/>
                    <a:pt x="8678" y="12320"/>
                  </a:cubicBezTo>
                  <a:cubicBezTo>
                    <a:pt x="8719" y="12320"/>
                    <a:pt x="8761" y="12319"/>
                    <a:pt x="8802" y="12317"/>
                  </a:cubicBezTo>
                  <a:cubicBezTo>
                    <a:pt x="9053" y="12308"/>
                    <a:pt x="9292" y="12239"/>
                    <a:pt x="9538" y="12201"/>
                  </a:cubicBezTo>
                  <a:cubicBezTo>
                    <a:pt x="9736" y="12170"/>
                    <a:pt x="9898" y="12061"/>
                    <a:pt x="10091" y="12013"/>
                  </a:cubicBezTo>
                  <a:cubicBezTo>
                    <a:pt x="10213" y="11984"/>
                    <a:pt x="10340" y="11983"/>
                    <a:pt x="10463" y="11957"/>
                  </a:cubicBezTo>
                  <a:cubicBezTo>
                    <a:pt x="10602" y="11926"/>
                    <a:pt x="10737" y="11870"/>
                    <a:pt x="10872" y="11827"/>
                  </a:cubicBezTo>
                  <a:cubicBezTo>
                    <a:pt x="11342" y="11677"/>
                    <a:pt x="11841" y="11518"/>
                    <a:pt x="12276" y="11282"/>
                  </a:cubicBezTo>
                  <a:cubicBezTo>
                    <a:pt x="12317" y="11260"/>
                    <a:pt x="12356" y="11236"/>
                    <a:pt x="12393" y="11207"/>
                  </a:cubicBezTo>
                  <a:cubicBezTo>
                    <a:pt x="12624" y="11111"/>
                    <a:pt x="12817" y="10953"/>
                    <a:pt x="12938" y="10719"/>
                  </a:cubicBezTo>
                  <a:cubicBezTo>
                    <a:pt x="12942" y="10712"/>
                    <a:pt x="12946" y="10705"/>
                    <a:pt x="12949" y="10697"/>
                  </a:cubicBezTo>
                  <a:cubicBezTo>
                    <a:pt x="12969" y="10696"/>
                    <a:pt x="12988" y="10695"/>
                    <a:pt x="13006" y="10695"/>
                  </a:cubicBezTo>
                  <a:cubicBezTo>
                    <a:pt x="13055" y="10732"/>
                    <a:pt x="13103" y="10768"/>
                    <a:pt x="13150" y="10806"/>
                  </a:cubicBezTo>
                  <a:cubicBezTo>
                    <a:pt x="13531" y="11113"/>
                    <a:pt x="13905" y="11429"/>
                    <a:pt x="14293" y="11728"/>
                  </a:cubicBezTo>
                  <a:cubicBezTo>
                    <a:pt x="14466" y="11861"/>
                    <a:pt x="14653" y="11968"/>
                    <a:pt x="14831" y="12094"/>
                  </a:cubicBezTo>
                  <a:cubicBezTo>
                    <a:pt x="15025" y="12230"/>
                    <a:pt x="15174" y="12426"/>
                    <a:pt x="15344" y="12592"/>
                  </a:cubicBezTo>
                  <a:cubicBezTo>
                    <a:pt x="15676" y="12914"/>
                    <a:pt x="16029" y="13215"/>
                    <a:pt x="16366" y="13534"/>
                  </a:cubicBezTo>
                  <a:cubicBezTo>
                    <a:pt x="16697" y="13848"/>
                    <a:pt x="16981" y="14193"/>
                    <a:pt x="17281" y="14535"/>
                  </a:cubicBezTo>
                  <a:cubicBezTo>
                    <a:pt x="17854" y="15193"/>
                    <a:pt x="18525" y="15768"/>
                    <a:pt x="19033" y="16481"/>
                  </a:cubicBezTo>
                  <a:cubicBezTo>
                    <a:pt x="19154" y="16651"/>
                    <a:pt x="19257" y="16829"/>
                    <a:pt x="19362" y="17009"/>
                  </a:cubicBezTo>
                  <a:cubicBezTo>
                    <a:pt x="19486" y="17222"/>
                    <a:pt x="19636" y="17417"/>
                    <a:pt x="19747" y="17637"/>
                  </a:cubicBezTo>
                  <a:cubicBezTo>
                    <a:pt x="19856" y="17851"/>
                    <a:pt x="19959" y="18067"/>
                    <a:pt x="20070" y="18278"/>
                  </a:cubicBezTo>
                  <a:cubicBezTo>
                    <a:pt x="20178" y="18483"/>
                    <a:pt x="20330" y="18660"/>
                    <a:pt x="20432" y="18867"/>
                  </a:cubicBezTo>
                  <a:cubicBezTo>
                    <a:pt x="20535" y="19075"/>
                    <a:pt x="20600" y="19297"/>
                    <a:pt x="20708" y="19500"/>
                  </a:cubicBezTo>
                  <a:cubicBezTo>
                    <a:pt x="20817" y="19708"/>
                    <a:pt x="20958" y="19896"/>
                    <a:pt x="21097" y="20084"/>
                  </a:cubicBezTo>
                  <a:cubicBezTo>
                    <a:pt x="21225" y="20257"/>
                    <a:pt x="21355" y="20432"/>
                    <a:pt x="21451" y="20624"/>
                  </a:cubicBezTo>
                  <a:cubicBezTo>
                    <a:pt x="21562" y="20845"/>
                    <a:pt x="21591" y="21092"/>
                    <a:pt x="21687" y="21318"/>
                  </a:cubicBezTo>
                  <a:cubicBezTo>
                    <a:pt x="21771" y="21516"/>
                    <a:pt x="21889" y="21703"/>
                    <a:pt x="21985" y="21896"/>
                  </a:cubicBezTo>
                  <a:cubicBezTo>
                    <a:pt x="22079" y="22085"/>
                    <a:pt x="22233" y="22215"/>
                    <a:pt x="22370" y="22371"/>
                  </a:cubicBezTo>
                  <a:cubicBezTo>
                    <a:pt x="22656" y="22695"/>
                    <a:pt x="22945" y="23027"/>
                    <a:pt x="23161" y="23403"/>
                  </a:cubicBezTo>
                  <a:cubicBezTo>
                    <a:pt x="23272" y="23597"/>
                    <a:pt x="23358" y="23792"/>
                    <a:pt x="23400" y="24013"/>
                  </a:cubicBezTo>
                  <a:cubicBezTo>
                    <a:pt x="23443" y="24244"/>
                    <a:pt x="23473" y="24469"/>
                    <a:pt x="23547" y="24693"/>
                  </a:cubicBezTo>
                  <a:cubicBezTo>
                    <a:pt x="23704" y="25168"/>
                    <a:pt x="23838" y="25632"/>
                    <a:pt x="23903" y="26130"/>
                  </a:cubicBezTo>
                  <a:cubicBezTo>
                    <a:pt x="23935" y="26372"/>
                    <a:pt x="23949" y="26617"/>
                    <a:pt x="23978" y="26860"/>
                  </a:cubicBezTo>
                  <a:cubicBezTo>
                    <a:pt x="24009" y="27113"/>
                    <a:pt x="24064" y="27360"/>
                    <a:pt x="24109" y="27610"/>
                  </a:cubicBezTo>
                  <a:cubicBezTo>
                    <a:pt x="24196" y="28098"/>
                    <a:pt x="24255" y="28590"/>
                    <a:pt x="24326" y="29080"/>
                  </a:cubicBezTo>
                  <a:cubicBezTo>
                    <a:pt x="24399" y="29581"/>
                    <a:pt x="24499" y="30077"/>
                    <a:pt x="24599" y="30574"/>
                  </a:cubicBezTo>
                  <a:cubicBezTo>
                    <a:pt x="24646" y="30812"/>
                    <a:pt x="24691" y="31051"/>
                    <a:pt x="24735" y="31289"/>
                  </a:cubicBezTo>
                  <a:cubicBezTo>
                    <a:pt x="24760" y="31428"/>
                    <a:pt x="24788" y="31565"/>
                    <a:pt x="24794" y="31706"/>
                  </a:cubicBezTo>
                  <a:cubicBezTo>
                    <a:pt x="24797" y="31832"/>
                    <a:pt x="24786" y="31959"/>
                    <a:pt x="24800" y="32085"/>
                  </a:cubicBezTo>
                  <a:cubicBezTo>
                    <a:pt x="24846" y="32519"/>
                    <a:pt x="24945" y="32936"/>
                    <a:pt x="25032" y="33361"/>
                  </a:cubicBezTo>
                  <a:cubicBezTo>
                    <a:pt x="25083" y="33610"/>
                    <a:pt x="25079" y="33862"/>
                    <a:pt x="25086" y="34114"/>
                  </a:cubicBezTo>
                  <a:cubicBezTo>
                    <a:pt x="25087" y="34167"/>
                    <a:pt x="25089" y="34219"/>
                    <a:pt x="25090" y="34272"/>
                  </a:cubicBezTo>
                  <a:cubicBezTo>
                    <a:pt x="25083" y="34248"/>
                    <a:pt x="25076" y="34223"/>
                    <a:pt x="25069" y="34199"/>
                  </a:cubicBezTo>
                  <a:cubicBezTo>
                    <a:pt x="24844" y="33466"/>
                    <a:pt x="24586" y="32743"/>
                    <a:pt x="24337" y="32018"/>
                  </a:cubicBezTo>
                  <a:cubicBezTo>
                    <a:pt x="24214" y="31662"/>
                    <a:pt x="24155" y="31287"/>
                    <a:pt x="24029" y="30934"/>
                  </a:cubicBezTo>
                  <a:cubicBezTo>
                    <a:pt x="23969" y="30769"/>
                    <a:pt x="23891" y="30611"/>
                    <a:pt x="23846" y="30441"/>
                  </a:cubicBezTo>
                  <a:cubicBezTo>
                    <a:pt x="23801" y="30268"/>
                    <a:pt x="23770" y="30097"/>
                    <a:pt x="23695" y="29932"/>
                  </a:cubicBezTo>
                  <a:cubicBezTo>
                    <a:pt x="23540" y="29595"/>
                    <a:pt x="23374" y="29259"/>
                    <a:pt x="23248" y="28909"/>
                  </a:cubicBezTo>
                  <a:cubicBezTo>
                    <a:pt x="23188" y="28743"/>
                    <a:pt x="23165" y="28566"/>
                    <a:pt x="23116" y="28396"/>
                  </a:cubicBezTo>
                  <a:cubicBezTo>
                    <a:pt x="23065" y="28220"/>
                    <a:pt x="22978" y="28059"/>
                    <a:pt x="22894" y="27897"/>
                  </a:cubicBezTo>
                  <a:cubicBezTo>
                    <a:pt x="22808" y="27732"/>
                    <a:pt x="22728" y="27567"/>
                    <a:pt x="22651" y="27399"/>
                  </a:cubicBezTo>
                  <a:cubicBezTo>
                    <a:pt x="22590" y="27266"/>
                    <a:pt x="22496" y="27163"/>
                    <a:pt x="22413" y="27044"/>
                  </a:cubicBezTo>
                  <a:cubicBezTo>
                    <a:pt x="22322" y="26912"/>
                    <a:pt x="22288" y="26751"/>
                    <a:pt x="22189" y="26620"/>
                  </a:cubicBezTo>
                  <a:cubicBezTo>
                    <a:pt x="22087" y="26487"/>
                    <a:pt x="21961" y="26377"/>
                    <a:pt x="21852" y="26250"/>
                  </a:cubicBezTo>
                  <a:cubicBezTo>
                    <a:pt x="21625" y="25986"/>
                    <a:pt x="21429" y="25694"/>
                    <a:pt x="21192" y="25437"/>
                  </a:cubicBezTo>
                  <a:cubicBezTo>
                    <a:pt x="20967" y="25191"/>
                    <a:pt x="20712" y="24973"/>
                    <a:pt x="20454" y="24762"/>
                  </a:cubicBezTo>
                  <a:cubicBezTo>
                    <a:pt x="20408" y="24726"/>
                    <a:pt x="20363" y="24689"/>
                    <a:pt x="20317" y="24652"/>
                  </a:cubicBezTo>
                  <a:cubicBezTo>
                    <a:pt x="20335" y="24498"/>
                    <a:pt x="20309" y="24333"/>
                    <a:pt x="20302" y="24184"/>
                  </a:cubicBezTo>
                  <a:cubicBezTo>
                    <a:pt x="20290" y="23838"/>
                    <a:pt x="20294" y="23502"/>
                    <a:pt x="20224" y="23160"/>
                  </a:cubicBezTo>
                  <a:cubicBezTo>
                    <a:pt x="20189" y="22993"/>
                    <a:pt x="20167" y="22823"/>
                    <a:pt x="20136" y="22654"/>
                  </a:cubicBezTo>
                  <a:cubicBezTo>
                    <a:pt x="20104" y="22482"/>
                    <a:pt x="20044" y="22325"/>
                    <a:pt x="19988" y="22161"/>
                  </a:cubicBezTo>
                  <a:cubicBezTo>
                    <a:pt x="19932" y="21993"/>
                    <a:pt x="19890" y="21822"/>
                    <a:pt x="19839" y="21652"/>
                  </a:cubicBezTo>
                  <a:cubicBezTo>
                    <a:pt x="19790" y="21490"/>
                    <a:pt x="19712" y="21336"/>
                    <a:pt x="19631" y="21187"/>
                  </a:cubicBezTo>
                  <a:cubicBezTo>
                    <a:pt x="19550" y="21038"/>
                    <a:pt x="19460" y="20887"/>
                    <a:pt x="19410" y="20723"/>
                  </a:cubicBezTo>
                  <a:cubicBezTo>
                    <a:pt x="19359" y="20555"/>
                    <a:pt x="19337" y="20380"/>
                    <a:pt x="19289" y="20212"/>
                  </a:cubicBezTo>
                  <a:cubicBezTo>
                    <a:pt x="19192" y="19869"/>
                    <a:pt x="18989" y="19568"/>
                    <a:pt x="18892" y="19225"/>
                  </a:cubicBezTo>
                  <a:cubicBezTo>
                    <a:pt x="18804" y="18910"/>
                    <a:pt x="18605" y="18691"/>
                    <a:pt x="18398" y="18449"/>
                  </a:cubicBezTo>
                  <a:cubicBezTo>
                    <a:pt x="18292" y="18324"/>
                    <a:pt x="18218" y="18176"/>
                    <a:pt x="18104" y="18058"/>
                  </a:cubicBezTo>
                  <a:cubicBezTo>
                    <a:pt x="17983" y="17935"/>
                    <a:pt x="17831" y="17839"/>
                    <a:pt x="17690" y="17739"/>
                  </a:cubicBezTo>
                  <a:cubicBezTo>
                    <a:pt x="17548" y="17635"/>
                    <a:pt x="17412" y="17525"/>
                    <a:pt x="17283" y="17407"/>
                  </a:cubicBezTo>
                  <a:cubicBezTo>
                    <a:pt x="17170" y="17305"/>
                    <a:pt x="17057" y="17221"/>
                    <a:pt x="16905" y="17198"/>
                  </a:cubicBezTo>
                  <a:cubicBezTo>
                    <a:pt x="16753" y="17174"/>
                    <a:pt x="16595" y="17179"/>
                    <a:pt x="16440" y="17158"/>
                  </a:cubicBezTo>
                  <a:cubicBezTo>
                    <a:pt x="16256" y="17133"/>
                    <a:pt x="16071" y="17097"/>
                    <a:pt x="15885" y="17088"/>
                  </a:cubicBezTo>
                  <a:cubicBezTo>
                    <a:pt x="15861" y="17087"/>
                    <a:pt x="15838" y="17086"/>
                    <a:pt x="15815" y="17086"/>
                  </a:cubicBezTo>
                  <a:cubicBezTo>
                    <a:pt x="15288" y="17086"/>
                    <a:pt x="14823" y="17402"/>
                    <a:pt x="14491" y="17801"/>
                  </a:cubicBezTo>
                  <a:cubicBezTo>
                    <a:pt x="14340" y="17781"/>
                    <a:pt x="14191" y="17752"/>
                    <a:pt x="14040" y="17738"/>
                  </a:cubicBezTo>
                  <a:cubicBezTo>
                    <a:pt x="13975" y="17732"/>
                    <a:pt x="13911" y="17730"/>
                    <a:pt x="13846" y="17730"/>
                  </a:cubicBezTo>
                  <a:cubicBezTo>
                    <a:pt x="13737" y="17730"/>
                    <a:pt x="13628" y="17737"/>
                    <a:pt x="13520" y="17752"/>
                  </a:cubicBezTo>
                  <a:cubicBezTo>
                    <a:pt x="13208" y="17793"/>
                    <a:pt x="12915" y="17893"/>
                    <a:pt x="12631" y="18028"/>
                  </a:cubicBezTo>
                  <a:cubicBezTo>
                    <a:pt x="12351" y="18162"/>
                    <a:pt x="12068" y="18302"/>
                    <a:pt x="11845" y="18524"/>
                  </a:cubicBezTo>
                  <a:cubicBezTo>
                    <a:pt x="11728" y="18642"/>
                    <a:pt x="11594" y="18668"/>
                    <a:pt x="11448" y="18739"/>
                  </a:cubicBezTo>
                  <a:cubicBezTo>
                    <a:pt x="11324" y="18801"/>
                    <a:pt x="11210" y="18896"/>
                    <a:pt x="11100" y="18980"/>
                  </a:cubicBezTo>
                  <a:cubicBezTo>
                    <a:pt x="10871" y="19159"/>
                    <a:pt x="10624" y="19370"/>
                    <a:pt x="10513" y="19647"/>
                  </a:cubicBezTo>
                  <a:cubicBezTo>
                    <a:pt x="10379" y="19980"/>
                    <a:pt x="10563" y="20334"/>
                    <a:pt x="10718" y="20628"/>
                  </a:cubicBezTo>
                  <a:cubicBezTo>
                    <a:pt x="10794" y="20771"/>
                    <a:pt x="10905" y="20902"/>
                    <a:pt x="10962" y="21055"/>
                  </a:cubicBezTo>
                  <a:cubicBezTo>
                    <a:pt x="11020" y="21211"/>
                    <a:pt x="11062" y="21369"/>
                    <a:pt x="11171" y="21500"/>
                  </a:cubicBezTo>
                  <a:cubicBezTo>
                    <a:pt x="11269" y="21620"/>
                    <a:pt x="11408" y="21692"/>
                    <a:pt x="11535" y="21777"/>
                  </a:cubicBezTo>
                  <a:cubicBezTo>
                    <a:pt x="11597" y="21820"/>
                    <a:pt x="11655" y="21870"/>
                    <a:pt x="11705" y="21927"/>
                  </a:cubicBezTo>
                  <a:cubicBezTo>
                    <a:pt x="11602" y="21927"/>
                    <a:pt x="11498" y="21926"/>
                    <a:pt x="11395" y="21926"/>
                  </a:cubicBezTo>
                  <a:cubicBezTo>
                    <a:pt x="11053" y="21926"/>
                    <a:pt x="10711" y="21928"/>
                    <a:pt x="10369" y="21928"/>
                  </a:cubicBezTo>
                  <a:cubicBezTo>
                    <a:pt x="10311" y="21928"/>
                    <a:pt x="10254" y="21928"/>
                    <a:pt x="10196" y="21928"/>
                  </a:cubicBezTo>
                  <a:cubicBezTo>
                    <a:pt x="9827" y="21928"/>
                    <a:pt x="9465" y="21954"/>
                    <a:pt x="9102" y="22022"/>
                  </a:cubicBezTo>
                  <a:cubicBezTo>
                    <a:pt x="8822" y="22076"/>
                    <a:pt x="8536" y="22089"/>
                    <a:pt x="8259" y="22151"/>
                  </a:cubicBezTo>
                  <a:cubicBezTo>
                    <a:pt x="7978" y="22213"/>
                    <a:pt x="7700" y="22350"/>
                    <a:pt x="7598" y="22638"/>
                  </a:cubicBezTo>
                  <a:cubicBezTo>
                    <a:pt x="7544" y="22783"/>
                    <a:pt x="7553" y="22943"/>
                    <a:pt x="7623" y="23081"/>
                  </a:cubicBezTo>
                  <a:cubicBezTo>
                    <a:pt x="7686" y="23206"/>
                    <a:pt x="7750" y="23334"/>
                    <a:pt x="7819" y="23458"/>
                  </a:cubicBezTo>
                  <a:cubicBezTo>
                    <a:pt x="7973" y="23740"/>
                    <a:pt x="8187" y="23989"/>
                    <a:pt x="8436" y="24191"/>
                  </a:cubicBezTo>
                  <a:cubicBezTo>
                    <a:pt x="8564" y="24296"/>
                    <a:pt x="8697" y="24388"/>
                    <a:pt x="8846" y="24459"/>
                  </a:cubicBezTo>
                  <a:cubicBezTo>
                    <a:pt x="8996" y="24529"/>
                    <a:pt x="9157" y="24587"/>
                    <a:pt x="9301" y="24673"/>
                  </a:cubicBezTo>
                  <a:cubicBezTo>
                    <a:pt x="9441" y="24757"/>
                    <a:pt x="9572" y="24849"/>
                    <a:pt x="9718" y="24921"/>
                  </a:cubicBezTo>
                  <a:cubicBezTo>
                    <a:pt x="9882" y="25000"/>
                    <a:pt x="10055" y="25061"/>
                    <a:pt x="10225" y="25122"/>
                  </a:cubicBezTo>
                  <a:cubicBezTo>
                    <a:pt x="10582" y="25248"/>
                    <a:pt x="10934" y="25390"/>
                    <a:pt x="11293" y="25506"/>
                  </a:cubicBezTo>
                  <a:cubicBezTo>
                    <a:pt x="11643" y="25621"/>
                    <a:pt x="11997" y="25711"/>
                    <a:pt x="12337" y="25857"/>
                  </a:cubicBezTo>
                  <a:cubicBezTo>
                    <a:pt x="12500" y="25929"/>
                    <a:pt x="12657" y="26007"/>
                    <a:pt x="12819" y="26084"/>
                  </a:cubicBezTo>
                  <a:cubicBezTo>
                    <a:pt x="12989" y="26164"/>
                    <a:pt x="13156" y="26205"/>
                    <a:pt x="13343" y="26228"/>
                  </a:cubicBezTo>
                  <a:cubicBezTo>
                    <a:pt x="13529" y="26252"/>
                    <a:pt x="13714" y="26257"/>
                    <a:pt x="13899" y="26271"/>
                  </a:cubicBezTo>
                  <a:cubicBezTo>
                    <a:pt x="14077" y="26287"/>
                    <a:pt x="14253" y="26316"/>
                    <a:pt x="14427" y="26359"/>
                  </a:cubicBezTo>
                  <a:cubicBezTo>
                    <a:pt x="14790" y="26443"/>
                    <a:pt x="15141" y="26539"/>
                    <a:pt x="15514" y="26563"/>
                  </a:cubicBezTo>
                  <a:cubicBezTo>
                    <a:pt x="15661" y="26572"/>
                    <a:pt x="15808" y="26576"/>
                    <a:pt x="15955" y="26576"/>
                  </a:cubicBezTo>
                  <a:cubicBezTo>
                    <a:pt x="16183" y="26576"/>
                    <a:pt x="16412" y="26568"/>
                    <a:pt x="16640" y="26567"/>
                  </a:cubicBezTo>
                  <a:cubicBezTo>
                    <a:pt x="17002" y="26566"/>
                    <a:pt x="17362" y="26526"/>
                    <a:pt x="17714" y="26446"/>
                  </a:cubicBezTo>
                  <a:cubicBezTo>
                    <a:pt x="18072" y="26365"/>
                    <a:pt x="18421" y="26251"/>
                    <a:pt x="18765" y="26130"/>
                  </a:cubicBezTo>
                  <a:cubicBezTo>
                    <a:pt x="19106" y="26010"/>
                    <a:pt x="19450" y="25885"/>
                    <a:pt x="19774" y="25729"/>
                  </a:cubicBezTo>
                  <a:cubicBezTo>
                    <a:pt x="19968" y="25635"/>
                    <a:pt x="20103" y="25506"/>
                    <a:pt x="20129" y="25285"/>
                  </a:cubicBezTo>
                  <a:cubicBezTo>
                    <a:pt x="20140" y="25191"/>
                    <a:pt x="20137" y="25095"/>
                    <a:pt x="20137" y="24999"/>
                  </a:cubicBezTo>
                  <a:cubicBezTo>
                    <a:pt x="20151" y="24990"/>
                    <a:pt x="20164" y="24979"/>
                    <a:pt x="20178" y="24968"/>
                  </a:cubicBezTo>
                  <a:cubicBezTo>
                    <a:pt x="20321" y="25084"/>
                    <a:pt x="20464" y="25200"/>
                    <a:pt x="20602" y="25323"/>
                  </a:cubicBezTo>
                  <a:cubicBezTo>
                    <a:pt x="20842" y="25536"/>
                    <a:pt x="21052" y="25769"/>
                    <a:pt x="21252" y="26019"/>
                  </a:cubicBezTo>
                  <a:cubicBezTo>
                    <a:pt x="21357" y="26150"/>
                    <a:pt x="21465" y="26277"/>
                    <a:pt x="21568" y="26409"/>
                  </a:cubicBezTo>
                  <a:cubicBezTo>
                    <a:pt x="21667" y="26534"/>
                    <a:pt x="21786" y="26639"/>
                    <a:pt x="21892" y="26759"/>
                  </a:cubicBezTo>
                  <a:cubicBezTo>
                    <a:pt x="21996" y="26875"/>
                    <a:pt x="22034" y="27009"/>
                    <a:pt x="22105" y="27142"/>
                  </a:cubicBezTo>
                  <a:cubicBezTo>
                    <a:pt x="22170" y="27266"/>
                    <a:pt x="22277" y="27361"/>
                    <a:pt x="22345" y="27483"/>
                  </a:cubicBezTo>
                  <a:cubicBezTo>
                    <a:pt x="22424" y="27626"/>
                    <a:pt x="22484" y="27781"/>
                    <a:pt x="22561" y="27927"/>
                  </a:cubicBezTo>
                  <a:cubicBezTo>
                    <a:pt x="22642" y="28083"/>
                    <a:pt x="22739" y="28238"/>
                    <a:pt x="22798" y="28405"/>
                  </a:cubicBezTo>
                  <a:cubicBezTo>
                    <a:pt x="22853" y="28559"/>
                    <a:pt x="22877" y="28721"/>
                    <a:pt x="22922" y="28878"/>
                  </a:cubicBezTo>
                  <a:cubicBezTo>
                    <a:pt x="22970" y="29046"/>
                    <a:pt x="23048" y="29205"/>
                    <a:pt x="23117" y="29367"/>
                  </a:cubicBezTo>
                  <a:cubicBezTo>
                    <a:pt x="23185" y="29527"/>
                    <a:pt x="23255" y="29685"/>
                    <a:pt x="23329" y="29842"/>
                  </a:cubicBezTo>
                  <a:cubicBezTo>
                    <a:pt x="23404" y="30004"/>
                    <a:pt x="23482" y="30156"/>
                    <a:pt x="23525" y="30330"/>
                  </a:cubicBezTo>
                  <a:cubicBezTo>
                    <a:pt x="23563" y="30490"/>
                    <a:pt x="23605" y="30645"/>
                    <a:pt x="23668" y="30798"/>
                  </a:cubicBezTo>
                  <a:cubicBezTo>
                    <a:pt x="23735" y="30956"/>
                    <a:pt x="23793" y="31120"/>
                    <a:pt x="23839" y="31285"/>
                  </a:cubicBezTo>
                  <a:cubicBezTo>
                    <a:pt x="23935" y="31633"/>
                    <a:pt x="24031" y="31975"/>
                    <a:pt x="24154" y="32314"/>
                  </a:cubicBezTo>
                  <a:cubicBezTo>
                    <a:pt x="24401" y="32995"/>
                    <a:pt x="24642" y="33679"/>
                    <a:pt x="24863" y="34369"/>
                  </a:cubicBezTo>
                  <a:cubicBezTo>
                    <a:pt x="24973" y="34716"/>
                    <a:pt x="25078" y="35065"/>
                    <a:pt x="25174" y="35417"/>
                  </a:cubicBezTo>
                  <a:cubicBezTo>
                    <a:pt x="25269" y="35762"/>
                    <a:pt x="25341" y="36114"/>
                    <a:pt x="25441" y="36456"/>
                  </a:cubicBezTo>
                  <a:cubicBezTo>
                    <a:pt x="25539" y="36786"/>
                    <a:pt x="25663" y="37108"/>
                    <a:pt x="25747" y="37442"/>
                  </a:cubicBezTo>
                  <a:cubicBezTo>
                    <a:pt x="25794" y="37632"/>
                    <a:pt x="25811" y="37820"/>
                    <a:pt x="25826" y="38009"/>
                  </a:cubicBezTo>
                  <a:cubicBezTo>
                    <a:pt x="25777" y="37882"/>
                    <a:pt x="25724" y="37758"/>
                    <a:pt x="25652" y="37640"/>
                  </a:cubicBezTo>
                  <a:cubicBezTo>
                    <a:pt x="25463" y="37338"/>
                    <a:pt x="25233" y="37066"/>
                    <a:pt x="25019" y="36781"/>
                  </a:cubicBezTo>
                  <a:cubicBezTo>
                    <a:pt x="24820" y="36518"/>
                    <a:pt x="24642" y="36243"/>
                    <a:pt x="24410" y="36006"/>
                  </a:cubicBezTo>
                  <a:cubicBezTo>
                    <a:pt x="24159" y="35748"/>
                    <a:pt x="23928" y="35472"/>
                    <a:pt x="23693" y="35201"/>
                  </a:cubicBezTo>
                  <a:cubicBezTo>
                    <a:pt x="23477" y="34951"/>
                    <a:pt x="23235" y="34747"/>
                    <a:pt x="22961" y="34566"/>
                  </a:cubicBezTo>
                  <a:cubicBezTo>
                    <a:pt x="22685" y="34385"/>
                    <a:pt x="22452" y="34149"/>
                    <a:pt x="22173" y="33973"/>
                  </a:cubicBezTo>
                  <a:cubicBezTo>
                    <a:pt x="21901" y="33801"/>
                    <a:pt x="21644" y="33594"/>
                    <a:pt x="21349" y="33462"/>
                  </a:cubicBezTo>
                  <a:cubicBezTo>
                    <a:pt x="20725" y="33184"/>
                    <a:pt x="20194" y="32746"/>
                    <a:pt x="19574" y="32459"/>
                  </a:cubicBezTo>
                  <a:cubicBezTo>
                    <a:pt x="19274" y="32318"/>
                    <a:pt x="18962" y="32200"/>
                    <a:pt x="18652" y="32080"/>
                  </a:cubicBezTo>
                  <a:cubicBezTo>
                    <a:pt x="18322" y="31952"/>
                    <a:pt x="18004" y="31805"/>
                    <a:pt x="17680" y="31662"/>
                  </a:cubicBezTo>
                  <a:cubicBezTo>
                    <a:pt x="17055" y="31387"/>
                    <a:pt x="16393" y="31216"/>
                    <a:pt x="15724" y="31090"/>
                  </a:cubicBezTo>
                  <a:cubicBezTo>
                    <a:pt x="15034" y="30959"/>
                    <a:pt x="14335" y="30818"/>
                    <a:pt x="13631" y="30793"/>
                  </a:cubicBezTo>
                  <a:cubicBezTo>
                    <a:pt x="13470" y="30786"/>
                    <a:pt x="13308" y="30794"/>
                    <a:pt x="13148" y="30774"/>
                  </a:cubicBezTo>
                  <a:cubicBezTo>
                    <a:pt x="12970" y="30753"/>
                    <a:pt x="12794" y="30714"/>
                    <a:pt x="12616" y="30698"/>
                  </a:cubicBezTo>
                  <a:cubicBezTo>
                    <a:pt x="12458" y="30685"/>
                    <a:pt x="12300" y="30681"/>
                    <a:pt x="12140" y="30681"/>
                  </a:cubicBezTo>
                  <a:cubicBezTo>
                    <a:pt x="11939" y="30681"/>
                    <a:pt x="11737" y="30688"/>
                    <a:pt x="11537" y="30691"/>
                  </a:cubicBezTo>
                  <a:cubicBezTo>
                    <a:pt x="11234" y="30697"/>
                    <a:pt x="10986" y="30744"/>
                    <a:pt x="10735" y="30920"/>
                  </a:cubicBezTo>
                  <a:cubicBezTo>
                    <a:pt x="10480" y="31098"/>
                    <a:pt x="10276" y="31312"/>
                    <a:pt x="10043" y="31514"/>
                  </a:cubicBezTo>
                  <a:cubicBezTo>
                    <a:pt x="9612" y="31887"/>
                    <a:pt x="9366" y="32469"/>
                    <a:pt x="9338" y="33037"/>
                  </a:cubicBezTo>
                  <a:cubicBezTo>
                    <a:pt x="9322" y="33343"/>
                    <a:pt x="9306" y="33711"/>
                    <a:pt x="9414" y="34002"/>
                  </a:cubicBezTo>
                  <a:cubicBezTo>
                    <a:pt x="9512" y="34266"/>
                    <a:pt x="9674" y="34499"/>
                    <a:pt x="9775" y="34764"/>
                  </a:cubicBezTo>
                  <a:cubicBezTo>
                    <a:pt x="9880" y="35040"/>
                    <a:pt x="9995" y="35315"/>
                    <a:pt x="10177" y="35550"/>
                  </a:cubicBezTo>
                  <a:cubicBezTo>
                    <a:pt x="10365" y="35792"/>
                    <a:pt x="10625" y="35948"/>
                    <a:pt x="10888" y="36098"/>
                  </a:cubicBezTo>
                  <a:cubicBezTo>
                    <a:pt x="11178" y="36265"/>
                    <a:pt x="11462" y="36429"/>
                    <a:pt x="11733" y="36627"/>
                  </a:cubicBezTo>
                  <a:cubicBezTo>
                    <a:pt x="12005" y="36825"/>
                    <a:pt x="12304" y="36973"/>
                    <a:pt x="12552" y="37206"/>
                  </a:cubicBezTo>
                  <a:cubicBezTo>
                    <a:pt x="12784" y="37425"/>
                    <a:pt x="13051" y="37595"/>
                    <a:pt x="13283" y="37812"/>
                  </a:cubicBezTo>
                  <a:cubicBezTo>
                    <a:pt x="13522" y="38037"/>
                    <a:pt x="13738" y="38285"/>
                    <a:pt x="13989" y="38498"/>
                  </a:cubicBezTo>
                  <a:cubicBezTo>
                    <a:pt x="14479" y="38910"/>
                    <a:pt x="14935" y="39347"/>
                    <a:pt x="15535" y="39596"/>
                  </a:cubicBezTo>
                  <a:cubicBezTo>
                    <a:pt x="15851" y="39727"/>
                    <a:pt x="16188" y="39827"/>
                    <a:pt x="16495" y="39979"/>
                  </a:cubicBezTo>
                  <a:cubicBezTo>
                    <a:pt x="16789" y="40125"/>
                    <a:pt x="17051" y="40296"/>
                    <a:pt x="17379" y="40362"/>
                  </a:cubicBezTo>
                  <a:cubicBezTo>
                    <a:pt x="18063" y="40500"/>
                    <a:pt x="18715" y="40756"/>
                    <a:pt x="19413" y="40836"/>
                  </a:cubicBezTo>
                  <a:cubicBezTo>
                    <a:pt x="20086" y="40915"/>
                    <a:pt x="20764" y="40932"/>
                    <a:pt x="21442" y="40932"/>
                  </a:cubicBezTo>
                  <a:cubicBezTo>
                    <a:pt x="21506" y="40932"/>
                    <a:pt x="21570" y="40932"/>
                    <a:pt x="21634" y="40932"/>
                  </a:cubicBezTo>
                  <a:cubicBezTo>
                    <a:pt x="22007" y="40931"/>
                    <a:pt x="22379" y="40924"/>
                    <a:pt x="22752" y="40921"/>
                  </a:cubicBezTo>
                  <a:cubicBezTo>
                    <a:pt x="22891" y="40920"/>
                    <a:pt x="23031" y="40917"/>
                    <a:pt x="23170" y="40917"/>
                  </a:cubicBezTo>
                  <a:cubicBezTo>
                    <a:pt x="23212" y="40917"/>
                    <a:pt x="23254" y="40918"/>
                    <a:pt x="23296" y="40918"/>
                  </a:cubicBezTo>
                  <a:cubicBezTo>
                    <a:pt x="23396" y="40919"/>
                    <a:pt x="23496" y="40925"/>
                    <a:pt x="23595" y="40925"/>
                  </a:cubicBezTo>
                  <a:cubicBezTo>
                    <a:pt x="23658" y="40925"/>
                    <a:pt x="23721" y="40922"/>
                    <a:pt x="23783" y="40915"/>
                  </a:cubicBezTo>
                  <a:cubicBezTo>
                    <a:pt x="23948" y="40895"/>
                    <a:pt x="24107" y="40856"/>
                    <a:pt x="24274" y="40839"/>
                  </a:cubicBezTo>
                  <a:cubicBezTo>
                    <a:pt x="24461" y="40820"/>
                    <a:pt x="24644" y="40782"/>
                    <a:pt x="24828" y="40741"/>
                  </a:cubicBezTo>
                  <a:cubicBezTo>
                    <a:pt x="25167" y="40666"/>
                    <a:pt x="25505" y="40585"/>
                    <a:pt x="25838" y="40488"/>
                  </a:cubicBezTo>
                  <a:cubicBezTo>
                    <a:pt x="25849" y="40501"/>
                    <a:pt x="25860" y="40513"/>
                    <a:pt x="25873" y="40524"/>
                  </a:cubicBezTo>
                  <a:cubicBezTo>
                    <a:pt x="25887" y="40537"/>
                    <a:pt x="25905" y="40545"/>
                    <a:pt x="25925" y="40545"/>
                  </a:cubicBezTo>
                  <a:cubicBezTo>
                    <a:pt x="25931" y="40545"/>
                    <a:pt x="25938" y="40544"/>
                    <a:pt x="25945" y="40542"/>
                  </a:cubicBezTo>
                  <a:lnTo>
                    <a:pt x="25945" y="40542"/>
                  </a:lnTo>
                  <a:cubicBezTo>
                    <a:pt x="25942" y="41180"/>
                    <a:pt x="25931" y="41819"/>
                    <a:pt x="25955" y="42456"/>
                  </a:cubicBezTo>
                  <a:cubicBezTo>
                    <a:pt x="25961" y="42621"/>
                    <a:pt x="25967" y="42786"/>
                    <a:pt x="25954" y="42951"/>
                  </a:cubicBezTo>
                  <a:cubicBezTo>
                    <a:pt x="25939" y="43131"/>
                    <a:pt x="25903" y="43310"/>
                    <a:pt x="25884" y="43491"/>
                  </a:cubicBezTo>
                  <a:cubicBezTo>
                    <a:pt x="25849" y="43828"/>
                    <a:pt x="25856" y="44167"/>
                    <a:pt x="25856" y="44506"/>
                  </a:cubicBezTo>
                  <a:cubicBezTo>
                    <a:pt x="25856" y="44866"/>
                    <a:pt x="25848" y="45213"/>
                    <a:pt x="25802" y="45572"/>
                  </a:cubicBezTo>
                  <a:cubicBezTo>
                    <a:pt x="25754" y="45933"/>
                    <a:pt x="25770" y="46295"/>
                    <a:pt x="25772" y="46658"/>
                  </a:cubicBezTo>
                  <a:cubicBezTo>
                    <a:pt x="25776" y="47382"/>
                    <a:pt x="25789" y="48108"/>
                    <a:pt x="25773" y="48831"/>
                  </a:cubicBezTo>
                  <a:cubicBezTo>
                    <a:pt x="25765" y="49187"/>
                    <a:pt x="25729" y="49538"/>
                    <a:pt x="25695" y="49891"/>
                  </a:cubicBezTo>
                  <a:cubicBezTo>
                    <a:pt x="25678" y="50056"/>
                    <a:pt x="25698" y="50222"/>
                    <a:pt x="25686" y="50388"/>
                  </a:cubicBezTo>
                  <a:cubicBezTo>
                    <a:pt x="25673" y="50565"/>
                    <a:pt x="25627" y="50738"/>
                    <a:pt x="25607" y="50913"/>
                  </a:cubicBezTo>
                  <a:cubicBezTo>
                    <a:pt x="25566" y="51259"/>
                    <a:pt x="25584" y="51616"/>
                    <a:pt x="25563" y="51963"/>
                  </a:cubicBezTo>
                  <a:cubicBezTo>
                    <a:pt x="25540" y="52330"/>
                    <a:pt x="25505" y="52696"/>
                    <a:pt x="25449" y="53058"/>
                  </a:cubicBezTo>
                  <a:cubicBezTo>
                    <a:pt x="25427" y="53202"/>
                    <a:pt x="25409" y="53341"/>
                    <a:pt x="25410" y="53487"/>
                  </a:cubicBezTo>
                  <a:cubicBezTo>
                    <a:pt x="25412" y="53668"/>
                    <a:pt x="25434" y="53850"/>
                    <a:pt x="25418" y="54031"/>
                  </a:cubicBezTo>
                  <a:cubicBezTo>
                    <a:pt x="25405" y="54183"/>
                    <a:pt x="25372" y="54333"/>
                    <a:pt x="25353" y="54482"/>
                  </a:cubicBezTo>
                  <a:cubicBezTo>
                    <a:pt x="25330" y="54657"/>
                    <a:pt x="25339" y="54833"/>
                    <a:pt x="25333" y="55009"/>
                  </a:cubicBezTo>
                  <a:cubicBezTo>
                    <a:pt x="25320" y="55357"/>
                    <a:pt x="25273" y="55703"/>
                    <a:pt x="25261" y="56052"/>
                  </a:cubicBezTo>
                  <a:cubicBezTo>
                    <a:pt x="25247" y="56395"/>
                    <a:pt x="25232" y="56734"/>
                    <a:pt x="25210" y="57077"/>
                  </a:cubicBezTo>
                  <a:cubicBezTo>
                    <a:pt x="25190" y="57404"/>
                    <a:pt x="25197" y="57736"/>
                    <a:pt x="25204" y="58065"/>
                  </a:cubicBezTo>
                  <a:cubicBezTo>
                    <a:pt x="25212" y="58401"/>
                    <a:pt x="25316" y="58718"/>
                    <a:pt x="25400" y="59042"/>
                  </a:cubicBezTo>
                  <a:cubicBezTo>
                    <a:pt x="25409" y="59073"/>
                    <a:pt x="25433" y="59087"/>
                    <a:pt x="25458" y="59087"/>
                  </a:cubicBezTo>
                  <a:cubicBezTo>
                    <a:pt x="25496" y="59087"/>
                    <a:pt x="25535" y="59056"/>
                    <a:pt x="25524" y="59007"/>
                  </a:cubicBezTo>
                  <a:cubicBezTo>
                    <a:pt x="25482" y="58835"/>
                    <a:pt x="25432" y="58664"/>
                    <a:pt x="25395" y="58491"/>
                  </a:cubicBezTo>
                  <a:cubicBezTo>
                    <a:pt x="25351" y="58285"/>
                    <a:pt x="25346" y="58082"/>
                    <a:pt x="25347" y="57872"/>
                  </a:cubicBezTo>
                  <a:cubicBezTo>
                    <a:pt x="25350" y="57510"/>
                    <a:pt x="25373" y="57163"/>
                    <a:pt x="25432" y="56805"/>
                  </a:cubicBezTo>
                  <a:cubicBezTo>
                    <a:pt x="25489" y="56452"/>
                    <a:pt x="25478" y="56094"/>
                    <a:pt x="25511" y="55739"/>
                  </a:cubicBezTo>
                  <a:cubicBezTo>
                    <a:pt x="25544" y="55387"/>
                    <a:pt x="25571" y="55040"/>
                    <a:pt x="25584" y="54688"/>
                  </a:cubicBezTo>
                  <a:cubicBezTo>
                    <a:pt x="25590" y="54512"/>
                    <a:pt x="25634" y="54340"/>
                    <a:pt x="25659" y="54166"/>
                  </a:cubicBezTo>
                  <a:cubicBezTo>
                    <a:pt x="25684" y="53996"/>
                    <a:pt x="25684" y="53831"/>
                    <a:pt x="25680" y="53660"/>
                  </a:cubicBezTo>
                  <a:cubicBezTo>
                    <a:pt x="25670" y="53305"/>
                    <a:pt x="25744" y="52964"/>
                    <a:pt x="25787" y="52612"/>
                  </a:cubicBezTo>
                  <a:cubicBezTo>
                    <a:pt x="25831" y="52243"/>
                    <a:pt x="25856" y="51871"/>
                    <a:pt x="25871" y="51500"/>
                  </a:cubicBezTo>
                  <a:cubicBezTo>
                    <a:pt x="25877" y="51331"/>
                    <a:pt x="25873" y="51159"/>
                    <a:pt x="25887" y="50989"/>
                  </a:cubicBezTo>
                  <a:cubicBezTo>
                    <a:pt x="25903" y="50806"/>
                    <a:pt x="25954" y="50626"/>
                    <a:pt x="25972" y="50443"/>
                  </a:cubicBezTo>
                  <a:cubicBezTo>
                    <a:pt x="25992" y="50260"/>
                    <a:pt x="25971" y="50074"/>
                    <a:pt x="25990" y="49891"/>
                  </a:cubicBezTo>
                  <a:cubicBezTo>
                    <a:pt x="26008" y="49713"/>
                    <a:pt x="26032" y="49537"/>
                    <a:pt x="26047" y="49360"/>
                  </a:cubicBezTo>
                  <a:cubicBezTo>
                    <a:pt x="26077" y="48981"/>
                    <a:pt x="26079" y="48604"/>
                    <a:pt x="26080" y="48225"/>
                  </a:cubicBezTo>
                  <a:cubicBezTo>
                    <a:pt x="26082" y="47852"/>
                    <a:pt x="26084" y="47479"/>
                    <a:pt x="26087" y="47107"/>
                  </a:cubicBezTo>
                  <a:cubicBezTo>
                    <a:pt x="26088" y="46717"/>
                    <a:pt x="26071" y="46325"/>
                    <a:pt x="26087" y="45936"/>
                  </a:cubicBezTo>
                  <a:cubicBezTo>
                    <a:pt x="26100" y="45585"/>
                    <a:pt x="26182" y="45244"/>
                    <a:pt x="26182" y="44890"/>
                  </a:cubicBezTo>
                  <a:cubicBezTo>
                    <a:pt x="26182" y="44511"/>
                    <a:pt x="26170" y="44127"/>
                    <a:pt x="26195" y="43747"/>
                  </a:cubicBezTo>
                  <a:cubicBezTo>
                    <a:pt x="26215" y="43403"/>
                    <a:pt x="26295" y="43064"/>
                    <a:pt x="26295" y="42719"/>
                  </a:cubicBezTo>
                  <a:cubicBezTo>
                    <a:pt x="26295" y="42353"/>
                    <a:pt x="26281" y="41986"/>
                    <a:pt x="26281" y="41619"/>
                  </a:cubicBezTo>
                  <a:lnTo>
                    <a:pt x="26283" y="40687"/>
                  </a:lnTo>
                  <a:cubicBezTo>
                    <a:pt x="26292" y="40680"/>
                    <a:pt x="26300" y="40673"/>
                    <a:pt x="26309" y="40665"/>
                  </a:cubicBezTo>
                  <a:cubicBezTo>
                    <a:pt x="26376" y="40595"/>
                    <a:pt x="26419" y="40517"/>
                    <a:pt x="26454" y="40428"/>
                  </a:cubicBezTo>
                  <a:cubicBezTo>
                    <a:pt x="26487" y="40347"/>
                    <a:pt x="26506" y="40259"/>
                    <a:pt x="26554" y="40186"/>
                  </a:cubicBezTo>
                  <a:cubicBezTo>
                    <a:pt x="26657" y="40031"/>
                    <a:pt x="26840" y="39924"/>
                    <a:pt x="26986" y="39813"/>
                  </a:cubicBezTo>
                  <a:cubicBezTo>
                    <a:pt x="27319" y="39558"/>
                    <a:pt x="27626" y="39276"/>
                    <a:pt x="27983" y="39052"/>
                  </a:cubicBezTo>
                  <a:cubicBezTo>
                    <a:pt x="28164" y="38938"/>
                    <a:pt x="28352" y="38842"/>
                    <a:pt x="28526" y="38717"/>
                  </a:cubicBezTo>
                  <a:cubicBezTo>
                    <a:pt x="28692" y="38596"/>
                    <a:pt x="28851" y="38495"/>
                    <a:pt x="29046" y="38430"/>
                  </a:cubicBezTo>
                  <a:cubicBezTo>
                    <a:pt x="29135" y="38401"/>
                    <a:pt x="29226" y="38369"/>
                    <a:pt x="29307" y="38320"/>
                  </a:cubicBezTo>
                  <a:cubicBezTo>
                    <a:pt x="29399" y="38266"/>
                    <a:pt x="29475" y="38196"/>
                    <a:pt x="29571" y="38148"/>
                  </a:cubicBezTo>
                  <a:cubicBezTo>
                    <a:pt x="29748" y="38057"/>
                    <a:pt x="29928" y="38006"/>
                    <a:pt x="30074" y="37866"/>
                  </a:cubicBezTo>
                  <a:cubicBezTo>
                    <a:pt x="30220" y="37724"/>
                    <a:pt x="30418" y="37690"/>
                    <a:pt x="30600" y="37606"/>
                  </a:cubicBezTo>
                  <a:cubicBezTo>
                    <a:pt x="30780" y="37523"/>
                    <a:pt x="30945" y="37412"/>
                    <a:pt x="31103" y="37294"/>
                  </a:cubicBezTo>
                  <a:cubicBezTo>
                    <a:pt x="31431" y="37046"/>
                    <a:pt x="31695" y="36731"/>
                    <a:pt x="32017" y="36478"/>
                  </a:cubicBezTo>
                  <a:cubicBezTo>
                    <a:pt x="32338" y="36228"/>
                    <a:pt x="32562" y="35894"/>
                    <a:pt x="32855" y="35616"/>
                  </a:cubicBezTo>
                  <a:cubicBezTo>
                    <a:pt x="33005" y="35472"/>
                    <a:pt x="33166" y="35337"/>
                    <a:pt x="33320" y="35197"/>
                  </a:cubicBezTo>
                  <a:cubicBezTo>
                    <a:pt x="33478" y="35051"/>
                    <a:pt x="33622" y="34894"/>
                    <a:pt x="33765" y="34733"/>
                  </a:cubicBezTo>
                  <a:cubicBezTo>
                    <a:pt x="34074" y="34387"/>
                    <a:pt x="34385" y="34043"/>
                    <a:pt x="34681" y="33686"/>
                  </a:cubicBezTo>
                  <a:cubicBezTo>
                    <a:pt x="34967" y="33340"/>
                    <a:pt x="35226" y="32978"/>
                    <a:pt x="35472" y="32602"/>
                  </a:cubicBezTo>
                  <a:cubicBezTo>
                    <a:pt x="35597" y="32414"/>
                    <a:pt x="35721" y="32223"/>
                    <a:pt x="35856" y="32041"/>
                  </a:cubicBezTo>
                  <a:cubicBezTo>
                    <a:pt x="35991" y="31859"/>
                    <a:pt x="36127" y="31682"/>
                    <a:pt x="36251" y="31494"/>
                  </a:cubicBezTo>
                  <a:cubicBezTo>
                    <a:pt x="36492" y="31125"/>
                    <a:pt x="36672" y="30731"/>
                    <a:pt x="36858" y="30333"/>
                  </a:cubicBezTo>
                  <a:cubicBezTo>
                    <a:pt x="37031" y="29966"/>
                    <a:pt x="37209" y="29593"/>
                    <a:pt x="37290" y="29193"/>
                  </a:cubicBezTo>
                  <a:cubicBezTo>
                    <a:pt x="37331" y="28979"/>
                    <a:pt x="37352" y="28758"/>
                    <a:pt x="37334" y="28542"/>
                  </a:cubicBezTo>
                  <a:cubicBezTo>
                    <a:pt x="37316" y="28331"/>
                    <a:pt x="37273" y="28124"/>
                    <a:pt x="37259" y="27912"/>
                  </a:cubicBezTo>
                  <a:cubicBezTo>
                    <a:pt x="37243" y="27697"/>
                    <a:pt x="37179" y="27495"/>
                    <a:pt x="37128" y="27288"/>
                  </a:cubicBezTo>
                  <a:cubicBezTo>
                    <a:pt x="37103" y="27186"/>
                    <a:pt x="37091" y="27084"/>
                    <a:pt x="37070" y="26983"/>
                  </a:cubicBezTo>
                  <a:cubicBezTo>
                    <a:pt x="37049" y="26878"/>
                    <a:pt x="37009" y="26778"/>
                    <a:pt x="36973" y="26678"/>
                  </a:cubicBezTo>
                  <a:cubicBezTo>
                    <a:pt x="36896" y="26465"/>
                    <a:pt x="36872" y="26239"/>
                    <a:pt x="36796" y="26027"/>
                  </a:cubicBezTo>
                  <a:cubicBezTo>
                    <a:pt x="36724" y="25827"/>
                    <a:pt x="36617" y="25645"/>
                    <a:pt x="36502" y="25470"/>
                  </a:cubicBezTo>
                  <a:cubicBezTo>
                    <a:pt x="36259" y="25103"/>
                    <a:pt x="36022" y="24731"/>
                    <a:pt x="35778" y="24365"/>
                  </a:cubicBezTo>
                  <a:cubicBezTo>
                    <a:pt x="35530" y="23993"/>
                    <a:pt x="35303" y="23609"/>
                    <a:pt x="35047" y="23242"/>
                  </a:cubicBezTo>
                  <a:cubicBezTo>
                    <a:pt x="34923" y="23065"/>
                    <a:pt x="34800" y="22886"/>
                    <a:pt x="34642" y="22737"/>
                  </a:cubicBezTo>
                  <a:cubicBezTo>
                    <a:pt x="34617" y="22714"/>
                    <a:pt x="34593" y="22691"/>
                    <a:pt x="34568" y="22668"/>
                  </a:cubicBezTo>
                  <a:cubicBezTo>
                    <a:pt x="34501" y="22478"/>
                    <a:pt x="34419" y="22295"/>
                    <a:pt x="34346" y="22108"/>
                  </a:cubicBezTo>
                  <a:cubicBezTo>
                    <a:pt x="34289" y="21962"/>
                    <a:pt x="34242" y="21819"/>
                    <a:pt x="34153" y="21689"/>
                  </a:cubicBezTo>
                  <a:cubicBezTo>
                    <a:pt x="33997" y="21464"/>
                    <a:pt x="33781" y="21215"/>
                    <a:pt x="33519" y="21111"/>
                  </a:cubicBezTo>
                  <a:cubicBezTo>
                    <a:pt x="33458" y="21053"/>
                    <a:pt x="33392" y="21001"/>
                    <a:pt x="33329" y="20944"/>
                  </a:cubicBezTo>
                  <a:cubicBezTo>
                    <a:pt x="33290" y="20909"/>
                    <a:pt x="33247" y="20894"/>
                    <a:pt x="33205" y="20894"/>
                  </a:cubicBezTo>
                  <a:cubicBezTo>
                    <a:pt x="33113" y="20894"/>
                    <a:pt x="33028" y="20965"/>
                    <a:pt x="33008" y="21049"/>
                  </a:cubicBezTo>
                  <a:cubicBezTo>
                    <a:pt x="32864" y="21056"/>
                    <a:pt x="32718" y="21074"/>
                    <a:pt x="32581" y="21079"/>
                  </a:cubicBezTo>
                  <a:cubicBezTo>
                    <a:pt x="32404" y="21088"/>
                    <a:pt x="32250" y="21115"/>
                    <a:pt x="32088" y="21186"/>
                  </a:cubicBezTo>
                  <a:cubicBezTo>
                    <a:pt x="31919" y="21261"/>
                    <a:pt x="31754" y="21327"/>
                    <a:pt x="31579" y="21386"/>
                  </a:cubicBezTo>
                  <a:cubicBezTo>
                    <a:pt x="31217" y="21510"/>
                    <a:pt x="30875" y="21731"/>
                    <a:pt x="30557" y="21944"/>
                  </a:cubicBezTo>
                  <a:cubicBezTo>
                    <a:pt x="30219" y="22168"/>
                    <a:pt x="29910" y="22435"/>
                    <a:pt x="29607" y="22705"/>
                  </a:cubicBezTo>
                  <a:cubicBezTo>
                    <a:pt x="29455" y="22842"/>
                    <a:pt x="29296" y="22974"/>
                    <a:pt x="29149" y="23116"/>
                  </a:cubicBezTo>
                  <a:cubicBezTo>
                    <a:pt x="29012" y="23250"/>
                    <a:pt x="28938" y="23424"/>
                    <a:pt x="28825" y="23575"/>
                  </a:cubicBezTo>
                  <a:cubicBezTo>
                    <a:pt x="28732" y="23698"/>
                    <a:pt x="28587" y="23767"/>
                    <a:pt x="28479" y="23875"/>
                  </a:cubicBezTo>
                  <a:cubicBezTo>
                    <a:pt x="28345" y="24009"/>
                    <a:pt x="28296" y="24180"/>
                    <a:pt x="28249" y="24357"/>
                  </a:cubicBezTo>
                  <a:cubicBezTo>
                    <a:pt x="28200" y="24539"/>
                    <a:pt x="28097" y="24697"/>
                    <a:pt x="28003" y="24858"/>
                  </a:cubicBezTo>
                  <a:cubicBezTo>
                    <a:pt x="27905" y="25025"/>
                    <a:pt x="27806" y="25193"/>
                    <a:pt x="27729" y="25370"/>
                  </a:cubicBezTo>
                  <a:cubicBezTo>
                    <a:pt x="27413" y="26089"/>
                    <a:pt x="27261" y="26873"/>
                    <a:pt x="27093" y="27636"/>
                  </a:cubicBezTo>
                  <a:cubicBezTo>
                    <a:pt x="27000" y="28052"/>
                    <a:pt x="26909" y="28467"/>
                    <a:pt x="26839" y="28887"/>
                  </a:cubicBezTo>
                  <a:cubicBezTo>
                    <a:pt x="26768" y="29314"/>
                    <a:pt x="26708" y="29742"/>
                    <a:pt x="26637" y="30168"/>
                  </a:cubicBezTo>
                  <a:cubicBezTo>
                    <a:pt x="26568" y="30584"/>
                    <a:pt x="26490" y="30999"/>
                    <a:pt x="26408" y="31413"/>
                  </a:cubicBezTo>
                  <a:cubicBezTo>
                    <a:pt x="26368" y="31610"/>
                    <a:pt x="26329" y="31804"/>
                    <a:pt x="26321" y="32005"/>
                  </a:cubicBezTo>
                  <a:cubicBezTo>
                    <a:pt x="26317" y="32098"/>
                    <a:pt x="26319" y="32194"/>
                    <a:pt x="26306" y="32287"/>
                  </a:cubicBezTo>
                  <a:cubicBezTo>
                    <a:pt x="26291" y="32379"/>
                    <a:pt x="26264" y="32471"/>
                    <a:pt x="26245" y="32565"/>
                  </a:cubicBezTo>
                  <a:cubicBezTo>
                    <a:pt x="26205" y="32759"/>
                    <a:pt x="26209" y="32958"/>
                    <a:pt x="26181" y="33155"/>
                  </a:cubicBezTo>
                  <a:cubicBezTo>
                    <a:pt x="26152" y="33363"/>
                    <a:pt x="26121" y="33566"/>
                    <a:pt x="26119" y="33777"/>
                  </a:cubicBezTo>
                  <a:cubicBezTo>
                    <a:pt x="26118" y="33981"/>
                    <a:pt x="26073" y="34180"/>
                    <a:pt x="26054" y="34384"/>
                  </a:cubicBezTo>
                  <a:cubicBezTo>
                    <a:pt x="26035" y="34589"/>
                    <a:pt x="26030" y="34796"/>
                    <a:pt x="26029" y="35002"/>
                  </a:cubicBezTo>
                  <a:cubicBezTo>
                    <a:pt x="26025" y="35858"/>
                    <a:pt x="26025" y="36715"/>
                    <a:pt x="26030" y="37572"/>
                  </a:cubicBezTo>
                  <a:cubicBezTo>
                    <a:pt x="26030" y="37665"/>
                    <a:pt x="26030" y="37758"/>
                    <a:pt x="26022" y="37851"/>
                  </a:cubicBezTo>
                  <a:cubicBezTo>
                    <a:pt x="26020" y="37876"/>
                    <a:pt x="26016" y="37900"/>
                    <a:pt x="26012" y="37925"/>
                  </a:cubicBezTo>
                  <a:cubicBezTo>
                    <a:pt x="26004" y="37772"/>
                    <a:pt x="25990" y="37621"/>
                    <a:pt x="25958" y="37466"/>
                  </a:cubicBezTo>
                  <a:cubicBezTo>
                    <a:pt x="25882" y="37110"/>
                    <a:pt x="25753" y="36768"/>
                    <a:pt x="25655" y="36418"/>
                  </a:cubicBezTo>
                  <a:cubicBezTo>
                    <a:pt x="25553" y="36053"/>
                    <a:pt x="25483" y="35679"/>
                    <a:pt x="25387" y="35313"/>
                  </a:cubicBezTo>
                  <a:cubicBezTo>
                    <a:pt x="25345" y="35149"/>
                    <a:pt x="25299" y="34985"/>
                    <a:pt x="25252" y="34822"/>
                  </a:cubicBezTo>
                  <a:cubicBezTo>
                    <a:pt x="25270" y="34322"/>
                    <a:pt x="25332" y="33797"/>
                    <a:pt x="25237" y="33305"/>
                  </a:cubicBezTo>
                  <a:cubicBezTo>
                    <a:pt x="25144" y="32819"/>
                    <a:pt x="25013" y="32331"/>
                    <a:pt x="25020" y="31832"/>
                  </a:cubicBezTo>
                  <a:cubicBezTo>
                    <a:pt x="25028" y="31306"/>
                    <a:pt x="24881" y="30763"/>
                    <a:pt x="24780" y="30249"/>
                  </a:cubicBezTo>
                  <a:cubicBezTo>
                    <a:pt x="24677" y="29719"/>
                    <a:pt x="24589" y="29190"/>
                    <a:pt x="24519" y="28654"/>
                  </a:cubicBezTo>
                  <a:cubicBezTo>
                    <a:pt x="24449" y="28119"/>
                    <a:pt x="24357" y="27587"/>
                    <a:pt x="24269" y="27054"/>
                  </a:cubicBezTo>
                  <a:cubicBezTo>
                    <a:pt x="24182" y="26534"/>
                    <a:pt x="24159" y="26011"/>
                    <a:pt x="24059" y="25494"/>
                  </a:cubicBezTo>
                  <a:cubicBezTo>
                    <a:pt x="24010" y="25243"/>
                    <a:pt x="23937" y="25007"/>
                    <a:pt x="23854" y="24767"/>
                  </a:cubicBezTo>
                  <a:cubicBezTo>
                    <a:pt x="23766" y="24513"/>
                    <a:pt x="23713" y="24266"/>
                    <a:pt x="23668" y="24001"/>
                  </a:cubicBezTo>
                  <a:cubicBezTo>
                    <a:pt x="23595" y="23569"/>
                    <a:pt x="23367" y="23164"/>
                    <a:pt x="23102" y="22819"/>
                  </a:cubicBezTo>
                  <a:cubicBezTo>
                    <a:pt x="22961" y="22635"/>
                    <a:pt x="22794" y="22474"/>
                    <a:pt x="22653" y="22291"/>
                  </a:cubicBezTo>
                  <a:cubicBezTo>
                    <a:pt x="22512" y="22106"/>
                    <a:pt x="22323" y="21968"/>
                    <a:pt x="22220" y="21758"/>
                  </a:cubicBezTo>
                  <a:cubicBezTo>
                    <a:pt x="22110" y="21535"/>
                    <a:pt x="21964" y="21319"/>
                    <a:pt x="21890" y="21080"/>
                  </a:cubicBezTo>
                  <a:cubicBezTo>
                    <a:pt x="21821" y="20857"/>
                    <a:pt x="21773" y="20640"/>
                    <a:pt x="21659" y="20434"/>
                  </a:cubicBezTo>
                  <a:cubicBezTo>
                    <a:pt x="21418" y="19994"/>
                    <a:pt x="21051" y="19636"/>
                    <a:pt x="20856" y="19169"/>
                  </a:cubicBezTo>
                  <a:cubicBezTo>
                    <a:pt x="20765" y="18948"/>
                    <a:pt x="20686" y="18726"/>
                    <a:pt x="20553" y="18525"/>
                  </a:cubicBezTo>
                  <a:cubicBezTo>
                    <a:pt x="20420" y="18326"/>
                    <a:pt x="20299" y="18119"/>
                    <a:pt x="20191" y="17906"/>
                  </a:cubicBezTo>
                  <a:cubicBezTo>
                    <a:pt x="19759" y="17050"/>
                    <a:pt x="19259" y="16239"/>
                    <a:pt x="18605" y="15533"/>
                  </a:cubicBezTo>
                  <a:cubicBezTo>
                    <a:pt x="18284" y="15186"/>
                    <a:pt x="17947" y="14855"/>
                    <a:pt x="17629" y="14505"/>
                  </a:cubicBezTo>
                  <a:cubicBezTo>
                    <a:pt x="17314" y="14159"/>
                    <a:pt x="17031" y="13789"/>
                    <a:pt x="16696" y="13460"/>
                  </a:cubicBezTo>
                  <a:cubicBezTo>
                    <a:pt x="16336" y="13108"/>
                    <a:pt x="15953" y="12780"/>
                    <a:pt x="15593" y="12428"/>
                  </a:cubicBezTo>
                  <a:cubicBezTo>
                    <a:pt x="15427" y="12266"/>
                    <a:pt x="15279" y="12075"/>
                    <a:pt x="15099" y="11928"/>
                  </a:cubicBezTo>
                  <a:cubicBezTo>
                    <a:pt x="14927" y="11786"/>
                    <a:pt x="14726" y="11683"/>
                    <a:pt x="14549" y="11549"/>
                  </a:cubicBezTo>
                  <a:cubicBezTo>
                    <a:pt x="14162" y="11259"/>
                    <a:pt x="13794" y="10940"/>
                    <a:pt x="13419" y="10633"/>
                  </a:cubicBezTo>
                  <a:cubicBezTo>
                    <a:pt x="13420" y="10619"/>
                    <a:pt x="13420" y="10603"/>
                    <a:pt x="13417" y="10587"/>
                  </a:cubicBezTo>
                  <a:cubicBezTo>
                    <a:pt x="13384" y="10400"/>
                    <a:pt x="13249" y="10357"/>
                    <a:pt x="13072" y="10351"/>
                  </a:cubicBezTo>
                  <a:cubicBezTo>
                    <a:pt x="13118" y="10157"/>
                    <a:pt x="13135" y="9954"/>
                    <a:pt x="13141" y="9756"/>
                  </a:cubicBezTo>
                  <a:cubicBezTo>
                    <a:pt x="13151" y="9389"/>
                    <a:pt x="13151" y="9012"/>
                    <a:pt x="13124" y="8647"/>
                  </a:cubicBezTo>
                  <a:cubicBezTo>
                    <a:pt x="13082" y="8095"/>
                    <a:pt x="12956" y="7557"/>
                    <a:pt x="12855" y="7015"/>
                  </a:cubicBezTo>
                  <a:cubicBezTo>
                    <a:pt x="12762" y="6504"/>
                    <a:pt x="12686" y="5986"/>
                    <a:pt x="12520" y="5493"/>
                  </a:cubicBezTo>
                  <a:cubicBezTo>
                    <a:pt x="12357" y="5006"/>
                    <a:pt x="12192" y="4515"/>
                    <a:pt x="11985" y="4045"/>
                  </a:cubicBezTo>
                  <a:cubicBezTo>
                    <a:pt x="11797" y="3624"/>
                    <a:pt x="11598" y="3180"/>
                    <a:pt x="11350" y="2791"/>
                  </a:cubicBezTo>
                  <a:cubicBezTo>
                    <a:pt x="11225" y="2597"/>
                    <a:pt x="11067" y="2443"/>
                    <a:pt x="10915" y="2273"/>
                  </a:cubicBezTo>
                  <a:cubicBezTo>
                    <a:pt x="10740" y="2077"/>
                    <a:pt x="10595" y="1855"/>
                    <a:pt x="10435" y="1648"/>
                  </a:cubicBezTo>
                  <a:cubicBezTo>
                    <a:pt x="10314" y="1493"/>
                    <a:pt x="10208" y="1332"/>
                    <a:pt x="10091" y="1174"/>
                  </a:cubicBezTo>
                  <a:cubicBezTo>
                    <a:pt x="9948" y="978"/>
                    <a:pt x="9759" y="909"/>
                    <a:pt x="9557" y="792"/>
                  </a:cubicBezTo>
                  <a:cubicBezTo>
                    <a:pt x="9378" y="688"/>
                    <a:pt x="9251" y="506"/>
                    <a:pt x="9094" y="373"/>
                  </a:cubicBezTo>
                  <a:cubicBezTo>
                    <a:pt x="8946" y="248"/>
                    <a:pt x="8787" y="145"/>
                    <a:pt x="8602" y="85"/>
                  </a:cubicBezTo>
                  <a:cubicBezTo>
                    <a:pt x="8400" y="18"/>
                    <a:pt x="8169" y="0"/>
                    <a:pt x="7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2758623" y="575275"/>
              <a:ext cx="391849" cy="1509984"/>
            </a:xfrm>
            <a:custGeom>
              <a:avLst/>
              <a:gdLst/>
              <a:ahLst/>
              <a:cxnLst/>
              <a:rect l="l" t="t" r="r" b="b"/>
              <a:pathLst>
                <a:path w="9965" h="38400" extrusionOk="0">
                  <a:moveTo>
                    <a:pt x="8401" y="4419"/>
                  </a:moveTo>
                  <a:lnTo>
                    <a:pt x="8401" y="4419"/>
                  </a:lnTo>
                  <a:cubicBezTo>
                    <a:pt x="8454" y="4500"/>
                    <a:pt x="8506" y="4579"/>
                    <a:pt x="8558" y="4661"/>
                  </a:cubicBezTo>
                  <a:cubicBezTo>
                    <a:pt x="8666" y="4832"/>
                    <a:pt x="8777" y="5010"/>
                    <a:pt x="8828" y="5207"/>
                  </a:cubicBezTo>
                  <a:cubicBezTo>
                    <a:pt x="8877" y="5392"/>
                    <a:pt x="8888" y="5577"/>
                    <a:pt x="8973" y="5753"/>
                  </a:cubicBezTo>
                  <a:cubicBezTo>
                    <a:pt x="9155" y="6131"/>
                    <a:pt x="9349" y="6489"/>
                    <a:pt x="9446" y="6903"/>
                  </a:cubicBezTo>
                  <a:cubicBezTo>
                    <a:pt x="9488" y="7082"/>
                    <a:pt x="9444" y="7255"/>
                    <a:pt x="9489" y="7436"/>
                  </a:cubicBezTo>
                  <a:cubicBezTo>
                    <a:pt x="9517" y="7548"/>
                    <a:pt x="9568" y="7652"/>
                    <a:pt x="9565" y="7770"/>
                  </a:cubicBezTo>
                  <a:cubicBezTo>
                    <a:pt x="9562" y="7849"/>
                    <a:pt x="9543" y="7921"/>
                    <a:pt x="9574" y="7997"/>
                  </a:cubicBezTo>
                  <a:cubicBezTo>
                    <a:pt x="9617" y="8100"/>
                    <a:pt x="9664" y="8135"/>
                    <a:pt x="9678" y="8261"/>
                  </a:cubicBezTo>
                  <a:cubicBezTo>
                    <a:pt x="9687" y="8349"/>
                    <a:pt x="9690" y="8437"/>
                    <a:pt x="9691" y="8526"/>
                  </a:cubicBezTo>
                  <a:cubicBezTo>
                    <a:pt x="9695" y="8750"/>
                    <a:pt x="9678" y="8974"/>
                    <a:pt x="9674" y="9197"/>
                  </a:cubicBezTo>
                  <a:cubicBezTo>
                    <a:pt x="9666" y="9628"/>
                    <a:pt x="9611" y="10056"/>
                    <a:pt x="9507" y="10474"/>
                  </a:cubicBezTo>
                  <a:cubicBezTo>
                    <a:pt x="9400" y="10917"/>
                    <a:pt x="9324" y="11367"/>
                    <a:pt x="9192" y="11803"/>
                  </a:cubicBezTo>
                  <a:cubicBezTo>
                    <a:pt x="9060" y="12239"/>
                    <a:pt x="8847" y="12643"/>
                    <a:pt x="8636" y="13047"/>
                  </a:cubicBezTo>
                  <a:cubicBezTo>
                    <a:pt x="8435" y="13430"/>
                    <a:pt x="8253" y="13818"/>
                    <a:pt x="8015" y="14182"/>
                  </a:cubicBezTo>
                  <a:cubicBezTo>
                    <a:pt x="7773" y="14551"/>
                    <a:pt x="7511" y="14907"/>
                    <a:pt x="7282" y="15285"/>
                  </a:cubicBezTo>
                  <a:cubicBezTo>
                    <a:pt x="7050" y="15670"/>
                    <a:pt x="6779" y="16035"/>
                    <a:pt x="6568" y="16431"/>
                  </a:cubicBezTo>
                  <a:cubicBezTo>
                    <a:pt x="6356" y="16828"/>
                    <a:pt x="6185" y="17224"/>
                    <a:pt x="5897" y="17571"/>
                  </a:cubicBezTo>
                  <a:cubicBezTo>
                    <a:pt x="5753" y="17746"/>
                    <a:pt x="5599" y="17913"/>
                    <a:pt x="5453" y="18087"/>
                  </a:cubicBezTo>
                  <a:cubicBezTo>
                    <a:pt x="5303" y="18265"/>
                    <a:pt x="5129" y="18421"/>
                    <a:pt x="4988" y="18606"/>
                  </a:cubicBezTo>
                  <a:cubicBezTo>
                    <a:pt x="4842" y="18799"/>
                    <a:pt x="4734" y="19005"/>
                    <a:pt x="4566" y="19181"/>
                  </a:cubicBezTo>
                  <a:cubicBezTo>
                    <a:pt x="4421" y="19334"/>
                    <a:pt x="4297" y="19506"/>
                    <a:pt x="4198" y="19692"/>
                  </a:cubicBezTo>
                  <a:cubicBezTo>
                    <a:pt x="4104" y="19862"/>
                    <a:pt x="3902" y="19923"/>
                    <a:pt x="3785" y="20079"/>
                  </a:cubicBezTo>
                  <a:cubicBezTo>
                    <a:pt x="3652" y="20256"/>
                    <a:pt x="3522" y="20443"/>
                    <a:pt x="3401" y="20629"/>
                  </a:cubicBezTo>
                  <a:cubicBezTo>
                    <a:pt x="3285" y="20809"/>
                    <a:pt x="3175" y="20995"/>
                    <a:pt x="3059" y="21175"/>
                  </a:cubicBezTo>
                  <a:cubicBezTo>
                    <a:pt x="3119" y="20935"/>
                    <a:pt x="3181" y="20695"/>
                    <a:pt x="3254" y="20458"/>
                  </a:cubicBezTo>
                  <a:cubicBezTo>
                    <a:pt x="3426" y="19899"/>
                    <a:pt x="3600" y="19332"/>
                    <a:pt x="3814" y="18787"/>
                  </a:cubicBezTo>
                  <a:cubicBezTo>
                    <a:pt x="3908" y="18547"/>
                    <a:pt x="4013" y="18311"/>
                    <a:pt x="4103" y="18069"/>
                  </a:cubicBezTo>
                  <a:cubicBezTo>
                    <a:pt x="4196" y="17816"/>
                    <a:pt x="4335" y="17589"/>
                    <a:pt x="4461" y="17351"/>
                  </a:cubicBezTo>
                  <a:cubicBezTo>
                    <a:pt x="4720" y="16861"/>
                    <a:pt x="4899" y="16330"/>
                    <a:pt x="5154" y="15836"/>
                  </a:cubicBezTo>
                  <a:cubicBezTo>
                    <a:pt x="5264" y="15622"/>
                    <a:pt x="5384" y="15417"/>
                    <a:pt x="5473" y="15194"/>
                  </a:cubicBezTo>
                  <a:cubicBezTo>
                    <a:pt x="5572" y="14946"/>
                    <a:pt x="5658" y="14692"/>
                    <a:pt x="5756" y="14443"/>
                  </a:cubicBezTo>
                  <a:cubicBezTo>
                    <a:pt x="5847" y="14208"/>
                    <a:pt x="5910" y="13964"/>
                    <a:pt x="5997" y="13727"/>
                  </a:cubicBezTo>
                  <a:cubicBezTo>
                    <a:pt x="6100" y="13447"/>
                    <a:pt x="6237" y="13175"/>
                    <a:pt x="6361" y="12904"/>
                  </a:cubicBezTo>
                  <a:cubicBezTo>
                    <a:pt x="6455" y="12700"/>
                    <a:pt x="6639" y="12512"/>
                    <a:pt x="6670" y="12285"/>
                  </a:cubicBezTo>
                  <a:cubicBezTo>
                    <a:pt x="6685" y="12177"/>
                    <a:pt x="6660" y="12102"/>
                    <a:pt x="6706" y="11997"/>
                  </a:cubicBezTo>
                  <a:cubicBezTo>
                    <a:pt x="6758" y="11878"/>
                    <a:pt x="6832" y="11777"/>
                    <a:pt x="6867" y="11649"/>
                  </a:cubicBezTo>
                  <a:cubicBezTo>
                    <a:pt x="6930" y="11428"/>
                    <a:pt x="6930" y="11195"/>
                    <a:pt x="6994" y="10974"/>
                  </a:cubicBezTo>
                  <a:cubicBezTo>
                    <a:pt x="7070" y="10714"/>
                    <a:pt x="7180" y="10466"/>
                    <a:pt x="7277" y="10215"/>
                  </a:cubicBezTo>
                  <a:cubicBezTo>
                    <a:pt x="7484" y="9680"/>
                    <a:pt x="7640" y="9126"/>
                    <a:pt x="7777" y="8569"/>
                  </a:cubicBezTo>
                  <a:cubicBezTo>
                    <a:pt x="7839" y="8319"/>
                    <a:pt x="7921" y="8075"/>
                    <a:pt x="7984" y="7824"/>
                  </a:cubicBezTo>
                  <a:cubicBezTo>
                    <a:pt x="8052" y="7555"/>
                    <a:pt x="8062" y="7277"/>
                    <a:pt x="8122" y="7007"/>
                  </a:cubicBezTo>
                  <a:cubicBezTo>
                    <a:pt x="8243" y="6460"/>
                    <a:pt x="8307" y="5932"/>
                    <a:pt x="8356" y="5375"/>
                  </a:cubicBezTo>
                  <a:cubicBezTo>
                    <a:pt x="8376" y="5160"/>
                    <a:pt x="8423" y="4946"/>
                    <a:pt x="8429" y="4730"/>
                  </a:cubicBezTo>
                  <a:cubicBezTo>
                    <a:pt x="8431" y="4625"/>
                    <a:pt x="8422" y="4522"/>
                    <a:pt x="8401" y="4419"/>
                  </a:cubicBezTo>
                  <a:close/>
                  <a:moveTo>
                    <a:pt x="4397" y="361"/>
                  </a:moveTo>
                  <a:cubicBezTo>
                    <a:pt x="4604" y="361"/>
                    <a:pt x="4779" y="482"/>
                    <a:pt x="4966" y="559"/>
                  </a:cubicBezTo>
                  <a:cubicBezTo>
                    <a:pt x="5161" y="638"/>
                    <a:pt x="5349" y="680"/>
                    <a:pt x="5518" y="813"/>
                  </a:cubicBezTo>
                  <a:cubicBezTo>
                    <a:pt x="5695" y="952"/>
                    <a:pt x="5887" y="1072"/>
                    <a:pt x="6068" y="1202"/>
                  </a:cubicBezTo>
                  <a:cubicBezTo>
                    <a:pt x="6215" y="1352"/>
                    <a:pt x="6359" y="1504"/>
                    <a:pt x="6500" y="1659"/>
                  </a:cubicBezTo>
                  <a:cubicBezTo>
                    <a:pt x="6669" y="1846"/>
                    <a:pt x="6860" y="2019"/>
                    <a:pt x="7023" y="2211"/>
                  </a:cubicBezTo>
                  <a:cubicBezTo>
                    <a:pt x="7173" y="2388"/>
                    <a:pt x="7239" y="2627"/>
                    <a:pt x="7360" y="2824"/>
                  </a:cubicBezTo>
                  <a:cubicBezTo>
                    <a:pt x="7505" y="3059"/>
                    <a:pt x="7637" y="3302"/>
                    <a:pt x="7756" y="3550"/>
                  </a:cubicBezTo>
                  <a:cubicBezTo>
                    <a:pt x="7869" y="3787"/>
                    <a:pt x="7973" y="4031"/>
                    <a:pt x="8053" y="4282"/>
                  </a:cubicBezTo>
                  <a:cubicBezTo>
                    <a:pt x="8131" y="4532"/>
                    <a:pt x="8126" y="4767"/>
                    <a:pt x="8091" y="5026"/>
                  </a:cubicBezTo>
                  <a:cubicBezTo>
                    <a:pt x="8022" y="5542"/>
                    <a:pt x="8013" y="6065"/>
                    <a:pt x="7906" y="6578"/>
                  </a:cubicBezTo>
                  <a:cubicBezTo>
                    <a:pt x="7801" y="7077"/>
                    <a:pt x="7733" y="7586"/>
                    <a:pt x="7588" y="8076"/>
                  </a:cubicBezTo>
                  <a:cubicBezTo>
                    <a:pt x="7431" y="8607"/>
                    <a:pt x="7318" y="9149"/>
                    <a:pt x="7146" y="9676"/>
                  </a:cubicBezTo>
                  <a:cubicBezTo>
                    <a:pt x="6987" y="10164"/>
                    <a:pt x="6740" y="10638"/>
                    <a:pt x="6660" y="11148"/>
                  </a:cubicBezTo>
                  <a:cubicBezTo>
                    <a:pt x="6623" y="11385"/>
                    <a:pt x="6604" y="11590"/>
                    <a:pt x="6488" y="11804"/>
                  </a:cubicBezTo>
                  <a:cubicBezTo>
                    <a:pt x="6447" y="11880"/>
                    <a:pt x="6404" y="11955"/>
                    <a:pt x="6390" y="12041"/>
                  </a:cubicBezTo>
                  <a:cubicBezTo>
                    <a:pt x="6370" y="12166"/>
                    <a:pt x="6399" y="12258"/>
                    <a:pt x="6337" y="12379"/>
                  </a:cubicBezTo>
                  <a:cubicBezTo>
                    <a:pt x="6282" y="12487"/>
                    <a:pt x="6203" y="12583"/>
                    <a:pt x="6148" y="12693"/>
                  </a:cubicBezTo>
                  <a:cubicBezTo>
                    <a:pt x="6093" y="12803"/>
                    <a:pt x="6047" y="12919"/>
                    <a:pt x="5997" y="13032"/>
                  </a:cubicBezTo>
                  <a:cubicBezTo>
                    <a:pt x="5887" y="13281"/>
                    <a:pt x="5767" y="13522"/>
                    <a:pt x="5681" y="13780"/>
                  </a:cubicBezTo>
                  <a:cubicBezTo>
                    <a:pt x="5516" y="14275"/>
                    <a:pt x="5363" y="14794"/>
                    <a:pt x="5139" y="15266"/>
                  </a:cubicBezTo>
                  <a:cubicBezTo>
                    <a:pt x="4916" y="15731"/>
                    <a:pt x="4665" y="16177"/>
                    <a:pt x="4465" y="16655"/>
                  </a:cubicBezTo>
                  <a:cubicBezTo>
                    <a:pt x="4368" y="16882"/>
                    <a:pt x="4277" y="17106"/>
                    <a:pt x="4158" y="17322"/>
                  </a:cubicBezTo>
                  <a:cubicBezTo>
                    <a:pt x="4037" y="17541"/>
                    <a:pt x="3920" y="17758"/>
                    <a:pt x="3834" y="17994"/>
                  </a:cubicBezTo>
                  <a:cubicBezTo>
                    <a:pt x="3646" y="18512"/>
                    <a:pt x="3434" y="19015"/>
                    <a:pt x="3264" y="19541"/>
                  </a:cubicBezTo>
                  <a:cubicBezTo>
                    <a:pt x="3089" y="20082"/>
                    <a:pt x="2916" y="20621"/>
                    <a:pt x="2779" y="21172"/>
                  </a:cubicBezTo>
                  <a:cubicBezTo>
                    <a:pt x="2757" y="21261"/>
                    <a:pt x="2734" y="21350"/>
                    <a:pt x="2711" y="21438"/>
                  </a:cubicBezTo>
                  <a:cubicBezTo>
                    <a:pt x="2696" y="21369"/>
                    <a:pt x="2678" y="21301"/>
                    <a:pt x="2656" y="21234"/>
                  </a:cubicBezTo>
                  <a:cubicBezTo>
                    <a:pt x="2566" y="20983"/>
                    <a:pt x="2447" y="20743"/>
                    <a:pt x="2353" y="20494"/>
                  </a:cubicBezTo>
                  <a:cubicBezTo>
                    <a:pt x="2268" y="20265"/>
                    <a:pt x="2162" y="20048"/>
                    <a:pt x="2061" y="19825"/>
                  </a:cubicBezTo>
                  <a:cubicBezTo>
                    <a:pt x="1939" y="19557"/>
                    <a:pt x="1870" y="19298"/>
                    <a:pt x="1802" y="19013"/>
                  </a:cubicBezTo>
                  <a:cubicBezTo>
                    <a:pt x="1677" y="18485"/>
                    <a:pt x="1507" y="17958"/>
                    <a:pt x="1321" y="17449"/>
                  </a:cubicBezTo>
                  <a:cubicBezTo>
                    <a:pt x="1135" y="16939"/>
                    <a:pt x="1010" y="16418"/>
                    <a:pt x="879" y="15891"/>
                  </a:cubicBezTo>
                  <a:cubicBezTo>
                    <a:pt x="747" y="15359"/>
                    <a:pt x="582" y="14847"/>
                    <a:pt x="500" y="14305"/>
                  </a:cubicBezTo>
                  <a:cubicBezTo>
                    <a:pt x="481" y="14184"/>
                    <a:pt x="450" y="14062"/>
                    <a:pt x="444" y="13939"/>
                  </a:cubicBezTo>
                  <a:cubicBezTo>
                    <a:pt x="438" y="13809"/>
                    <a:pt x="453" y="13681"/>
                    <a:pt x="435" y="13551"/>
                  </a:cubicBezTo>
                  <a:cubicBezTo>
                    <a:pt x="422" y="13458"/>
                    <a:pt x="395" y="13370"/>
                    <a:pt x="371" y="13280"/>
                  </a:cubicBezTo>
                  <a:cubicBezTo>
                    <a:pt x="328" y="13120"/>
                    <a:pt x="325" y="12961"/>
                    <a:pt x="329" y="12796"/>
                  </a:cubicBezTo>
                  <a:cubicBezTo>
                    <a:pt x="341" y="12291"/>
                    <a:pt x="289" y="11772"/>
                    <a:pt x="369" y="11272"/>
                  </a:cubicBezTo>
                  <a:cubicBezTo>
                    <a:pt x="410" y="11012"/>
                    <a:pt x="437" y="10749"/>
                    <a:pt x="485" y="10490"/>
                  </a:cubicBezTo>
                  <a:cubicBezTo>
                    <a:pt x="535" y="10216"/>
                    <a:pt x="611" y="9947"/>
                    <a:pt x="650" y="9671"/>
                  </a:cubicBezTo>
                  <a:cubicBezTo>
                    <a:pt x="684" y="9424"/>
                    <a:pt x="685" y="9171"/>
                    <a:pt x="733" y="8928"/>
                  </a:cubicBezTo>
                  <a:cubicBezTo>
                    <a:pt x="787" y="8657"/>
                    <a:pt x="890" y="8399"/>
                    <a:pt x="948" y="8129"/>
                  </a:cubicBezTo>
                  <a:cubicBezTo>
                    <a:pt x="1063" y="7596"/>
                    <a:pt x="1192" y="7078"/>
                    <a:pt x="1365" y="6562"/>
                  </a:cubicBezTo>
                  <a:cubicBezTo>
                    <a:pt x="1539" y="6038"/>
                    <a:pt x="1705" y="5517"/>
                    <a:pt x="1842" y="4983"/>
                  </a:cubicBezTo>
                  <a:cubicBezTo>
                    <a:pt x="1978" y="4457"/>
                    <a:pt x="2084" y="3910"/>
                    <a:pt x="2334" y="3423"/>
                  </a:cubicBezTo>
                  <a:cubicBezTo>
                    <a:pt x="2569" y="2968"/>
                    <a:pt x="2858" y="2543"/>
                    <a:pt x="3089" y="2085"/>
                  </a:cubicBezTo>
                  <a:cubicBezTo>
                    <a:pt x="3199" y="1864"/>
                    <a:pt x="3319" y="1649"/>
                    <a:pt x="3453" y="1441"/>
                  </a:cubicBezTo>
                  <a:cubicBezTo>
                    <a:pt x="3582" y="1241"/>
                    <a:pt x="3686" y="1017"/>
                    <a:pt x="3848" y="838"/>
                  </a:cubicBezTo>
                  <a:cubicBezTo>
                    <a:pt x="3981" y="691"/>
                    <a:pt x="4144" y="542"/>
                    <a:pt x="4296" y="414"/>
                  </a:cubicBezTo>
                  <a:cubicBezTo>
                    <a:pt x="4320" y="394"/>
                    <a:pt x="4346" y="376"/>
                    <a:pt x="4375" y="362"/>
                  </a:cubicBezTo>
                  <a:lnTo>
                    <a:pt x="4379" y="362"/>
                  </a:lnTo>
                  <a:cubicBezTo>
                    <a:pt x="4385" y="361"/>
                    <a:pt x="4391" y="361"/>
                    <a:pt x="4397" y="361"/>
                  </a:cubicBezTo>
                  <a:close/>
                  <a:moveTo>
                    <a:pt x="4593" y="0"/>
                  </a:moveTo>
                  <a:cubicBezTo>
                    <a:pt x="4554" y="0"/>
                    <a:pt x="4514" y="2"/>
                    <a:pt x="4474" y="5"/>
                  </a:cubicBezTo>
                  <a:lnTo>
                    <a:pt x="4458" y="9"/>
                  </a:lnTo>
                  <a:cubicBezTo>
                    <a:pt x="4439" y="7"/>
                    <a:pt x="4420" y="6"/>
                    <a:pt x="4401" y="6"/>
                  </a:cubicBezTo>
                  <a:cubicBezTo>
                    <a:pt x="4393" y="6"/>
                    <a:pt x="4386" y="6"/>
                    <a:pt x="4379" y="6"/>
                  </a:cubicBezTo>
                  <a:cubicBezTo>
                    <a:pt x="4323" y="6"/>
                    <a:pt x="4272" y="35"/>
                    <a:pt x="4241" y="81"/>
                  </a:cubicBezTo>
                  <a:cubicBezTo>
                    <a:pt x="4168" y="125"/>
                    <a:pt x="4100" y="176"/>
                    <a:pt x="4039" y="236"/>
                  </a:cubicBezTo>
                  <a:cubicBezTo>
                    <a:pt x="3875" y="388"/>
                    <a:pt x="3694" y="539"/>
                    <a:pt x="3555" y="715"/>
                  </a:cubicBezTo>
                  <a:cubicBezTo>
                    <a:pt x="3238" y="1119"/>
                    <a:pt x="2996" y="1603"/>
                    <a:pt x="2762" y="2058"/>
                  </a:cubicBezTo>
                  <a:cubicBezTo>
                    <a:pt x="2530" y="2512"/>
                    <a:pt x="2233" y="2928"/>
                    <a:pt x="2014" y="3388"/>
                  </a:cubicBezTo>
                  <a:cubicBezTo>
                    <a:pt x="1776" y="3886"/>
                    <a:pt x="1670" y="4441"/>
                    <a:pt x="1532" y="4972"/>
                  </a:cubicBezTo>
                  <a:cubicBezTo>
                    <a:pt x="1390" y="5519"/>
                    <a:pt x="1214" y="6050"/>
                    <a:pt x="1037" y="6586"/>
                  </a:cubicBezTo>
                  <a:cubicBezTo>
                    <a:pt x="859" y="7124"/>
                    <a:pt x="752" y="7668"/>
                    <a:pt x="614" y="8215"/>
                  </a:cubicBezTo>
                  <a:cubicBezTo>
                    <a:pt x="549" y="8472"/>
                    <a:pt x="450" y="8717"/>
                    <a:pt x="414" y="8980"/>
                  </a:cubicBezTo>
                  <a:cubicBezTo>
                    <a:pt x="376" y="9250"/>
                    <a:pt x="368" y="9521"/>
                    <a:pt x="319" y="9790"/>
                  </a:cubicBezTo>
                  <a:cubicBezTo>
                    <a:pt x="274" y="10045"/>
                    <a:pt x="202" y="10292"/>
                    <a:pt x="161" y="10548"/>
                  </a:cubicBezTo>
                  <a:cubicBezTo>
                    <a:pt x="117" y="10820"/>
                    <a:pt x="75" y="11095"/>
                    <a:pt x="39" y="11367"/>
                  </a:cubicBezTo>
                  <a:cubicBezTo>
                    <a:pt x="3" y="11636"/>
                    <a:pt x="18" y="11906"/>
                    <a:pt x="25" y="12176"/>
                  </a:cubicBezTo>
                  <a:cubicBezTo>
                    <a:pt x="31" y="12454"/>
                    <a:pt x="1" y="12730"/>
                    <a:pt x="12" y="13007"/>
                  </a:cubicBezTo>
                  <a:cubicBezTo>
                    <a:pt x="22" y="13239"/>
                    <a:pt x="117" y="13451"/>
                    <a:pt x="129" y="13680"/>
                  </a:cubicBezTo>
                  <a:cubicBezTo>
                    <a:pt x="134" y="13803"/>
                    <a:pt x="120" y="13924"/>
                    <a:pt x="135" y="14047"/>
                  </a:cubicBezTo>
                  <a:cubicBezTo>
                    <a:pt x="152" y="14184"/>
                    <a:pt x="180" y="14321"/>
                    <a:pt x="200" y="14457"/>
                  </a:cubicBezTo>
                  <a:cubicBezTo>
                    <a:pt x="284" y="15023"/>
                    <a:pt x="466" y="15563"/>
                    <a:pt x="600" y="16118"/>
                  </a:cubicBezTo>
                  <a:cubicBezTo>
                    <a:pt x="731" y="16658"/>
                    <a:pt x="877" y="17181"/>
                    <a:pt x="1064" y="17704"/>
                  </a:cubicBezTo>
                  <a:cubicBezTo>
                    <a:pt x="1258" y="18248"/>
                    <a:pt x="1404" y="18811"/>
                    <a:pt x="1539" y="19373"/>
                  </a:cubicBezTo>
                  <a:cubicBezTo>
                    <a:pt x="1597" y="19612"/>
                    <a:pt x="1697" y="19835"/>
                    <a:pt x="1799" y="20058"/>
                  </a:cubicBezTo>
                  <a:cubicBezTo>
                    <a:pt x="1916" y="20314"/>
                    <a:pt x="2015" y="20575"/>
                    <a:pt x="2121" y="20834"/>
                  </a:cubicBezTo>
                  <a:cubicBezTo>
                    <a:pt x="2207" y="21044"/>
                    <a:pt x="2311" y="21245"/>
                    <a:pt x="2371" y="21464"/>
                  </a:cubicBezTo>
                  <a:cubicBezTo>
                    <a:pt x="2419" y="21643"/>
                    <a:pt x="2461" y="21812"/>
                    <a:pt x="2568" y="21962"/>
                  </a:cubicBezTo>
                  <a:cubicBezTo>
                    <a:pt x="2500" y="22203"/>
                    <a:pt x="2427" y="22443"/>
                    <a:pt x="2347" y="22683"/>
                  </a:cubicBezTo>
                  <a:cubicBezTo>
                    <a:pt x="2179" y="23183"/>
                    <a:pt x="2081" y="23695"/>
                    <a:pt x="1994" y="24214"/>
                  </a:cubicBezTo>
                  <a:cubicBezTo>
                    <a:pt x="1905" y="24742"/>
                    <a:pt x="1923" y="25267"/>
                    <a:pt x="1923" y="25800"/>
                  </a:cubicBezTo>
                  <a:cubicBezTo>
                    <a:pt x="1923" y="26359"/>
                    <a:pt x="1923" y="26917"/>
                    <a:pt x="1924" y="27477"/>
                  </a:cubicBezTo>
                  <a:cubicBezTo>
                    <a:pt x="1925" y="27967"/>
                    <a:pt x="1866" y="28481"/>
                    <a:pt x="1958" y="28965"/>
                  </a:cubicBezTo>
                  <a:cubicBezTo>
                    <a:pt x="2060" y="29509"/>
                    <a:pt x="2019" y="30071"/>
                    <a:pt x="2022" y="30623"/>
                  </a:cubicBezTo>
                  <a:cubicBezTo>
                    <a:pt x="2024" y="31160"/>
                    <a:pt x="1994" y="31695"/>
                    <a:pt x="2083" y="32227"/>
                  </a:cubicBezTo>
                  <a:cubicBezTo>
                    <a:pt x="2169" y="32738"/>
                    <a:pt x="2205" y="33256"/>
                    <a:pt x="2296" y="33766"/>
                  </a:cubicBezTo>
                  <a:cubicBezTo>
                    <a:pt x="2343" y="34035"/>
                    <a:pt x="2408" y="34300"/>
                    <a:pt x="2425" y="34574"/>
                  </a:cubicBezTo>
                  <a:cubicBezTo>
                    <a:pt x="2443" y="34854"/>
                    <a:pt x="2457" y="35124"/>
                    <a:pt x="2506" y="35400"/>
                  </a:cubicBezTo>
                  <a:cubicBezTo>
                    <a:pt x="2558" y="35680"/>
                    <a:pt x="2592" y="35955"/>
                    <a:pt x="2601" y="36240"/>
                  </a:cubicBezTo>
                  <a:cubicBezTo>
                    <a:pt x="2608" y="36496"/>
                    <a:pt x="2670" y="36733"/>
                    <a:pt x="2694" y="36986"/>
                  </a:cubicBezTo>
                  <a:cubicBezTo>
                    <a:pt x="2719" y="37241"/>
                    <a:pt x="2736" y="37494"/>
                    <a:pt x="2763" y="37750"/>
                  </a:cubicBezTo>
                  <a:cubicBezTo>
                    <a:pt x="2774" y="37842"/>
                    <a:pt x="2783" y="37934"/>
                    <a:pt x="2812" y="38023"/>
                  </a:cubicBezTo>
                  <a:cubicBezTo>
                    <a:pt x="2846" y="38126"/>
                    <a:pt x="2892" y="38206"/>
                    <a:pt x="2896" y="38318"/>
                  </a:cubicBezTo>
                  <a:cubicBezTo>
                    <a:pt x="2899" y="38372"/>
                    <a:pt x="2942" y="38399"/>
                    <a:pt x="2984" y="38399"/>
                  </a:cubicBezTo>
                  <a:cubicBezTo>
                    <a:pt x="3026" y="38399"/>
                    <a:pt x="3067" y="38372"/>
                    <a:pt x="3066" y="38318"/>
                  </a:cubicBezTo>
                  <a:cubicBezTo>
                    <a:pt x="3065" y="38229"/>
                    <a:pt x="3047" y="38142"/>
                    <a:pt x="3015" y="38059"/>
                  </a:cubicBezTo>
                  <a:cubicBezTo>
                    <a:pt x="2966" y="37935"/>
                    <a:pt x="2951" y="37813"/>
                    <a:pt x="2940" y="37681"/>
                  </a:cubicBezTo>
                  <a:cubicBezTo>
                    <a:pt x="2932" y="37579"/>
                    <a:pt x="2920" y="37481"/>
                    <a:pt x="2907" y="37381"/>
                  </a:cubicBezTo>
                  <a:cubicBezTo>
                    <a:pt x="2885" y="37218"/>
                    <a:pt x="2907" y="37053"/>
                    <a:pt x="2885" y="36890"/>
                  </a:cubicBezTo>
                  <a:cubicBezTo>
                    <a:pt x="2813" y="36374"/>
                    <a:pt x="2806" y="35856"/>
                    <a:pt x="2716" y="35342"/>
                  </a:cubicBezTo>
                  <a:cubicBezTo>
                    <a:pt x="2664" y="35038"/>
                    <a:pt x="2666" y="34736"/>
                    <a:pt x="2635" y="34430"/>
                  </a:cubicBezTo>
                  <a:cubicBezTo>
                    <a:pt x="2609" y="34164"/>
                    <a:pt x="2545" y="33901"/>
                    <a:pt x="2501" y="33637"/>
                  </a:cubicBezTo>
                  <a:cubicBezTo>
                    <a:pt x="2410" y="33101"/>
                    <a:pt x="2367" y="32560"/>
                    <a:pt x="2284" y="32023"/>
                  </a:cubicBezTo>
                  <a:cubicBezTo>
                    <a:pt x="2243" y="31753"/>
                    <a:pt x="2256" y="31481"/>
                    <a:pt x="2260" y="31208"/>
                  </a:cubicBezTo>
                  <a:cubicBezTo>
                    <a:pt x="2264" y="30890"/>
                    <a:pt x="2261" y="30571"/>
                    <a:pt x="2260" y="30253"/>
                  </a:cubicBezTo>
                  <a:cubicBezTo>
                    <a:pt x="2260" y="29981"/>
                    <a:pt x="2267" y="29709"/>
                    <a:pt x="2263" y="29437"/>
                  </a:cubicBezTo>
                  <a:cubicBezTo>
                    <a:pt x="2260" y="29177"/>
                    <a:pt x="2181" y="28933"/>
                    <a:pt x="2162" y="28677"/>
                  </a:cubicBezTo>
                  <a:cubicBezTo>
                    <a:pt x="2143" y="28440"/>
                    <a:pt x="2172" y="28200"/>
                    <a:pt x="2173" y="27963"/>
                  </a:cubicBezTo>
                  <a:cubicBezTo>
                    <a:pt x="2175" y="27652"/>
                    <a:pt x="2174" y="27339"/>
                    <a:pt x="2175" y="27027"/>
                  </a:cubicBezTo>
                  <a:cubicBezTo>
                    <a:pt x="2176" y="26446"/>
                    <a:pt x="2181" y="25863"/>
                    <a:pt x="2179" y="25280"/>
                  </a:cubicBezTo>
                  <a:cubicBezTo>
                    <a:pt x="2178" y="25013"/>
                    <a:pt x="2176" y="24752"/>
                    <a:pt x="2213" y="24486"/>
                  </a:cubicBezTo>
                  <a:cubicBezTo>
                    <a:pt x="2251" y="24216"/>
                    <a:pt x="2309" y="23949"/>
                    <a:pt x="2360" y="23679"/>
                  </a:cubicBezTo>
                  <a:cubicBezTo>
                    <a:pt x="2462" y="23133"/>
                    <a:pt x="2665" y="22627"/>
                    <a:pt x="2819" y="22095"/>
                  </a:cubicBezTo>
                  <a:cubicBezTo>
                    <a:pt x="2828" y="22063"/>
                    <a:pt x="2837" y="22031"/>
                    <a:pt x="2846" y="21999"/>
                  </a:cubicBezTo>
                  <a:cubicBezTo>
                    <a:pt x="3135" y="21706"/>
                    <a:pt x="3347" y="21352"/>
                    <a:pt x="3559" y="21004"/>
                  </a:cubicBezTo>
                  <a:cubicBezTo>
                    <a:pt x="3674" y="20817"/>
                    <a:pt x="3803" y="20641"/>
                    <a:pt x="3920" y="20456"/>
                  </a:cubicBezTo>
                  <a:cubicBezTo>
                    <a:pt x="3973" y="20370"/>
                    <a:pt x="4013" y="20271"/>
                    <a:pt x="4083" y="20196"/>
                  </a:cubicBezTo>
                  <a:cubicBezTo>
                    <a:pt x="4146" y="20130"/>
                    <a:pt x="4233" y="20091"/>
                    <a:pt x="4300" y="20029"/>
                  </a:cubicBezTo>
                  <a:cubicBezTo>
                    <a:pt x="4433" y="19906"/>
                    <a:pt x="4475" y="19734"/>
                    <a:pt x="4579" y="19590"/>
                  </a:cubicBezTo>
                  <a:cubicBezTo>
                    <a:pt x="4704" y="19414"/>
                    <a:pt x="4870" y="19274"/>
                    <a:pt x="4990" y="19093"/>
                  </a:cubicBezTo>
                  <a:cubicBezTo>
                    <a:pt x="5118" y="18899"/>
                    <a:pt x="5228" y="18709"/>
                    <a:pt x="5387" y="18537"/>
                  </a:cubicBezTo>
                  <a:cubicBezTo>
                    <a:pt x="5542" y="18368"/>
                    <a:pt x="5685" y="18192"/>
                    <a:pt x="5833" y="18018"/>
                  </a:cubicBezTo>
                  <a:cubicBezTo>
                    <a:pt x="6119" y="17682"/>
                    <a:pt x="6368" y="17349"/>
                    <a:pt x="6558" y="16949"/>
                  </a:cubicBezTo>
                  <a:cubicBezTo>
                    <a:pt x="6763" y="16521"/>
                    <a:pt x="7006" y="16131"/>
                    <a:pt x="7248" y="15723"/>
                  </a:cubicBezTo>
                  <a:cubicBezTo>
                    <a:pt x="7484" y="15326"/>
                    <a:pt x="7730" y="14939"/>
                    <a:pt x="7990" y="14557"/>
                  </a:cubicBezTo>
                  <a:cubicBezTo>
                    <a:pt x="8246" y="14180"/>
                    <a:pt x="8461" y="13793"/>
                    <a:pt x="8667" y="13386"/>
                  </a:cubicBezTo>
                  <a:cubicBezTo>
                    <a:pt x="8869" y="12986"/>
                    <a:pt x="9097" y="12601"/>
                    <a:pt x="9265" y="12183"/>
                  </a:cubicBezTo>
                  <a:cubicBezTo>
                    <a:pt x="9439" y="11749"/>
                    <a:pt x="9530" y="11289"/>
                    <a:pt x="9635" y="10834"/>
                  </a:cubicBezTo>
                  <a:cubicBezTo>
                    <a:pt x="9734" y="10400"/>
                    <a:pt x="9863" y="9976"/>
                    <a:pt x="9892" y="9529"/>
                  </a:cubicBezTo>
                  <a:cubicBezTo>
                    <a:pt x="9919" y="9094"/>
                    <a:pt x="9965" y="8630"/>
                    <a:pt x="9922" y="8196"/>
                  </a:cubicBezTo>
                  <a:cubicBezTo>
                    <a:pt x="9908" y="8052"/>
                    <a:pt x="9818" y="7934"/>
                    <a:pt x="9823" y="7805"/>
                  </a:cubicBezTo>
                  <a:cubicBezTo>
                    <a:pt x="9832" y="7579"/>
                    <a:pt x="9723" y="7378"/>
                    <a:pt x="9734" y="7154"/>
                  </a:cubicBezTo>
                  <a:cubicBezTo>
                    <a:pt x="9756" y="6759"/>
                    <a:pt x="9582" y="6356"/>
                    <a:pt x="9424" y="5999"/>
                  </a:cubicBezTo>
                  <a:cubicBezTo>
                    <a:pt x="9346" y="5820"/>
                    <a:pt x="9224" y="5650"/>
                    <a:pt x="9178" y="5458"/>
                  </a:cubicBezTo>
                  <a:cubicBezTo>
                    <a:pt x="9127" y="5247"/>
                    <a:pt x="9111" y="5050"/>
                    <a:pt x="9019" y="4849"/>
                  </a:cubicBezTo>
                  <a:cubicBezTo>
                    <a:pt x="8835" y="4445"/>
                    <a:pt x="8551" y="4098"/>
                    <a:pt x="8347" y="3705"/>
                  </a:cubicBezTo>
                  <a:cubicBezTo>
                    <a:pt x="8241" y="3501"/>
                    <a:pt x="8089" y="3347"/>
                    <a:pt x="7966" y="3156"/>
                  </a:cubicBezTo>
                  <a:cubicBezTo>
                    <a:pt x="7838" y="2958"/>
                    <a:pt x="7785" y="2725"/>
                    <a:pt x="7672" y="2519"/>
                  </a:cubicBezTo>
                  <a:cubicBezTo>
                    <a:pt x="7425" y="2071"/>
                    <a:pt x="7046" y="1656"/>
                    <a:pt x="6697" y="1284"/>
                  </a:cubicBezTo>
                  <a:cubicBezTo>
                    <a:pt x="6529" y="1106"/>
                    <a:pt x="6336" y="960"/>
                    <a:pt x="6138" y="820"/>
                  </a:cubicBezTo>
                  <a:cubicBezTo>
                    <a:pt x="5703" y="387"/>
                    <a:pt x="5193" y="0"/>
                    <a:pt x="4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14"/>
          <p:cNvGrpSpPr/>
          <p:nvPr/>
        </p:nvGrpSpPr>
        <p:grpSpPr>
          <a:xfrm flipH="1">
            <a:off x="-823050" y="-209728"/>
            <a:ext cx="1724556" cy="2392931"/>
            <a:chOff x="1305237" y="3311634"/>
            <a:chExt cx="1724556" cy="2392931"/>
          </a:xfrm>
        </p:grpSpPr>
        <p:sp>
          <p:nvSpPr>
            <p:cNvPr id="183" name="Google Shape;183;p14"/>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86"/>
        <p:cNvGrpSpPr/>
        <p:nvPr/>
      </p:nvGrpSpPr>
      <p:grpSpPr>
        <a:xfrm>
          <a:off x="0" y="0"/>
          <a:ext cx="0" cy="0"/>
          <a:chOff x="0" y="0"/>
          <a:chExt cx="0" cy="0"/>
        </a:xfrm>
      </p:grpSpPr>
      <p:sp>
        <p:nvSpPr>
          <p:cNvPr id="187" name="Google Shape;187;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88" name="Google Shape;188;p15"/>
          <p:cNvSpPr/>
          <p:nvPr/>
        </p:nvSpPr>
        <p:spPr>
          <a:xfrm>
            <a:off x="8503313" y="-338219"/>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15"/>
          <p:cNvGrpSpPr/>
          <p:nvPr/>
        </p:nvGrpSpPr>
        <p:grpSpPr>
          <a:xfrm>
            <a:off x="8430765" y="1905728"/>
            <a:ext cx="1060142" cy="976068"/>
            <a:chOff x="6875165" y="845615"/>
            <a:chExt cx="1060142" cy="976068"/>
          </a:xfrm>
        </p:grpSpPr>
        <p:sp>
          <p:nvSpPr>
            <p:cNvPr id="190" name="Google Shape;190;p15"/>
            <p:cNvSpPr/>
            <p:nvPr/>
          </p:nvSpPr>
          <p:spPr>
            <a:xfrm>
              <a:off x="6875165" y="84561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5"/>
            <p:cNvSpPr/>
            <p:nvPr/>
          </p:nvSpPr>
          <p:spPr>
            <a:xfrm>
              <a:off x="6926451" y="99195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15"/>
          <p:cNvSpPr/>
          <p:nvPr/>
        </p:nvSpPr>
        <p:spPr>
          <a:xfrm>
            <a:off x="-1256896" y="-101621"/>
            <a:ext cx="1970120" cy="2154484"/>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15"/>
          <p:cNvGrpSpPr/>
          <p:nvPr/>
        </p:nvGrpSpPr>
        <p:grpSpPr>
          <a:xfrm flipH="1">
            <a:off x="8295018" y="4361598"/>
            <a:ext cx="1783506" cy="2357113"/>
            <a:chOff x="4011150" y="1154025"/>
            <a:chExt cx="1139475" cy="1505950"/>
          </a:xfrm>
        </p:grpSpPr>
        <p:sp>
          <p:nvSpPr>
            <p:cNvPr id="194" name="Google Shape;194;p15"/>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15"/>
          <p:cNvSpPr/>
          <p:nvPr/>
        </p:nvSpPr>
        <p:spPr>
          <a:xfrm rot="7282736">
            <a:off x="-299866" y="4350683"/>
            <a:ext cx="1289005" cy="10924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4_1">
    <p:spTree>
      <p:nvGrpSpPr>
        <p:cNvPr id="1" name="Shape 215"/>
        <p:cNvGrpSpPr/>
        <p:nvPr/>
      </p:nvGrpSpPr>
      <p:grpSpPr>
        <a:xfrm>
          <a:off x="0" y="0"/>
          <a:ext cx="0" cy="0"/>
          <a:chOff x="0" y="0"/>
          <a:chExt cx="0" cy="0"/>
        </a:xfrm>
      </p:grpSpPr>
      <p:sp>
        <p:nvSpPr>
          <p:cNvPr id="216" name="Google Shape;216;p17"/>
          <p:cNvSpPr txBox="1">
            <a:spLocks noGrp="1"/>
          </p:cNvSpPr>
          <p:nvPr>
            <p:ph type="title"/>
          </p:nvPr>
        </p:nvSpPr>
        <p:spPr>
          <a:xfrm>
            <a:off x="713225" y="1202025"/>
            <a:ext cx="3594000" cy="689700"/>
          </a:xfrm>
          <a:prstGeom prst="rect">
            <a:avLst/>
          </a:prstGeom>
        </p:spPr>
        <p:txBody>
          <a:bodyPr spcFirstLastPara="1" wrap="square" lIns="91425" tIns="91425" rIns="91425" bIns="91425" anchor="b"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17" name="Google Shape;217;p17"/>
          <p:cNvSpPr txBox="1">
            <a:spLocks noGrp="1"/>
          </p:cNvSpPr>
          <p:nvPr>
            <p:ph type="subTitle" idx="1"/>
          </p:nvPr>
        </p:nvSpPr>
        <p:spPr>
          <a:xfrm>
            <a:off x="713225" y="1833925"/>
            <a:ext cx="3594000" cy="92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grpSp>
        <p:nvGrpSpPr>
          <p:cNvPr id="218" name="Google Shape;218;p17"/>
          <p:cNvGrpSpPr/>
          <p:nvPr/>
        </p:nvGrpSpPr>
        <p:grpSpPr>
          <a:xfrm rot="-964016">
            <a:off x="-1216084" y="-179513"/>
            <a:ext cx="2443982" cy="1249411"/>
            <a:chOff x="6555850" y="2276550"/>
            <a:chExt cx="1553150" cy="794000"/>
          </a:xfrm>
        </p:grpSpPr>
        <p:sp>
          <p:nvSpPr>
            <p:cNvPr id="219" name="Google Shape;219;p17"/>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7"/>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 name="Google Shape;221;p17"/>
          <p:cNvSpPr/>
          <p:nvPr/>
        </p:nvSpPr>
        <p:spPr>
          <a:xfrm rot="-3234752">
            <a:off x="8266525" y="-1023898"/>
            <a:ext cx="2386683" cy="2743613"/>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 name="Google Shape;222;p17"/>
          <p:cNvGrpSpPr/>
          <p:nvPr/>
        </p:nvGrpSpPr>
        <p:grpSpPr>
          <a:xfrm>
            <a:off x="7824409" y="4397408"/>
            <a:ext cx="1374311" cy="1219306"/>
            <a:chOff x="6743475" y="925150"/>
            <a:chExt cx="840300" cy="745525"/>
          </a:xfrm>
        </p:grpSpPr>
        <p:sp>
          <p:nvSpPr>
            <p:cNvPr id="223" name="Google Shape;223;p17"/>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7"/>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CUSTOM_10_1">
    <p:spTree>
      <p:nvGrpSpPr>
        <p:cNvPr id="1" name="Shape 246"/>
        <p:cNvGrpSpPr/>
        <p:nvPr/>
      </p:nvGrpSpPr>
      <p:grpSpPr>
        <a:xfrm>
          <a:off x="0" y="0"/>
          <a:ext cx="0" cy="0"/>
          <a:chOff x="0" y="0"/>
          <a:chExt cx="0" cy="0"/>
        </a:xfrm>
      </p:grpSpPr>
      <p:sp>
        <p:nvSpPr>
          <p:cNvPr id="247" name="Google Shape;247;p19"/>
          <p:cNvSpPr txBox="1">
            <a:spLocks noGrp="1"/>
          </p:cNvSpPr>
          <p:nvPr>
            <p:ph type="title"/>
          </p:nvPr>
        </p:nvSpPr>
        <p:spPr>
          <a:xfrm>
            <a:off x="713250" y="445025"/>
            <a:ext cx="4395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48" name="Google Shape;248;p19"/>
          <p:cNvSpPr txBox="1">
            <a:spLocks noGrp="1"/>
          </p:cNvSpPr>
          <p:nvPr>
            <p:ph type="body" idx="1"/>
          </p:nvPr>
        </p:nvSpPr>
        <p:spPr>
          <a:xfrm>
            <a:off x="713250" y="1257575"/>
            <a:ext cx="4395300" cy="2759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120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grpSp>
        <p:nvGrpSpPr>
          <p:cNvPr id="249" name="Google Shape;249;p19"/>
          <p:cNvGrpSpPr/>
          <p:nvPr/>
        </p:nvGrpSpPr>
        <p:grpSpPr>
          <a:xfrm rot="10106929" flipH="1">
            <a:off x="-325755" y="3980146"/>
            <a:ext cx="2142342" cy="1959208"/>
            <a:chOff x="1854725" y="35300"/>
            <a:chExt cx="1008675" cy="922450"/>
          </a:xfrm>
        </p:grpSpPr>
        <p:sp>
          <p:nvSpPr>
            <p:cNvPr id="250" name="Google Shape;250;p19"/>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9"/>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 name="Google Shape;252;p19"/>
          <p:cNvSpPr/>
          <p:nvPr/>
        </p:nvSpPr>
        <p:spPr>
          <a:xfrm rot="-5664641">
            <a:off x="3628690" y="-1924187"/>
            <a:ext cx="2386673" cy="2743601"/>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68"/>
        <p:cNvGrpSpPr/>
        <p:nvPr/>
      </p:nvGrpSpPr>
      <p:grpSpPr>
        <a:xfrm>
          <a:off x="0" y="0"/>
          <a:ext cx="0" cy="0"/>
          <a:chOff x="0" y="0"/>
          <a:chExt cx="0" cy="0"/>
        </a:xfrm>
      </p:grpSpPr>
      <p:sp>
        <p:nvSpPr>
          <p:cNvPr id="269" name="Google Shape;269;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70" name="Google Shape;270;p21"/>
          <p:cNvSpPr txBox="1">
            <a:spLocks noGrp="1"/>
          </p:cNvSpPr>
          <p:nvPr>
            <p:ph type="subTitle" idx="1"/>
          </p:nvPr>
        </p:nvSpPr>
        <p:spPr>
          <a:xfrm>
            <a:off x="4572000" y="1316736"/>
            <a:ext cx="3852000" cy="241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Char char="●"/>
              <a:defRPr b="0"/>
            </a:lvl1pPr>
            <a:lvl2pPr lvl="1" algn="ctr" rtl="0">
              <a:lnSpc>
                <a:spcPct val="100000"/>
              </a:lnSpc>
              <a:spcBef>
                <a:spcPts val="0"/>
              </a:spcBef>
              <a:spcAft>
                <a:spcPts val="0"/>
              </a:spcAft>
              <a:buSzPts val="1200"/>
              <a:buChar char="○"/>
              <a:defRPr/>
            </a:lvl2pPr>
            <a:lvl3pPr lvl="2" algn="ctr" rtl="0">
              <a:lnSpc>
                <a:spcPct val="100000"/>
              </a:lnSpc>
              <a:spcBef>
                <a:spcPts val="0"/>
              </a:spcBef>
              <a:spcAft>
                <a:spcPts val="0"/>
              </a:spcAft>
              <a:buSzPts val="1200"/>
              <a:buChar char="■"/>
              <a:defRPr/>
            </a:lvl3pPr>
            <a:lvl4pPr lvl="3" algn="ctr" rtl="0">
              <a:lnSpc>
                <a:spcPct val="100000"/>
              </a:lnSpc>
              <a:spcBef>
                <a:spcPts val="0"/>
              </a:spcBef>
              <a:spcAft>
                <a:spcPts val="0"/>
              </a:spcAft>
              <a:buSzPts val="1200"/>
              <a:buChar char="●"/>
              <a:defRPr/>
            </a:lvl4pPr>
            <a:lvl5pPr lvl="4" algn="ctr" rtl="0">
              <a:lnSpc>
                <a:spcPct val="100000"/>
              </a:lnSpc>
              <a:spcBef>
                <a:spcPts val="0"/>
              </a:spcBef>
              <a:spcAft>
                <a:spcPts val="0"/>
              </a:spcAft>
              <a:buSzPts val="1200"/>
              <a:buChar char="○"/>
              <a:defRPr/>
            </a:lvl5pPr>
            <a:lvl6pPr lvl="5" algn="ctr" rtl="0">
              <a:lnSpc>
                <a:spcPct val="100000"/>
              </a:lnSpc>
              <a:spcBef>
                <a:spcPts val="0"/>
              </a:spcBef>
              <a:spcAft>
                <a:spcPts val="0"/>
              </a:spcAft>
              <a:buSzPts val="1200"/>
              <a:buChar char="■"/>
              <a:defRPr/>
            </a:lvl6pPr>
            <a:lvl7pPr lvl="6" algn="ctr" rtl="0">
              <a:lnSpc>
                <a:spcPct val="100000"/>
              </a:lnSpc>
              <a:spcBef>
                <a:spcPts val="0"/>
              </a:spcBef>
              <a:spcAft>
                <a:spcPts val="0"/>
              </a:spcAft>
              <a:buSzPts val="1200"/>
              <a:buChar char="●"/>
              <a:defRPr/>
            </a:lvl7pPr>
            <a:lvl8pPr lvl="7" algn="ctr" rtl="0">
              <a:lnSpc>
                <a:spcPct val="100000"/>
              </a:lnSpc>
              <a:spcBef>
                <a:spcPts val="0"/>
              </a:spcBef>
              <a:spcAft>
                <a:spcPts val="0"/>
              </a:spcAft>
              <a:buSzPts val="1200"/>
              <a:buChar char="○"/>
              <a:defRPr/>
            </a:lvl8pPr>
            <a:lvl9pPr lvl="8" algn="ctr" rtl="0">
              <a:lnSpc>
                <a:spcPct val="100000"/>
              </a:lnSpc>
              <a:spcBef>
                <a:spcPts val="0"/>
              </a:spcBef>
              <a:spcAft>
                <a:spcPts val="0"/>
              </a:spcAft>
              <a:buSzPts val="1200"/>
              <a:buChar char="■"/>
              <a:defRPr/>
            </a:lvl9pPr>
          </a:lstStyle>
          <a:p>
            <a:endParaRPr/>
          </a:p>
        </p:txBody>
      </p:sp>
      <p:sp>
        <p:nvSpPr>
          <p:cNvPr id="271" name="Google Shape;271;p21"/>
          <p:cNvSpPr txBox="1">
            <a:spLocks noGrp="1"/>
          </p:cNvSpPr>
          <p:nvPr>
            <p:ph type="subTitle" idx="2"/>
          </p:nvPr>
        </p:nvSpPr>
        <p:spPr>
          <a:xfrm>
            <a:off x="720000" y="1316736"/>
            <a:ext cx="3852000" cy="241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Font typeface="Nunito Light"/>
              <a:buChar char="●"/>
              <a:defRPr b="0"/>
            </a:lvl1pPr>
            <a:lvl2pPr lvl="1" algn="ctr" rtl="0">
              <a:lnSpc>
                <a:spcPct val="100000"/>
              </a:lnSpc>
              <a:spcBef>
                <a:spcPts val="0"/>
              </a:spcBef>
              <a:spcAft>
                <a:spcPts val="0"/>
              </a:spcAft>
              <a:buSzPts val="1200"/>
              <a:buFont typeface="Nunito Light"/>
              <a:buChar char="○"/>
              <a:defRPr/>
            </a:lvl2pPr>
            <a:lvl3pPr lvl="2" algn="ctr" rtl="0">
              <a:lnSpc>
                <a:spcPct val="100000"/>
              </a:lnSpc>
              <a:spcBef>
                <a:spcPts val="0"/>
              </a:spcBef>
              <a:spcAft>
                <a:spcPts val="0"/>
              </a:spcAft>
              <a:buSzPts val="1200"/>
              <a:buFont typeface="Nunito Light"/>
              <a:buChar char="■"/>
              <a:defRPr/>
            </a:lvl3pPr>
            <a:lvl4pPr lvl="3" algn="ctr" rtl="0">
              <a:lnSpc>
                <a:spcPct val="100000"/>
              </a:lnSpc>
              <a:spcBef>
                <a:spcPts val="0"/>
              </a:spcBef>
              <a:spcAft>
                <a:spcPts val="0"/>
              </a:spcAft>
              <a:buSzPts val="1200"/>
              <a:buFont typeface="Nunito Light"/>
              <a:buChar char="●"/>
              <a:defRPr/>
            </a:lvl4pPr>
            <a:lvl5pPr lvl="4" algn="ctr" rtl="0">
              <a:lnSpc>
                <a:spcPct val="100000"/>
              </a:lnSpc>
              <a:spcBef>
                <a:spcPts val="0"/>
              </a:spcBef>
              <a:spcAft>
                <a:spcPts val="0"/>
              </a:spcAft>
              <a:buSzPts val="1200"/>
              <a:buFont typeface="Nunito Light"/>
              <a:buChar char="○"/>
              <a:defRPr/>
            </a:lvl5pPr>
            <a:lvl6pPr lvl="5" algn="ctr" rtl="0">
              <a:lnSpc>
                <a:spcPct val="100000"/>
              </a:lnSpc>
              <a:spcBef>
                <a:spcPts val="0"/>
              </a:spcBef>
              <a:spcAft>
                <a:spcPts val="0"/>
              </a:spcAft>
              <a:buSzPts val="1200"/>
              <a:buFont typeface="Nunito Light"/>
              <a:buChar char="■"/>
              <a:defRPr/>
            </a:lvl6pPr>
            <a:lvl7pPr lvl="6" algn="ctr" rtl="0">
              <a:lnSpc>
                <a:spcPct val="100000"/>
              </a:lnSpc>
              <a:spcBef>
                <a:spcPts val="0"/>
              </a:spcBef>
              <a:spcAft>
                <a:spcPts val="0"/>
              </a:spcAft>
              <a:buSzPts val="1200"/>
              <a:buFont typeface="Nunito Light"/>
              <a:buChar char="●"/>
              <a:defRPr/>
            </a:lvl7pPr>
            <a:lvl8pPr lvl="7" algn="ctr" rtl="0">
              <a:lnSpc>
                <a:spcPct val="100000"/>
              </a:lnSpc>
              <a:spcBef>
                <a:spcPts val="0"/>
              </a:spcBef>
              <a:spcAft>
                <a:spcPts val="0"/>
              </a:spcAft>
              <a:buSzPts val="1200"/>
              <a:buFont typeface="Nunito Light"/>
              <a:buChar char="○"/>
              <a:defRPr/>
            </a:lvl8pPr>
            <a:lvl9pPr lvl="8" algn="ctr" rtl="0">
              <a:lnSpc>
                <a:spcPct val="100000"/>
              </a:lnSpc>
              <a:spcBef>
                <a:spcPts val="0"/>
              </a:spcBef>
              <a:spcAft>
                <a:spcPts val="0"/>
              </a:spcAft>
              <a:buSzPts val="1200"/>
              <a:buFont typeface="Nunito Light"/>
              <a:buChar char="■"/>
              <a:defRPr/>
            </a:lvl9pPr>
          </a:lstStyle>
          <a:p>
            <a:endParaRPr/>
          </a:p>
        </p:txBody>
      </p:sp>
      <p:grpSp>
        <p:nvGrpSpPr>
          <p:cNvPr id="272" name="Google Shape;272;p21"/>
          <p:cNvGrpSpPr/>
          <p:nvPr/>
        </p:nvGrpSpPr>
        <p:grpSpPr>
          <a:xfrm rot="4933234">
            <a:off x="7720021" y="106656"/>
            <a:ext cx="2444010" cy="1249424"/>
            <a:chOff x="6555850" y="2276550"/>
            <a:chExt cx="1553150" cy="794000"/>
          </a:xfrm>
        </p:grpSpPr>
        <p:sp>
          <p:nvSpPr>
            <p:cNvPr id="273" name="Google Shape;273;p21"/>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1"/>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21"/>
          <p:cNvSpPr/>
          <p:nvPr/>
        </p:nvSpPr>
        <p:spPr>
          <a:xfrm rot="963283">
            <a:off x="7802899" y="3589690"/>
            <a:ext cx="1616430" cy="2448700"/>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1"/>
          <p:cNvSpPr/>
          <p:nvPr/>
        </p:nvSpPr>
        <p:spPr>
          <a:xfrm rot="-1807593">
            <a:off x="-786619" y="-684852"/>
            <a:ext cx="1616429" cy="2448698"/>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1"/>
          <p:cNvSpPr/>
          <p:nvPr/>
        </p:nvSpPr>
        <p:spPr>
          <a:xfrm rot="5074172">
            <a:off x="-187387" y="3533197"/>
            <a:ext cx="2292831" cy="3510800"/>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78"/>
        <p:cNvGrpSpPr/>
        <p:nvPr/>
      </p:nvGrpSpPr>
      <p:grpSpPr>
        <a:xfrm>
          <a:off x="0" y="0"/>
          <a:ext cx="0" cy="0"/>
          <a:chOff x="0" y="0"/>
          <a:chExt cx="0" cy="0"/>
        </a:xfrm>
      </p:grpSpPr>
      <p:sp>
        <p:nvSpPr>
          <p:cNvPr id="279" name="Google Shape;279;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80" name="Google Shape;280;p22"/>
          <p:cNvSpPr txBox="1">
            <a:spLocks noGrp="1"/>
          </p:cNvSpPr>
          <p:nvPr>
            <p:ph type="subTitle" idx="1"/>
          </p:nvPr>
        </p:nvSpPr>
        <p:spPr>
          <a:xfrm>
            <a:off x="720000" y="3113225"/>
            <a:ext cx="2439000" cy="12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81" name="Google Shape;281;p22"/>
          <p:cNvSpPr txBox="1">
            <a:spLocks noGrp="1"/>
          </p:cNvSpPr>
          <p:nvPr>
            <p:ph type="subTitle" idx="2"/>
          </p:nvPr>
        </p:nvSpPr>
        <p:spPr>
          <a:xfrm>
            <a:off x="3352500" y="3113225"/>
            <a:ext cx="2439000" cy="12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82" name="Google Shape;282;p22"/>
          <p:cNvSpPr txBox="1">
            <a:spLocks noGrp="1"/>
          </p:cNvSpPr>
          <p:nvPr>
            <p:ph type="subTitle" idx="3"/>
          </p:nvPr>
        </p:nvSpPr>
        <p:spPr>
          <a:xfrm>
            <a:off x="5985000" y="3113226"/>
            <a:ext cx="2439000" cy="12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83" name="Google Shape;283;p22"/>
          <p:cNvSpPr txBox="1">
            <a:spLocks noGrp="1"/>
          </p:cNvSpPr>
          <p:nvPr>
            <p:ph type="subTitle" idx="4"/>
          </p:nvPr>
        </p:nvSpPr>
        <p:spPr>
          <a:xfrm>
            <a:off x="720000" y="2559050"/>
            <a:ext cx="2439000" cy="53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4" name="Google Shape;284;p22"/>
          <p:cNvSpPr txBox="1">
            <a:spLocks noGrp="1"/>
          </p:cNvSpPr>
          <p:nvPr>
            <p:ph type="subTitle" idx="5"/>
          </p:nvPr>
        </p:nvSpPr>
        <p:spPr>
          <a:xfrm>
            <a:off x="3352500" y="2559050"/>
            <a:ext cx="2439000" cy="53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5" name="Google Shape;285;p22"/>
          <p:cNvSpPr txBox="1">
            <a:spLocks noGrp="1"/>
          </p:cNvSpPr>
          <p:nvPr>
            <p:ph type="subTitle" idx="6"/>
          </p:nvPr>
        </p:nvSpPr>
        <p:spPr>
          <a:xfrm>
            <a:off x="5985000" y="2559050"/>
            <a:ext cx="2439000" cy="53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6" name="Google Shape;286;p22"/>
          <p:cNvSpPr/>
          <p:nvPr/>
        </p:nvSpPr>
        <p:spPr>
          <a:xfrm>
            <a:off x="8424000" y="-1647506"/>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2"/>
          <p:cNvSpPr/>
          <p:nvPr/>
        </p:nvSpPr>
        <p:spPr>
          <a:xfrm>
            <a:off x="7563318" y="4232626"/>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22"/>
          <p:cNvGrpSpPr/>
          <p:nvPr/>
        </p:nvGrpSpPr>
        <p:grpSpPr>
          <a:xfrm>
            <a:off x="-628897" y="4387098"/>
            <a:ext cx="1847400" cy="1780565"/>
            <a:chOff x="6743475" y="860775"/>
            <a:chExt cx="840300" cy="809900"/>
          </a:xfrm>
        </p:grpSpPr>
        <p:sp>
          <p:nvSpPr>
            <p:cNvPr id="289" name="Google Shape;289;p22"/>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2"/>
            <p:cNvSpPr/>
            <p:nvPr/>
          </p:nvSpPr>
          <p:spPr>
            <a:xfrm>
              <a:off x="6781350" y="860775"/>
              <a:ext cx="573425" cy="542000"/>
            </a:xfrm>
            <a:custGeom>
              <a:avLst/>
              <a:gdLst/>
              <a:ahLst/>
              <a:cxnLst/>
              <a:rect l="l" t="t" r="r" b="b"/>
              <a:pathLst>
                <a:path w="22937" h="21680" extrusionOk="0">
                  <a:moveTo>
                    <a:pt x="10260" y="1"/>
                  </a:moveTo>
                  <a:cubicBezTo>
                    <a:pt x="8377" y="1"/>
                    <a:pt x="6530" y="188"/>
                    <a:pt x="4982" y="436"/>
                  </a:cubicBezTo>
                  <a:cubicBezTo>
                    <a:pt x="3666" y="647"/>
                    <a:pt x="2270" y="1010"/>
                    <a:pt x="1403" y="2023"/>
                  </a:cubicBezTo>
                  <a:cubicBezTo>
                    <a:pt x="630" y="2928"/>
                    <a:pt x="428" y="4180"/>
                    <a:pt x="341" y="5368"/>
                  </a:cubicBezTo>
                  <a:cubicBezTo>
                    <a:pt x="0" y="10009"/>
                    <a:pt x="984" y="14740"/>
                    <a:pt x="3147" y="18860"/>
                  </a:cubicBezTo>
                  <a:cubicBezTo>
                    <a:pt x="3505" y="19543"/>
                    <a:pt x="3907" y="20223"/>
                    <a:pt x="4499" y="20719"/>
                  </a:cubicBezTo>
                  <a:cubicBezTo>
                    <a:pt x="5380" y="21456"/>
                    <a:pt x="6550" y="21679"/>
                    <a:pt x="7720" y="21679"/>
                  </a:cubicBezTo>
                  <a:cubicBezTo>
                    <a:pt x="8069" y="21679"/>
                    <a:pt x="8417" y="21659"/>
                    <a:pt x="8758" y="21627"/>
                  </a:cubicBezTo>
                  <a:cubicBezTo>
                    <a:pt x="13798" y="21157"/>
                    <a:pt x="18592" y="18467"/>
                    <a:pt x="21622" y="14411"/>
                  </a:cubicBezTo>
                  <a:cubicBezTo>
                    <a:pt x="22137" y="13720"/>
                    <a:pt x="22613" y="12970"/>
                    <a:pt x="22781" y="12124"/>
                  </a:cubicBezTo>
                  <a:cubicBezTo>
                    <a:pt x="22937" y="11347"/>
                    <a:pt x="22821" y="10540"/>
                    <a:pt x="22634" y="9769"/>
                  </a:cubicBezTo>
                  <a:cubicBezTo>
                    <a:pt x="21995" y="7136"/>
                    <a:pt x="20484" y="3098"/>
                    <a:pt x="17989" y="1634"/>
                  </a:cubicBezTo>
                  <a:cubicBezTo>
                    <a:pt x="15900" y="409"/>
                    <a:pt x="13041" y="1"/>
                    <a:pt x="102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2"/>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92;p22"/>
          <p:cNvGrpSpPr/>
          <p:nvPr/>
        </p:nvGrpSpPr>
        <p:grpSpPr>
          <a:xfrm>
            <a:off x="-945407" y="-2"/>
            <a:ext cx="1783506" cy="2357113"/>
            <a:chOff x="4011150" y="1154025"/>
            <a:chExt cx="1139475" cy="1505950"/>
          </a:xfrm>
        </p:grpSpPr>
        <p:sp>
          <p:nvSpPr>
            <p:cNvPr id="293" name="Google Shape;293;p22"/>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2"/>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2"/>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2"/>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 name="Google Shape;297;p22"/>
          <p:cNvSpPr/>
          <p:nvPr/>
        </p:nvSpPr>
        <p:spPr>
          <a:xfrm rot="-1754009">
            <a:off x="8761001" y="1255165"/>
            <a:ext cx="1616437" cy="2448711"/>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2"/>
          <p:cNvSpPr/>
          <p:nvPr/>
        </p:nvSpPr>
        <p:spPr>
          <a:xfrm rot="3115330">
            <a:off x="2662616" y="-1350111"/>
            <a:ext cx="1616467" cy="2448756"/>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99"/>
        <p:cNvGrpSpPr/>
        <p:nvPr/>
      </p:nvGrpSpPr>
      <p:grpSpPr>
        <a:xfrm>
          <a:off x="0" y="0"/>
          <a:ext cx="0" cy="0"/>
          <a:chOff x="0" y="0"/>
          <a:chExt cx="0" cy="0"/>
        </a:xfrm>
      </p:grpSpPr>
      <p:sp>
        <p:nvSpPr>
          <p:cNvPr id="300" name="Google Shape;300;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01" name="Google Shape;301;p23"/>
          <p:cNvSpPr txBox="1">
            <a:spLocks noGrp="1"/>
          </p:cNvSpPr>
          <p:nvPr>
            <p:ph type="subTitle" idx="1"/>
          </p:nvPr>
        </p:nvSpPr>
        <p:spPr>
          <a:xfrm>
            <a:off x="1154825" y="1850494"/>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2" name="Google Shape;302;p23"/>
          <p:cNvSpPr txBox="1">
            <a:spLocks noGrp="1"/>
          </p:cNvSpPr>
          <p:nvPr>
            <p:ph type="subTitle" idx="2"/>
          </p:nvPr>
        </p:nvSpPr>
        <p:spPr>
          <a:xfrm>
            <a:off x="4981376" y="1850491"/>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3" name="Google Shape;303;p23"/>
          <p:cNvSpPr txBox="1">
            <a:spLocks noGrp="1"/>
          </p:cNvSpPr>
          <p:nvPr>
            <p:ph type="subTitle" idx="3"/>
          </p:nvPr>
        </p:nvSpPr>
        <p:spPr>
          <a:xfrm>
            <a:off x="1154825" y="3378162"/>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4" name="Google Shape;304;p23"/>
          <p:cNvSpPr txBox="1">
            <a:spLocks noGrp="1"/>
          </p:cNvSpPr>
          <p:nvPr>
            <p:ph type="subTitle" idx="4"/>
          </p:nvPr>
        </p:nvSpPr>
        <p:spPr>
          <a:xfrm>
            <a:off x="4981375" y="3378152"/>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5" name="Google Shape;305;p23"/>
          <p:cNvSpPr txBox="1">
            <a:spLocks noGrp="1"/>
          </p:cNvSpPr>
          <p:nvPr>
            <p:ph type="subTitle" idx="5"/>
          </p:nvPr>
        </p:nvSpPr>
        <p:spPr>
          <a:xfrm>
            <a:off x="1154825" y="1440625"/>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06" name="Google Shape;306;p23"/>
          <p:cNvSpPr txBox="1">
            <a:spLocks noGrp="1"/>
          </p:cNvSpPr>
          <p:nvPr>
            <p:ph type="subTitle" idx="6"/>
          </p:nvPr>
        </p:nvSpPr>
        <p:spPr>
          <a:xfrm>
            <a:off x="1154825" y="2965819"/>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07" name="Google Shape;307;p23"/>
          <p:cNvSpPr txBox="1">
            <a:spLocks noGrp="1"/>
          </p:cNvSpPr>
          <p:nvPr>
            <p:ph type="subTitle" idx="7"/>
          </p:nvPr>
        </p:nvSpPr>
        <p:spPr>
          <a:xfrm>
            <a:off x="4981350" y="1440625"/>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08" name="Google Shape;308;p23"/>
          <p:cNvSpPr txBox="1">
            <a:spLocks noGrp="1"/>
          </p:cNvSpPr>
          <p:nvPr>
            <p:ph type="subTitle" idx="8"/>
          </p:nvPr>
        </p:nvSpPr>
        <p:spPr>
          <a:xfrm>
            <a:off x="4981350" y="2965802"/>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09" name="Google Shape;309;p23"/>
          <p:cNvGrpSpPr/>
          <p:nvPr/>
        </p:nvGrpSpPr>
        <p:grpSpPr>
          <a:xfrm flipH="1">
            <a:off x="-518125" y="2875209"/>
            <a:ext cx="1724556" cy="2392931"/>
            <a:chOff x="1305237" y="3311634"/>
            <a:chExt cx="1724556" cy="2392931"/>
          </a:xfrm>
        </p:grpSpPr>
        <p:sp>
          <p:nvSpPr>
            <p:cNvPr id="310" name="Google Shape;310;p23"/>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23"/>
          <p:cNvGrpSpPr/>
          <p:nvPr/>
        </p:nvGrpSpPr>
        <p:grpSpPr>
          <a:xfrm rot="5400000">
            <a:off x="7737941" y="-644792"/>
            <a:ext cx="2142325" cy="1959192"/>
            <a:chOff x="1854725" y="35300"/>
            <a:chExt cx="1008675" cy="922450"/>
          </a:xfrm>
        </p:grpSpPr>
        <p:sp>
          <p:nvSpPr>
            <p:cNvPr id="314" name="Google Shape;314;p23"/>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23"/>
          <p:cNvSpPr/>
          <p:nvPr/>
        </p:nvSpPr>
        <p:spPr>
          <a:xfrm rot="3044023">
            <a:off x="7180191" y="4366616"/>
            <a:ext cx="2386665" cy="2743593"/>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 name="Google Shape;317;p23"/>
          <p:cNvGrpSpPr/>
          <p:nvPr/>
        </p:nvGrpSpPr>
        <p:grpSpPr>
          <a:xfrm>
            <a:off x="8218475" y="4094889"/>
            <a:ext cx="749169" cy="639824"/>
            <a:chOff x="1266425" y="3156525"/>
            <a:chExt cx="2118691" cy="1809456"/>
          </a:xfrm>
        </p:grpSpPr>
        <p:sp>
          <p:nvSpPr>
            <p:cNvPr id="318" name="Google Shape;318;p23"/>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9" name="Google Shape;329;p23"/>
          <p:cNvSpPr/>
          <p:nvPr/>
        </p:nvSpPr>
        <p:spPr>
          <a:xfrm rot="3704932">
            <a:off x="-587661" y="-794243"/>
            <a:ext cx="1970060" cy="2154418"/>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330"/>
        <p:cNvGrpSpPr/>
        <p:nvPr/>
      </p:nvGrpSpPr>
      <p:grpSpPr>
        <a:xfrm>
          <a:off x="0" y="0"/>
          <a:ext cx="0" cy="0"/>
          <a:chOff x="0" y="0"/>
          <a:chExt cx="0" cy="0"/>
        </a:xfrm>
      </p:grpSpPr>
      <p:sp>
        <p:nvSpPr>
          <p:cNvPr id="331" name="Google Shape;331;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32" name="Google Shape;332;p24"/>
          <p:cNvSpPr txBox="1">
            <a:spLocks noGrp="1"/>
          </p:cNvSpPr>
          <p:nvPr>
            <p:ph type="subTitle" idx="1"/>
          </p:nvPr>
        </p:nvSpPr>
        <p:spPr>
          <a:xfrm>
            <a:off x="712900" y="1846725"/>
            <a:ext cx="23004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3" name="Google Shape;333;p24"/>
          <p:cNvSpPr txBox="1">
            <a:spLocks noGrp="1"/>
          </p:cNvSpPr>
          <p:nvPr>
            <p:ph type="subTitle" idx="2"/>
          </p:nvPr>
        </p:nvSpPr>
        <p:spPr>
          <a:xfrm>
            <a:off x="3370350" y="1846735"/>
            <a:ext cx="24033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4" name="Google Shape;334;p24"/>
          <p:cNvSpPr txBox="1">
            <a:spLocks noGrp="1"/>
          </p:cNvSpPr>
          <p:nvPr>
            <p:ph type="subTitle" idx="3"/>
          </p:nvPr>
        </p:nvSpPr>
        <p:spPr>
          <a:xfrm>
            <a:off x="712900" y="3370823"/>
            <a:ext cx="23004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5" name="Google Shape;335;p24"/>
          <p:cNvSpPr txBox="1">
            <a:spLocks noGrp="1"/>
          </p:cNvSpPr>
          <p:nvPr>
            <p:ph type="subTitle" idx="4"/>
          </p:nvPr>
        </p:nvSpPr>
        <p:spPr>
          <a:xfrm>
            <a:off x="3370350" y="3370825"/>
            <a:ext cx="24033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6" name="Google Shape;336;p24"/>
          <p:cNvSpPr txBox="1">
            <a:spLocks noGrp="1"/>
          </p:cNvSpPr>
          <p:nvPr>
            <p:ph type="subTitle" idx="5"/>
          </p:nvPr>
        </p:nvSpPr>
        <p:spPr>
          <a:xfrm>
            <a:off x="6123580" y="1846731"/>
            <a:ext cx="23004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7" name="Google Shape;337;p24"/>
          <p:cNvSpPr txBox="1">
            <a:spLocks noGrp="1"/>
          </p:cNvSpPr>
          <p:nvPr>
            <p:ph type="subTitle" idx="6"/>
          </p:nvPr>
        </p:nvSpPr>
        <p:spPr>
          <a:xfrm>
            <a:off x="6123598" y="3370823"/>
            <a:ext cx="23004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8" name="Google Shape;338;p24"/>
          <p:cNvSpPr txBox="1">
            <a:spLocks noGrp="1"/>
          </p:cNvSpPr>
          <p:nvPr>
            <p:ph type="subTitle" idx="7"/>
          </p:nvPr>
        </p:nvSpPr>
        <p:spPr>
          <a:xfrm>
            <a:off x="712900" y="1400050"/>
            <a:ext cx="23004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39" name="Google Shape;339;p24"/>
          <p:cNvSpPr txBox="1">
            <a:spLocks noGrp="1"/>
          </p:cNvSpPr>
          <p:nvPr>
            <p:ph type="subTitle" idx="8"/>
          </p:nvPr>
        </p:nvSpPr>
        <p:spPr>
          <a:xfrm>
            <a:off x="3371550" y="1400050"/>
            <a:ext cx="24009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0" name="Google Shape;340;p24"/>
          <p:cNvSpPr txBox="1">
            <a:spLocks noGrp="1"/>
          </p:cNvSpPr>
          <p:nvPr>
            <p:ph type="subTitle" idx="9"/>
          </p:nvPr>
        </p:nvSpPr>
        <p:spPr>
          <a:xfrm>
            <a:off x="6123577" y="1400050"/>
            <a:ext cx="22980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1" name="Google Shape;341;p24"/>
          <p:cNvSpPr txBox="1">
            <a:spLocks noGrp="1"/>
          </p:cNvSpPr>
          <p:nvPr>
            <p:ph type="subTitle" idx="13"/>
          </p:nvPr>
        </p:nvSpPr>
        <p:spPr>
          <a:xfrm>
            <a:off x="712900" y="2920471"/>
            <a:ext cx="23004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2" name="Google Shape;342;p24"/>
          <p:cNvSpPr txBox="1">
            <a:spLocks noGrp="1"/>
          </p:cNvSpPr>
          <p:nvPr>
            <p:ph type="subTitle" idx="14"/>
          </p:nvPr>
        </p:nvSpPr>
        <p:spPr>
          <a:xfrm>
            <a:off x="3371550" y="2920468"/>
            <a:ext cx="24009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3" name="Google Shape;343;p24"/>
          <p:cNvSpPr txBox="1">
            <a:spLocks noGrp="1"/>
          </p:cNvSpPr>
          <p:nvPr>
            <p:ph type="subTitle" idx="15"/>
          </p:nvPr>
        </p:nvSpPr>
        <p:spPr>
          <a:xfrm>
            <a:off x="6123577" y="2920464"/>
            <a:ext cx="23004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44" name="Google Shape;344;p24"/>
          <p:cNvGrpSpPr/>
          <p:nvPr/>
        </p:nvGrpSpPr>
        <p:grpSpPr>
          <a:xfrm>
            <a:off x="8302350" y="-98750"/>
            <a:ext cx="1260181" cy="2689430"/>
            <a:chOff x="392625" y="242900"/>
            <a:chExt cx="1260181" cy="2689430"/>
          </a:xfrm>
        </p:grpSpPr>
        <p:sp>
          <p:nvSpPr>
            <p:cNvPr id="345" name="Google Shape;345;p24"/>
            <p:cNvSpPr/>
            <p:nvPr/>
          </p:nvSpPr>
          <p:spPr>
            <a:xfrm>
              <a:off x="393431" y="1370558"/>
              <a:ext cx="359955" cy="511238"/>
            </a:xfrm>
            <a:custGeom>
              <a:avLst/>
              <a:gdLst/>
              <a:ahLst/>
              <a:cxnLst/>
              <a:rect l="l" t="t" r="r" b="b"/>
              <a:pathLst>
                <a:path w="8480" h="12044" extrusionOk="0">
                  <a:moveTo>
                    <a:pt x="1214" y="1"/>
                  </a:moveTo>
                  <a:cubicBezTo>
                    <a:pt x="1143" y="1"/>
                    <a:pt x="1071" y="4"/>
                    <a:pt x="999" y="9"/>
                  </a:cubicBezTo>
                  <a:cubicBezTo>
                    <a:pt x="854" y="19"/>
                    <a:pt x="699" y="46"/>
                    <a:pt x="596" y="148"/>
                  </a:cubicBezTo>
                  <a:cubicBezTo>
                    <a:pt x="506" y="238"/>
                    <a:pt x="474" y="370"/>
                    <a:pt x="448" y="495"/>
                  </a:cubicBezTo>
                  <a:cubicBezTo>
                    <a:pt x="0" y="2615"/>
                    <a:pt x="318" y="4837"/>
                    <a:pt x="991" y="6897"/>
                  </a:cubicBezTo>
                  <a:cubicBezTo>
                    <a:pt x="1632" y="8854"/>
                    <a:pt x="2731" y="10841"/>
                    <a:pt x="4616" y="11668"/>
                  </a:cubicBezTo>
                  <a:cubicBezTo>
                    <a:pt x="5208" y="11928"/>
                    <a:pt x="5698" y="12043"/>
                    <a:pt x="6104" y="12043"/>
                  </a:cubicBezTo>
                  <a:cubicBezTo>
                    <a:pt x="8480" y="12043"/>
                    <a:pt x="7960" y="8088"/>
                    <a:pt x="7857" y="5904"/>
                  </a:cubicBezTo>
                  <a:cubicBezTo>
                    <a:pt x="7845" y="5655"/>
                    <a:pt x="7830" y="5401"/>
                    <a:pt x="7736" y="5169"/>
                  </a:cubicBezTo>
                  <a:cubicBezTo>
                    <a:pt x="7633" y="4912"/>
                    <a:pt x="7440" y="4702"/>
                    <a:pt x="7251" y="4499"/>
                  </a:cubicBezTo>
                  <a:cubicBezTo>
                    <a:pt x="6495" y="3682"/>
                    <a:pt x="5738" y="2865"/>
                    <a:pt x="4950" y="2078"/>
                  </a:cubicBezTo>
                  <a:cubicBezTo>
                    <a:pt x="3914" y="1045"/>
                    <a:pt x="2656" y="1"/>
                    <a:pt x="1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4"/>
            <p:cNvSpPr/>
            <p:nvPr/>
          </p:nvSpPr>
          <p:spPr>
            <a:xfrm>
              <a:off x="990750" y="1488137"/>
              <a:ext cx="559713" cy="823991"/>
            </a:xfrm>
            <a:custGeom>
              <a:avLst/>
              <a:gdLst/>
              <a:ahLst/>
              <a:cxnLst/>
              <a:rect l="l" t="t" r="r" b="b"/>
              <a:pathLst>
                <a:path w="13186" h="19412" extrusionOk="0">
                  <a:moveTo>
                    <a:pt x="8987" y="0"/>
                  </a:moveTo>
                  <a:cubicBezTo>
                    <a:pt x="8536" y="0"/>
                    <a:pt x="8080" y="86"/>
                    <a:pt x="7660" y="244"/>
                  </a:cubicBezTo>
                  <a:cubicBezTo>
                    <a:pt x="6591" y="648"/>
                    <a:pt x="5722" y="1456"/>
                    <a:pt x="4976" y="2325"/>
                  </a:cubicBezTo>
                  <a:cubicBezTo>
                    <a:pt x="1066" y="6876"/>
                    <a:pt x="1" y="13683"/>
                    <a:pt x="2330" y="19212"/>
                  </a:cubicBezTo>
                  <a:lnTo>
                    <a:pt x="3956" y="19411"/>
                  </a:lnTo>
                  <a:cubicBezTo>
                    <a:pt x="7450" y="15538"/>
                    <a:pt x="10417" y="11221"/>
                    <a:pt x="12780" y="6572"/>
                  </a:cubicBezTo>
                  <a:cubicBezTo>
                    <a:pt x="12973" y="6194"/>
                    <a:pt x="13165" y="5799"/>
                    <a:pt x="13175" y="5374"/>
                  </a:cubicBezTo>
                  <a:cubicBezTo>
                    <a:pt x="13186" y="4975"/>
                    <a:pt x="13034" y="4591"/>
                    <a:pt x="12879" y="4224"/>
                  </a:cubicBezTo>
                  <a:cubicBezTo>
                    <a:pt x="12587" y="3532"/>
                    <a:pt x="12274" y="2851"/>
                    <a:pt x="11941" y="2179"/>
                  </a:cubicBezTo>
                  <a:cubicBezTo>
                    <a:pt x="11665" y="1627"/>
                    <a:pt x="11368" y="1068"/>
                    <a:pt x="10902" y="663"/>
                  </a:cubicBezTo>
                  <a:cubicBezTo>
                    <a:pt x="10377" y="206"/>
                    <a:pt x="9687" y="0"/>
                    <a:pt x="8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4"/>
            <p:cNvSpPr/>
            <p:nvPr/>
          </p:nvSpPr>
          <p:spPr>
            <a:xfrm>
              <a:off x="1106546" y="242900"/>
              <a:ext cx="491287" cy="894029"/>
            </a:xfrm>
            <a:custGeom>
              <a:avLst/>
              <a:gdLst/>
              <a:ahLst/>
              <a:cxnLst/>
              <a:rect l="l" t="t" r="r" b="b"/>
              <a:pathLst>
                <a:path w="11574" h="21062" extrusionOk="0">
                  <a:moveTo>
                    <a:pt x="4421" y="0"/>
                  </a:moveTo>
                  <a:cubicBezTo>
                    <a:pt x="814" y="0"/>
                    <a:pt x="324" y="8819"/>
                    <a:pt x="183" y="11441"/>
                  </a:cubicBezTo>
                  <a:cubicBezTo>
                    <a:pt x="25" y="14361"/>
                    <a:pt x="0" y="17359"/>
                    <a:pt x="955" y="20124"/>
                  </a:cubicBezTo>
                  <a:cubicBezTo>
                    <a:pt x="1099" y="20544"/>
                    <a:pt x="1351" y="21024"/>
                    <a:pt x="1794" y="21060"/>
                  </a:cubicBezTo>
                  <a:cubicBezTo>
                    <a:pt x="1810" y="21061"/>
                    <a:pt x="1827" y="21062"/>
                    <a:pt x="1843" y="21062"/>
                  </a:cubicBezTo>
                  <a:cubicBezTo>
                    <a:pt x="2080" y="21062"/>
                    <a:pt x="2302" y="20929"/>
                    <a:pt x="2495" y="20786"/>
                  </a:cubicBezTo>
                  <a:cubicBezTo>
                    <a:pt x="3285" y="20204"/>
                    <a:pt x="3886" y="19403"/>
                    <a:pt x="4434" y="18588"/>
                  </a:cubicBezTo>
                  <a:cubicBezTo>
                    <a:pt x="6971" y="14816"/>
                    <a:pt x="11574" y="5052"/>
                    <a:pt x="7032" y="1221"/>
                  </a:cubicBezTo>
                  <a:cubicBezTo>
                    <a:pt x="6017" y="365"/>
                    <a:pt x="5155" y="0"/>
                    <a:pt x="4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4"/>
            <p:cNvSpPr/>
            <p:nvPr/>
          </p:nvSpPr>
          <p:spPr>
            <a:xfrm>
              <a:off x="392625" y="549031"/>
              <a:ext cx="1260181" cy="2383300"/>
            </a:xfrm>
            <a:custGeom>
              <a:avLst/>
              <a:gdLst/>
              <a:ahLst/>
              <a:cxnLst/>
              <a:rect l="l" t="t" r="r" b="b"/>
              <a:pathLst>
                <a:path w="29688" h="56147" extrusionOk="0">
                  <a:moveTo>
                    <a:pt x="15496" y="4905"/>
                  </a:moveTo>
                  <a:cubicBezTo>
                    <a:pt x="15498" y="4940"/>
                    <a:pt x="15499" y="4975"/>
                    <a:pt x="15501" y="5010"/>
                  </a:cubicBezTo>
                  <a:cubicBezTo>
                    <a:pt x="15513" y="5207"/>
                    <a:pt x="15499" y="5388"/>
                    <a:pt x="15479" y="5583"/>
                  </a:cubicBezTo>
                  <a:cubicBezTo>
                    <a:pt x="15462" y="5742"/>
                    <a:pt x="15470" y="5901"/>
                    <a:pt x="15472" y="6060"/>
                  </a:cubicBezTo>
                  <a:cubicBezTo>
                    <a:pt x="15474" y="6262"/>
                    <a:pt x="15443" y="6452"/>
                    <a:pt x="15416" y="6651"/>
                  </a:cubicBezTo>
                  <a:cubicBezTo>
                    <a:pt x="15398" y="6778"/>
                    <a:pt x="15388" y="6904"/>
                    <a:pt x="15382" y="7031"/>
                  </a:cubicBezTo>
                  <a:cubicBezTo>
                    <a:pt x="15246" y="6846"/>
                    <a:pt x="15131" y="6647"/>
                    <a:pt x="14991" y="6467"/>
                  </a:cubicBezTo>
                  <a:cubicBezTo>
                    <a:pt x="14953" y="6419"/>
                    <a:pt x="14914" y="6371"/>
                    <a:pt x="14873" y="6324"/>
                  </a:cubicBezTo>
                  <a:cubicBezTo>
                    <a:pt x="14873" y="6305"/>
                    <a:pt x="14873" y="6286"/>
                    <a:pt x="14873" y="6267"/>
                  </a:cubicBezTo>
                  <a:cubicBezTo>
                    <a:pt x="14870" y="6142"/>
                    <a:pt x="14837" y="6026"/>
                    <a:pt x="14904" y="5915"/>
                  </a:cubicBezTo>
                  <a:cubicBezTo>
                    <a:pt x="14978" y="5789"/>
                    <a:pt x="15035" y="5661"/>
                    <a:pt x="15102" y="5531"/>
                  </a:cubicBezTo>
                  <a:cubicBezTo>
                    <a:pt x="15165" y="5408"/>
                    <a:pt x="15265" y="5321"/>
                    <a:pt x="15332" y="5202"/>
                  </a:cubicBezTo>
                  <a:cubicBezTo>
                    <a:pt x="15388" y="5104"/>
                    <a:pt x="15439" y="5003"/>
                    <a:pt x="15496" y="4905"/>
                  </a:cubicBezTo>
                  <a:close/>
                  <a:moveTo>
                    <a:pt x="12242" y="291"/>
                  </a:moveTo>
                  <a:cubicBezTo>
                    <a:pt x="12278" y="291"/>
                    <a:pt x="12316" y="295"/>
                    <a:pt x="12355" y="301"/>
                  </a:cubicBezTo>
                  <a:cubicBezTo>
                    <a:pt x="12655" y="352"/>
                    <a:pt x="12952" y="515"/>
                    <a:pt x="13213" y="663"/>
                  </a:cubicBezTo>
                  <a:cubicBezTo>
                    <a:pt x="13354" y="743"/>
                    <a:pt x="13486" y="839"/>
                    <a:pt x="13626" y="921"/>
                  </a:cubicBezTo>
                  <a:cubicBezTo>
                    <a:pt x="13767" y="1002"/>
                    <a:pt x="13884" y="1104"/>
                    <a:pt x="14017" y="1197"/>
                  </a:cubicBezTo>
                  <a:cubicBezTo>
                    <a:pt x="14298" y="1392"/>
                    <a:pt x="14534" y="1642"/>
                    <a:pt x="14753" y="1904"/>
                  </a:cubicBezTo>
                  <a:cubicBezTo>
                    <a:pt x="14962" y="2154"/>
                    <a:pt x="15196" y="2413"/>
                    <a:pt x="15366" y="2693"/>
                  </a:cubicBezTo>
                  <a:cubicBezTo>
                    <a:pt x="15444" y="2824"/>
                    <a:pt x="15499" y="2969"/>
                    <a:pt x="15562" y="3108"/>
                  </a:cubicBezTo>
                  <a:cubicBezTo>
                    <a:pt x="15625" y="3246"/>
                    <a:pt x="15531" y="3390"/>
                    <a:pt x="15529" y="3538"/>
                  </a:cubicBezTo>
                  <a:cubicBezTo>
                    <a:pt x="15526" y="3856"/>
                    <a:pt x="15554" y="4164"/>
                    <a:pt x="15516" y="4480"/>
                  </a:cubicBezTo>
                  <a:cubicBezTo>
                    <a:pt x="15475" y="4541"/>
                    <a:pt x="15434" y="4602"/>
                    <a:pt x="15392" y="4664"/>
                  </a:cubicBezTo>
                  <a:cubicBezTo>
                    <a:pt x="15319" y="4774"/>
                    <a:pt x="15243" y="4889"/>
                    <a:pt x="15186" y="5008"/>
                  </a:cubicBezTo>
                  <a:cubicBezTo>
                    <a:pt x="15126" y="5134"/>
                    <a:pt x="15031" y="5222"/>
                    <a:pt x="14961" y="5340"/>
                  </a:cubicBezTo>
                  <a:cubicBezTo>
                    <a:pt x="14889" y="5463"/>
                    <a:pt x="14847" y="5603"/>
                    <a:pt x="14771" y="5723"/>
                  </a:cubicBezTo>
                  <a:cubicBezTo>
                    <a:pt x="14701" y="5833"/>
                    <a:pt x="14643" y="5922"/>
                    <a:pt x="14643" y="6056"/>
                  </a:cubicBezTo>
                  <a:lnTo>
                    <a:pt x="14643" y="6072"/>
                  </a:lnTo>
                  <a:cubicBezTo>
                    <a:pt x="14581" y="6010"/>
                    <a:pt x="14519" y="5948"/>
                    <a:pt x="14454" y="5891"/>
                  </a:cubicBezTo>
                  <a:cubicBezTo>
                    <a:pt x="14241" y="5701"/>
                    <a:pt x="14020" y="5527"/>
                    <a:pt x="13816" y="5327"/>
                  </a:cubicBezTo>
                  <a:cubicBezTo>
                    <a:pt x="13773" y="5285"/>
                    <a:pt x="13731" y="5243"/>
                    <a:pt x="13686" y="5203"/>
                  </a:cubicBezTo>
                  <a:cubicBezTo>
                    <a:pt x="13634" y="5158"/>
                    <a:pt x="13570" y="5125"/>
                    <a:pt x="13520" y="5081"/>
                  </a:cubicBezTo>
                  <a:cubicBezTo>
                    <a:pt x="13429" y="5002"/>
                    <a:pt x="13381" y="4902"/>
                    <a:pt x="13279" y="4831"/>
                  </a:cubicBezTo>
                  <a:cubicBezTo>
                    <a:pt x="13054" y="4675"/>
                    <a:pt x="12787" y="4589"/>
                    <a:pt x="12545" y="4463"/>
                  </a:cubicBezTo>
                  <a:cubicBezTo>
                    <a:pt x="12324" y="4348"/>
                    <a:pt x="12145" y="4151"/>
                    <a:pt x="11958" y="3989"/>
                  </a:cubicBezTo>
                  <a:cubicBezTo>
                    <a:pt x="11864" y="3906"/>
                    <a:pt x="11770" y="3818"/>
                    <a:pt x="11692" y="3719"/>
                  </a:cubicBezTo>
                  <a:cubicBezTo>
                    <a:pt x="11624" y="3634"/>
                    <a:pt x="11586" y="3522"/>
                    <a:pt x="11507" y="3445"/>
                  </a:cubicBezTo>
                  <a:cubicBezTo>
                    <a:pt x="11459" y="3398"/>
                    <a:pt x="11406" y="3378"/>
                    <a:pt x="11355" y="3378"/>
                  </a:cubicBezTo>
                  <a:cubicBezTo>
                    <a:pt x="11265" y="3378"/>
                    <a:pt x="11178" y="3439"/>
                    <a:pt x="11124" y="3527"/>
                  </a:cubicBezTo>
                  <a:cubicBezTo>
                    <a:pt x="11045" y="3657"/>
                    <a:pt x="11007" y="3818"/>
                    <a:pt x="10966" y="3964"/>
                  </a:cubicBezTo>
                  <a:cubicBezTo>
                    <a:pt x="10885" y="4257"/>
                    <a:pt x="10877" y="4563"/>
                    <a:pt x="10824" y="4862"/>
                  </a:cubicBezTo>
                  <a:cubicBezTo>
                    <a:pt x="10776" y="5142"/>
                    <a:pt x="10710" y="5419"/>
                    <a:pt x="10671" y="5702"/>
                  </a:cubicBezTo>
                  <a:cubicBezTo>
                    <a:pt x="10629" y="6005"/>
                    <a:pt x="10583" y="6306"/>
                    <a:pt x="10530" y="6607"/>
                  </a:cubicBezTo>
                  <a:cubicBezTo>
                    <a:pt x="10480" y="6894"/>
                    <a:pt x="10425" y="7183"/>
                    <a:pt x="10392" y="7472"/>
                  </a:cubicBezTo>
                  <a:cubicBezTo>
                    <a:pt x="10357" y="7761"/>
                    <a:pt x="10362" y="8058"/>
                    <a:pt x="10336" y="8350"/>
                  </a:cubicBezTo>
                  <a:cubicBezTo>
                    <a:pt x="10311" y="8642"/>
                    <a:pt x="10320" y="8939"/>
                    <a:pt x="10320" y="9233"/>
                  </a:cubicBezTo>
                  <a:cubicBezTo>
                    <a:pt x="10320" y="9384"/>
                    <a:pt x="10318" y="9536"/>
                    <a:pt x="10317" y="9688"/>
                  </a:cubicBezTo>
                  <a:cubicBezTo>
                    <a:pt x="10237" y="9587"/>
                    <a:pt x="10156" y="9488"/>
                    <a:pt x="10087" y="9378"/>
                  </a:cubicBezTo>
                  <a:cubicBezTo>
                    <a:pt x="9985" y="9215"/>
                    <a:pt x="9835" y="9092"/>
                    <a:pt x="9727" y="8934"/>
                  </a:cubicBezTo>
                  <a:cubicBezTo>
                    <a:pt x="9501" y="8605"/>
                    <a:pt x="9277" y="8273"/>
                    <a:pt x="9050" y="7943"/>
                  </a:cubicBezTo>
                  <a:cubicBezTo>
                    <a:pt x="8940" y="7784"/>
                    <a:pt x="8828" y="7628"/>
                    <a:pt x="8708" y="7477"/>
                  </a:cubicBezTo>
                  <a:cubicBezTo>
                    <a:pt x="8585" y="7323"/>
                    <a:pt x="8445" y="7184"/>
                    <a:pt x="8323" y="7029"/>
                  </a:cubicBezTo>
                  <a:cubicBezTo>
                    <a:pt x="8096" y="6738"/>
                    <a:pt x="7852" y="6463"/>
                    <a:pt x="7619" y="6177"/>
                  </a:cubicBezTo>
                  <a:cubicBezTo>
                    <a:pt x="7574" y="6122"/>
                    <a:pt x="7529" y="6068"/>
                    <a:pt x="7483" y="6013"/>
                  </a:cubicBezTo>
                  <a:cubicBezTo>
                    <a:pt x="7431" y="5709"/>
                    <a:pt x="7564" y="5413"/>
                    <a:pt x="7686" y="5141"/>
                  </a:cubicBezTo>
                  <a:cubicBezTo>
                    <a:pt x="7828" y="4825"/>
                    <a:pt x="7997" y="4543"/>
                    <a:pt x="8201" y="4262"/>
                  </a:cubicBezTo>
                  <a:cubicBezTo>
                    <a:pt x="8406" y="3978"/>
                    <a:pt x="8655" y="3738"/>
                    <a:pt x="8883" y="3473"/>
                  </a:cubicBezTo>
                  <a:cubicBezTo>
                    <a:pt x="8992" y="3346"/>
                    <a:pt x="9098" y="3215"/>
                    <a:pt x="9202" y="3086"/>
                  </a:cubicBezTo>
                  <a:cubicBezTo>
                    <a:pt x="9315" y="2947"/>
                    <a:pt x="9442" y="2828"/>
                    <a:pt x="9566" y="2700"/>
                  </a:cubicBezTo>
                  <a:cubicBezTo>
                    <a:pt x="9671" y="2592"/>
                    <a:pt x="9780" y="2482"/>
                    <a:pt x="9878" y="2369"/>
                  </a:cubicBezTo>
                  <a:cubicBezTo>
                    <a:pt x="9983" y="2247"/>
                    <a:pt x="10063" y="2107"/>
                    <a:pt x="10167" y="1984"/>
                  </a:cubicBezTo>
                  <a:cubicBezTo>
                    <a:pt x="10382" y="1734"/>
                    <a:pt x="10617" y="1495"/>
                    <a:pt x="10884" y="1300"/>
                  </a:cubicBezTo>
                  <a:cubicBezTo>
                    <a:pt x="11141" y="1112"/>
                    <a:pt x="11365" y="896"/>
                    <a:pt x="11614" y="699"/>
                  </a:cubicBezTo>
                  <a:cubicBezTo>
                    <a:pt x="11722" y="612"/>
                    <a:pt x="11817" y="514"/>
                    <a:pt x="11919" y="421"/>
                  </a:cubicBezTo>
                  <a:cubicBezTo>
                    <a:pt x="12019" y="330"/>
                    <a:pt x="12122" y="291"/>
                    <a:pt x="12242" y="291"/>
                  </a:cubicBezTo>
                  <a:close/>
                  <a:moveTo>
                    <a:pt x="17543" y="705"/>
                  </a:moveTo>
                  <a:cubicBezTo>
                    <a:pt x="17564" y="757"/>
                    <a:pt x="17582" y="828"/>
                    <a:pt x="17590" y="853"/>
                  </a:cubicBezTo>
                  <a:cubicBezTo>
                    <a:pt x="17638" y="991"/>
                    <a:pt x="17653" y="1135"/>
                    <a:pt x="17687" y="1277"/>
                  </a:cubicBezTo>
                  <a:cubicBezTo>
                    <a:pt x="17717" y="1408"/>
                    <a:pt x="17757" y="1536"/>
                    <a:pt x="17781" y="1667"/>
                  </a:cubicBezTo>
                  <a:cubicBezTo>
                    <a:pt x="17803" y="1787"/>
                    <a:pt x="17857" y="1853"/>
                    <a:pt x="17923" y="1952"/>
                  </a:cubicBezTo>
                  <a:cubicBezTo>
                    <a:pt x="18077" y="2181"/>
                    <a:pt x="18109" y="2502"/>
                    <a:pt x="18151" y="2768"/>
                  </a:cubicBezTo>
                  <a:cubicBezTo>
                    <a:pt x="18174" y="2911"/>
                    <a:pt x="18173" y="3048"/>
                    <a:pt x="18186" y="3191"/>
                  </a:cubicBezTo>
                  <a:cubicBezTo>
                    <a:pt x="18191" y="3253"/>
                    <a:pt x="18211" y="3309"/>
                    <a:pt x="18225" y="3368"/>
                  </a:cubicBezTo>
                  <a:cubicBezTo>
                    <a:pt x="18248" y="3460"/>
                    <a:pt x="18249" y="3557"/>
                    <a:pt x="18261" y="3650"/>
                  </a:cubicBezTo>
                  <a:cubicBezTo>
                    <a:pt x="18277" y="3777"/>
                    <a:pt x="18275" y="3903"/>
                    <a:pt x="18303" y="4029"/>
                  </a:cubicBezTo>
                  <a:cubicBezTo>
                    <a:pt x="18334" y="4172"/>
                    <a:pt x="18321" y="4309"/>
                    <a:pt x="18325" y="4456"/>
                  </a:cubicBezTo>
                  <a:cubicBezTo>
                    <a:pt x="18334" y="4756"/>
                    <a:pt x="18278" y="5046"/>
                    <a:pt x="18278" y="5347"/>
                  </a:cubicBezTo>
                  <a:cubicBezTo>
                    <a:pt x="18278" y="5495"/>
                    <a:pt x="18284" y="5642"/>
                    <a:pt x="18270" y="5790"/>
                  </a:cubicBezTo>
                  <a:cubicBezTo>
                    <a:pt x="18255" y="5951"/>
                    <a:pt x="18219" y="6110"/>
                    <a:pt x="18189" y="6269"/>
                  </a:cubicBezTo>
                  <a:cubicBezTo>
                    <a:pt x="18131" y="6570"/>
                    <a:pt x="18132" y="6878"/>
                    <a:pt x="18060" y="7175"/>
                  </a:cubicBezTo>
                  <a:cubicBezTo>
                    <a:pt x="17984" y="7483"/>
                    <a:pt x="17912" y="7791"/>
                    <a:pt x="17843" y="8101"/>
                  </a:cubicBezTo>
                  <a:cubicBezTo>
                    <a:pt x="17777" y="8394"/>
                    <a:pt x="17673" y="8672"/>
                    <a:pt x="17584" y="8959"/>
                  </a:cubicBezTo>
                  <a:cubicBezTo>
                    <a:pt x="17490" y="9259"/>
                    <a:pt x="17431" y="9571"/>
                    <a:pt x="17327" y="9869"/>
                  </a:cubicBezTo>
                  <a:cubicBezTo>
                    <a:pt x="17255" y="10077"/>
                    <a:pt x="17143" y="10271"/>
                    <a:pt x="17058" y="10473"/>
                  </a:cubicBezTo>
                  <a:cubicBezTo>
                    <a:pt x="17039" y="10341"/>
                    <a:pt x="17003" y="10209"/>
                    <a:pt x="16968" y="10081"/>
                  </a:cubicBezTo>
                  <a:cubicBezTo>
                    <a:pt x="16930" y="9942"/>
                    <a:pt x="16898" y="9801"/>
                    <a:pt x="16843" y="9667"/>
                  </a:cubicBezTo>
                  <a:cubicBezTo>
                    <a:pt x="16791" y="9538"/>
                    <a:pt x="16736" y="9431"/>
                    <a:pt x="16708" y="9292"/>
                  </a:cubicBezTo>
                  <a:cubicBezTo>
                    <a:pt x="16652" y="9016"/>
                    <a:pt x="16491" y="8771"/>
                    <a:pt x="16367" y="8524"/>
                  </a:cubicBezTo>
                  <a:cubicBezTo>
                    <a:pt x="16308" y="8408"/>
                    <a:pt x="16271" y="8281"/>
                    <a:pt x="16210" y="8165"/>
                  </a:cubicBezTo>
                  <a:cubicBezTo>
                    <a:pt x="16142" y="8036"/>
                    <a:pt x="16057" y="7909"/>
                    <a:pt x="15979" y="7785"/>
                  </a:cubicBezTo>
                  <a:cubicBezTo>
                    <a:pt x="15870" y="7613"/>
                    <a:pt x="15738" y="7462"/>
                    <a:pt x="15606" y="7309"/>
                  </a:cubicBezTo>
                  <a:cubicBezTo>
                    <a:pt x="15605" y="7132"/>
                    <a:pt x="15615" y="6955"/>
                    <a:pt x="15635" y="6780"/>
                  </a:cubicBezTo>
                  <a:lnTo>
                    <a:pt x="15636" y="6780"/>
                  </a:lnTo>
                  <a:cubicBezTo>
                    <a:pt x="15660" y="6587"/>
                    <a:pt x="15704" y="6398"/>
                    <a:pt x="15712" y="6204"/>
                  </a:cubicBezTo>
                  <a:cubicBezTo>
                    <a:pt x="15717" y="6029"/>
                    <a:pt x="15704" y="5854"/>
                    <a:pt x="15715" y="5679"/>
                  </a:cubicBezTo>
                  <a:cubicBezTo>
                    <a:pt x="15726" y="5485"/>
                    <a:pt x="15761" y="5303"/>
                    <a:pt x="15752" y="5108"/>
                  </a:cubicBezTo>
                  <a:cubicBezTo>
                    <a:pt x="15745" y="4930"/>
                    <a:pt x="15727" y="4752"/>
                    <a:pt x="15754" y="4575"/>
                  </a:cubicBezTo>
                  <a:cubicBezTo>
                    <a:pt x="15757" y="4550"/>
                    <a:pt x="15760" y="4526"/>
                    <a:pt x="15763" y="4503"/>
                  </a:cubicBezTo>
                  <a:cubicBezTo>
                    <a:pt x="15767" y="4497"/>
                    <a:pt x="15770" y="4492"/>
                    <a:pt x="15773" y="4486"/>
                  </a:cubicBezTo>
                  <a:cubicBezTo>
                    <a:pt x="15842" y="4376"/>
                    <a:pt x="15920" y="4274"/>
                    <a:pt x="15953" y="4147"/>
                  </a:cubicBezTo>
                  <a:cubicBezTo>
                    <a:pt x="15996" y="3977"/>
                    <a:pt x="16061" y="3814"/>
                    <a:pt x="16148" y="3661"/>
                  </a:cubicBezTo>
                  <a:cubicBezTo>
                    <a:pt x="16223" y="3524"/>
                    <a:pt x="16275" y="3375"/>
                    <a:pt x="16362" y="3243"/>
                  </a:cubicBezTo>
                  <a:cubicBezTo>
                    <a:pt x="16457" y="3099"/>
                    <a:pt x="16551" y="2955"/>
                    <a:pt x="16626" y="2799"/>
                  </a:cubicBezTo>
                  <a:cubicBezTo>
                    <a:pt x="16664" y="2721"/>
                    <a:pt x="16688" y="2635"/>
                    <a:pt x="16734" y="2561"/>
                  </a:cubicBezTo>
                  <a:cubicBezTo>
                    <a:pt x="16776" y="2492"/>
                    <a:pt x="16828" y="2433"/>
                    <a:pt x="16863" y="2361"/>
                  </a:cubicBezTo>
                  <a:cubicBezTo>
                    <a:pt x="17018" y="2050"/>
                    <a:pt x="17101" y="1710"/>
                    <a:pt x="17268" y="1405"/>
                  </a:cubicBezTo>
                  <a:cubicBezTo>
                    <a:pt x="17342" y="1269"/>
                    <a:pt x="17429" y="1139"/>
                    <a:pt x="17477" y="989"/>
                  </a:cubicBezTo>
                  <a:cubicBezTo>
                    <a:pt x="17506" y="900"/>
                    <a:pt x="17507" y="793"/>
                    <a:pt x="17543" y="705"/>
                  </a:cubicBezTo>
                  <a:close/>
                  <a:moveTo>
                    <a:pt x="14879" y="6821"/>
                  </a:moveTo>
                  <a:lnTo>
                    <a:pt x="14882" y="6825"/>
                  </a:lnTo>
                  <a:cubicBezTo>
                    <a:pt x="15035" y="7042"/>
                    <a:pt x="15169" y="7263"/>
                    <a:pt x="15342" y="7466"/>
                  </a:cubicBezTo>
                  <a:cubicBezTo>
                    <a:pt x="15352" y="7477"/>
                    <a:pt x="15362" y="7489"/>
                    <a:pt x="15371" y="7500"/>
                  </a:cubicBezTo>
                  <a:lnTo>
                    <a:pt x="15371" y="7730"/>
                  </a:lnTo>
                  <a:cubicBezTo>
                    <a:pt x="15375" y="9223"/>
                    <a:pt x="15380" y="10718"/>
                    <a:pt x="15376" y="12213"/>
                  </a:cubicBezTo>
                  <a:cubicBezTo>
                    <a:pt x="15376" y="12207"/>
                    <a:pt x="15375" y="12202"/>
                    <a:pt x="15375" y="12195"/>
                  </a:cubicBezTo>
                  <a:cubicBezTo>
                    <a:pt x="15373" y="12042"/>
                    <a:pt x="15355" y="11903"/>
                    <a:pt x="15339" y="11752"/>
                  </a:cubicBezTo>
                  <a:cubicBezTo>
                    <a:pt x="15307" y="11457"/>
                    <a:pt x="15264" y="11157"/>
                    <a:pt x="15246" y="10862"/>
                  </a:cubicBezTo>
                  <a:cubicBezTo>
                    <a:pt x="15239" y="10721"/>
                    <a:pt x="15224" y="10581"/>
                    <a:pt x="15202" y="10442"/>
                  </a:cubicBezTo>
                  <a:cubicBezTo>
                    <a:pt x="15176" y="10283"/>
                    <a:pt x="15130" y="10127"/>
                    <a:pt x="15107" y="9968"/>
                  </a:cubicBezTo>
                  <a:cubicBezTo>
                    <a:pt x="15085" y="9813"/>
                    <a:pt x="15111" y="9656"/>
                    <a:pt x="15106" y="9499"/>
                  </a:cubicBezTo>
                  <a:cubicBezTo>
                    <a:pt x="15102" y="9348"/>
                    <a:pt x="15065" y="9202"/>
                    <a:pt x="15055" y="9052"/>
                  </a:cubicBezTo>
                  <a:cubicBezTo>
                    <a:pt x="15045" y="8909"/>
                    <a:pt x="15073" y="8773"/>
                    <a:pt x="15054" y="8631"/>
                  </a:cubicBezTo>
                  <a:cubicBezTo>
                    <a:pt x="15033" y="8479"/>
                    <a:pt x="14998" y="8329"/>
                    <a:pt x="14975" y="8178"/>
                  </a:cubicBezTo>
                  <a:cubicBezTo>
                    <a:pt x="14951" y="8021"/>
                    <a:pt x="14967" y="7855"/>
                    <a:pt x="14969" y="7697"/>
                  </a:cubicBezTo>
                  <a:cubicBezTo>
                    <a:pt x="14971" y="7547"/>
                    <a:pt x="14956" y="7397"/>
                    <a:pt x="14926" y="7252"/>
                  </a:cubicBezTo>
                  <a:cubicBezTo>
                    <a:pt x="14897" y="7109"/>
                    <a:pt x="14883" y="6966"/>
                    <a:pt x="14879" y="6821"/>
                  </a:cubicBezTo>
                  <a:close/>
                  <a:moveTo>
                    <a:pt x="4129" y="4715"/>
                  </a:moveTo>
                  <a:cubicBezTo>
                    <a:pt x="4225" y="4715"/>
                    <a:pt x="4321" y="4717"/>
                    <a:pt x="4417" y="4718"/>
                  </a:cubicBezTo>
                  <a:cubicBezTo>
                    <a:pt x="4617" y="4720"/>
                    <a:pt x="4820" y="4725"/>
                    <a:pt x="5016" y="4767"/>
                  </a:cubicBezTo>
                  <a:cubicBezTo>
                    <a:pt x="5195" y="4805"/>
                    <a:pt x="5361" y="4889"/>
                    <a:pt x="5531" y="4956"/>
                  </a:cubicBezTo>
                  <a:cubicBezTo>
                    <a:pt x="5719" y="5030"/>
                    <a:pt x="5898" y="5107"/>
                    <a:pt x="6068" y="5216"/>
                  </a:cubicBezTo>
                  <a:cubicBezTo>
                    <a:pt x="6242" y="5328"/>
                    <a:pt x="6410" y="5449"/>
                    <a:pt x="6578" y="5571"/>
                  </a:cubicBezTo>
                  <a:cubicBezTo>
                    <a:pt x="6733" y="5684"/>
                    <a:pt x="6897" y="5789"/>
                    <a:pt x="7041" y="5917"/>
                  </a:cubicBezTo>
                  <a:cubicBezTo>
                    <a:pt x="7097" y="5967"/>
                    <a:pt x="7151" y="6021"/>
                    <a:pt x="7202" y="6075"/>
                  </a:cubicBezTo>
                  <a:cubicBezTo>
                    <a:pt x="7216" y="6149"/>
                    <a:pt x="7235" y="6222"/>
                    <a:pt x="7258" y="6294"/>
                  </a:cubicBezTo>
                  <a:cubicBezTo>
                    <a:pt x="7309" y="6460"/>
                    <a:pt x="7336" y="6629"/>
                    <a:pt x="7398" y="6792"/>
                  </a:cubicBezTo>
                  <a:cubicBezTo>
                    <a:pt x="7516" y="7102"/>
                    <a:pt x="7606" y="7424"/>
                    <a:pt x="7664" y="7751"/>
                  </a:cubicBezTo>
                  <a:cubicBezTo>
                    <a:pt x="7695" y="7912"/>
                    <a:pt x="7722" y="8073"/>
                    <a:pt x="7766" y="8233"/>
                  </a:cubicBezTo>
                  <a:cubicBezTo>
                    <a:pt x="7813" y="8401"/>
                    <a:pt x="7851" y="8586"/>
                    <a:pt x="7924" y="8746"/>
                  </a:cubicBezTo>
                  <a:cubicBezTo>
                    <a:pt x="7990" y="8893"/>
                    <a:pt x="8011" y="9046"/>
                    <a:pt x="8064" y="9197"/>
                  </a:cubicBezTo>
                  <a:cubicBezTo>
                    <a:pt x="8126" y="9366"/>
                    <a:pt x="8200" y="9532"/>
                    <a:pt x="8256" y="9705"/>
                  </a:cubicBezTo>
                  <a:cubicBezTo>
                    <a:pt x="8368" y="10045"/>
                    <a:pt x="8559" y="10359"/>
                    <a:pt x="8690" y="10693"/>
                  </a:cubicBezTo>
                  <a:cubicBezTo>
                    <a:pt x="8822" y="11030"/>
                    <a:pt x="8975" y="11357"/>
                    <a:pt x="9109" y="11693"/>
                  </a:cubicBezTo>
                  <a:cubicBezTo>
                    <a:pt x="9171" y="11848"/>
                    <a:pt x="9234" y="12003"/>
                    <a:pt x="9311" y="12149"/>
                  </a:cubicBezTo>
                  <a:cubicBezTo>
                    <a:pt x="9395" y="12307"/>
                    <a:pt x="9505" y="12442"/>
                    <a:pt x="9607" y="12586"/>
                  </a:cubicBezTo>
                  <a:cubicBezTo>
                    <a:pt x="9700" y="12719"/>
                    <a:pt x="9767" y="12867"/>
                    <a:pt x="9843" y="13010"/>
                  </a:cubicBezTo>
                  <a:cubicBezTo>
                    <a:pt x="9921" y="13155"/>
                    <a:pt x="10019" y="13287"/>
                    <a:pt x="10099" y="13430"/>
                  </a:cubicBezTo>
                  <a:cubicBezTo>
                    <a:pt x="10180" y="13573"/>
                    <a:pt x="10257" y="13717"/>
                    <a:pt x="10346" y="13856"/>
                  </a:cubicBezTo>
                  <a:cubicBezTo>
                    <a:pt x="10425" y="13981"/>
                    <a:pt x="10482" y="14119"/>
                    <a:pt x="10560" y="14245"/>
                  </a:cubicBezTo>
                  <a:cubicBezTo>
                    <a:pt x="10484" y="14197"/>
                    <a:pt x="10407" y="14149"/>
                    <a:pt x="10345" y="14077"/>
                  </a:cubicBezTo>
                  <a:lnTo>
                    <a:pt x="10345" y="14076"/>
                  </a:lnTo>
                  <a:cubicBezTo>
                    <a:pt x="10225" y="13938"/>
                    <a:pt x="10072" y="13867"/>
                    <a:pt x="9938" y="13748"/>
                  </a:cubicBezTo>
                  <a:cubicBezTo>
                    <a:pt x="9793" y="13621"/>
                    <a:pt x="9683" y="13482"/>
                    <a:pt x="9518" y="13382"/>
                  </a:cubicBezTo>
                  <a:cubicBezTo>
                    <a:pt x="9362" y="13286"/>
                    <a:pt x="9254" y="13139"/>
                    <a:pt x="9110" y="13027"/>
                  </a:cubicBezTo>
                  <a:cubicBezTo>
                    <a:pt x="8804" y="12791"/>
                    <a:pt x="8504" y="12560"/>
                    <a:pt x="8223" y="12294"/>
                  </a:cubicBezTo>
                  <a:cubicBezTo>
                    <a:pt x="7953" y="12038"/>
                    <a:pt x="7673" y="11784"/>
                    <a:pt x="7433" y="11501"/>
                  </a:cubicBezTo>
                  <a:cubicBezTo>
                    <a:pt x="7170" y="11190"/>
                    <a:pt x="6906" y="10879"/>
                    <a:pt x="6642" y="10569"/>
                  </a:cubicBezTo>
                  <a:cubicBezTo>
                    <a:pt x="6511" y="10414"/>
                    <a:pt x="6377" y="10262"/>
                    <a:pt x="6243" y="10109"/>
                  </a:cubicBezTo>
                  <a:cubicBezTo>
                    <a:pt x="6118" y="9966"/>
                    <a:pt x="5972" y="9839"/>
                    <a:pt x="5847" y="9695"/>
                  </a:cubicBezTo>
                  <a:cubicBezTo>
                    <a:pt x="5732" y="9562"/>
                    <a:pt x="5601" y="9446"/>
                    <a:pt x="5487" y="9313"/>
                  </a:cubicBezTo>
                  <a:cubicBezTo>
                    <a:pt x="5369" y="9177"/>
                    <a:pt x="5272" y="9030"/>
                    <a:pt x="5143" y="8902"/>
                  </a:cubicBezTo>
                  <a:cubicBezTo>
                    <a:pt x="4864" y="8625"/>
                    <a:pt x="4585" y="8354"/>
                    <a:pt x="4294" y="8090"/>
                  </a:cubicBezTo>
                  <a:cubicBezTo>
                    <a:pt x="4003" y="7826"/>
                    <a:pt x="3724" y="7546"/>
                    <a:pt x="3418" y="7298"/>
                  </a:cubicBezTo>
                  <a:cubicBezTo>
                    <a:pt x="3293" y="7196"/>
                    <a:pt x="3160" y="7095"/>
                    <a:pt x="3062" y="6964"/>
                  </a:cubicBezTo>
                  <a:cubicBezTo>
                    <a:pt x="2954" y="6817"/>
                    <a:pt x="2869" y="6650"/>
                    <a:pt x="2764" y="6500"/>
                  </a:cubicBezTo>
                  <a:cubicBezTo>
                    <a:pt x="2664" y="6357"/>
                    <a:pt x="2549" y="6224"/>
                    <a:pt x="2423" y="6102"/>
                  </a:cubicBezTo>
                  <a:cubicBezTo>
                    <a:pt x="2296" y="5981"/>
                    <a:pt x="2216" y="5821"/>
                    <a:pt x="2096" y="5693"/>
                  </a:cubicBezTo>
                  <a:cubicBezTo>
                    <a:pt x="2086" y="5681"/>
                    <a:pt x="2030" y="5636"/>
                    <a:pt x="2031" y="5620"/>
                  </a:cubicBezTo>
                  <a:lnTo>
                    <a:pt x="2031" y="5620"/>
                  </a:lnTo>
                  <a:cubicBezTo>
                    <a:pt x="2031" y="5621"/>
                    <a:pt x="2031" y="5621"/>
                    <a:pt x="2032" y="5621"/>
                  </a:cubicBezTo>
                  <a:cubicBezTo>
                    <a:pt x="2041" y="5621"/>
                    <a:pt x="2099" y="5571"/>
                    <a:pt x="2105" y="5566"/>
                  </a:cubicBezTo>
                  <a:cubicBezTo>
                    <a:pt x="2175" y="5505"/>
                    <a:pt x="2246" y="5444"/>
                    <a:pt x="2317" y="5386"/>
                  </a:cubicBezTo>
                  <a:cubicBezTo>
                    <a:pt x="2462" y="5266"/>
                    <a:pt x="2614" y="5154"/>
                    <a:pt x="2778" y="5062"/>
                  </a:cubicBezTo>
                  <a:cubicBezTo>
                    <a:pt x="2941" y="4972"/>
                    <a:pt x="3110" y="4893"/>
                    <a:pt x="3283" y="4828"/>
                  </a:cubicBezTo>
                  <a:cubicBezTo>
                    <a:pt x="3450" y="4764"/>
                    <a:pt x="3653" y="4745"/>
                    <a:pt x="3828" y="4727"/>
                  </a:cubicBezTo>
                  <a:cubicBezTo>
                    <a:pt x="3928" y="4717"/>
                    <a:pt x="4029" y="4715"/>
                    <a:pt x="4129" y="4715"/>
                  </a:cubicBezTo>
                  <a:close/>
                  <a:moveTo>
                    <a:pt x="15604" y="7789"/>
                  </a:moveTo>
                  <a:cubicBezTo>
                    <a:pt x="15682" y="7894"/>
                    <a:pt x="15756" y="8002"/>
                    <a:pt x="15826" y="8118"/>
                  </a:cubicBezTo>
                  <a:cubicBezTo>
                    <a:pt x="15964" y="8346"/>
                    <a:pt x="16054" y="8592"/>
                    <a:pt x="16183" y="8825"/>
                  </a:cubicBezTo>
                  <a:cubicBezTo>
                    <a:pt x="16251" y="8946"/>
                    <a:pt x="16308" y="9073"/>
                    <a:pt x="16363" y="9200"/>
                  </a:cubicBezTo>
                  <a:cubicBezTo>
                    <a:pt x="16420" y="9331"/>
                    <a:pt x="16429" y="9473"/>
                    <a:pt x="16488" y="9603"/>
                  </a:cubicBezTo>
                  <a:cubicBezTo>
                    <a:pt x="16540" y="9718"/>
                    <a:pt x="16597" y="9825"/>
                    <a:pt x="16635" y="9948"/>
                  </a:cubicBezTo>
                  <a:cubicBezTo>
                    <a:pt x="16678" y="10091"/>
                    <a:pt x="16722" y="10237"/>
                    <a:pt x="16757" y="10384"/>
                  </a:cubicBezTo>
                  <a:cubicBezTo>
                    <a:pt x="16789" y="10518"/>
                    <a:pt x="16791" y="10645"/>
                    <a:pt x="16802" y="10781"/>
                  </a:cubicBezTo>
                  <a:cubicBezTo>
                    <a:pt x="16812" y="10878"/>
                    <a:pt x="16844" y="10964"/>
                    <a:pt x="16857" y="11059"/>
                  </a:cubicBezTo>
                  <a:cubicBezTo>
                    <a:pt x="16810" y="11190"/>
                    <a:pt x="16771" y="11324"/>
                    <a:pt x="16742" y="11461"/>
                  </a:cubicBezTo>
                  <a:cubicBezTo>
                    <a:pt x="16715" y="11595"/>
                    <a:pt x="16694" y="11730"/>
                    <a:pt x="16659" y="11863"/>
                  </a:cubicBezTo>
                  <a:cubicBezTo>
                    <a:pt x="16622" y="12005"/>
                    <a:pt x="16567" y="12140"/>
                    <a:pt x="16532" y="12281"/>
                  </a:cubicBezTo>
                  <a:cubicBezTo>
                    <a:pt x="16465" y="12552"/>
                    <a:pt x="16394" y="12837"/>
                    <a:pt x="16294" y="13098"/>
                  </a:cubicBezTo>
                  <a:cubicBezTo>
                    <a:pt x="16188" y="13372"/>
                    <a:pt x="16129" y="13658"/>
                    <a:pt x="16042" y="13938"/>
                  </a:cubicBezTo>
                  <a:cubicBezTo>
                    <a:pt x="15946" y="14244"/>
                    <a:pt x="15842" y="14554"/>
                    <a:pt x="15702" y="14843"/>
                  </a:cubicBezTo>
                  <a:cubicBezTo>
                    <a:pt x="15656" y="14941"/>
                    <a:pt x="15606" y="15037"/>
                    <a:pt x="15561" y="15137"/>
                  </a:cubicBezTo>
                  <a:cubicBezTo>
                    <a:pt x="15555" y="15102"/>
                    <a:pt x="15550" y="15068"/>
                    <a:pt x="15544" y="15033"/>
                  </a:cubicBezTo>
                  <a:cubicBezTo>
                    <a:pt x="15551" y="14948"/>
                    <a:pt x="15558" y="14864"/>
                    <a:pt x="15558" y="14778"/>
                  </a:cubicBezTo>
                  <a:cubicBezTo>
                    <a:pt x="15559" y="14585"/>
                    <a:pt x="15562" y="14392"/>
                    <a:pt x="15575" y="14199"/>
                  </a:cubicBezTo>
                  <a:cubicBezTo>
                    <a:pt x="15602" y="13822"/>
                    <a:pt x="15604" y="13447"/>
                    <a:pt x="15602" y="13069"/>
                  </a:cubicBezTo>
                  <a:cubicBezTo>
                    <a:pt x="15598" y="11541"/>
                    <a:pt x="15598" y="10013"/>
                    <a:pt x="15601" y="8484"/>
                  </a:cubicBezTo>
                  <a:lnTo>
                    <a:pt x="15602" y="8484"/>
                  </a:lnTo>
                  <a:cubicBezTo>
                    <a:pt x="15602" y="8252"/>
                    <a:pt x="15603" y="8021"/>
                    <a:pt x="15604" y="7789"/>
                  </a:cubicBezTo>
                  <a:close/>
                  <a:moveTo>
                    <a:pt x="10629" y="10545"/>
                  </a:moveTo>
                  <a:lnTo>
                    <a:pt x="10629" y="10545"/>
                  </a:lnTo>
                  <a:cubicBezTo>
                    <a:pt x="10675" y="10609"/>
                    <a:pt x="10718" y="10674"/>
                    <a:pt x="10760" y="10743"/>
                  </a:cubicBezTo>
                  <a:cubicBezTo>
                    <a:pt x="10848" y="10892"/>
                    <a:pt x="10967" y="11014"/>
                    <a:pt x="11081" y="11140"/>
                  </a:cubicBezTo>
                  <a:cubicBezTo>
                    <a:pt x="11204" y="11275"/>
                    <a:pt x="11296" y="11432"/>
                    <a:pt x="11410" y="11574"/>
                  </a:cubicBezTo>
                  <a:cubicBezTo>
                    <a:pt x="11537" y="11733"/>
                    <a:pt x="11665" y="11890"/>
                    <a:pt x="11784" y="12055"/>
                  </a:cubicBezTo>
                  <a:cubicBezTo>
                    <a:pt x="12007" y="12362"/>
                    <a:pt x="12258" y="12650"/>
                    <a:pt x="12454" y="12974"/>
                  </a:cubicBezTo>
                  <a:cubicBezTo>
                    <a:pt x="12549" y="13131"/>
                    <a:pt x="12634" y="13296"/>
                    <a:pt x="12728" y="13454"/>
                  </a:cubicBezTo>
                  <a:cubicBezTo>
                    <a:pt x="12823" y="13612"/>
                    <a:pt x="12935" y="13756"/>
                    <a:pt x="13044" y="13903"/>
                  </a:cubicBezTo>
                  <a:cubicBezTo>
                    <a:pt x="13156" y="14056"/>
                    <a:pt x="13252" y="14221"/>
                    <a:pt x="13360" y="14377"/>
                  </a:cubicBezTo>
                  <a:cubicBezTo>
                    <a:pt x="13474" y="14540"/>
                    <a:pt x="13580" y="14703"/>
                    <a:pt x="13671" y="14880"/>
                  </a:cubicBezTo>
                  <a:cubicBezTo>
                    <a:pt x="13759" y="15051"/>
                    <a:pt x="13844" y="15217"/>
                    <a:pt x="13953" y="15376"/>
                  </a:cubicBezTo>
                  <a:cubicBezTo>
                    <a:pt x="14054" y="15521"/>
                    <a:pt x="14097" y="15704"/>
                    <a:pt x="14171" y="15864"/>
                  </a:cubicBezTo>
                  <a:cubicBezTo>
                    <a:pt x="14243" y="16019"/>
                    <a:pt x="14312" y="16173"/>
                    <a:pt x="14341" y="16341"/>
                  </a:cubicBezTo>
                  <a:cubicBezTo>
                    <a:pt x="14202" y="16139"/>
                    <a:pt x="14025" y="15967"/>
                    <a:pt x="13883" y="15765"/>
                  </a:cubicBezTo>
                  <a:cubicBezTo>
                    <a:pt x="13726" y="15542"/>
                    <a:pt x="13593" y="15274"/>
                    <a:pt x="13391" y="15089"/>
                  </a:cubicBezTo>
                  <a:cubicBezTo>
                    <a:pt x="13303" y="15007"/>
                    <a:pt x="13201" y="14944"/>
                    <a:pt x="13109" y="14867"/>
                  </a:cubicBezTo>
                  <a:cubicBezTo>
                    <a:pt x="13002" y="14778"/>
                    <a:pt x="12907" y="14676"/>
                    <a:pt x="12808" y="14577"/>
                  </a:cubicBezTo>
                  <a:cubicBezTo>
                    <a:pt x="12614" y="14382"/>
                    <a:pt x="12404" y="14192"/>
                    <a:pt x="12263" y="13953"/>
                  </a:cubicBezTo>
                  <a:cubicBezTo>
                    <a:pt x="12199" y="13845"/>
                    <a:pt x="12160" y="13724"/>
                    <a:pt x="12096" y="13616"/>
                  </a:cubicBezTo>
                  <a:cubicBezTo>
                    <a:pt x="12026" y="13504"/>
                    <a:pt x="11938" y="13407"/>
                    <a:pt x="11865" y="13298"/>
                  </a:cubicBezTo>
                  <a:cubicBezTo>
                    <a:pt x="11718" y="13079"/>
                    <a:pt x="11564" y="12860"/>
                    <a:pt x="11449" y="12624"/>
                  </a:cubicBezTo>
                  <a:cubicBezTo>
                    <a:pt x="11321" y="12362"/>
                    <a:pt x="11220" y="12081"/>
                    <a:pt x="11113" y="11810"/>
                  </a:cubicBezTo>
                  <a:cubicBezTo>
                    <a:pt x="11013" y="11560"/>
                    <a:pt x="10864" y="11341"/>
                    <a:pt x="10776" y="11086"/>
                  </a:cubicBezTo>
                  <a:cubicBezTo>
                    <a:pt x="10714" y="10903"/>
                    <a:pt x="10662" y="10729"/>
                    <a:pt x="10629" y="10545"/>
                  </a:cubicBezTo>
                  <a:close/>
                  <a:moveTo>
                    <a:pt x="11348" y="3727"/>
                  </a:moveTo>
                  <a:cubicBezTo>
                    <a:pt x="11380" y="3781"/>
                    <a:pt x="11413" y="3834"/>
                    <a:pt x="11451" y="3884"/>
                  </a:cubicBezTo>
                  <a:cubicBezTo>
                    <a:pt x="11602" y="4081"/>
                    <a:pt x="11798" y="4228"/>
                    <a:pt x="11978" y="4394"/>
                  </a:cubicBezTo>
                  <a:cubicBezTo>
                    <a:pt x="12170" y="4571"/>
                    <a:pt x="12353" y="4702"/>
                    <a:pt x="12591" y="4811"/>
                  </a:cubicBezTo>
                  <a:cubicBezTo>
                    <a:pt x="12797" y="4906"/>
                    <a:pt x="13080" y="4996"/>
                    <a:pt x="13221" y="5181"/>
                  </a:cubicBezTo>
                  <a:cubicBezTo>
                    <a:pt x="13296" y="5282"/>
                    <a:pt x="13382" y="5333"/>
                    <a:pt x="13477" y="5414"/>
                  </a:cubicBezTo>
                  <a:cubicBezTo>
                    <a:pt x="13583" y="5506"/>
                    <a:pt x="13679" y="5613"/>
                    <a:pt x="13781" y="5710"/>
                  </a:cubicBezTo>
                  <a:cubicBezTo>
                    <a:pt x="13976" y="5895"/>
                    <a:pt x="14196" y="6051"/>
                    <a:pt x="14387" y="6241"/>
                  </a:cubicBezTo>
                  <a:cubicBezTo>
                    <a:pt x="14478" y="6331"/>
                    <a:pt x="14566" y="6425"/>
                    <a:pt x="14649" y="6522"/>
                  </a:cubicBezTo>
                  <a:cubicBezTo>
                    <a:pt x="14646" y="6669"/>
                    <a:pt x="14641" y="6816"/>
                    <a:pt x="14652" y="6960"/>
                  </a:cubicBezTo>
                  <a:cubicBezTo>
                    <a:pt x="14664" y="7110"/>
                    <a:pt x="14703" y="7254"/>
                    <a:pt x="14727" y="7401"/>
                  </a:cubicBezTo>
                  <a:cubicBezTo>
                    <a:pt x="14753" y="7559"/>
                    <a:pt x="14742" y="7722"/>
                    <a:pt x="14738" y="7883"/>
                  </a:cubicBezTo>
                  <a:cubicBezTo>
                    <a:pt x="14733" y="8032"/>
                    <a:pt x="14743" y="8181"/>
                    <a:pt x="14769" y="8328"/>
                  </a:cubicBezTo>
                  <a:cubicBezTo>
                    <a:pt x="14795" y="8480"/>
                    <a:pt x="14836" y="8637"/>
                    <a:pt x="14835" y="8791"/>
                  </a:cubicBezTo>
                  <a:cubicBezTo>
                    <a:pt x="14832" y="8938"/>
                    <a:pt x="14822" y="9070"/>
                    <a:pt x="14844" y="9216"/>
                  </a:cubicBezTo>
                  <a:cubicBezTo>
                    <a:pt x="14867" y="9370"/>
                    <a:pt x="14875" y="9526"/>
                    <a:pt x="14869" y="9682"/>
                  </a:cubicBezTo>
                  <a:cubicBezTo>
                    <a:pt x="14856" y="9989"/>
                    <a:pt x="14941" y="10271"/>
                    <a:pt x="14987" y="10572"/>
                  </a:cubicBezTo>
                  <a:cubicBezTo>
                    <a:pt x="15032" y="10873"/>
                    <a:pt x="15037" y="11184"/>
                    <a:pt x="15076" y="11487"/>
                  </a:cubicBezTo>
                  <a:cubicBezTo>
                    <a:pt x="15093" y="11624"/>
                    <a:pt x="15101" y="11762"/>
                    <a:pt x="15124" y="11898"/>
                  </a:cubicBezTo>
                  <a:cubicBezTo>
                    <a:pt x="15148" y="12050"/>
                    <a:pt x="15132" y="12203"/>
                    <a:pt x="15151" y="12356"/>
                  </a:cubicBezTo>
                  <a:cubicBezTo>
                    <a:pt x="15171" y="12508"/>
                    <a:pt x="15185" y="12658"/>
                    <a:pt x="15189" y="12813"/>
                  </a:cubicBezTo>
                  <a:cubicBezTo>
                    <a:pt x="15194" y="12968"/>
                    <a:pt x="15229" y="13115"/>
                    <a:pt x="15236" y="13268"/>
                  </a:cubicBezTo>
                  <a:cubicBezTo>
                    <a:pt x="15243" y="13418"/>
                    <a:pt x="15228" y="13567"/>
                    <a:pt x="15238" y="13717"/>
                  </a:cubicBezTo>
                  <a:cubicBezTo>
                    <a:pt x="15248" y="13867"/>
                    <a:pt x="15280" y="14013"/>
                    <a:pt x="15287" y="14162"/>
                  </a:cubicBezTo>
                  <a:cubicBezTo>
                    <a:pt x="15300" y="14448"/>
                    <a:pt x="15241" y="14741"/>
                    <a:pt x="15300" y="15024"/>
                  </a:cubicBezTo>
                  <a:cubicBezTo>
                    <a:pt x="15302" y="15033"/>
                    <a:pt x="15303" y="15041"/>
                    <a:pt x="15304" y="15050"/>
                  </a:cubicBezTo>
                  <a:cubicBezTo>
                    <a:pt x="15291" y="15201"/>
                    <a:pt x="15269" y="15351"/>
                    <a:pt x="15265" y="15504"/>
                  </a:cubicBezTo>
                  <a:cubicBezTo>
                    <a:pt x="15259" y="15719"/>
                    <a:pt x="15238" y="15938"/>
                    <a:pt x="15213" y="16156"/>
                  </a:cubicBezTo>
                  <a:cubicBezTo>
                    <a:pt x="15160" y="16312"/>
                    <a:pt x="15110" y="16469"/>
                    <a:pt x="15058" y="16625"/>
                  </a:cubicBezTo>
                  <a:cubicBezTo>
                    <a:pt x="15022" y="16699"/>
                    <a:pt x="14985" y="16774"/>
                    <a:pt x="14954" y="16850"/>
                  </a:cubicBezTo>
                  <a:cubicBezTo>
                    <a:pt x="14919" y="16934"/>
                    <a:pt x="14891" y="17020"/>
                    <a:pt x="14861" y="17106"/>
                  </a:cubicBezTo>
                  <a:lnTo>
                    <a:pt x="14860" y="17106"/>
                  </a:lnTo>
                  <a:cubicBezTo>
                    <a:pt x="14841" y="17079"/>
                    <a:pt x="14820" y="17055"/>
                    <a:pt x="14799" y="17030"/>
                  </a:cubicBezTo>
                  <a:cubicBezTo>
                    <a:pt x="14795" y="16993"/>
                    <a:pt x="14787" y="16955"/>
                    <a:pt x="14778" y="16918"/>
                  </a:cubicBezTo>
                  <a:cubicBezTo>
                    <a:pt x="14752" y="16826"/>
                    <a:pt x="14714" y="16737"/>
                    <a:pt x="14686" y="16645"/>
                  </a:cubicBezTo>
                  <a:cubicBezTo>
                    <a:pt x="14629" y="16459"/>
                    <a:pt x="14632" y="16265"/>
                    <a:pt x="14568" y="16082"/>
                  </a:cubicBezTo>
                  <a:cubicBezTo>
                    <a:pt x="14507" y="15902"/>
                    <a:pt x="14409" y="15738"/>
                    <a:pt x="14344" y="15560"/>
                  </a:cubicBezTo>
                  <a:cubicBezTo>
                    <a:pt x="14314" y="15479"/>
                    <a:pt x="14293" y="15397"/>
                    <a:pt x="14251" y="15320"/>
                  </a:cubicBezTo>
                  <a:cubicBezTo>
                    <a:pt x="14209" y="15242"/>
                    <a:pt x="14148" y="15173"/>
                    <a:pt x="14101" y="15098"/>
                  </a:cubicBezTo>
                  <a:cubicBezTo>
                    <a:pt x="13992" y="14922"/>
                    <a:pt x="13912" y="14728"/>
                    <a:pt x="13807" y="14550"/>
                  </a:cubicBezTo>
                  <a:cubicBezTo>
                    <a:pt x="13605" y="14212"/>
                    <a:pt x="13369" y="13888"/>
                    <a:pt x="13134" y="13572"/>
                  </a:cubicBezTo>
                  <a:cubicBezTo>
                    <a:pt x="12905" y="13264"/>
                    <a:pt x="12750" y="12910"/>
                    <a:pt x="12527" y="12598"/>
                  </a:cubicBezTo>
                  <a:cubicBezTo>
                    <a:pt x="12413" y="12438"/>
                    <a:pt x="12284" y="12288"/>
                    <a:pt x="12166" y="12129"/>
                  </a:cubicBezTo>
                  <a:cubicBezTo>
                    <a:pt x="12048" y="11971"/>
                    <a:pt x="11934" y="11808"/>
                    <a:pt x="11813" y="11653"/>
                  </a:cubicBezTo>
                  <a:cubicBezTo>
                    <a:pt x="11688" y="11494"/>
                    <a:pt x="11557" y="11344"/>
                    <a:pt x="11443" y="11177"/>
                  </a:cubicBezTo>
                  <a:cubicBezTo>
                    <a:pt x="11342" y="11029"/>
                    <a:pt x="11212" y="10907"/>
                    <a:pt x="11096" y="10771"/>
                  </a:cubicBezTo>
                  <a:cubicBezTo>
                    <a:pt x="10980" y="10636"/>
                    <a:pt x="10915" y="10470"/>
                    <a:pt x="10801" y="10332"/>
                  </a:cubicBezTo>
                  <a:cubicBezTo>
                    <a:pt x="10727" y="10242"/>
                    <a:pt x="10659" y="10149"/>
                    <a:pt x="10591" y="10055"/>
                  </a:cubicBezTo>
                  <a:cubicBezTo>
                    <a:pt x="10589" y="9869"/>
                    <a:pt x="10594" y="9683"/>
                    <a:pt x="10596" y="9496"/>
                  </a:cubicBezTo>
                  <a:cubicBezTo>
                    <a:pt x="10598" y="9209"/>
                    <a:pt x="10592" y="8922"/>
                    <a:pt x="10598" y="8635"/>
                  </a:cubicBezTo>
                  <a:cubicBezTo>
                    <a:pt x="10604" y="8352"/>
                    <a:pt x="10635" y="8068"/>
                    <a:pt x="10647" y="7785"/>
                  </a:cubicBezTo>
                  <a:cubicBezTo>
                    <a:pt x="10674" y="7206"/>
                    <a:pt x="10830" y="6639"/>
                    <a:pt x="10908" y="6066"/>
                  </a:cubicBezTo>
                  <a:cubicBezTo>
                    <a:pt x="10947" y="5782"/>
                    <a:pt x="10990" y="5500"/>
                    <a:pt x="11048" y="5218"/>
                  </a:cubicBezTo>
                  <a:cubicBezTo>
                    <a:pt x="11105" y="4936"/>
                    <a:pt x="11138" y="4656"/>
                    <a:pt x="11179" y="4373"/>
                  </a:cubicBezTo>
                  <a:cubicBezTo>
                    <a:pt x="11208" y="4172"/>
                    <a:pt x="11256" y="3975"/>
                    <a:pt x="11325" y="3784"/>
                  </a:cubicBezTo>
                  <a:cubicBezTo>
                    <a:pt x="11332" y="3766"/>
                    <a:pt x="11340" y="3746"/>
                    <a:pt x="11348" y="3727"/>
                  </a:cubicBezTo>
                  <a:close/>
                  <a:moveTo>
                    <a:pt x="7662" y="6621"/>
                  </a:moveTo>
                  <a:lnTo>
                    <a:pt x="7662" y="6621"/>
                  </a:lnTo>
                  <a:cubicBezTo>
                    <a:pt x="7681" y="6643"/>
                    <a:pt x="7700" y="6666"/>
                    <a:pt x="7719" y="6687"/>
                  </a:cubicBezTo>
                  <a:cubicBezTo>
                    <a:pt x="7964" y="6963"/>
                    <a:pt x="8190" y="7253"/>
                    <a:pt x="8430" y="7533"/>
                  </a:cubicBezTo>
                  <a:cubicBezTo>
                    <a:pt x="8685" y="7829"/>
                    <a:pt x="8888" y="8163"/>
                    <a:pt x="9118" y="8478"/>
                  </a:cubicBezTo>
                  <a:cubicBezTo>
                    <a:pt x="9343" y="8786"/>
                    <a:pt x="9528" y="9113"/>
                    <a:pt x="9786" y="9396"/>
                  </a:cubicBezTo>
                  <a:cubicBezTo>
                    <a:pt x="9847" y="9463"/>
                    <a:pt x="9887" y="9540"/>
                    <a:pt x="9936" y="9615"/>
                  </a:cubicBezTo>
                  <a:cubicBezTo>
                    <a:pt x="9986" y="9693"/>
                    <a:pt x="10051" y="9760"/>
                    <a:pt x="10111" y="9832"/>
                  </a:cubicBezTo>
                  <a:cubicBezTo>
                    <a:pt x="10186" y="9924"/>
                    <a:pt x="10254" y="10020"/>
                    <a:pt x="10323" y="10117"/>
                  </a:cubicBezTo>
                  <a:cubicBezTo>
                    <a:pt x="10338" y="10657"/>
                    <a:pt x="10472" y="11186"/>
                    <a:pt x="10749" y="11655"/>
                  </a:cubicBezTo>
                  <a:cubicBezTo>
                    <a:pt x="10901" y="11913"/>
                    <a:pt x="11002" y="12213"/>
                    <a:pt x="11114" y="12490"/>
                  </a:cubicBezTo>
                  <a:cubicBezTo>
                    <a:pt x="11216" y="12740"/>
                    <a:pt x="11343" y="12979"/>
                    <a:pt x="11492" y="13205"/>
                  </a:cubicBezTo>
                  <a:cubicBezTo>
                    <a:pt x="11638" y="13430"/>
                    <a:pt x="11823" y="13645"/>
                    <a:pt x="11934" y="13889"/>
                  </a:cubicBezTo>
                  <a:cubicBezTo>
                    <a:pt x="12050" y="14146"/>
                    <a:pt x="12209" y="14363"/>
                    <a:pt x="12400" y="14572"/>
                  </a:cubicBezTo>
                  <a:cubicBezTo>
                    <a:pt x="12583" y="14771"/>
                    <a:pt x="12766" y="14983"/>
                    <a:pt x="12977" y="15151"/>
                  </a:cubicBezTo>
                  <a:cubicBezTo>
                    <a:pt x="13077" y="15231"/>
                    <a:pt x="13179" y="15305"/>
                    <a:pt x="13255" y="15410"/>
                  </a:cubicBezTo>
                  <a:cubicBezTo>
                    <a:pt x="13345" y="15533"/>
                    <a:pt x="13422" y="15664"/>
                    <a:pt x="13503" y="15793"/>
                  </a:cubicBezTo>
                  <a:cubicBezTo>
                    <a:pt x="13656" y="16033"/>
                    <a:pt x="13841" y="16242"/>
                    <a:pt x="14006" y="16474"/>
                  </a:cubicBezTo>
                  <a:cubicBezTo>
                    <a:pt x="14158" y="16688"/>
                    <a:pt x="14267" y="16932"/>
                    <a:pt x="14428" y="17139"/>
                  </a:cubicBezTo>
                  <a:cubicBezTo>
                    <a:pt x="14450" y="17169"/>
                    <a:pt x="14474" y="17196"/>
                    <a:pt x="14497" y="17223"/>
                  </a:cubicBezTo>
                  <a:cubicBezTo>
                    <a:pt x="14479" y="17221"/>
                    <a:pt x="14462" y="17217"/>
                    <a:pt x="14444" y="17209"/>
                  </a:cubicBezTo>
                  <a:lnTo>
                    <a:pt x="14445" y="17209"/>
                  </a:lnTo>
                  <a:cubicBezTo>
                    <a:pt x="14386" y="17183"/>
                    <a:pt x="14334" y="17137"/>
                    <a:pt x="14282" y="17099"/>
                  </a:cubicBezTo>
                  <a:cubicBezTo>
                    <a:pt x="14213" y="17050"/>
                    <a:pt x="14144" y="17003"/>
                    <a:pt x="14064" y="16973"/>
                  </a:cubicBezTo>
                  <a:cubicBezTo>
                    <a:pt x="13985" y="16943"/>
                    <a:pt x="13904" y="16935"/>
                    <a:pt x="13829" y="16891"/>
                  </a:cubicBezTo>
                  <a:cubicBezTo>
                    <a:pt x="13712" y="16823"/>
                    <a:pt x="13612" y="16733"/>
                    <a:pt x="13503" y="16654"/>
                  </a:cubicBezTo>
                  <a:cubicBezTo>
                    <a:pt x="13381" y="16565"/>
                    <a:pt x="13240" y="16526"/>
                    <a:pt x="13114" y="16446"/>
                  </a:cubicBezTo>
                  <a:cubicBezTo>
                    <a:pt x="12832" y="16264"/>
                    <a:pt x="12607" y="16044"/>
                    <a:pt x="12370" y="15811"/>
                  </a:cubicBezTo>
                  <a:cubicBezTo>
                    <a:pt x="11873" y="15322"/>
                    <a:pt x="11368" y="14835"/>
                    <a:pt x="10949" y="14278"/>
                  </a:cubicBezTo>
                  <a:cubicBezTo>
                    <a:pt x="10859" y="14158"/>
                    <a:pt x="10779" y="14043"/>
                    <a:pt x="10710" y="13908"/>
                  </a:cubicBezTo>
                  <a:cubicBezTo>
                    <a:pt x="10635" y="13760"/>
                    <a:pt x="10539" y="13626"/>
                    <a:pt x="10460" y="13480"/>
                  </a:cubicBezTo>
                  <a:cubicBezTo>
                    <a:pt x="10303" y="13192"/>
                    <a:pt x="10130" y="12915"/>
                    <a:pt x="9976" y="12625"/>
                  </a:cubicBezTo>
                  <a:cubicBezTo>
                    <a:pt x="9900" y="12484"/>
                    <a:pt x="9802" y="12361"/>
                    <a:pt x="9709" y="12231"/>
                  </a:cubicBezTo>
                  <a:cubicBezTo>
                    <a:pt x="9601" y="12080"/>
                    <a:pt x="9518" y="11915"/>
                    <a:pt x="9447" y="11744"/>
                  </a:cubicBezTo>
                  <a:cubicBezTo>
                    <a:pt x="9313" y="11427"/>
                    <a:pt x="9172" y="11113"/>
                    <a:pt x="9045" y="10795"/>
                  </a:cubicBezTo>
                  <a:cubicBezTo>
                    <a:pt x="8917" y="10473"/>
                    <a:pt x="8780" y="10162"/>
                    <a:pt x="8632" y="9849"/>
                  </a:cubicBezTo>
                  <a:cubicBezTo>
                    <a:pt x="8558" y="9694"/>
                    <a:pt x="8517" y="9529"/>
                    <a:pt x="8452" y="9370"/>
                  </a:cubicBezTo>
                  <a:cubicBezTo>
                    <a:pt x="8390" y="9218"/>
                    <a:pt x="8330" y="9071"/>
                    <a:pt x="8295" y="8909"/>
                  </a:cubicBezTo>
                  <a:cubicBezTo>
                    <a:pt x="8263" y="8754"/>
                    <a:pt x="8185" y="8618"/>
                    <a:pt x="8142" y="8466"/>
                  </a:cubicBezTo>
                  <a:cubicBezTo>
                    <a:pt x="8092" y="8288"/>
                    <a:pt x="8034" y="8112"/>
                    <a:pt x="7997" y="7930"/>
                  </a:cubicBezTo>
                  <a:cubicBezTo>
                    <a:pt x="7933" y="7612"/>
                    <a:pt x="7893" y="7288"/>
                    <a:pt x="7788" y="6980"/>
                  </a:cubicBezTo>
                  <a:cubicBezTo>
                    <a:pt x="7747" y="6860"/>
                    <a:pt x="7704" y="6740"/>
                    <a:pt x="7662" y="6621"/>
                  </a:cubicBezTo>
                  <a:close/>
                  <a:moveTo>
                    <a:pt x="21256" y="10665"/>
                  </a:moveTo>
                  <a:cubicBezTo>
                    <a:pt x="21255" y="10781"/>
                    <a:pt x="21256" y="10897"/>
                    <a:pt x="21256" y="11015"/>
                  </a:cubicBezTo>
                  <a:cubicBezTo>
                    <a:pt x="21256" y="11172"/>
                    <a:pt x="21263" y="11330"/>
                    <a:pt x="21246" y="11487"/>
                  </a:cubicBezTo>
                  <a:cubicBezTo>
                    <a:pt x="21231" y="11636"/>
                    <a:pt x="21203" y="11783"/>
                    <a:pt x="21202" y="11934"/>
                  </a:cubicBezTo>
                  <a:cubicBezTo>
                    <a:pt x="21201" y="12080"/>
                    <a:pt x="21175" y="12220"/>
                    <a:pt x="21153" y="12364"/>
                  </a:cubicBezTo>
                  <a:cubicBezTo>
                    <a:pt x="21142" y="12438"/>
                    <a:pt x="21129" y="12512"/>
                    <a:pt x="21121" y="12586"/>
                  </a:cubicBezTo>
                  <a:cubicBezTo>
                    <a:pt x="21113" y="12658"/>
                    <a:pt x="21120" y="12729"/>
                    <a:pt x="21116" y="12800"/>
                  </a:cubicBezTo>
                  <a:cubicBezTo>
                    <a:pt x="21110" y="12952"/>
                    <a:pt x="21063" y="13109"/>
                    <a:pt x="21038" y="13259"/>
                  </a:cubicBezTo>
                  <a:cubicBezTo>
                    <a:pt x="21011" y="13415"/>
                    <a:pt x="20985" y="13572"/>
                    <a:pt x="20962" y="13728"/>
                  </a:cubicBezTo>
                  <a:cubicBezTo>
                    <a:pt x="20917" y="14040"/>
                    <a:pt x="20879" y="14352"/>
                    <a:pt x="20845" y="14664"/>
                  </a:cubicBezTo>
                  <a:cubicBezTo>
                    <a:pt x="20811" y="14974"/>
                    <a:pt x="20784" y="15285"/>
                    <a:pt x="20760" y="15596"/>
                  </a:cubicBezTo>
                  <a:cubicBezTo>
                    <a:pt x="20749" y="15750"/>
                    <a:pt x="20729" y="15903"/>
                    <a:pt x="20715" y="16058"/>
                  </a:cubicBezTo>
                  <a:cubicBezTo>
                    <a:pt x="20700" y="16215"/>
                    <a:pt x="20705" y="16372"/>
                    <a:pt x="20697" y="16529"/>
                  </a:cubicBezTo>
                  <a:cubicBezTo>
                    <a:pt x="20682" y="16842"/>
                    <a:pt x="20609" y="17157"/>
                    <a:pt x="20554" y="17465"/>
                  </a:cubicBezTo>
                  <a:cubicBezTo>
                    <a:pt x="20498" y="17772"/>
                    <a:pt x="20434" y="18078"/>
                    <a:pt x="20355" y="18381"/>
                  </a:cubicBezTo>
                  <a:cubicBezTo>
                    <a:pt x="20317" y="18526"/>
                    <a:pt x="20279" y="18672"/>
                    <a:pt x="20230" y="18814"/>
                  </a:cubicBezTo>
                  <a:cubicBezTo>
                    <a:pt x="20185" y="18944"/>
                    <a:pt x="20157" y="19081"/>
                    <a:pt x="20107" y="19208"/>
                  </a:cubicBezTo>
                  <a:cubicBezTo>
                    <a:pt x="20057" y="19335"/>
                    <a:pt x="19976" y="19453"/>
                    <a:pt x="19900" y="19566"/>
                  </a:cubicBezTo>
                  <a:cubicBezTo>
                    <a:pt x="19818" y="19689"/>
                    <a:pt x="19734" y="19809"/>
                    <a:pt x="19656" y="19934"/>
                  </a:cubicBezTo>
                  <a:cubicBezTo>
                    <a:pt x="19493" y="20192"/>
                    <a:pt x="19302" y="20423"/>
                    <a:pt x="19127" y="20669"/>
                  </a:cubicBezTo>
                  <a:cubicBezTo>
                    <a:pt x="19044" y="20788"/>
                    <a:pt x="18944" y="20893"/>
                    <a:pt x="18865" y="21013"/>
                  </a:cubicBezTo>
                  <a:cubicBezTo>
                    <a:pt x="18785" y="21134"/>
                    <a:pt x="18698" y="21246"/>
                    <a:pt x="18606" y="21359"/>
                  </a:cubicBezTo>
                  <a:cubicBezTo>
                    <a:pt x="18412" y="21599"/>
                    <a:pt x="18223" y="21845"/>
                    <a:pt x="18018" y="22076"/>
                  </a:cubicBezTo>
                  <a:cubicBezTo>
                    <a:pt x="17816" y="22301"/>
                    <a:pt x="17591" y="22495"/>
                    <a:pt x="17365" y="22694"/>
                  </a:cubicBezTo>
                  <a:cubicBezTo>
                    <a:pt x="17158" y="22876"/>
                    <a:pt x="16987" y="23097"/>
                    <a:pt x="16800" y="23299"/>
                  </a:cubicBezTo>
                  <a:lnTo>
                    <a:pt x="16792" y="23308"/>
                  </a:lnTo>
                  <a:cubicBezTo>
                    <a:pt x="16822" y="23230"/>
                    <a:pt x="16852" y="23154"/>
                    <a:pt x="16879" y="23075"/>
                  </a:cubicBezTo>
                  <a:cubicBezTo>
                    <a:pt x="16903" y="23010"/>
                    <a:pt x="16925" y="22944"/>
                    <a:pt x="16962" y="22885"/>
                  </a:cubicBezTo>
                  <a:cubicBezTo>
                    <a:pt x="16994" y="22830"/>
                    <a:pt x="17036" y="22783"/>
                    <a:pt x="17063" y="22725"/>
                  </a:cubicBezTo>
                  <a:cubicBezTo>
                    <a:pt x="17093" y="22664"/>
                    <a:pt x="17101" y="22601"/>
                    <a:pt x="17112" y="22535"/>
                  </a:cubicBezTo>
                  <a:cubicBezTo>
                    <a:pt x="17124" y="22465"/>
                    <a:pt x="17142" y="22396"/>
                    <a:pt x="17165" y="22329"/>
                  </a:cubicBezTo>
                  <a:cubicBezTo>
                    <a:pt x="17209" y="22194"/>
                    <a:pt x="17261" y="22060"/>
                    <a:pt x="17320" y="21930"/>
                  </a:cubicBezTo>
                  <a:cubicBezTo>
                    <a:pt x="17379" y="21799"/>
                    <a:pt x="17442" y="21673"/>
                    <a:pt x="17512" y="21549"/>
                  </a:cubicBezTo>
                  <a:cubicBezTo>
                    <a:pt x="17582" y="21422"/>
                    <a:pt x="17626" y="21287"/>
                    <a:pt x="17679" y="21151"/>
                  </a:cubicBezTo>
                  <a:cubicBezTo>
                    <a:pt x="17789" y="20874"/>
                    <a:pt x="17902" y="20596"/>
                    <a:pt x="17999" y="20313"/>
                  </a:cubicBezTo>
                  <a:cubicBezTo>
                    <a:pt x="18100" y="20024"/>
                    <a:pt x="18149" y="19725"/>
                    <a:pt x="18222" y="19429"/>
                  </a:cubicBezTo>
                  <a:cubicBezTo>
                    <a:pt x="18293" y="19135"/>
                    <a:pt x="18413" y="18857"/>
                    <a:pt x="18497" y="18566"/>
                  </a:cubicBezTo>
                  <a:cubicBezTo>
                    <a:pt x="18576" y="18287"/>
                    <a:pt x="18642" y="18011"/>
                    <a:pt x="18755" y="17741"/>
                  </a:cubicBezTo>
                  <a:cubicBezTo>
                    <a:pt x="18867" y="17471"/>
                    <a:pt x="18904" y="17171"/>
                    <a:pt x="18971" y="16889"/>
                  </a:cubicBezTo>
                  <a:cubicBezTo>
                    <a:pt x="19042" y="16595"/>
                    <a:pt x="19124" y="16307"/>
                    <a:pt x="19206" y="16017"/>
                  </a:cubicBezTo>
                  <a:cubicBezTo>
                    <a:pt x="19288" y="15726"/>
                    <a:pt x="19353" y="15428"/>
                    <a:pt x="19439" y="15138"/>
                  </a:cubicBezTo>
                  <a:cubicBezTo>
                    <a:pt x="19524" y="14854"/>
                    <a:pt x="19641" y="14580"/>
                    <a:pt x="19707" y="14291"/>
                  </a:cubicBezTo>
                  <a:cubicBezTo>
                    <a:pt x="19772" y="14006"/>
                    <a:pt x="19876" y="13735"/>
                    <a:pt x="19971" y="13459"/>
                  </a:cubicBezTo>
                  <a:cubicBezTo>
                    <a:pt x="20054" y="13219"/>
                    <a:pt x="20235" y="13030"/>
                    <a:pt x="20336" y="12798"/>
                  </a:cubicBezTo>
                  <a:cubicBezTo>
                    <a:pt x="20359" y="12746"/>
                    <a:pt x="20377" y="12691"/>
                    <a:pt x="20407" y="12642"/>
                  </a:cubicBezTo>
                  <a:cubicBezTo>
                    <a:pt x="20439" y="12589"/>
                    <a:pt x="20480" y="12543"/>
                    <a:pt x="20516" y="12493"/>
                  </a:cubicBezTo>
                  <a:cubicBezTo>
                    <a:pt x="20595" y="12382"/>
                    <a:pt x="20647" y="12256"/>
                    <a:pt x="20707" y="12134"/>
                  </a:cubicBezTo>
                  <a:cubicBezTo>
                    <a:pt x="20768" y="12009"/>
                    <a:pt x="20835" y="11891"/>
                    <a:pt x="20875" y="11756"/>
                  </a:cubicBezTo>
                  <a:cubicBezTo>
                    <a:pt x="20914" y="11625"/>
                    <a:pt x="20933" y="11491"/>
                    <a:pt x="20954" y="11357"/>
                  </a:cubicBezTo>
                  <a:cubicBezTo>
                    <a:pt x="20976" y="11220"/>
                    <a:pt x="21021" y="11088"/>
                    <a:pt x="21085" y="10964"/>
                  </a:cubicBezTo>
                  <a:cubicBezTo>
                    <a:pt x="21136" y="10861"/>
                    <a:pt x="21199" y="10765"/>
                    <a:pt x="21256" y="10665"/>
                  </a:cubicBezTo>
                  <a:close/>
                  <a:moveTo>
                    <a:pt x="21117" y="10322"/>
                  </a:moveTo>
                  <a:lnTo>
                    <a:pt x="21117" y="10322"/>
                  </a:lnTo>
                  <a:cubicBezTo>
                    <a:pt x="21105" y="10362"/>
                    <a:pt x="21090" y="10399"/>
                    <a:pt x="21074" y="10437"/>
                  </a:cubicBezTo>
                  <a:cubicBezTo>
                    <a:pt x="20960" y="10689"/>
                    <a:pt x="20797" y="10909"/>
                    <a:pt x="20733" y="11182"/>
                  </a:cubicBezTo>
                  <a:cubicBezTo>
                    <a:pt x="20702" y="11311"/>
                    <a:pt x="20697" y="11444"/>
                    <a:pt x="20670" y="11574"/>
                  </a:cubicBezTo>
                  <a:cubicBezTo>
                    <a:pt x="20644" y="11702"/>
                    <a:pt x="20600" y="11826"/>
                    <a:pt x="20540" y="11941"/>
                  </a:cubicBezTo>
                  <a:cubicBezTo>
                    <a:pt x="20478" y="12062"/>
                    <a:pt x="20430" y="12191"/>
                    <a:pt x="20362" y="12309"/>
                  </a:cubicBezTo>
                  <a:cubicBezTo>
                    <a:pt x="20303" y="12409"/>
                    <a:pt x="20223" y="12494"/>
                    <a:pt x="20175" y="12602"/>
                  </a:cubicBezTo>
                  <a:cubicBezTo>
                    <a:pt x="20123" y="12719"/>
                    <a:pt x="20075" y="12833"/>
                    <a:pt x="20007" y="12944"/>
                  </a:cubicBezTo>
                  <a:cubicBezTo>
                    <a:pt x="19944" y="13047"/>
                    <a:pt x="19876" y="13148"/>
                    <a:pt x="19828" y="13260"/>
                  </a:cubicBezTo>
                  <a:cubicBezTo>
                    <a:pt x="19775" y="13383"/>
                    <a:pt x="19742" y="13513"/>
                    <a:pt x="19701" y="13640"/>
                  </a:cubicBezTo>
                  <a:cubicBezTo>
                    <a:pt x="19657" y="13778"/>
                    <a:pt x="19607" y="13914"/>
                    <a:pt x="19570" y="14054"/>
                  </a:cubicBezTo>
                  <a:cubicBezTo>
                    <a:pt x="19533" y="14193"/>
                    <a:pt x="19508" y="14333"/>
                    <a:pt x="19467" y="14470"/>
                  </a:cubicBezTo>
                  <a:cubicBezTo>
                    <a:pt x="19424" y="14612"/>
                    <a:pt x="19375" y="14751"/>
                    <a:pt x="19328" y="14892"/>
                  </a:cubicBezTo>
                  <a:cubicBezTo>
                    <a:pt x="19237" y="15168"/>
                    <a:pt x="19175" y="15453"/>
                    <a:pt x="19101" y="15736"/>
                  </a:cubicBezTo>
                  <a:cubicBezTo>
                    <a:pt x="19027" y="16023"/>
                    <a:pt x="18937" y="16305"/>
                    <a:pt x="18864" y="16593"/>
                  </a:cubicBezTo>
                  <a:cubicBezTo>
                    <a:pt x="18791" y="16880"/>
                    <a:pt x="18728" y="17170"/>
                    <a:pt x="18661" y="17459"/>
                  </a:cubicBezTo>
                  <a:cubicBezTo>
                    <a:pt x="18632" y="17589"/>
                    <a:pt x="18577" y="17706"/>
                    <a:pt x="18527" y="17829"/>
                  </a:cubicBezTo>
                  <a:cubicBezTo>
                    <a:pt x="18475" y="17960"/>
                    <a:pt x="18438" y="18096"/>
                    <a:pt x="18402" y="18232"/>
                  </a:cubicBezTo>
                  <a:cubicBezTo>
                    <a:pt x="18328" y="18518"/>
                    <a:pt x="18234" y="18795"/>
                    <a:pt x="18139" y="19076"/>
                  </a:cubicBezTo>
                  <a:cubicBezTo>
                    <a:pt x="18045" y="19361"/>
                    <a:pt x="17993" y="19653"/>
                    <a:pt x="17916" y="19943"/>
                  </a:cubicBezTo>
                  <a:cubicBezTo>
                    <a:pt x="17841" y="20227"/>
                    <a:pt x="17726" y="20502"/>
                    <a:pt x="17616" y="20774"/>
                  </a:cubicBezTo>
                  <a:cubicBezTo>
                    <a:pt x="17561" y="20910"/>
                    <a:pt x="17502" y="21045"/>
                    <a:pt x="17450" y="21181"/>
                  </a:cubicBezTo>
                  <a:cubicBezTo>
                    <a:pt x="17397" y="21317"/>
                    <a:pt x="17333" y="21435"/>
                    <a:pt x="17261" y="21562"/>
                  </a:cubicBezTo>
                  <a:cubicBezTo>
                    <a:pt x="17126" y="21804"/>
                    <a:pt x="17016" y="22060"/>
                    <a:pt x="16934" y="22325"/>
                  </a:cubicBezTo>
                  <a:cubicBezTo>
                    <a:pt x="16895" y="22451"/>
                    <a:pt x="16895" y="22585"/>
                    <a:pt x="16816" y="22695"/>
                  </a:cubicBezTo>
                  <a:cubicBezTo>
                    <a:pt x="16737" y="22805"/>
                    <a:pt x="16690" y="22926"/>
                    <a:pt x="16644" y="23054"/>
                  </a:cubicBezTo>
                  <a:cubicBezTo>
                    <a:pt x="16596" y="23187"/>
                    <a:pt x="16542" y="23318"/>
                    <a:pt x="16487" y="23449"/>
                  </a:cubicBezTo>
                  <a:cubicBezTo>
                    <a:pt x="16431" y="23585"/>
                    <a:pt x="16363" y="23708"/>
                    <a:pt x="16296" y="23837"/>
                  </a:cubicBezTo>
                  <a:cubicBezTo>
                    <a:pt x="16252" y="23922"/>
                    <a:pt x="16219" y="24011"/>
                    <a:pt x="16183" y="24099"/>
                  </a:cubicBezTo>
                  <a:cubicBezTo>
                    <a:pt x="16135" y="24178"/>
                    <a:pt x="16087" y="24255"/>
                    <a:pt x="16042" y="24335"/>
                  </a:cubicBezTo>
                  <a:cubicBezTo>
                    <a:pt x="15978" y="24449"/>
                    <a:pt x="15922" y="24573"/>
                    <a:pt x="15837" y="24673"/>
                  </a:cubicBezTo>
                  <a:cubicBezTo>
                    <a:pt x="15756" y="24770"/>
                    <a:pt x="15670" y="24857"/>
                    <a:pt x="15624" y="24977"/>
                  </a:cubicBezTo>
                  <a:cubicBezTo>
                    <a:pt x="15612" y="25011"/>
                    <a:pt x="15603" y="25044"/>
                    <a:pt x="15596" y="25079"/>
                  </a:cubicBezTo>
                  <a:cubicBezTo>
                    <a:pt x="15592" y="25081"/>
                    <a:pt x="15590" y="25084"/>
                    <a:pt x="15587" y="25086"/>
                  </a:cubicBezTo>
                  <a:cubicBezTo>
                    <a:pt x="15583" y="25053"/>
                    <a:pt x="15579" y="25021"/>
                    <a:pt x="15573" y="24989"/>
                  </a:cubicBezTo>
                  <a:cubicBezTo>
                    <a:pt x="15577" y="24948"/>
                    <a:pt x="15582" y="24908"/>
                    <a:pt x="15584" y="24867"/>
                  </a:cubicBezTo>
                  <a:cubicBezTo>
                    <a:pt x="15589" y="24782"/>
                    <a:pt x="15581" y="24699"/>
                    <a:pt x="15588" y="24615"/>
                  </a:cubicBezTo>
                  <a:cubicBezTo>
                    <a:pt x="15594" y="24539"/>
                    <a:pt x="15610" y="24464"/>
                    <a:pt x="15608" y="24387"/>
                  </a:cubicBezTo>
                  <a:cubicBezTo>
                    <a:pt x="15607" y="24297"/>
                    <a:pt x="15601" y="24212"/>
                    <a:pt x="15610" y="24122"/>
                  </a:cubicBezTo>
                  <a:cubicBezTo>
                    <a:pt x="15618" y="24032"/>
                    <a:pt x="15627" y="23945"/>
                    <a:pt x="15623" y="23855"/>
                  </a:cubicBezTo>
                  <a:cubicBezTo>
                    <a:pt x="15621" y="23828"/>
                    <a:pt x="15601" y="23814"/>
                    <a:pt x="15579" y="23814"/>
                  </a:cubicBezTo>
                  <a:cubicBezTo>
                    <a:pt x="15558" y="23814"/>
                    <a:pt x="15537" y="23828"/>
                    <a:pt x="15536" y="23855"/>
                  </a:cubicBezTo>
                  <a:cubicBezTo>
                    <a:pt x="15533" y="23903"/>
                    <a:pt x="15527" y="23951"/>
                    <a:pt x="15519" y="23999"/>
                  </a:cubicBezTo>
                  <a:cubicBezTo>
                    <a:pt x="15505" y="23988"/>
                    <a:pt x="15488" y="23981"/>
                    <a:pt x="15471" y="23977"/>
                  </a:cubicBezTo>
                  <a:cubicBezTo>
                    <a:pt x="15471" y="23976"/>
                    <a:pt x="15471" y="23976"/>
                    <a:pt x="15471" y="23976"/>
                  </a:cubicBezTo>
                  <a:cubicBezTo>
                    <a:pt x="15473" y="23971"/>
                    <a:pt x="15473" y="23967"/>
                    <a:pt x="15475" y="23962"/>
                  </a:cubicBezTo>
                  <a:cubicBezTo>
                    <a:pt x="15517" y="23819"/>
                    <a:pt x="15572" y="23681"/>
                    <a:pt x="15628" y="23543"/>
                  </a:cubicBezTo>
                  <a:cubicBezTo>
                    <a:pt x="15736" y="23270"/>
                    <a:pt x="15830" y="22998"/>
                    <a:pt x="15868" y="22705"/>
                  </a:cubicBezTo>
                  <a:cubicBezTo>
                    <a:pt x="15888" y="22562"/>
                    <a:pt x="15893" y="22421"/>
                    <a:pt x="15926" y="22279"/>
                  </a:cubicBezTo>
                  <a:cubicBezTo>
                    <a:pt x="15960" y="22142"/>
                    <a:pt x="15977" y="22003"/>
                    <a:pt x="16001" y="21864"/>
                  </a:cubicBezTo>
                  <a:cubicBezTo>
                    <a:pt x="16026" y="21722"/>
                    <a:pt x="16057" y="21582"/>
                    <a:pt x="16095" y="21444"/>
                  </a:cubicBezTo>
                  <a:cubicBezTo>
                    <a:pt x="16135" y="21301"/>
                    <a:pt x="16192" y="21163"/>
                    <a:pt x="16230" y="21019"/>
                  </a:cubicBezTo>
                  <a:cubicBezTo>
                    <a:pt x="16265" y="20888"/>
                    <a:pt x="16289" y="20753"/>
                    <a:pt x="16324" y="20621"/>
                  </a:cubicBezTo>
                  <a:cubicBezTo>
                    <a:pt x="16362" y="20478"/>
                    <a:pt x="16370" y="20329"/>
                    <a:pt x="16404" y="20184"/>
                  </a:cubicBezTo>
                  <a:cubicBezTo>
                    <a:pt x="16438" y="20046"/>
                    <a:pt x="16471" y="19907"/>
                    <a:pt x="16502" y="19767"/>
                  </a:cubicBezTo>
                  <a:cubicBezTo>
                    <a:pt x="16532" y="19627"/>
                    <a:pt x="16577" y="19499"/>
                    <a:pt x="16620" y="19364"/>
                  </a:cubicBezTo>
                  <a:cubicBezTo>
                    <a:pt x="16662" y="19233"/>
                    <a:pt x="16680" y="19096"/>
                    <a:pt x="16721" y="18965"/>
                  </a:cubicBezTo>
                  <a:cubicBezTo>
                    <a:pt x="16763" y="18834"/>
                    <a:pt x="16798" y="18699"/>
                    <a:pt x="16829" y="18563"/>
                  </a:cubicBezTo>
                  <a:cubicBezTo>
                    <a:pt x="16890" y="18280"/>
                    <a:pt x="16968" y="17999"/>
                    <a:pt x="17041" y="17718"/>
                  </a:cubicBezTo>
                  <a:cubicBezTo>
                    <a:pt x="17112" y="17444"/>
                    <a:pt x="17194" y="17159"/>
                    <a:pt x="17317" y="16903"/>
                  </a:cubicBezTo>
                  <a:cubicBezTo>
                    <a:pt x="17440" y="16648"/>
                    <a:pt x="17500" y="16372"/>
                    <a:pt x="17582" y="16104"/>
                  </a:cubicBezTo>
                  <a:cubicBezTo>
                    <a:pt x="17623" y="15970"/>
                    <a:pt x="17678" y="15849"/>
                    <a:pt x="17735" y="15723"/>
                  </a:cubicBezTo>
                  <a:cubicBezTo>
                    <a:pt x="17789" y="15601"/>
                    <a:pt x="17823" y="15483"/>
                    <a:pt x="17895" y="15370"/>
                  </a:cubicBezTo>
                  <a:cubicBezTo>
                    <a:pt x="17971" y="15252"/>
                    <a:pt x="18043" y="15137"/>
                    <a:pt x="18099" y="15007"/>
                  </a:cubicBezTo>
                  <a:cubicBezTo>
                    <a:pt x="18151" y="14884"/>
                    <a:pt x="18193" y="14754"/>
                    <a:pt x="18265" y="14641"/>
                  </a:cubicBezTo>
                  <a:cubicBezTo>
                    <a:pt x="18336" y="14528"/>
                    <a:pt x="18413" y="14426"/>
                    <a:pt x="18477" y="14310"/>
                  </a:cubicBezTo>
                  <a:cubicBezTo>
                    <a:pt x="18546" y="14182"/>
                    <a:pt x="18620" y="14058"/>
                    <a:pt x="18687" y="13929"/>
                  </a:cubicBezTo>
                  <a:cubicBezTo>
                    <a:pt x="18750" y="13806"/>
                    <a:pt x="18810" y="13681"/>
                    <a:pt x="18878" y="13561"/>
                  </a:cubicBezTo>
                  <a:cubicBezTo>
                    <a:pt x="18949" y="13435"/>
                    <a:pt x="19033" y="13318"/>
                    <a:pt x="19112" y="13197"/>
                  </a:cubicBezTo>
                  <a:cubicBezTo>
                    <a:pt x="19268" y="12960"/>
                    <a:pt x="19416" y="12720"/>
                    <a:pt x="19544" y="12468"/>
                  </a:cubicBezTo>
                  <a:cubicBezTo>
                    <a:pt x="19665" y="12226"/>
                    <a:pt x="19823" y="12008"/>
                    <a:pt x="19941" y="11765"/>
                  </a:cubicBezTo>
                  <a:cubicBezTo>
                    <a:pt x="20058" y="11522"/>
                    <a:pt x="20241" y="11331"/>
                    <a:pt x="20424" y="11136"/>
                  </a:cubicBezTo>
                  <a:cubicBezTo>
                    <a:pt x="20513" y="11041"/>
                    <a:pt x="20602" y="10945"/>
                    <a:pt x="20685" y="10844"/>
                  </a:cubicBezTo>
                  <a:cubicBezTo>
                    <a:pt x="20768" y="10741"/>
                    <a:pt x="20842" y="10629"/>
                    <a:pt x="20928" y="10527"/>
                  </a:cubicBezTo>
                  <a:cubicBezTo>
                    <a:pt x="20989" y="10456"/>
                    <a:pt x="21056" y="10391"/>
                    <a:pt x="21117" y="10322"/>
                  </a:cubicBezTo>
                  <a:close/>
                  <a:moveTo>
                    <a:pt x="249" y="19618"/>
                  </a:moveTo>
                  <a:cubicBezTo>
                    <a:pt x="249" y="19627"/>
                    <a:pt x="250" y="19635"/>
                    <a:pt x="250" y="19644"/>
                  </a:cubicBezTo>
                  <a:cubicBezTo>
                    <a:pt x="252" y="19729"/>
                    <a:pt x="301" y="19777"/>
                    <a:pt x="332" y="19850"/>
                  </a:cubicBezTo>
                  <a:cubicBezTo>
                    <a:pt x="368" y="19931"/>
                    <a:pt x="361" y="20037"/>
                    <a:pt x="367" y="20121"/>
                  </a:cubicBezTo>
                  <a:cubicBezTo>
                    <a:pt x="381" y="20310"/>
                    <a:pt x="431" y="20488"/>
                    <a:pt x="480" y="20670"/>
                  </a:cubicBezTo>
                  <a:cubicBezTo>
                    <a:pt x="533" y="20871"/>
                    <a:pt x="573" y="21074"/>
                    <a:pt x="603" y="21279"/>
                  </a:cubicBezTo>
                  <a:cubicBezTo>
                    <a:pt x="663" y="21673"/>
                    <a:pt x="701" y="22072"/>
                    <a:pt x="818" y="22455"/>
                  </a:cubicBezTo>
                  <a:cubicBezTo>
                    <a:pt x="933" y="22833"/>
                    <a:pt x="1096" y="23200"/>
                    <a:pt x="1269" y="23555"/>
                  </a:cubicBezTo>
                  <a:cubicBezTo>
                    <a:pt x="1358" y="23737"/>
                    <a:pt x="1452" y="23918"/>
                    <a:pt x="1548" y="24096"/>
                  </a:cubicBezTo>
                  <a:cubicBezTo>
                    <a:pt x="1641" y="24270"/>
                    <a:pt x="1747" y="24440"/>
                    <a:pt x="1825" y="24620"/>
                  </a:cubicBezTo>
                  <a:cubicBezTo>
                    <a:pt x="1897" y="24788"/>
                    <a:pt x="1958" y="24960"/>
                    <a:pt x="2057" y="25115"/>
                  </a:cubicBezTo>
                  <a:cubicBezTo>
                    <a:pt x="2163" y="25281"/>
                    <a:pt x="2255" y="25454"/>
                    <a:pt x="2334" y="25632"/>
                  </a:cubicBezTo>
                  <a:cubicBezTo>
                    <a:pt x="2410" y="25805"/>
                    <a:pt x="2455" y="25984"/>
                    <a:pt x="2562" y="26142"/>
                  </a:cubicBezTo>
                  <a:cubicBezTo>
                    <a:pt x="2661" y="26290"/>
                    <a:pt x="2728" y="26449"/>
                    <a:pt x="2812" y="26605"/>
                  </a:cubicBezTo>
                  <a:cubicBezTo>
                    <a:pt x="2906" y="26783"/>
                    <a:pt x="3040" y="26940"/>
                    <a:pt x="3152" y="27106"/>
                  </a:cubicBezTo>
                  <a:cubicBezTo>
                    <a:pt x="3257" y="27260"/>
                    <a:pt x="3366" y="27409"/>
                    <a:pt x="3485" y="27553"/>
                  </a:cubicBezTo>
                  <a:cubicBezTo>
                    <a:pt x="3745" y="27865"/>
                    <a:pt x="3945" y="28226"/>
                    <a:pt x="4158" y="28572"/>
                  </a:cubicBezTo>
                  <a:cubicBezTo>
                    <a:pt x="4368" y="28915"/>
                    <a:pt x="4568" y="29261"/>
                    <a:pt x="4811" y="29581"/>
                  </a:cubicBezTo>
                  <a:cubicBezTo>
                    <a:pt x="5012" y="29845"/>
                    <a:pt x="5221" y="30103"/>
                    <a:pt x="5422" y="30367"/>
                  </a:cubicBezTo>
                  <a:cubicBezTo>
                    <a:pt x="5356" y="30294"/>
                    <a:pt x="5298" y="30213"/>
                    <a:pt x="5235" y="30135"/>
                  </a:cubicBezTo>
                  <a:cubicBezTo>
                    <a:pt x="5141" y="30016"/>
                    <a:pt x="5034" y="29908"/>
                    <a:pt x="4936" y="29793"/>
                  </a:cubicBezTo>
                  <a:cubicBezTo>
                    <a:pt x="4754" y="29579"/>
                    <a:pt x="4557" y="29379"/>
                    <a:pt x="4381" y="29162"/>
                  </a:cubicBezTo>
                  <a:cubicBezTo>
                    <a:pt x="4204" y="28945"/>
                    <a:pt x="4004" y="28748"/>
                    <a:pt x="3840" y="28525"/>
                  </a:cubicBezTo>
                  <a:cubicBezTo>
                    <a:pt x="3761" y="28418"/>
                    <a:pt x="3700" y="28302"/>
                    <a:pt x="3617" y="28198"/>
                  </a:cubicBezTo>
                  <a:cubicBezTo>
                    <a:pt x="3533" y="28090"/>
                    <a:pt x="3434" y="27996"/>
                    <a:pt x="3359" y="27881"/>
                  </a:cubicBezTo>
                  <a:cubicBezTo>
                    <a:pt x="3199" y="27637"/>
                    <a:pt x="3059" y="27381"/>
                    <a:pt x="2906" y="27134"/>
                  </a:cubicBezTo>
                  <a:cubicBezTo>
                    <a:pt x="2847" y="27041"/>
                    <a:pt x="2782" y="26953"/>
                    <a:pt x="2712" y="26869"/>
                  </a:cubicBezTo>
                  <a:cubicBezTo>
                    <a:pt x="2630" y="26769"/>
                    <a:pt x="2580" y="26648"/>
                    <a:pt x="2506" y="26543"/>
                  </a:cubicBezTo>
                  <a:cubicBezTo>
                    <a:pt x="2430" y="26438"/>
                    <a:pt x="2345" y="26339"/>
                    <a:pt x="2270" y="26235"/>
                  </a:cubicBezTo>
                  <a:cubicBezTo>
                    <a:pt x="2189" y="26120"/>
                    <a:pt x="2095" y="26019"/>
                    <a:pt x="2009" y="25909"/>
                  </a:cubicBezTo>
                  <a:cubicBezTo>
                    <a:pt x="1842" y="25694"/>
                    <a:pt x="1743" y="25436"/>
                    <a:pt x="1578" y="25219"/>
                  </a:cubicBezTo>
                  <a:cubicBezTo>
                    <a:pt x="1497" y="25112"/>
                    <a:pt x="1452" y="25003"/>
                    <a:pt x="1392" y="24885"/>
                  </a:cubicBezTo>
                  <a:cubicBezTo>
                    <a:pt x="1333" y="24765"/>
                    <a:pt x="1250" y="24670"/>
                    <a:pt x="1213" y="24540"/>
                  </a:cubicBezTo>
                  <a:cubicBezTo>
                    <a:pt x="1131" y="24259"/>
                    <a:pt x="1042" y="23977"/>
                    <a:pt x="937" y="23704"/>
                  </a:cubicBezTo>
                  <a:cubicBezTo>
                    <a:pt x="838" y="23445"/>
                    <a:pt x="762" y="23178"/>
                    <a:pt x="671" y="22916"/>
                  </a:cubicBezTo>
                  <a:cubicBezTo>
                    <a:pt x="619" y="22766"/>
                    <a:pt x="555" y="22619"/>
                    <a:pt x="504" y="22469"/>
                  </a:cubicBezTo>
                  <a:cubicBezTo>
                    <a:pt x="449" y="22303"/>
                    <a:pt x="476" y="22148"/>
                    <a:pt x="463" y="21979"/>
                  </a:cubicBezTo>
                  <a:cubicBezTo>
                    <a:pt x="452" y="21827"/>
                    <a:pt x="416" y="21668"/>
                    <a:pt x="376" y="21520"/>
                  </a:cubicBezTo>
                  <a:cubicBezTo>
                    <a:pt x="359" y="21455"/>
                    <a:pt x="340" y="21393"/>
                    <a:pt x="335" y="21325"/>
                  </a:cubicBezTo>
                  <a:cubicBezTo>
                    <a:pt x="330" y="21249"/>
                    <a:pt x="329" y="21173"/>
                    <a:pt x="320" y="21098"/>
                  </a:cubicBezTo>
                  <a:cubicBezTo>
                    <a:pt x="299" y="20938"/>
                    <a:pt x="265" y="20779"/>
                    <a:pt x="249" y="20619"/>
                  </a:cubicBezTo>
                  <a:cubicBezTo>
                    <a:pt x="232" y="20454"/>
                    <a:pt x="237" y="20287"/>
                    <a:pt x="237" y="20120"/>
                  </a:cubicBezTo>
                  <a:cubicBezTo>
                    <a:pt x="237" y="19963"/>
                    <a:pt x="225" y="19802"/>
                    <a:pt x="245" y="19646"/>
                  </a:cubicBezTo>
                  <a:cubicBezTo>
                    <a:pt x="247" y="19638"/>
                    <a:pt x="248" y="19629"/>
                    <a:pt x="249" y="19618"/>
                  </a:cubicBezTo>
                  <a:close/>
                  <a:moveTo>
                    <a:pt x="412" y="19290"/>
                  </a:moveTo>
                  <a:lnTo>
                    <a:pt x="412" y="19290"/>
                  </a:lnTo>
                  <a:cubicBezTo>
                    <a:pt x="450" y="19317"/>
                    <a:pt x="485" y="19347"/>
                    <a:pt x="512" y="19366"/>
                  </a:cubicBezTo>
                  <a:cubicBezTo>
                    <a:pt x="601" y="19431"/>
                    <a:pt x="699" y="19481"/>
                    <a:pt x="790" y="19544"/>
                  </a:cubicBezTo>
                  <a:cubicBezTo>
                    <a:pt x="900" y="19619"/>
                    <a:pt x="996" y="19715"/>
                    <a:pt x="1101" y="19797"/>
                  </a:cubicBezTo>
                  <a:cubicBezTo>
                    <a:pt x="1206" y="19878"/>
                    <a:pt x="1317" y="19958"/>
                    <a:pt x="1427" y="20037"/>
                  </a:cubicBezTo>
                  <a:cubicBezTo>
                    <a:pt x="1541" y="20116"/>
                    <a:pt x="1650" y="20200"/>
                    <a:pt x="1761" y="20284"/>
                  </a:cubicBezTo>
                  <a:cubicBezTo>
                    <a:pt x="1879" y="20374"/>
                    <a:pt x="2009" y="20455"/>
                    <a:pt x="2118" y="20555"/>
                  </a:cubicBezTo>
                  <a:cubicBezTo>
                    <a:pt x="2307" y="20730"/>
                    <a:pt x="2441" y="20947"/>
                    <a:pt x="2645" y="21106"/>
                  </a:cubicBezTo>
                  <a:cubicBezTo>
                    <a:pt x="2865" y="21276"/>
                    <a:pt x="3075" y="21449"/>
                    <a:pt x="3269" y="21650"/>
                  </a:cubicBezTo>
                  <a:cubicBezTo>
                    <a:pt x="3461" y="21851"/>
                    <a:pt x="3644" y="22066"/>
                    <a:pt x="3819" y="22284"/>
                  </a:cubicBezTo>
                  <a:cubicBezTo>
                    <a:pt x="3907" y="22394"/>
                    <a:pt x="4002" y="22503"/>
                    <a:pt x="4076" y="22622"/>
                  </a:cubicBezTo>
                  <a:cubicBezTo>
                    <a:pt x="4146" y="22731"/>
                    <a:pt x="4198" y="22849"/>
                    <a:pt x="4283" y="22946"/>
                  </a:cubicBezTo>
                  <a:cubicBezTo>
                    <a:pt x="4321" y="22990"/>
                    <a:pt x="4368" y="23027"/>
                    <a:pt x="4403" y="23073"/>
                  </a:cubicBezTo>
                  <a:cubicBezTo>
                    <a:pt x="4443" y="23124"/>
                    <a:pt x="4468" y="23186"/>
                    <a:pt x="4499" y="23243"/>
                  </a:cubicBezTo>
                  <a:cubicBezTo>
                    <a:pt x="4566" y="23369"/>
                    <a:pt x="4661" y="23481"/>
                    <a:pt x="4747" y="23595"/>
                  </a:cubicBezTo>
                  <a:cubicBezTo>
                    <a:pt x="4909" y="23812"/>
                    <a:pt x="5059" y="24038"/>
                    <a:pt x="5195" y="24273"/>
                  </a:cubicBezTo>
                  <a:cubicBezTo>
                    <a:pt x="5345" y="24525"/>
                    <a:pt x="5502" y="24774"/>
                    <a:pt x="5638" y="25035"/>
                  </a:cubicBezTo>
                  <a:cubicBezTo>
                    <a:pt x="5767" y="25281"/>
                    <a:pt x="5871" y="25540"/>
                    <a:pt x="5989" y="25792"/>
                  </a:cubicBezTo>
                  <a:cubicBezTo>
                    <a:pt x="6103" y="26040"/>
                    <a:pt x="6232" y="26282"/>
                    <a:pt x="6324" y="26539"/>
                  </a:cubicBezTo>
                  <a:cubicBezTo>
                    <a:pt x="6426" y="26821"/>
                    <a:pt x="6507" y="27112"/>
                    <a:pt x="6594" y="27398"/>
                  </a:cubicBezTo>
                  <a:cubicBezTo>
                    <a:pt x="6678" y="27673"/>
                    <a:pt x="6774" y="27946"/>
                    <a:pt x="6850" y="28223"/>
                  </a:cubicBezTo>
                  <a:cubicBezTo>
                    <a:pt x="6887" y="28357"/>
                    <a:pt x="6891" y="28489"/>
                    <a:pt x="6907" y="28627"/>
                  </a:cubicBezTo>
                  <a:cubicBezTo>
                    <a:pt x="6925" y="28773"/>
                    <a:pt x="6953" y="28919"/>
                    <a:pt x="6986" y="29064"/>
                  </a:cubicBezTo>
                  <a:cubicBezTo>
                    <a:pt x="7047" y="29332"/>
                    <a:pt x="7085" y="29602"/>
                    <a:pt x="7137" y="29873"/>
                  </a:cubicBezTo>
                  <a:cubicBezTo>
                    <a:pt x="7169" y="30033"/>
                    <a:pt x="7225" y="30185"/>
                    <a:pt x="7268" y="30341"/>
                  </a:cubicBezTo>
                  <a:cubicBezTo>
                    <a:pt x="7309" y="30487"/>
                    <a:pt x="7343" y="30633"/>
                    <a:pt x="7371" y="30782"/>
                  </a:cubicBezTo>
                  <a:cubicBezTo>
                    <a:pt x="7400" y="30937"/>
                    <a:pt x="7418" y="31098"/>
                    <a:pt x="7466" y="31249"/>
                  </a:cubicBezTo>
                  <a:cubicBezTo>
                    <a:pt x="7514" y="31400"/>
                    <a:pt x="7560" y="31552"/>
                    <a:pt x="7609" y="31703"/>
                  </a:cubicBezTo>
                  <a:cubicBezTo>
                    <a:pt x="7655" y="31845"/>
                    <a:pt x="7699" y="31984"/>
                    <a:pt x="7724" y="32131"/>
                  </a:cubicBezTo>
                  <a:cubicBezTo>
                    <a:pt x="7750" y="32284"/>
                    <a:pt x="7778" y="32436"/>
                    <a:pt x="7814" y="32587"/>
                  </a:cubicBezTo>
                  <a:cubicBezTo>
                    <a:pt x="7838" y="32687"/>
                    <a:pt x="7866" y="32787"/>
                    <a:pt x="7897" y="32886"/>
                  </a:cubicBezTo>
                  <a:cubicBezTo>
                    <a:pt x="7848" y="32831"/>
                    <a:pt x="7795" y="32778"/>
                    <a:pt x="7740" y="32728"/>
                  </a:cubicBezTo>
                  <a:cubicBezTo>
                    <a:pt x="7641" y="32640"/>
                    <a:pt x="7540" y="32555"/>
                    <a:pt x="7442" y="32465"/>
                  </a:cubicBezTo>
                  <a:cubicBezTo>
                    <a:pt x="7336" y="32366"/>
                    <a:pt x="7242" y="32255"/>
                    <a:pt x="7137" y="32157"/>
                  </a:cubicBezTo>
                  <a:cubicBezTo>
                    <a:pt x="7041" y="32065"/>
                    <a:pt x="6939" y="31980"/>
                    <a:pt x="6847" y="31883"/>
                  </a:cubicBezTo>
                  <a:cubicBezTo>
                    <a:pt x="6816" y="31852"/>
                    <a:pt x="6787" y="31822"/>
                    <a:pt x="6757" y="31790"/>
                  </a:cubicBezTo>
                  <a:cubicBezTo>
                    <a:pt x="6660" y="31649"/>
                    <a:pt x="6548" y="31518"/>
                    <a:pt x="6445" y="31382"/>
                  </a:cubicBezTo>
                  <a:cubicBezTo>
                    <a:pt x="6321" y="31217"/>
                    <a:pt x="6199" y="31050"/>
                    <a:pt x="6078" y="30885"/>
                  </a:cubicBezTo>
                  <a:cubicBezTo>
                    <a:pt x="5842" y="30561"/>
                    <a:pt x="5609" y="30235"/>
                    <a:pt x="5362" y="29921"/>
                  </a:cubicBezTo>
                  <a:cubicBezTo>
                    <a:pt x="5122" y="29616"/>
                    <a:pt x="4876" y="29315"/>
                    <a:pt x="4674" y="28982"/>
                  </a:cubicBezTo>
                  <a:cubicBezTo>
                    <a:pt x="4461" y="28632"/>
                    <a:pt x="4250" y="28280"/>
                    <a:pt x="4034" y="27932"/>
                  </a:cubicBezTo>
                  <a:cubicBezTo>
                    <a:pt x="3933" y="27770"/>
                    <a:pt x="3833" y="27610"/>
                    <a:pt x="3712" y="27460"/>
                  </a:cubicBezTo>
                  <a:cubicBezTo>
                    <a:pt x="3593" y="27316"/>
                    <a:pt x="3479" y="27171"/>
                    <a:pt x="3373" y="27016"/>
                  </a:cubicBezTo>
                  <a:cubicBezTo>
                    <a:pt x="3265" y="26859"/>
                    <a:pt x="3141" y="26707"/>
                    <a:pt x="3044" y="26544"/>
                  </a:cubicBezTo>
                  <a:cubicBezTo>
                    <a:pt x="2954" y="26391"/>
                    <a:pt x="2895" y="26222"/>
                    <a:pt x="2796" y="26074"/>
                  </a:cubicBezTo>
                  <a:cubicBezTo>
                    <a:pt x="2749" y="26003"/>
                    <a:pt x="2700" y="25934"/>
                    <a:pt x="2666" y="25854"/>
                  </a:cubicBezTo>
                  <a:cubicBezTo>
                    <a:pt x="2629" y="25767"/>
                    <a:pt x="2603" y="25676"/>
                    <a:pt x="2566" y="25588"/>
                  </a:cubicBezTo>
                  <a:cubicBezTo>
                    <a:pt x="2493" y="25408"/>
                    <a:pt x="2404" y="25233"/>
                    <a:pt x="2301" y="25067"/>
                  </a:cubicBezTo>
                  <a:cubicBezTo>
                    <a:pt x="2206" y="24910"/>
                    <a:pt x="2123" y="24746"/>
                    <a:pt x="2055" y="24576"/>
                  </a:cubicBezTo>
                  <a:cubicBezTo>
                    <a:pt x="1982" y="24400"/>
                    <a:pt x="1888" y="24237"/>
                    <a:pt x="1797" y="24071"/>
                  </a:cubicBezTo>
                  <a:cubicBezTo>
                    <a:pt x="1419" y="23376"/>
                    <a:pt x="1057" y="22656"/>
                    <a:pt x="920" y="21870"/>
                  </a:cubicBezTo>
                  <a:cubicBezTo>
                    <a:pt x="853" y="21484"/>
                    <a:pt x="818" y="21092"/>
                    <a:pt x="721" y="20710"/>
                  </a:cubicBezTo>
                  <a:cubicBezTo>
                    <a:pt x="674" y="20526"/>
                    <a:pt x="606" y="20344"/>
                    <a:pt x="589" y="20152"/>
                  </a:cubicBezTo>
                  <a:cubicBezTo>
                    <a:pt x="582" y="20070"/>
                    <a:pt x="579" y="19987"/>
                    <a:pt x="566" y="19904"/>
                  </a:cubicBezTo>
                  <a:cubicBezTo>
                    <a:pt x="562" y="19866"/>
                    <a:pt x="554" y="19827"/>
                    <a:pt x="541" y="19789"/>
                  </a:cubicBezTo>
                  <a:cubicBezTo>
                    <a:pt x="526" y="19746"/>
                    <a:pt x="498" y="19716"/>
                    <a:pt x="479" y="19676"/>
                  </a:cubicBezTo>
                  <a:cubicBezTo>
                    <a:pt x="463" y="19641"/>
                    <a:pt x="470" y="19615"/>
                    <a:pt x="469" y="19579"/>
                  </a:cubicBezTo>
                  <a:cubicBezTo>
                    <a:pt x="466" y="19539"/>
                    <a:pt x="458" y="19499"/>
                    <a:pt x="447" y="19460"/>
                  </a:cubicBezTo>
                  <a:cubicBezTo>
                    <a:pt x="432" y="19405"/>
                    <a:pt x="420" y="19348"/>
                    <a:pt x="412" y="19290"/>
                  </a:cubicBezTo>
                  <a:close/>
                  <a:moveTo>
                    <a:pt x="23408" y="27731"/>
                  </a:moveTo>
                  <a:lnTo>
                    <a:pt x="23408" y="27731"/>
                  </a:lnTo>
                  <a:cubicBezTo>
                    <a:pt x="23417" y="27861"/>
                    <a:pt x="23385" y="27993"/>
                    <a:pt x="23364" y="28120"/>
                  </a:cubicBezTo>
                  <a:cubicBezTo>
                    <a:pt x="23340" y="28266"/>
                    <a:pt x="23338" y="28414"/>
                    <a:pt x="23316" y="28561"/>
                  </a:cubicBezTo>
                  <a:cubicBezTo>
                    <a:pt x="23292" y="28723"/>
                    <a:pt x="23289" y="28882"/>
                    <a:pt x="23289" y="29046"/>
                  </a:cubicBezTo>
                  <a:cubicBezTo>
                    <a:pt x="23288" y="29375"/>
                    <a:pt x="23285" y="29703"/>
                    <a:pt x="23283" y="30032"/>
                  </a:cubicBezTo>
                  <a:cubicBezTo>
                    <a:pt x="23282" y="30192"/>
                    <a:pt x="23283" y="30351"/>
                    <a:pt x="23288" y="30512"/>
                  </a:cubicBezTo>
                  <a:cubicBezTo>
                    <a:pt x="23292" y="30658"/>
                    <a:pt x="23257" y="30799"/>
                    <a:pt x="23243" y="30945"/>
                  </a:cubicBezTo>
                  <a:cubicBezTo>
                    <a:pt x="23231" y="31079"/>
                    <a:pt x="23235" y="31212"/>
                    <a:pt x="23213" y="31346"/>
                  </a:cubicBezTo>
                  <a:cubicBezTo>
                    <a:pt x="23191" y="31486"/>
                    <a:pt x="23159" y="31624"/>
                    <a:pt x="23117" y="31760"/>
                  </a:cubicBezTo>
                  <a:cubicBezTo>
                    <a:pt x="23075" y="31896"/>
                    <a:pt x="23015" y="32023"/>
                    <a:pt x="22952" y="32151"/>
                  </a:cubicBezTo>
                  <a:cubicBezTo>
                    <a:pt x="22882" y="32291"/>
                    <a:pt x="22817" y="32435"/>
                    <a:pt x="22744" y="32574"/>
                  </a:cubicBezTo>
                  <a:cubicBezTo>
                    <a:pt x="22717" y="32621"/>
                    <a:pt x="22679" y="32654"/>
                    <a:pt x="22644" y="32694"/>
                  </a:cubicBezTo>
                  <a:cubicBezTo>
                    <a:pt x="22596" y="32752"/>
                    <a:pt x="22566" y="32822"/>
                    <a:pt x="22558" y="32898"/>
                  </a:cubicBezTo>
                  <a:cubicBezTo>
                    <a:pt x="22552" y="32945"/>
                    <a:pt x="22537" y="32944"/>
                    <a:pt x="22497" y="32971"/>
                  </a:cubicBezTo>
                  <a:cubicBezTo>
                    <a:pt x="22442" y="33009"/>
                    <a:pt x="22395" y="33057"/>
                    <a:pt x="22359" y="33114"/>
                  </a:cubicBezTo>
                  <a:cubicBezTo>
                    <a:pt x="22190" y="33369"/>
                    <a:pt x="22055" y="33651"/>
                    <a:pt x="21899" y="33914"/>
                  </a:cubicBezTo>
                  <a:cubicBezTo>
                    <a:pt x="21735" y="34195"/>
                    <a:pt x="21549" y="34462"/>
                    <a:pt x="21365" y="34729"/>
                  </a:cubicBezTo>
                  <a:cubicBezTo>
                    <a:pt x="21186" y="34987"/>
                    <a:pt x="21019" y="35252"/>
                    <a:pt x="20847" y="35514"/>
                  </a:cubicBezTo>
                  <a:cubicBezTo>
                    <a:pt x="20763" y="35642"/>
                    <a:pt x="20670" y="35763"/>
                    <a:pt x="20584" y="35888"/>
                  </a:cubicBezTo>
                  <a:cubicBezTo>
                    <a:pt x="20501" y="36013"/>
                    <a:pt x="20428" y="36143"/>
                    <a:pt x="20365" y="36278"/>
                  </a:cubicBezTo>
                  <a:cubicBezTo>
                    <a:pt x="20300" y="36412"/>
                    <a:pt x="20240" y="36549"/>
                    <a:pt x="20175" y="36684"/>
                  </a:cubicBezTo>
                  <a:cubicBezTo>
                    <a:pt x="20119" y="36801"/>
                    <a:pt x="20053" y="36912"/>
                    <a:pt x="19998" y="37029"/>
                  </a:cubicBezTo>
                  <a:cubicBezTo>
                    <a:pt x="19926" y="37125"/>
                    <a:pt x="19859" y="37223"/>
                    <a:pt x="19810" y="37333"/>
                  </a:cubicBezTo>
                  <a:cubicBezTo>
                    <a:pt x="19734" y="37498"/>
                    <a:pt x="19655" y="37663"/>
                    <a:pt x="19583" y="37831"/>
                  </a:cubicBezTo>
                  <a:cubicBezTo>
                    <a:pt x="19514" y="37994"/>
                    <a:pt x="19461" y="38165"/>
                    <a:pt x="19404" y="38334"/>
                  </a:cubicBezTo>
                  <a:cubicBezTo>
                    <a:pt x="19346" y="38509"/>
                    <a:pt x="19278" y="38671"/>
                    <a:pt x="19253" y="38856"/>
                  </a:cubicBezTo>
                  <a:cubicBezTo>
                    <a:pt x="19242" y="38941"/>
                    <a:pt x="19225" y="39023"/>
                    <a:pt x="19206" y="39106"/>
                  </a:cubicBezTo>
                  <a:cubicBezTo>
                    <a:pt x="19183" y="39165"/>
                    <a:pt x="19158" y="39224"/>
                    <a:pt x="19132" y="39282"/>
                  </a:cubicBezTo>
                  <a:cubicBezTo>
                    <a:pt x="19071" y="39421"/>
                    <a:pt x="19033" y="39566"/>
                    <a:pt x="18989" y="39711"/>
                  </a:cubicBezTo>
                  <a:cubicBezTo>
                    <a:pt x="18943" y="39859"/>
                    <a:pt x="18877" y="39998"/>
                    <a:pt x="18832" y="40146"/>
                  </a:cubicBezTo>
                  <a:cubicBezTo>
                    <a:pt x="18786" y="40293"/>
                    <a:pt x="18751" y="40447"/>
                    <a:pt x="18720" y="40600"/>
                  </a:cubicBezTo>
                  <a:cubicBezTo>
                    <a:pt x="18654" y="40911"/>
                    <a:pt x="18567" y="41218"/>
                    <a:pt x="18516" y="41531"/>
                  </a:cubicBezTo>
                  <a:cubicBezTo>
                    <a:pt x="18508" y="41578"/>
                    <a:pt x="18503" y="41624"/>
                    <a:pt x="18498" y="41671"/>
                  </a:cubicBezTo>
                  <a:cubicBezTo>
                    <a:pt x="18495" y="41625"/>
                    <a:pt x="18493" y="41580"/>
                    <a:pt x="18494" y="41531"/>
                  </a:cubicBezTo>
                  <a:cubicBezTo>
                    <a:pt x="18495" y="41395"/>
                    <a:pt x="18484" y="41255"/>
                    <a:pt x="18505" y="41121"/>
                  </a:cubicBezTo>
                  <a:lnTo>
                    <a:pt x="18505" y="41122"/>
                  </a:lnTo>
                  <a:cubicBezTo>
                    <a:pt x="18526" y="40984"/>
                    <a:pt x="18561" y="40849"/>
                    <a:pt x="18582" y="40712"/>
                  </a:cubicBezTo>
                  <a:cubicBezTo>
                    <a:pt x="18626" y="40414"/>
                    <a:pt x="18690" y="40118"/>
                    <a:pt x="18743" y="39822"/>
                  </a:cubicBezTo>
                  <a:cubicBezTo>
                    <a:pt x="18795" y="39530"/>
                    <a:pt x="18844" y="39236"/>
                    <a:pt x="18886" y="38942"/>
                  </a:cubicBezTo>
                  <a:cubicBezTo>
                    <a:pt x="18926" y="38657"/>
                    <a:pt x="18953" y="38379"/>
                    <a:pt x="19045" y="38106"/>
                  </a:cubicBezTo>
                  <a:cubicBezTo>
                    <a:pt x="19090" y="37974"/>
                    <a:pt x="19138" y="37844"/>
                    <a:pt x="19175" y="37709"/>
                  </a:cubicBezTo>
                  <a:cubicBezTo>
                    <a:pt x="19210" y="37575"/>
                    <a:pt x="19270" y="37453"/>
                    <a:pt x="19328" y="37327"/>
                  </a:cubicBezTo>
                  <a:cubicBezTo>
                    <a:pt x="19382" y="37209"/>
                    <a:pt x="19432" y="37088"/>
                    <a:pt x="19488" y="36971"/>
                  </a:cubicBezTo>
                  <a:cubicBezTo>
                    <a:pt x="19549" y="36842"/>
                    <a:pt x="19573" y="36714"/>
                    <a:pt x="19610" y="36579"/>
                  </a:cubicBezTo>
                  <a:cubicBezTo>
                    <a:pt x="19677" y="36328"/>
                    <a:pt x="19738" y="36081"/>
                    <a:pt x="19791" y="35828"/>
                  </a:cubicBezTo>
                  <a:cubicBezTo>
                    <a:pt x="19844" y="35574"/>
                    <a:pt x="19900" y="35313"/>
                    <a:pt x="20007" y="35075"/>
                  </a:cubicBezTo>
                  <a:cubicBezTo>
                    <a:pt x="20059" y="34956"/>
                    <a:pt x="20115" y="34848"/>
                    <a:pt x="20148" y="34721"/>
                  </a:cubicBezTo>
                  <a:cubicBezTo>
                    <a:pt x="20185" y="34586"/>
                    <a:pt x="20242" y="34466"/>
                    <a:pt x="20304" y="34342"/>
                  </a:cubicBezTo>
                  <a:cubicBezTo>
                    <a:pt x="20428" y="34094"/>
                    <a:pt x="20519" y="33831"/>
                    <a:pt x="20640" y="33582"/>
                  </a:cubicBezTo>
                  <a:cubicBezTo>
                    <a:pt x="20762" y="33327"/>
                    <a:pt x="20916" y="33084"/>
                    <a:pt x="21025" y="32822"/>
                  </a:cubicBezTo>
                  <a:cubicBezTo>
                    <a:pt x="21078" y="32696"/>
                    <a:pt x="21131" y="32575"/>
                    <a:pt x="21205" y="32458"/>
                  </a:cubicBezTo>
                  <a:cubicBezTo>
                    <a:pt x="21276" y="32350"/>
                    <a:pt x="21337" y="32243"/>
                    <a:pt x="21385" y="32122"/>
                  </a:cubicBezTo>
                  <a:cubicBezTo>
                    <a:pt x="21436" y="31995"/>
                    <a:pt x="21483" y="31867"/>
                    <a:pt x="21542" y="31743"/>
                  </a:cubicBezTo>
                  <a:cubicBezTo>
                    <a:pt x="21599" y="31618"/>
                    <a:pt x="21634" y="31485"/>
                    <a:pt x="21686" y="31358"/>
                  </a:cubicBezTo>
                  <a:cubicBezTo>
                    <a:pt x="21733" y="31247"/>
                    <a:pt x="21812" y="31155"/>
                    <a:pt x="21865" y="31047"/>
                  </a:cubicBezTo>
                  <a:cubicBezTo>
                    <a:pt x="21925" y="30922"/>
                    <a:pt x="21988" y="30798"/>
                    <a:pt x="22058" y="30676"/>
                  </a:cubicBezTo>
                  <a:cubicBezTo>
                    <a:pt x="22200" y="30433"/>
                    <a:pt x="22339" y="30192"/>
                    <a:pt x="22467" y="29941"/>
                  </a:cubicBezTo>
                  <a:cubicBezTo>
                    <a:pt x="22533" y="29810"/>
                    <a:pt x="22601" y="29679"/>
                    <a:pt x="22668" y="29548"/>
                  </a:cubicBezTo>
                  <a:cubicBezTo>
                    <a:pt x="22734" y="29421"/>
                    <a:pt x="22808" y="29296"/>
                    <a:pt x="22859" y="29163"/>
                  </a:cubicBezTo>
                  <a:cubicBezTo>
                    <a:pt x="22904" y="29045"/>
                    <a:pt x="22934" y="28931"/>
                    <a:pt x="22999" y="28820"/>
                  </a:cubicBezTo>
                  <a:cubicBezTo>
                    <a:pt x="23031" y="28768"/>
                    <a:pt x="23059" y="28714"/>
                    <a:pt x="23083" y="28658"/>
                  </a:cubicBezTo>
                  <a:cubicBezTo>
                    <a:pt x="23108" y="28599"/>
                    <a:pt x="23103" y="28542"/>
                    <a:pt x="23121" y="28483"/>
                  </a:cubicBezTo>
                  <a:cubicBezTo>
                    <a:pt x="23138" y="28428"/>
                    <a:pt x="23173" y="28375"/>
                    <a:pt x="23193" y="28319"/>
                  </a:cubicBezTo>
                  <a:cubicBezTo>
                    <a:pt x="23217" y="28251"/>
                    <a:pt x="23240" y="28182"/>
                    <a:pt x="23263" y="28114"/>
                  </a:cubicBezTo>
                  <a:cubicBezTo>
                    <a:pt x="23304" y="27994"/>
                    <a:pt x="23328" y="27858"/>
                    <a:pt x="23396" y="27749"/>
                  </a:cubicBezTo>
                  <a:cubicBezTo>
                    <a:pt x="23400" y="27742"/>
                    <a:pt x="23404" y="27737"/>
                    <a:pt x="23408" y="27731"/>
                  </a:cubicBezTo>
                  <a:close/>
                  <a:moveTo>
                    <a:pt x="10587" y="29260"/>
                  </a:moveTo>
                  <a:cubicBezTo>
                    <a:pt x="10723" y="29260"/>
                    <a:pt x="10859" y="29277"/>
                    <a:pt x="10992" y="29310"/>
                  </a:cubicBezTo>
                  <a:cubicBezTo>
                    <a:pt x="11402" y="29409"/>
                    <a:pt x="11809" y="29518"/>
                    <a:pt x="12219" y="29617"/>
                  </a:cubicBezTo>
                  <a:cubicBezTo>
                    <a:pt x="12632" y="29715"/>
                    <a:pt x="13034" y="29854"/>
                    <a:pt x="13427" y="30014"/>
                  </a:cubicBezTo>
                  <a:cubicBezTo>
                    <a:pt x="13619" y="30091"/>
                    <a:pt x="13807" y="30178"/>
                    <a:pt x="13989" y="30276"/>
                  </a:cubicBezTo>
                  <a:cubicBezTo>
                    <a:pt x="14169" y="30376"/>
                    <a:pt x="14358" y="30480"/>
                    <a:pt x="14530" y="30594"/>
                  </a:cubicBezTo>
                  <a:cubicBezTo>
                    <a:pt x="14599" y="30640"/>
                    <a:pt x="14660" y="30696"/>
                    <a:pt x="14729" y="30742"/>
                  </a:cubicBezTo>
                  <a:cubicBezTo>
                    <a:pt x="14813" y="30798"/>
                    <a:pt x="14902" y="30846"/>
                    <a:pt x="14983" y="30905"/>
                  </a:cubicBezTo>
                  <a:cubicBezTo>
                    <a:pt x="15136" y="31015"/>
                    <a:pt x="15274" y="31142"/>
                    <a:pt x="15434" y="31241"/>
                  </a:cubicBezTo>
                  <a:cubicBezTo>
                    <a:pt x="15603" y="31345"/>
                    <a:pt x="15708" y="31471"/>
                    <a:pt x="15815" y="31637"/>
                  </a:cubicBezTo>
                  <a:cubicBezTo>
                    <a:pt x="15878" y="31735"/>
                    <a:pt x="15951" y="31842"/>
                    <a:pt x="16009" y="31952"/>
                  </a:cubicBezTo>
                  <a:cubicBezTo>
                    <a:pt x="16012" y="31964"/>
                    <a:pt x="16017" y="31978"/>
                    <a:pt x="16019" y="31990"/>
                  </a:cubicBezTo>
                  <a:cubicBezTo>
                    <a:pt x="16025" y="32030"/>
                    <a:pt x="16015" y="32072"/>
                    <a:pt x="16014" y="32111"/>
                  </a:cubicBezTo>
                  <a:cubicBezTo>
                    <a:pt x="16013" y="32158"/>
                    <a:pt x="16018" y="32205"/>
                    <a:pt x="16026" y="32251"/>
                  </a:cubicBezTo>
                  <a:cubicBezTo>
                    <a:pt x="16039" y="32329"/>
                    <a:pt x="16057" y="32404"/>
                    <a:pt x="16084" y="32479"/>
                  </a:cubicBezTo>
                  <a:cubicBezTo>
                    <a:pt x="16099" y="32524"/>
                    <a:pt x="16115" y="32570"/>
                    <a:pt x="16132" y="32615"/>
                  </a:cubicBezTo>
                  <a:cubicBezTo>
                    <a:pt x="16130" y="32657"/>
                    <a:pt x="16128" y="32698"/>
                    <a:pt x="16128" y="32738"/>
                  </a:cubicBezTo>
                  <a:cubicBezTo>
                    <a:pt x="16128" y="32753"/>
                    <a:pt x="16132" y="32769"/>
                    <a:pt x="16139" y="32781"/>
                  </a:cubicBezTo>
                  <a:cubicBezTo>
                    <a:pt x="16138" y="32802"/>
                    <a:pt x="16136" y="32822"/>
                    <a:pt x="16136" y="32843"/>
                  </a:cubicBezTo>
                  <a:cubicBezTo>
                    <a:pt x="16136" y="33011"/>
                    <a:pt x="16124" y="33184"/>
                    <a:pt x="16141" y="33349"/>
                  </a:cubicBezTo>
                  <a:cubicBezTo>
                    <a:pt x="16157" y="33512"/>
                    <a:pt x="16186" y="33667"/>
                    <a:pt x="16184" y="33831"/>
                  </a:cubicBezTo>
                  <a:cubicBezTo>
                    <a:pt x="16181" y="33996"/>
                    <a:pt x="16178" y="34152"/>
                    <a:pt x="16201" y="34314"/>
                  </a:cubicBezTo>
                  <a:cubicBezTo>
                    <a:pt x="16223" y="34470"/>
                    <a:pt x="16225" y="34625"/>
                    <a:pt x="16247" y="34780"/>
                  </a:cubicBezTo>
                  <a:cubicBezTo>
                    <a:pt x="16269" y="34944"/>
                    <a:pt x="16294" y="35108"/>
                    <a:pt x="16320" y="35271"/>
                  </a:cubicBezTo>
                  <a:cubicBezTo>
                    <a:pt x="16347" y="35436"/>
                    <a:pt x="16391" y="35591"/>
                    <a:pt x="16422" y="35752"/>
                  </a:cubicBezTo>
                  <a:cubicBezTo>
                    <a:pt x="16455" y="35912"/>
                    <a:pt x="16451" y="36081"/>
                    <a:pt x="16481" y="36244"/>
                  </a:cubicBezTo>
                  <a:cubicBezTo>
                    <a:pt x="16539" y="36573"/>
                    <a:pt x="16569" y="36906"/>
                    <a:pt x="16646" y="37232"/>
                  </a:cubicBezTo>
                  <a:cubicBezTo>
                    <a:pt x="16684" y="37390"/>
                    <a:pt x="16714" y="37550"/>
                    <a:pt x="16754" y="37708"/>
                  </a:cubicBezTo>
                  <a:cubicBezTo>
                    <a:pt x="16772" y="37777"/>
                    <a:pt x="16795" y="37845"/>
                    <a:pt x="16803" y="37915"/>
                  </a:cubicBezTo>
                  <a:cubicBezTo>
                    <a:pt x="16815" y="38002"/>
                    <a:pt x="16820" y="38088"/>
                    <a:pt x="16837" y="38174"/>
                  </a:cubicBezTo>
                  <a:cubicBezTo>
                    <a:pt x="16899" y="38493"/>
                    <a:pt x="17016" y="38798"/>
                    <a:pt x="17097" y="39114"/>
                  </a:cubicBezTo>
                  <a:cubicBezTo>
                    <a:pt x="17138" y="39273"/>
                    <a:pt x="17136" y="39433"/>
                    <a:pt x="17194" y="39588"/>
                  </a:cubicBezTo>
                  <a:cubicBezTo>
                    <a:pt x="17218" y="39651"/>
                    <a:pt x="17234" y="39716"/>
                    <a:pt x="17244" y="39783"/>
                  </a:cubicBezTo>
                  <a:cubicBezTo>
                    <a:pt x="17254" y="39864"/>
                    <a:pt x="17283" y="39934"/>
                    <a:pt x="17302" y="40013"/>
                  </a:cubicBezTo>
                  <a:cubicBezTo>
                    <a:pt x="17338" y="40167"/>
                    <a:pt x="17355" y="40324"/>
                    <a:pt x="17395" y="40478"/>
                  </a:cubicBezTo>
                  <a:cubicBezTo>
                    <a:pt x="17436" y="40632"/>
                    <a:pt x="17479" y="40786"/>
                    <a:pt x="17530" y="40938"/>
                  </a:cubicBezTo>
                  <a:cubicBezTo>
                    <a:pt x="17576" y="41078"/>
                    <a:pt x="17595" y="41214"/>
                    <a:pt x="17616" y="41360"/>
                  </a:cubicBezTo>
                  <a:cubicBezTo>
                    <a:pt x="17632" y="41476"/>
                    <a:pt x="17668" y="41591"/>
                    <a:pt x="17704" y="41703"/>
                  </a:cubicBezTo>
                  <a:cubicBezTo>
                    <a:pt x="17574" y="41589"/>
                    <a:pt x="17425" y="41496"/>
                    <a:pt x="17280" y="41402"/>
                  </a:cubicBezTo>
                  <a:cubicBezTo>
                    <a:pt x="17256" y="41385"/>
                    <a:pt x="17233" y="41369"/>
                    <a:pt x="17209" y="41352"/>
                  </a:cubicBezTo>
                  <a:cubicBezTo>
                    <a:pt x="17161" y="41283"/>
                    <a:pt x="17104" y="41219"/>
                    <a:pt x="17042" y="41162"/>
                  </a:cubicBezTo>
                  <a:cubicBezTo>
                    <a:pt x="16907" y="41045"/>
                    <a:pt x="16763" y="40960"/>
                    <a:pt x="16653" y="40815"/>
                  </a:cubicBezTo>
                  <a:cubicBezTo>
                    <a:pt x="16544" y="40673"/>
                    <a:pt x="16385" y="40583"/>
                    <a:pt x="16263" y="40451"/>
                  </a:cubicBezTo>
                  <a:cubicBezTo>
                    <a:pt x="16130" y="40305"/>
                    <a:pt x="15978" y="40177"/>
                    <a:pt x="15812" y="40069"/>
                  </a:cubicBezTo>
                  <a:cubicBezTo>
                    <a:pt x="15653" y="39967"/>
                    <a:pt x="15475" y="39900"/>
                    <a:pt x="15336" y="39766"/>
                  </a:cubicBezTo>
                  <a:cubicBezTo>
                    <a:pt x="15209" y="39643"/>
                    <a:pt x="15085" y="39520"/>
                    <a:pt x="14951" y="39403"/>
                  </a:cubicBezTo>
                  <a:cubicBezTo>
                    <a:pt x="14803" y="39275"/>
                    <a:pt x="14637" y="39183"/>
                    <a:pt x="14482" y="39065"/>
                  </a:cubicBezTo>
                  <a:cubicBezTo>
                    <a:pt x="14330" y="38948"/>
                    <a:pt x="14193" y="38795"/>
                    <a:pt x="14055" y="38657"/>
                  </a:cubicBezTo>
                  <a:cubicBezTo>
                    <a:pt x="13911" y="38512"/>
                    <a:pt x="13775" y="38361"/>
                    <a:pt x="13644" y="38204"/>
                  </a:cubicBezTo>
                  <a:cubicBezTo>
                    <a:pt x="13521" y="38054"/>
                    <a:pt x="13405" y="37897"/>
                    <a:pt x="13311" y="37727"/>
                  </a:cubicBezTo>
                  <a:cubicBezTo>
                    <a:pt x="13268" y="37649"/>
                    <a:pt x="13225" y="37571"/>
                    <a:pt x="13185" y="37491"/>
                  </a:cubicBezTo>
                  <a:lnTo>
                    <a:pt x="13185" y="37493"/>
                  </a:lnTo>
                  <a:cubicBezTo>
                    <a:pt x="13142" y="37406"/>
                    <a:pt x="13131" y="37307"/>
                    <a:pt x="13095" y="37217"/>
                  </a:cubicBezTo>
                  <a:cubicBezTo>
                    <a:pt x="13020" y="37028"/>
                    <a:pt x="12966" y="36824"/>
                    <a:pt x="12875" y="36643"/>
                  </a:cubicBezTo>
                  <a:cubicBezTo>
                    <a:pt x="12838" y="36571"/>
                    <a:pt x="12783" y="36515"/>
                    <a:pt x="12744" y="36446"/>
                  </a:cubicBezTo>
                  <a:cubicBezTo>
                    <a:pt x="12698" y="36367"/>
                    <a:pt x="12689" y="36273"/>
                    <a:pt x="12648" y="36190"/>
                  </a:cubicBezTo>
                  <a:cubicBezTo>
                    <a:pt x="12610" y="36113"/>
                    <a:pt x="12550" y="36050"/>
                    <a:pt x="12508" y="35975"/>
                  </a:cubicBezTo>
                  <a:cubicBezTo>
                    <a:pt x="12461" y="35895"/>
                    <a:pt x="12437" y="35802"/>
                    <a:pt x="12397" y="35717"/>
                  </a:cubicBezTo>
                  <a:cubicBezTo>
                    <a:pt x="12303" y="35513"/>
                    <a:pt x="12195" y="35314"/>
                    <a:pt x="12093" y="35113"/>
                  </a:cubicBezTo>
                  <a:cubicBezTo>
                    <a:pt x="11999" y="34927"/>
                    <a:pt x="11896" y="34748"/>
                    <a:pt x="11798" y="34567"/>
                  </a:cubicBezTo>
                  <a:cubicBezTo>
                    <a:pt x="11699" y="34388"/>
                    <a:pt x="11636" y="34193"/>
                    <a:pt x="11556" y="34005"/>
                  </a:cubicBezTo>
                  <a:cubicBezTo>
                    <a:pt x="11390" y="33612"/>
                    <a:pt x="11209" y="33225"/>
                    <a:pt x="11039" y="32834"/>
                  </a:cubicBezTo>
                  <a:cubicBezTo>
                    <a:pt x="10951" y="32633"/>
                    <a:pt x="10876" y="32426"/>
                    <a:pt x="10794" y="32223"/>
                  </a:cubicBezTo>
                  <a:cubicBezTo>
                    <a:pt x="10714" y="32025"/>
                    <a:pt x="10622" y="31832"/>
                    <a:pt x="10537" y="31636"/>
                  </a:cubicBezTo>
                  <a:cubicBezTo>
                    <a:pt x="10369" y="31244"/>
                    <a:pt x="10237" y="30839"/>
                    <a:pt x="10085" y="30441"/>
                  </a:cubicBezTo>
                  <a:cubicBezTo>
                    <a:pt x="10015" y="30257"/>
                    <a:pt x="9937" y="30074"/>
                    <a:pt x="9897" y="29881"/>
                  </a:cubicBezTo>
                  <a:cubicBezTo>
                    <a:pt x="9872" y="29759"/>
                    <a:pt x="9824" y="29540"/>
                    <a:pt x="9911" y="29436"/>
                  </a:cubicBezTo>
                  <a:cubicBezTo>
                    <a:pt x="10013" y="29310"/>
                    <a:pt x="10228" y="29291"/>
                    <a:pt x="10376" y="29273"/>
                  </a:cubicBezTo>
                  <a:cubicBezTo>
                    <a:pt x="10446" y="29264"/>
                    <a:pt x="10516" y="29260"/>
                    <a:pt x="10587" y="29260"/>
                  </a:cubicBezTo>
                  <a:close/>
                  <a:moveTo>
                    <a:pt x="18960" y="40449"/>
                  </a:moveTo>
                  <a:cubicBezTo>
                    <a:pt x="18960" y="40475"/>
                    <a:pt x="18961" y="40501"/>
                    <a:pt x="18960" y="40528"/>
                  </a:cubicBezTo>
                  <a:cubicBezTo>
                    <a:pt x="18958" y="40727"/>
                    <a:pt x="18896" y="40932"/>
                    <a:pt x="18850" y="41125"/>
                  </a:cubicBezTo>
                  <a:cubicBezTo>
                    <a:pt x="18798" y="41344"/>
                    <a:pt x="18725" y="41561"/>
                    <a:pt x="18674" y="41781"/>
                  </a:cubicBezTo>
                  <a:cubicBezTo>
                    <a:pt x="18684" y="41659"/>
                    <a:pt x="18702" y="41537"/>
                    <a:pt x="18727" y="41417"/>
                  </a:cubicBezTo>
                  <a:cubicBezTo>
                    <a:pt x="18796" y="41104"/>
                    <a:pt x="18875" y="40792"/>
                    <a:pt x="18952" y="40481"/>
                  </a:cubicBezTo>
                  <a:cubicBezTo>
                    <a:pt x="18955" y="40469"/>
                    <a:pt x="18958" y="40459"/>
                    <a:pt x="18960" y="40449"/>
                  </a:cubicBezTo>
                  <a:close/>
                  <a:moveTo>
                    <a:pt x="24351" y="34871"/>
                  </a:moveTo>
                  <a:cubicBezTo>
                    <a:pt x="24408" y="34871"/>
                    <a:pt x="24464" y="34871"/>
                    <a:pt x="24521" y="34874"/>
                  </a:cubicBezTo>
                  <a:cubicBezTo>
                    <a:pt x="24721" y="34882"/>
                    <a:pt x="24917" y="34938"/>
                    <a:pt x="25112" y="34982"/>
                  </a:cubicBezTo>
                  <a:cubicBezTo>
                    <a:pt x="25300" y="35025"/>
                    <a:pt x="25496" y="35046"/>
                    <a:pt x="25683" y="35096"/>
                  </a:cubicBezTo>
                  <a:cubicBezTo>
                    <a:pt x="25764" y="35118"/>
                    <a:pt x="25843" y="35143"/>
                    <a:pt x="25927" y="35154"/>
                  </a:cubicBezTo>
                  <a:cubicBezTo>
                    <a:pt x="26010" y="35165"/>
                    <a:pt x="26097" y="35160"/>
                    <a:pt x="26182" y="35175"/>
                  </a:cubicBezTo>
                  <a:cubicBezTo>
                    <a:pt x="26346" y="35203"/>
                    <a:pt x="26499" y="35273"/>
                    <a:pt x="26640" y="35363"/>
                  </a:cubicBezTo>
                  <a:cubicBezTo>
                    <a:pt x="26936" y="35553"/>
                    <a:pt x="27172" y="35795"/>
                    <a:pt x="27379" y="36076"/>
                  </a:cubicBezTo>
                  <a:cubicBezTo>
                    <a:pt x="27487" y="36223"/>
                    <a:pt x="27613" y="36323"/>
                    <a:pt x="27747" y="36442"/>
                  </a:cubicBezTo>
                  <a:cubicBezTo>
                    <a:pt x="27880" y="36558"/>
                    <a:pt x="27951" y="36717"/>
                    <a:pt x="28019" y="36877"/>
                  </a:cubicBezTo>
                  <a:cubicBezTo>
                    <a:pt x="28148" y="37187"/>
                    <a:pt x="28352" y="37446"/>
                    <a:pt x="28452" y="37768"/>
                  </a:cubicBezTo>
                  <a:cubicBezTo>
                    <a:pt x="28504" y="37932"/>
                    <a:pt x="28545" y="38098"/>
                    <a:pt x="28593" y="38263"/>
                  </a:cubicBezTo>
                  <a:cubicBezTo>
                    <a:pt x="28644" y="38440"/>
                    <a:pt x="28671" y="38619"/>
                    <a:pt x="28753" y="38787"/>
                  </a:cubicBezTo>
                  <a:cubicBezTo>
                    <a:pt x="28832" y="38948"/>
                    <a:pt x="28895" y="39115"/>
                    <a:pt x="28978" y="39274"/>
                  </a:cubicBezTo>
                  <a:cubicBezTo>
                    <a:pt x="29068" y="39446"/>
                    <a:pt x="29149" y="39619"/>
                    <a:pt x="29229" y="39796"/>
                  </a:cubicBezTo>
                  <a:cubicBezTo>
                    <a:pt x="29263" y="39874"/>
                    <a:pt x="29305" y="39950"/>
                    <a:pt x="29339" y="40028"/>
                  </a:cubicBezTo>
                  <a:cubicBezTo>
                    <a:pt x="29316" y="40029"/>
                    <a:pt x="29290" y="40035"/>
                    <a:pt x="29269" y="40035"/>
                  </a:cubicBezTo>
                  <a:cubicBezTo>
                    <a:pt x="29250" y="40035"/>
                    <a:pt x="29232" y="40035"/>
                    <a:pt x="29214" y="40035"/>
                  </a:cubicBezTo>
                  <a:cubicBezTo>
                    <a:pt x="29038" y="40035"/>
                    <a:pt x="28864" y="40021"/>
                    <a:pt x="28690" y="39996"/>
                  </a:cubicBezTo>
                  <a:cubicBezTo>
                    <a:pt x="28617" y="39985"/>
                    <a:pt x="28544" y="39982"/>
                    <a:pt x="28471" y="39982"/>
                  </a:cubicBezTo>
                  <a:cubicBezTo>
                    <a:pt x="28376" y="39982"/>
                    <a:pt x="28282" y="39987"/>
                    <a:pt x="28187" y="39987"/>
                  </a:cubicBezTo>
                  <a:cubicBezTo>
                    <a:pt x="28167" y="39987"/>
                    <a:pt x="28146" y="39987"/>
                    <a:pt x="28125" y="39986"/>
                  </a:cubicBezTo>
                  <a:cubicBezTo>
                    <a:pt x="27927" y="39980"/>
                    <a:pt x="27728" y="39936"/>
                    <a:pt x="27532" y="39909"/>
                  </a:cubicBezTo>
                  <a:cubicBezTo>
                    <a:pt x="27132" y="39853"/>
                    <a:pt x="26733" y="39787"/>
                    <a:pt x="26331" y="39738"/>
                  </a:cubicBezTo>
                  <a:cubicBezTo>
                    <a:pt x="25527" y="39640"/>
                    <a:pt x="24724" y="39513"/>
                    <a:pt x="23916" y="39444"/>
                  </a:cubicBezTo>
                  <a:cubicBezTo>
                    <a:pt x="23825" y="39435"/>
                    <a:pt x="23737" y="39414"/>
                    <a:pt x="23647" y="39403"/>
                  </a:cubicBezTo>
                  <a:cubicBezTo>
                    <a:pt x="23604" y="39397"/>
                    <a:pt x="23562" y="39395"/>
                    <a:pt x="23519" y="39395"/>
                  </a:cubicBezTo>
                  <a:cubicBezTo>
                    <a:pt x="23462" y="39395"/>
                    <a:pt x="23404" y="39398"/>
                    <a:pt x="23346" y="39400"/>
                  </a:cubicBezTo>
                  <a:cubicBezTo>
                    <a:pt x="23339" y="39400"/>
                    <a:pt x="23332" y="39400"/>
                    <a:pt x="23326" y="39400"/>
                  </a:cubicBezTo>
                  <a:cubicBezTo>
                    <a:pt x="23147" y="39400"/>
                    <a:pt x="22973" y="39350"/>
                    <a:pt x="22793" y="39350"/>
                  </a:cubicBezTo>
                  <a:cubicBezTo>
                    <a:pt x="22790" y="39350"/>
                    <a:pt x="22786" y="39350"/>
                    <a:pt x="22782" y="39350"/>
                  </a:cubicBezTo>
                  <a:cubicBezTo>
                    <a:pt x="22751" y="39351"/>
                    <a:pt x="22719" y="39351"/>
                    <a:pt x="22687" y="39351"/>
                  </a:cubicBezTo>
                  <a:cubicBezTo>
                    <a:pt x="22529" y="39351"/>
                    <a:pt x="22371" y="39343"/>
                    <a:pt x="22213" y="39326"/>
                  </a:cubicBezTo>
                  <a:cubicBezTo>
                    <a:pt x="22026" y="39305"/>
                    <a:pt x="21841" y="39302"/>
                    <a:pt x="21655" y="39268"/>
                  </a:cubicBezTo>
                  <a:cubicBezTo>
                    <a:pt x="21532" y="39244"/>
                    <a:pt x="21410" y="39224"/>
                    <a:pt x="21287" y="39224"/>
                  </a:cubicBezTo>
                  <a:cubicBezTo>
                    <a:pt x="21234" y="39224"/>
                    <a:pt x="21181" y="39227"/>
                    <a:pt x="21128" y="39236"/>
                  </a:cubicBezTo>
                  <a:cubicBezTo>
                    <a:pt x="20955" y="39265"/>
                    <a:pt x="20765" y="39282"/>
                    <a:pt x="20602" y="39348"/>
                  </a:cubicBezTo>
                  <a:cubicBezTo>
                    <a:pt x="20427" y="39420"/>
                    <a:pt x="20268" y="39532"/>
                    <a:pt x="20118" y="39646"/>
                  </a:cubicBezTo>
                  <a:cubicBezTo>
                    <a:pt x="19979" y="39751"/>
                    <a:pt x="19842" y="39855"/>
                    <a:pt x="19736" y="39993"/>
                  </a:cubicBezTo>
                  <a:cubicBezTo>
                    <a:pt x="19541" y="40247"/>
                    <a:pt x="19468" y="40557"/>
                    <a:pt x="19407" y="40867"/>
                  </a:cubicBezTo>
                  <a:cubicBezTo>
                    <a:pt x="19370" y="41057"/>
                    <a:pt x="19307" y="41239"/>
                    <a:pt x="19204" y="41405"/>
                  </a:cubicBezTo>
                  <a:cubicBezTo>
                    <a:pt x="19116" y="41548"/>
                    <a:pt x="19004" y="41676"/>
                    <a:pt x="18939" y="41832"/>
                  </a:cubicBezTo>
                  <a:cubicBezTo>
                    <a:pt x="18936" y="41841"/>
                    <a:pt x="18932" y="41851"/>
                    <a:pt x="18928" y="41860"/>
                  </a:cubicBezTo>
                  <a:cubicBezTo>
                    <a:pt x="19002" y="41493"/>
                    <a:pt x="19110" y="41136"/>
                    <a:pt x="19177" y="40767"/>
                  </a:cubicBezTo>
                  <a:cubicBezTo>
                    <a:pt x="19210" y="40578"/>
                    <a:pt x="19187" y="40397"/>
                    <a:pt x="19184" y="40208"/>
                  </a:cubicBezTo>
                  <a:cubicBezTo>
                    <a:pt x="19180" y="40024"/>
                    <a:pt x="19239" y="39840"/>
                    <a:pt x="19286" y="39664"/>
                  </a:cubicBezTo>
                  <a:cubicBezTo>
                    <a:pt x="19327" y="39510"/>
                    <a:pt x="19375" y="39357"/>
                    <a:pt x="19408" y="39199"/>
                  </a:cubicBezTo>
                  <a:cubicBezTo>
                    <a:pt x="19414" y="39187"/>
                    <a:pt x="19419" y="39174"/>
                    <a:pt x="19424" y="39162"/>
                  </a:cubicBezTo>
                  <a:cubicBezTo>
                    <a:pt x="19482" y="39018"/>
                    <a:pt x="19519" y="38868"/>
                    <a:pt x="19565" y="38720"/>
                  </a:cubicBezTo>
                  <a:cubicBezTo>
                    <a:pt x="19659" y="38406"/>
                    <a:pt x="19776" y="38100"/>
                    <a:pt x="19917" y="37805"/>
                  </a:cubicBezTo>
                  <a:cubicBezTo>
                    <a:pt x="19986" y="37656"/>
                    <a:pt x="20060" y="37509"/>
                    <a:pt x="20123" y="37356"/>
                  </a:cubicBezTo>
                  <a:cubicBezTo>
                    <a:pt x="20182" y="37213"/>
                    <a:pt x="20238" y="37077"/>
                    <a:pt x="20313" y="36939"/>
                  </a:cubicBezTo>
                  <a:cubicBezTo>
                    <a:pt x="20329" y="36908"/>
                    <a:pt x="20346" y="36875"/>
                    <a:pt x="20363" y="36843"/>
                  </a:cubicBezTo>
                  <a:cubicBezTo>
                    <a:pt x="20431" y="36759"/>
                    <a:pt x="20501" y="36674"/>
                    <a:pt x="20570" y="36589"/>
                  </a:cubicBezTo>
                  <a:cubicBezTo>
                    <a:pt x="20780" y="36328"/>
                    <a:pt x="20973" y="36050"/>
                    <a:pt x="21224" y="35825"/>
                  </a:cubicBezTo>
                  <a:cubicBezTo>
                    <a:pt x="21366" y="35701"/>
                    <a:pt x="21528" y="35603"/>
                    <a:pt x="21688" y="35505"/>
                  </a:cubicBezTo>
                  <a:cubicBezTo>
                    <a:pt x="21852" y="35402"/>
                    <a:pt x="22021" y="35308"/>
                    <a:pt x="22194" y="35223"/>
                  </a:cubicBezTo>
                  <a:cubicBezTo>
                    <a:pt x="22561" y="35048"/>
                    <a:pt x="22957" y="34998"/>
                    <a:pt x="23352" y="34918"/>
                  </a:cubicBezTo>
                  <a:cubicBezTo>
                    <a:pt x="23532" y="34882"/>
                    <a:pt x="23707" y="34871"/>
                    <a:pt x="23887" y="34871"/>
                  </a:cubicBezTo>
                  <a:cubicBezTo>
                    <a:pt x="23913" y="34871"/>
                    <a:pt x="23938" y="34871"/>
                    <a:pt x="23963" y="34872"/>
                  </a:cubicBezTo>
                  <a:cubicBezTo>
                    <a:pt x="23997" y="34873"/>
                    <a:pt x="24030" y="34873"/>
                    <a:pt x="24063" y="34873"/>
                  </a:cubicBezTo>
                  <a:cubicBezTo>
                    <a:pt x="24159" y="34873"/>
                    <a:pt x="24255" y="34871"/>
                    <a:pt x="24351" y="34871"/>
                  </a:cubicBezTo>
                  <a:close/>
                  <a:moveTo>
                    <a:pt x="23177" y="27696"/>
                  </a:moveTo>
                  <a:lnTo>
                    <a:pt x="23177" y="27696"/>
                  </a:lnTo>
                  <a:cubicBezTo>
                    <a:pt x="23170" y="27711"/>
                    <a:pt x="23163" y="27727"/>
                    <a:pt x="23157" y="27742"/>
                  </a:cubicBezTo>
                  <a:cubicBezTo>
                    <a:pt x="23105" y="27866"/>
                    <a:pt x="23074" y="27997"/>
                    <a:pt x="23031" y="28124"/>
                  </a:cubicBezTo>
                  <a:cubicBezTo>
                    <a:pt x="23011" y="28181"/>
                    <a:pt x="22994" y="28241"/>
                    <a:pt x="22970" y="28298"/>
                  </a:cubicBezTo>
                  <a:cubicBezTo>
                    <a:pt x="22944" y="28358"/>
                    <a:pt x="22908" y="28412"/>
                    <a:pt x="22900" y="28479"/>
                  </a:cubicBezTo>
                  <a:cubicBezTo>
                    <a:pt x="22892" y="28538"/>
                    <a:pt x="22887" y="28575"/>
                    <a:pt x="22858" y="28629"/>
                  </a:cubicBezTo>
                  <a:cubicBezTo>
                    <a:pt x="22828" y="28686"/>
                    <a:pt x="22793" y="28741"/>
                    <a:pt x="22763" y="28800"/>
                  </a:cubicBezTo>
                  <a:cubicBezTo>
                    <a:pt x="22703" y="28917"/>
                    <a:pt x="22681" y="29050"/>
                    <a:pt x="22621" y="29167"/>
                  </a:cubicBezTo>
                  <a:cubicBezTo>
                    <a:pt x="22557" y="29294"/>
                    <a:pt x="22492" y="29421"/>
                    <a:pt x="22427" y="29547"/>
                  </a:cubicBezTo>
                  <a:cubicBezTo>
                    <a:pt x="22295" y="29806"/>
                    <a:pt x="22171" y="30068"/>
                    <a:pt x="22024" y="30318"/>
                  </a:cubicBezTo>
                  <a:cubicBezTo>
                    <a:pt x="21955" y="30435"/>
                    <a:pt x="21884" y="30552"/>
                    <a:pt x="21818" y="30670"/>
                  </a:cubicBezTo>
                  <a:cubicBezTo>
                    <a:pt x="21752" y="30789"/>
                    <a:pt x="21702" y="30917"/>
                    <a:pt x="21632" y="31034"/>
                  </a:cubicBezTo>
                  <a:cubicBezTo>
                    <a:pt x="21566" y="31144"/>
                    <a:pt x="21501" y="31245"/>
                    <a:pt x="21462" y="31368"/>
                  </a:cubicBezTo>
                  <a:cubicBezTo>
                    <a:pt x="21418" y="31495"/>
                    <a:pt x="21368" y="31618"/>
                    <a:pt x="21310" y="31740"/>
                  </a:cubicBezTo>
                  <a:cubicBezTo>
                    <a:pt x="21254" y="31864"/>
                    <a:pt x="21217" y="31996"/>
                    <a:pt x="21160" y="32119"/>
                  </a:cubicBezTo>
                  <a:cubicBezTo>
                    <a:pt x="21107" y="32239"/>
                    <a:pt x="21025" y="32342"/>
                    <a:pt x="20961" y="32457"/>
                  </a:cubicBezTo>
                  <a:cubicBezTo>
                    <a:pt x="20895" y="32573"/>
                    <a:pt x="20857" y="32701"/>
                    <a:pt x="20799" y="32821"/>
                  </a:cubicBezTo>
                  <a:cubicBezTo>
                    <a:pt x="20738" y="32949"/>
                    <a:pt x="20664" y="33072"/>
                    <a:pt x="20599" y="33198"/>
                  </a:cubicBezTo>
                  <a:cubicBezTo>
                    <a:pt x="20472" y="33447"/>
                    <a:pt x="20351" y="33699"/>
                    <a:pt x="20250" y="33960"/>
                  </a:cubicBezTo>
                  <a:cubicBezTo>
                    <a:pt x="20198" y="34090"/>
                    <a:pt x="20136" y="34214"/>
                    <a:pt x="20074" y="34340"/>
                  </a:cubicBezTo>
                  <a:cubicBezTo>
                    <a:pt x="20015" y="34461"/>
                    <a:pt x="19968" y="34588"/>
                    <a:pt x="19933" y="34719"/>
                  </a:cubicBezTo>
                  <a:cubicBezTo>
                    <a:pt x="19899" y="34841"/>
                    <a:pt x="19832" y="34952"/>
                    <a:pt x="19785" y="35069"/>
                  </a:cubicBezTo>
                  <a:cubicBezTo>
                    <a:pt x="19737" y="35189"/>
                    <a:pt x="19698" y="35314"/>
                    <a:pt x="19666" y="35441"/>
                  </a:cubicBezTo>
                  <a:cubicBezTo>
                    <a:pt x="19601" y="35691"/>
                    <a:pt x="19559" y="35946"/>
                    <a:pt x="19500" y="36197"/>
                  </a:cubicBezTo>
                  <a:cubicBezTo>
                    <a:pt x="19469" y="36326"/>
                    <a:pt x="19424" y="36451"/>
                    <a:pt x="19396" y="36580"/>
                  </a:cubicBezTo>
                  <a:cubicBezTo>
                    <a:pt x="19381" y="36645"/>
                    <a:pt x="19370" y="36711"/>
                    <a:pt x="19348" y="36775"/>
                  </a:cubicBezTo>
                  <a:cubicBezTo>
                    <a:pt x="19326" y="36840"/>
                    <a:pt x="19291" y="36903"/>
                    <a:pt x="19262" y="36965"/>
                  </a:cubicBezTo>
                  <a:cubicBezTo>
                    <a:pt x="19147" y="37208"/>
                    <a:pt x="19034" y="37453"/>
                    <a:pt x="18959" y="37709"/>
                  </a:cubicBezTo>
                  <a:cubicBezTo>
                    <a:pt x="18880" y="37979"/>
                    <a:pt x="18769" y="38231"/>
                    <a:pt x="18736" y="38511"/>
                  </a:cubicBezTo>
                  <a:cubicBezTo>
                    <a:pt x="18699" y="38808"/>
                    <a:pt x="18656" y="39103"/>
                    <a:pt x="18607" y="39398"/>
                  </a:cubicBezTo>
                  <a:cubicBezTo>
                    <a:pt x="18558" y="39690"/>
                    <a:pt x="18504" y="39981"/>
                    <a:pt x="18450" y="40274"/>
                  </a:cubicBezTo>
                  <a:cubicBezTo>
                    <a:pt x="18422" y="40421"/>
                    <a:pt x="18394" y="40567"/>
                    <a:pt x="18371" y="40715"/>
                  </a:cubicBezTo>
                  <a:cubicBezTo>
                    <a:pt x="18350" y="40855"/>
                    <a:pt x="18309" y="40992"/>
                    <a:pt x="18292" y="41134"/>
                  </a:cubicBezTo>
                  <a:cubicBezTo>
                    <a:pt x="18277" y="41265"/>
                    <a:pt x="18283" y="41398"/>
                    <a:pt x="18281" y="41530"/>
                  </a:cubicBezTo>
                  <a:cubicBezTo>
                    <a:pt x="18279" y="41670"/>
                    <a:pt x="18290" y="41811"/>
                    <a:pt x="18314" y="41948"/>
                  </a:cubicBezTo>
                  <a:cubicBezTo>
                    <a:pt x="18325" y="42015"/>
                    <a:pt x="18331" y="42083"/>
                    <a:pt x="18334" y="42150"/>
                  </a:cubicBezTo>
                  <a:cubicBezTo>
                    <a:pt x="18281" y="42106"/>
                    <a:pt x="18226" y="42063"/>
                    <a:pt x="18172" y="42020"/>
                  </a:cubicBezTo>
                  <a:cubicBezTo>
                    <a:pt x="18126" y="41987"/>
                    <a:pt x="18078" y="41955"/>
                    <a:pt x="18027" y="41927"/>
                  </a:cubicBezTo>
                  <a:cubicBezTo>
                    <a:pt x="18003" y="41858"/>
                    <a:pt x="17982" y="41788"/>
                    <a:pt x="17962" y="41717"/>
                  </a:cubicBezTo>
                  <a:cubicBezTo>
                    <a:pt x="17919" y="41574"/>
                    <a:pt x="17864" y="41429"/>
                    <a:pt x="17846" y="41279"/>
                  </a:cubicBezTo>
                  <a:cubicBezTo>
                    <a:pt x="17830" y="41133"/>
                    <a:pt x="17798" y="40988"/>
                    <a:pt x="17752" y="40848"/>
                  </a:cubicBezTo>
                  <a:cubicBezTo>
                    <a:pt x="17704" y="40701"/>
                    <a:pt x="17663" y="40550"/>
                    <a:pt x="17624" y="40400"/>
                  </a:cubicBezTo>
                  <a:cubicBezTo>
                    <a:pt x="17584" y="40250"/>
                    <a:pt x="17568" y="40099"/>
                    <a:pt x="17533" y="39949"/>
                  </a:cubicBezTo>
                  <a:cubicBezTo>
                    <a:pt x="17516" y="39878"/>
                    <a:pt x="17488" y="39814"/>
                    <a:pt x="17477" y="39741"/>
                  </a:cubicBezTo>
                  <a:cubicBezTo>
                    <a:pt x="17468" y="39668"/>
                    <a:pt x="17450" y="39596"/>
                    <a:pt x="17425" y="39525"/>
                  </a:cubicBezTo>
                  <a:cubicBezTo>
                    <a:pt x="17368" y="39374"/>
                    <a:pt x="17369" y="39219"/>
                    <a:pt x="17332" y="39064"/>
                  </a:cubicBezTo>
                  <a:cubicBezTo>
                    <a:pt x="17255" y="38754"/>
                    <a:pt x="17141" y="38453"/>
                    <a:pt x="17077" y="38139"/>
                  </a:cubicBezTo>
                  <a:cubicBezTo>
                    <a:pt x="17047" y="37987"/>
                    <a:pt x="17040" y="37836"/>
                    <a:pt x="17002" y="37686"/>
                  </a:cubicBezTo>
                  <a:cubicBezTo>
                    <a:pt x="16962" y="37533"/>
                    <a:pt x="16932" y="37378"/>
                    <a:pt x="16897" y="37224"/>
                  </a:cubicBezTo>
                  <a:cubicBezTo>
                    <a:pt x="16823" y="36903"/>
                    <a:pt x="16786" y="36579"/>
                    <a:pt x="16733" y="36254"/>
                  </a:cubicBezTo>
                  <a:cubicBezTo>
                    <a:pt x="16721" y="36174"/>
                    <a:pt x="16703" y="36096"/>
                    <a:pt x="16696" y="36016"/>
                  </a:cubicBezTo>
                  <a:cubicBezTo>
                    <a:pt x="16689" y="35935"/>
                    <a:pt x="16687" y="35858"/>
                    <a:pt x="16677" y="35778"/>
                  </a:cubicBezTo>
                  <a:cubicBezTo>
                    <a:pt x="16657" y="35616"/>
                    <a:pt x="16606" y="35459"/>
                    <a:pt x="16576" y="35297"/>
                  </a:cubicBezTo>
                  <a:cubicBezTo>
                    <a:pt x="16545" y="35137"/>
                    <a:pt x="16526" y="34976"/>
                    <a:pt x="16500" y="34814"/>
                  </a:cubicBezTo>
                  <a:cubicBezTo>
                    <a:pt x="16475" y="34664"/>
                    <a:pt x="16477" y="34514"/>
                    <a:pt x="16456" y="34363"/>
                  </a:cubicBezTo>
                  <a:cubicBezTo>
                    <a:pt x="16434" y="34207"/>
                    <a:pt x="16425" y="34050"/>
                    <a:pt x="16428" y="33893"/>
                  </a:cubicBezTo>
                  <a:cubicBezTo>
                    <a:pt x="16431" y="33734"/>
                    <a:pt x="16420" y="33575"/>
                    <a:pt x="16395" y="33417"/>
                  </a:cubicBezTo>
                  <a:cubicBezTo>
                    <a:pt x="16378" y="33307"/>
                    <a:pt x="16378" y="33195"/>
                    <a:pt x="16380" y="33084"/>
                  </a:cubicBezTo>
                  <a:cubicBezTo>
                    <a:pt x="16449" y="33074"/>
                    <a:pt x="16500" y="33014"/>
                    <a:pt x="16497" y="32944"/>
                  </a:cubicBezTo>
                  <a:cubicBezTo>
                    <a:pt x="16497" y="32916"/>
                    <a:pt x="16496" y="32888"/>
                    <a:pt x="16493" y="32860"/>
                  </a:cubicBezTo>
                  <a:cubicBezTo>
                    <a:pt x="16486" y="32751"/>
                    <a:pt x="16467" y="32646"/>
                    <a:pt x="16451" y="32537"/>
                  </a:cubicBezTo>
                  <a:cubicBezTo>
                    <a:pt x="16452" y="32535"/>
                    <a:pt x="16453" y="32533"/>
                    <a:pt x="16455" y="32530"/>
                  </a:cubicBezTo>
                  <a:cubicBezTo>
                    <a:pt x="16507" y="32408"/>
                    <a:pt x="16534" y="32276"/>
                    <a:pt x="16600" y="32160"/>
                  </a:cubicBezTo>
                  <a:cubicBezTo>
                    <a:pt x="16667" y="32045"/>
                    <a:pt x="16751" y="31934"/>
                    <a:pt x="16825" y="31824"/>
                  </a:cubicBezTo>
                  <a:cubicBezTo>
                    <a:pt x="16904" y="31707"/>
                    <a:pt x="17028" y="31642"/>
                    <a:pt x="17126" y="31545"/>
                  </a:cubicBezTo>
                  <a:cubicBezTo>
                    <a:pt x="17236" y="31437"/>
                    <a:pt x="17353" y="31335"/>
                    <a:pt x="17475" y="31240"/>
                  </a:cubicBezTo>
                  <a:cubicBezTo>
                    <a:pt x="17719" y="31048"/>
                    <a:pt x="17967" y="30860"/>
                    <a:pt x="18207" y="30661"/>
                  </a:cubicBezTo>
                  <a:cubicBezTo>
                    <a:pt x="18444" y="30465"/>
                    <a:pt x="18690" y="30271"/>
                    <a:pt x="18944" y="30096"/>
                  </a:cubicBezTo>
                  <a:cubicBezTo>
                    <a:pt x="19065" y="30013"/>
                    <a:pt x="19186" y="29944"/>
                    <a:pt x="19292" y="29841"/>
                  </a:cubicBezTo>
                  <a:cubicBezTo>
                    <a:pt x="19394" y="29745"/>
                    <a:pt x="19487" y="29650"/>
                    <a:pt x="19611" y="29582"/>
                  </a:cubicBezTo>
                  <a:cubicBezTo>
                    <a:pt x="19740" y="29510"/>
                    <a:pt x="19873" y="29455"/>
                    <a:pt x="19995" y="29372"/>
                  </a:cubicBezTo>
                  <a:cubicBezTo>
                    <a:pt x="20126" y="29283"/>
                    <a:pt x="20264" y="29211"/>
                    <a:pt x="20402" y="29136"/>
                  </a:cubicBezTo>
                  <a:cubicBezTo>
                    <a:pt x="20543" y="29059"/>
                    <a:pt x="20688" y="28988"/>
                    <a:pt x="20822" y="28899"/>
                  </a:cubicBezTo>
                  <a:cubicBezTo>
                    <a:pt x="20945" y="28820"/>
                    <a:pt x="21092" y="28801"/>
                    <a:pt x="21221" y="28732"/>
                  </a:cubicBezTo>
                  <a:cubicBezTo>
                    <a:pt x="21496" y="28585"/>
                    <a:pt x="21752" y="28410"/>
                    <a:pt x="22025" y="28261"/>
                  </a:cubicBezTo>
                  <a:cubicBezTo>
                    <a:pt x="22289" y="28116"/>
                    <a:pt x="22549" y="27961"/>
                    <a:pt x="22831" y="27854"/>
                  </a:cubicBezTo>
                  <a:cubicBezTo>
                    <a:pt x="22924" y="27819"/>
                    <a:pt x="23014" y="27788"/>
                    <a:pt x="23101" y="27739"/>
                  </a:cubicBezTo>
                  <a:cubicBezTo>
                    <a:pt x="23126" y="27726"/>
                    <a:pt x="23151" y="27711"/>
                    <a:pt x="23177" y="27696"/>
                  </a:cubicBezTo>
                  <a:close/>
                  <a:moveTo>
                    <a:pt x="18237" y="42384"/>
                  </a:moveTo>
                  <a:lnTo>
                    <a:pt x="18237" y="42384"/>
                  </a:lnTo>
                  <a:cubicBezTo>
                    <a:pt x="18279" y="42423"/>
                    <a:pt x="18321" y="42462"/>
                    <a:pt x="18362" y="42504"/>
                  </a:cubicBezTo>
                  <a:cubicBezTo>
                    <a:pt x="18367" y="42552"/>
                    <a:pt x="18373" y="42598"/>
                    <a:pt x="18378" y="42645"/>
                  </a:cubicBezTo>
                  <a:cubicBezTo>
                    <a:pt x="18345" y="42603"/>
                    <a:pt x="18310" y="42560"/>
                    <a:pt x="18278" y="42517"/>
                  </a:cubicBezTo>
                  <a:lnTo>
                    <a:pt x="18278" y="42518"/>
                  </a:lnTo>
                  <a:cubicBezTo>
                    <a:pt x="18263" y="42473"/>
                    <a:pt x="18252" y="42428"/>
                    <a:pt x="18237" y="42384"/>
                  </a:cubicBezTo>
                  <a:close/>
                  <a:moveTo>
                    <a:pt x="13296" y="38360"/>
                  </a:moveTo>
                  <a:cubicBezTo>
                    <a:pt x="13340" y="38360"/>
                    <a:pt x="13383" y="38363"/>
                    <a:pt x="13422" y="38372"/>
                  </a:cubicBezTo>
                  <a:cubicBezTo>
                    <a:pt x="13461" y="38382"/>
                    <a:pt x="13496" y="38404"/>
                    <a:pt x="13524" y="38435"/>
                  </a:cubicBezTo>
                  <a:cubicBezTo>
                    <a:pt x="13567" y="38487"/>
                    <a:pt x="13611" y="38538"/>
                    <a:pt x="13657" y="38590"/>
                  </a:cubicBezTo>
                  <a:cubicBezTo>
                    <a:pt x="13763" y="38708"/>
                    <a:pt x="13874" y="38821"/>
                    <a:pt x="13985" y="38933"/>
                  </a:cubicBezTo>
                  <a:cubicBezTo>
                    <a:pt x="14035" y="38997"/>
                    <a:pt x="14085" y="39060"/>
                    <a:pt x="14139" y="39121"/>
                  </a:cubicBezTo>
                  <a:cubicBezTo>
                    <a:pt x="14261" y="39262"/>
                    <a:pt x="14394" y="39393"/>
                    <a:pt x="14538" y="39513"/>
                  </a:cubicBezTo>
                  <a:cubicBezTo>
                    <a:pt x="14685" y="39633"/>
                    <a:pt x="14836" y="39744"/>
                    <a:pt x="14976" y="39873"/>
                  </a:cubicBezTo>
                  <a:cubicBezTo>
                    <a:pt x="15115" y="40001"/>
                    <a:pt x="15250" y="40138"/>
                    <a:pt x="15384" y="40275"/>
                  </a:cubicBezTo>
                  <a:cubicBezTo>
                    <a:pt x="15503" y="40396"/>
                    <a:pt x="15637" y="40504"/>
                    <a:pt x="15782" y="40595"/>
                  </a:cubicBezTo>
                  <a:cubicBezTo>
                    <a:pt x="15939" y="40694"/>
                    <a:pt x="16111" y="40772"/>
                    <a:pt x="16262" y="40881"/>
                  </a:cubicBezTo>
                  <a:cubicBezTo>
                    <a:pt x="16407" y="40986"/>
                    <a:pt x="16534" y="41117"/>
                    <a:pt x="16672" y="41231"/>
                  </a:cubicBezTo>
                  <a:cubicBezTo>
                    <a:pt x="16768" y="41310"/>
                    <a:pt x="16863" y="41387"/>
                    <a:pt x="16961" y="41461"/>
                  </a:cubicBezTo>
                  <a:cubicBezTo>
                    <a:pt x="17022" y="41537"/>
                    <a:pt x="17079" y="41618"/>
                    <a:pt x="17144" y="41698"/>
                  </a:cubicBezTo>
                  <a:cubicBezTo>
                    <a:pt x="17402" y="42009"/>
                    <a:pt x="17735" y="42247"/>
                    <a:pt x="17984" y="42564"/>
                  </a:cubicBezTo>
                  <a:cubicBezTo>
                    <a:pt x="18017" y="42605"/>
                    <a:pt x="18049" y="42647"/>
                    <a:pt x="18082" y="42688"/>
                  </a:cubicBezTo>
                  <a:cubicBezTo>
                    <a:pt x="18094" y="42725"/>
                    <a:pt x="18110" y="42760"/>
                    <a:pt x="18131" y="42795"/>
                  </a:cubicBezTo>
                  <a:cubicBezTo>
                    <a:pt x="18072" y="42795"/>
                    <a:pt x="18013" y="42795"/>
                    <a:pt x="17954" y="42795"/>
                  </a:cubicBezTo>
                  <a:cubicBezTo>
                    <a:pt x="17895" y="42795"/>
                    <a:pt x="17836" y="42795"/>
                    <a:pt x="17777" y="42794"/>
                  </a:cubicBezTo>
                  <a:cubicBezTo>
                    <a:pt x="17767" y="42793"/>
                    <a:pt x="17758" y="42793"/>
                    <a:pt x="17748" y="42793"/>
                  </a:cubicBezTo>
                  <a:cubicBezTo>
                    <a:pt x="17653" y="42793"/>
                    <a:pt x="17574" y="42807"/>
                    <a:pt x="17479" y="42830"/>
                  </a:cubicBezTo>
                  <a:cubicBezTo>
                    <a:pt x="17420" y="42844"/>
                    <a:pt x="17358" y="42848"/>
                    <a:pt x="17295" y="42848"/>
                  </a:cubicBezTo>
                  <a:cubicBezTo>
                    <a:pt x="17251" y="42848"/>
                    <a:pt x="17207" y="42846"/>
                    <a:pt x="17165" y="42845"/>
                  </a:cubicBezTo>
                  <a:cubicBezTo>
                    <a:pt x="16930" y="42837"/>
                    <a:pt x="16694" y="42837"/>
                    <a:pt x="16460" y="42825"/>
                  </a:cubicBezTo>
                  <a:cubicBezTo>
                    <a:pt x="16218" y="42813"/>
                    <a:pt x="15982" y="42759"/>
                    <a:pt x="15742" y="42730"/>
                  </a:cubicBezTo>
                  <a:cubicBezTo>
                    <a:pt x="15467" y="42697"/>
                    <a:pt x="15189" y="42689"/>
                    <a:pt x="14912" y="42689"/>
                  </a:cubicBezTo>
                  <a:cubicBezTo>
                    <a:pt x="14703" y="42689"/>
                    <a:pt x="14495" y="42693"/>
                    <a:pt x="14288" y="42695"/>
                  </a:cubicBezTo>
                  <a:cubicBezTo>
                    <a:pt x="14168" y="42695"/>
                    <a:pt x="14062" y="42667"/>
                    <a:pt x="13945" y="42652"/>
                  </a:cubicBezTo>
                  <a:cubicBezTo>
                    <a:pt x="13829" y="42636"/>
                    <a:pt x="13707" y="42640"/>
                    <a:pt x="13588" y="42628"/>
                  </a:cubicBezTo>
                  <a:cubicBezTo>
                    <a:pt x="13368" y="42605"/>
                    <a:pt x="13139" y="42604"/>
                    <a:pt x="12926" y="42537"/>
                  </a:cubicBezTo>
                  <a:cubicBezTo>
                    <a:pt x="12714" y="42471"/>
                    <a:pt x="12530" y="42367"/>
                    <a:pt x="12337" y="42260"/>
                  </a:cubicBezTo>
                  <a:cubicBezTo>
                    <a:pt x="12144" y="42158"/>
                    <a:pt x="11938" y="42079"/>
                    <a:pt x="11726" y="42026"/>
                  </a:cubicBezTo>
                  <a:cubicBezTo>
                    <a:pt x="11506" y="41969"/>
                    <a:pt x="11284" y="41907"/>
                    <a:pt x="11073" y="41822"/>
                  </a:cubicBezTo>
                  <a:cubicBezTo>
                    <a:pt x="10856" y="41734"/>
                    <a:pt x="10646" y="41626"/>
                    <a:pt x="10430" y="41535"/>
                  </a:cubicBezTo>
                  <a:cubicBezTo>
                    <a:pt x="9988" y="41345"/>
                    <a:pt x="9561" y="41138"/>
                    <a:pt x="9130" y="40925"/>
                  </a:cubicBezTo>
                  <a:cubicBezTo>
                    <a:pt x="9035" y="40878"/>
                    <a:pt x="8935" y="40847"/>
                    <a:pt x="8838" y="40805"/>
                  </a:cubicBezTo>
                  <a:cubicBezTo>
                    <a:pt x="8751" y="40769"/>
                    <a:pt x="8715" y="40718"/>
                    <a:pt x="8646" y="40660"/>
                  </a:cubicBezTo>
                  <a:cubicBezTo>
                    <a:pt x="8510" y="40546"/>
                    <a:pt x="8300" y="40503"/>
                    <a:pt x="8136" y="40446"/>
                  </a:cubicBezTo>
                  <a:cubicBezTo>
                    <a:pt x="7902" y="40366"/>
                    <a:pt x="7694" y="40242"/>
                    <a:pt x="7465" y="40153"/>
                  </a:cubicBezTo>
                  <a:cubicBezTo>
                    <a:pt x="7225" y="40061"/>
                    <a:pt x="6988" y="39955"/>
                    <a:pt x="6756" y="39847"/>
                  </a:cubicBezTo>
                  <a:cubicBezTo>
                    <a:pt x="6549" y="39751"/>
                    <a:pt x="6316" y="39671"/>
                    <a:pt x="6165" y="39492"/>
                  </a:cubicBezTo>
                  <a:cubicBezTo>
                    <a:pt x="6097" y="39411"/>
                    <a:pt x="6037" y="39330"/>
                    <a:pt x="5957" y="39261"/>
                  </a:cubicBezTo>
                  <a:cubicBezTo>
                    <a:pt x="5934" y="39241"/>
                    <a:pt x="5899" y="39217"/>
                    <a:pt x="5867" y="39189"/>
                  </a:cubicBezTo>
                  <a:cubicBezTo>
                    <a:pt x="5907" y="39183"/>
                    <a:pt x="5949" y="39180"/>
                    <a:pt x="5985" y="39170"/>
                  </a:cubicBezTo>
                  <a:cubicBezTo>
                    <a:pt x="6078" y="39148"/>
                    <a:pt x="6171" y="39125"/>
                    <a:pt x="6264" y="39107"/>
                  </a:cubicBezTo>
                  <a:cubicBezTo>
                    <a:pt x="6460" y="39068"/>
                    <a:pt x="6653" y="39018"/>
                    <a:pt x="6849" y="38983"/>
                  </a:cubicBezTo>
                  <a:cubicBezTo>
                    <a:pt x="7258" y="38907"/>
                    <a:pt x="7683" y="38887"/>
                    <a:pt x="8097" y="38860"/>
                  </a:cubicBezTo>
                  <a:cubicBezTo>
                    <a:pt x="8515" y="38833"/>
                    <a:pt x="8933" y="38816"/>
                    <a:pt x="9349" y="38789"/>
                  </a:cubicBezTo>
                  <a:cubicBezTo>
                    <a:pt x="9538" y="38776"/>
                    <a:pt x="9718" y="38714"/>
                    <a:pt x="9904" y="38690"/>
                  </a:cubicBezTo>
                  <a:cubicBezTo>
                    <a:pt x="10094" y="38666"/>
                    <a:pt x="10281" y="38622"/>
                    <a:pt x="10469" y="38585"/>
                  </a:cubicBezTo>
                  <a:cubicBezTo>
                    <a:pt x="10654" y="38550"/>
                    <a:pt x="10840" y="38519"/>
                    <a:pt x="11029" y="38511"/>
                  </a:cubicBezTo>
                  <a:cubicBezTo>
                    <a:pt x="11232" y="38503"/>
                    <a:pt x="11433" y="38469"/>
                    <a:pt x="11638" y="38466"/>
                  </a:cubicBezTo>
                  <a:cubicBezTo>
                    <a:pt x="11841" y="38462"/>
                    <a:pt x="12033" y="38429"/>
                    <a:pt x="12234" y="38400"/>
                  </a:cubicBezTo>
                  <a:cubicBezTo>
                    <a:pt x="12428" y="38373"/>
                    <a:pt x="12622" y="38374"/>
                    <a:pt x="12816" y="38371"/>
                  </a:cubicBezTo>
                  <a:cubicBezTo>
                    <a:pt x="12915" y="38369"/>
                    <a:pt x="13013" y="38366"/>
                    <a:pt x="13111" y="38365"/>
                  </a:cubicBezTo>
                  <a:cubicBezTo>
                    <a:pt x="13168" y="38365"/>
                    <a:pt x="13233" y="38360"/>
                    <a:pt x="13296" y="38360"/>
                  </a:cubicBezTo>
                  <a:close/>
                  <a:moveTo>
                    <a:pt x="22045" y="40709"/>
                  </a:moveTo>
                  <a:cubicBezTo>
                    <a:pt x="22265" y="40709"/>
                    <a:pt x="22486" y="40720"/>
                    <a:pt x="22706" y="40734"/>
                  </a:cubicBezTo>
                  <a:cubicBezTo>
                    <a:pt x="22902" y="40746"/>
                    <a:pt x="23097" y="40748"/>
                    <a:pt x="23286" y="40801"/>
                  </a:cubicBezTo>
                  <a:cubicBezTo>
                    <a:pt x="23460" y="40850"/>
                    <a:pt x="23628" y="40919"/>
                    <a:pt x="23786" y="41006"/>
                  </a:cubicBezTo>
                  <a:cubicBezTo>
                    <a:pt x="23942" y="41091"/>
                    <a:pt x="24088" y="41192"/>
                    <a:pt x="24245" y="41274"/>
                  </a:cubicBezTo>
                  <a:cubicBezTo>
                    <a:pt x="24402" y="41357"/>
                    <a:pt x="24534" y="41471"/>
                    <a:pt x="24688" y="41557"/>
                  </a:cubicBezTo>
                  <a:cubicBezTo>
                    <a:pt x="24849" y="41647"/>
                    <a:pt x="25015" y="41717"/>
                    <a:pt x="25160" y="41833"/>
                  </a:cubicBezTo>
                  <a:cubicBezTo>
                    <a:pt x="25306" y="41948"/>
                    <a:pt x="25468" y="42030"/>
                    <a:pt x="25626" y="42126"/>
                  </a:cubicBezTo>
                  <a:cubicBezTo>
                    <a:pt x="25783" y="42224"/>
                    <a:pt x="25953" y="42301"/>
                    <a:pt x="26097" y="42417"/>
                  </a:cubicBezTo>
                  <a:cubicBezTo>
                    <a:pt x="26229" y="42524"/>
                    <a:pt x="26311" y="42672"/>
                    <a:pt x="26397" y="42816"/>
                  </a:cubicBezTo>
                  <a:cubicBezTo>
                    <a:pt x="26480" y="42951"/>
                    <a:pt x="26558" y="43097"/>
                    <a:pt x="26652" y="43225"/>
                  </a:cubicBezTo>
                  <a:cubicBezTo>
                    <a:pt x="26762" y="43371"/>
                    <a:pt x="26912" y="43492"/>
                    <a:pt x="27043" y="43618"/>
                  </a:cubicBezTo>
                  <a:cubicBezTo>
                    <a:pt x="27187" y="43753"/>
                    <a:pt x="27335" y="43882"/>
                    <a:pt x="27470" y="44026"/>
                  </a:cubicBezTo>
                  <a:cubicBezTo>
                    <a:pt x="27518" y="44075"/>
                    <a:pt x="27593" y="44136"/>
                    <a:pt x="27620" y="44200"/>
                  </a:cubicBezTo>
                  <a:cubicBezTo>
                    <a:pt x="27647" y="44261"/>
                    <a:pt x="27607" y="44326"/>
                    <a:pt x="27565" y="44370"/>
                  </a:cubicBezTo>
                  <a:cubicBezTo>
                    <a:pt x="27483" y="44453"/>
                    <a:pt x="27356" y="44483"/>
                    <a:pt x="27246" y="44510"/>
                  </a:cubicBezTo>
                  <a:cubicBezTo>
                    <a:pt x="27112" y="44543"/>
                    <a:pt x="26982" y="44576"/>
                    <a:pt x="26853" y="44627"/>
                  </a:cubicBezTo>
                  <a:cubicBezTo>
                    <a:pt x="26492" y="44772"/>
                    <a:pt x="26122" y="44897"/>
                    <a:pt x="25765" y="45054"/>
                  </a:cubicBezTo>
                  <a:cubicBezTo>
                    <a:pt x="25409" y="45210"/>
                    <a:pt x="25030" y="45327"/>
                    <a:pt x="24657" y="45433"/>
                  </a:cubicBezTo>
                  <a:cubicBezTo>
                    <a:pt x="24479" y="45483"/>
                    <a:pt x="24301" y="45520"/>
                    <a:pt x="24121" y="45561"/>
                  </a:cubicBezTo>
                  <a:cubicBezTo>
                    <a:pt x="23940" y="45603"/>
                    <a:pt x="23779" y="45700"/>
                    <a:pt x="23595" y="45737"/>
                  </a:cubicBezTo>
                  <a:cubicBezTo>
                    <a:pt x="23407" y="45775"/>
                    <a:pt x="23224" y="45796"/>
                    <a:pt x="23039" y="45852"/>
                  </a:cubicBezTo>
                  <a:cubicBezTo>
                    <a:pt x="22941" y="45882"/>
                    <a:pt x="22839" y="45889"/>
                    <a:pt x="22737" y="45889"/>
                  </a:cubicBezTo>
                  <a:cubicBezTo>
                    <a:pt x="22657" y="45889"/>
                    <a:pt x="22577" y="45885"/>
                    <a:pt x="22496" y="45885"/>
                  </a:cubicBezTo>
                  <a:cubicBezTo>
                    <a:pt x="22350" y="45885"/>
                    <a:pt x="22204" y="45888"/>
                    <a:pt x="22058" y="45888"/>
                  </a:cubicBezTo>
                  <a:cubicBezTo>
                    <a:pt x="22014" y="45888"/>
                    <a:pt x="21970" y="45888"/>
                    <a:pt x="21926" y="45887"/>
                  </a:cubicBezTo>
                  <a:cubicBezTo>
                    <a:pt x="21736" y="45884"/>
                    <a:pt x="21559" y="45840"/>
                    <a:pt x="21376" y="45787"/>
                  </a:cubicBezTo>
                  <a:cubicBezTo>
                    <a:pt x="21205" y="45739"/>
                    <a:pt x="21037" y="45682"/>
                    <a:pt x="20882" y="45597"/>
                  </a:cubicBezTo>
                  <a:cubicBezTo>
                    <a:pt x="20728" y="45510"/>
                    <a:pt x="20566" y="45451"/>
                    <a:pt x="20428" y="45341"/>
                  </a:cubicBezTo>
                  <a:cubicBezTo>
                    <a:pt x="20363" y="45289"/>
                    <a:pt x="20293" y="45246"/>
                    <a:pt x="20225" y="45197"/>
                  </a:cubicBezTo>
                  <a:cubicBezTo>
                    <a:pt x="20144" y="45140"/>
                    <a:pt x="20078" y="45070"/>
                    <a:pt x="20006" y="45003"/>
                  </a:cubicBezTo>
                  <a:cubicBezTo>
                    <a:pt x="19865" y="44876"/>
                    <a:pt x="19722" y="44751"/>
                    <a:pt x="19580" y="44624"/>
                  </a:cubicBezTo>
                  <a:cubicBezTo>
                    <a:pt x="19447" y="44505"/>
                    <a:pt x="19298" y="44405"/>
                    <a:pt x="19159" y="44293"/>
                  </a:cubicBezTo>
                  <a:cubicBezTo>
                    <a:pt x="19029" y="44188"/>
                    <a:pt x="18931" y="44059"/>
                    <a:pt x="18844" y="43919"/>
                  </a:cubicBezTo>
                  <a:cubicBezTo>
                    <a:pt x="18758" y="43782"/>
                    <a:pt x="18683" y="43639"/>
                    <a:pt x="18596" y="43504"/>
                  </a:cubicBezTo>
                  <a:cubicBezTo>
                    <a:pt x="18565" y="43457"/>
                    <a:pt x="18533" y="43411"/>
                    <a:pt x="18501" y="43366"/>
                  </a:cubicBezTo>
                  <a:lnTo>
                    <a:pt x="18499" y="43360"/>
                  </a:lnTo>
                  <a:cubicBezTo>
                    <a:pt x="18508" y="43356"/>
                    <a:pt x="18517" y="43351"/>
                    <a:pt x="18525" y="43347"/>
                  </a:cubicBezTo>
                  <a:cubicBezTo>
                    <a:pt x="18538" y="43352"/>
                    <a:pt x="18551" y="43355"/>
                    <a:pt x="18565" y="43355"/>
                  </a:cubicBezTo>
                  <a:cubicBezTo>
                    <a:pt x="18567" y="43371"/>
                    <a:pt x="18570" y="43386"/>
                    <a:pt x="18572" y="43400"/>
                  </a:cubicBezTo>
                  <a:cubicBezTo>
                    <a:pt x="18575" y="43423"/>
                    <a:pt x="18594" y="43434"/>
                    <a:pt x="18614" y="43434"/>
                  </a:cubicBezTo>
                  <a:cubicBezTo>
                    <a:pt x="18639" y="43434"/>
                    <a:pt x="18665" y="43417"/>
                    <a:pt x="18663" y="43389"/>
                  </a:cubicBezTo>
                  <a:cubicBezTo>
                    <a:pt x="18661" y="43367"/>
                    <a:pt x="18660" y="43346"/>
                    <a:pt x="18658" y="43325"/>
                  </a:cubicBezTo>
                  <a:cubicBezTo>
                    <a:pt x="18684" y="43305"/>
                    <a:pt x="18698" y="43271"/>
                    <a:pt x="18694" y="43239"/>
                  </a:cubicBezTo>
                  <a:cubicBezTo>
                    <a:pt x="18694" y="43234"/>
                    <a:pt x="18693" y="43227"/>
                    <a:pt x="18692" y="43222"/>
                  </a:cubicBezTo>
                  <a:cubicBezTo>
                    <a:pt x="18828" y="43092"/>
                    <a:pt x="18933" y="42921"/>
                    <a:pt x="19048" y="42766"/>
                  </a:cubicBezTo>
                  <a:cubicBezTo>
                    <a:pt x="19164" y="42611"/>
                    <a:pt x="19273" y="42451"/>
                    <a:pt x="19385" y="42294"/>
                  </a:cubicBezTo>
                  <a:cubicBezTo>
                    <a:pt x="19490" y="42147"/>
                    <a:pt x="19587" y="41993"/>
                    <a:pt x="19692" y="41846"/>
                  </a:cubicBezTo>
                  <a:cubicBezTo>
                    <a:pt x="19798" y="41701"/>
                    <a:pt x="19961" y="41606"/>
                    <a:pt x="20077" y="41469"/>
                  </a:cubicBezTo>
                  <a:cubicBezTo>
                    <a:pt x="20193" y="41332"/>
                    <a:pt x="20324" y="41221"/>
                    <a:pt x="20469" y="41116"/>
                  </a:cubicBezTo>
                  <a:cubicBezTo>
                    <a:pt x="20613" y="41011"/>
                    <a:pt x="20777" y="40953"/>
                    <a:pt x="20936" y="40873"/>
                  </a:cubicBezTo>
                  <a:cubicBezTo>
                    <a:pt x="21112" y="40784"/>
                    <a:pt x="21299" y="40757"/>
                    <a:pt x="21495" y="40736"/>
                  </a:cubicBezTo>
                  <a:cubicBezTo>
                    <a:pt x="21678" y="40717"/>
                    <a:pt x="21861" y="40709"/>
                    <a:pt x="22045" y="40709"/>
                  </a:cubicBezTo>
                  <a:close/>
                  <a:moveTo>
                    <a:pt x="18032" y="43217"/>
                  </a:moveTo>
                  <a:cubicBezTo>
                    <a:pt x="18047" y="43217"/>
                    <a:pt x="18061" y="43220"/>
                    <a:pt x="18072" y="43227"/>
                  </a:cubicBezTo>
                  <a:cubicBezTo>
                    <a:pt x="18087" y="43236"/>
                    <a:pt x="18100" y="43248"/>
                    <a:pt x="18109" y="43262"/>
                  </a:cubicBezTo>
                  <a:cubicBezTo>
                    <a:pt x="18015" y="43351"/>
                    <a:pt x="17914" y="43434"/>
                    <a:pt x="17821" y="43526"/>
                  </a:cubicBezTo>
                  <a:cubicBezTo>
                    <a:pt x="17689" y="43655"/>
                    <a:pt x="17569" y="43794"/>
                    <a:pt x="17422" y="43905"/>
                  </a:cubicBezTo>
                  <a:cubicBezTo>
                    <a:pt x="17275" y="44015"/>
                    <a:pt x="17124" y="44118"/>
                    <a:pt x="16980" y="44230"/>
                  </a:cubicBezTo>
                  <a:cubicBezTo>
                    <a:pt x="16832" y="44344"/>
                    <a:pt x="16667" y="44437"/>
                    <a:pt x="16522" y="44554"/>
                  </a:cubicBezTo>
                  <a:cubicBezTo>
                    <a:pt x="16225" y="44796"/>
                    <a:pt x="15903" y="45006"/>
                    <a:pt x="15563" y="45178"/>
                  </a:cubicBezTo>
                  <a:cubicBezTo>
                    <a:pt x="15221" y="45350"/>
                    <a:pt x="14873" y="45508"/>
                    <a:pt x="14498" y="45590"/>
                  </a:cubicBezTo>
                  <a:cubicBezTo>
                    <a:pt x="14119" y="45675"/>
                    <a:pt x="13730" y="45752"/>
                    <a:pt x="13343" y="45800"/>
                  </a:cubicBezTo>
                  <a:cubicBezTo>
                    <a:pt x="13146" y="45825"/>
                    <a:pt x="12953" y="45859"/>
                    <a:pt x="12757" y="45894"/>
                  </a:cubicBezTo>
                  <a:cubicBezTo>
                    <a:pt x="12617" y="45919"/>
                    <a:pt x="12477" y="45923"/>
                    <a:pt x="12336" y="45923"/>
                  </a:cubicBezTo>
                  <a:cubicBezTo>
                    <a:pt x="12272" y="45923"/>
                    <a:pt x="12207" y="45922"/>
                    <a:pt x="12143" y="45922"/>
                  </a:cubicBezTo>
                  <a:cubicBezTo>
                    <a:pt x="11997" y="45922"/>
                    <a:pt x="11851" y="45920"/>
                    <a:pt x="11705" y="45920"/>
                  </a:cubicBezTo>
                  <a:cubicBezTo>
                    <a:pt x="11435" y="45920"/>
                    <a:pt x="11165" y="45928"/>
                    <a:pt x="10897" y="45971"/>
                  </a:cubicBezTo>
                  <a:cubicBezTo>
                    <a:pt x="10698" y="46002"/>
                    <a:pt x="10493" y="46044"/>
                    <a:pt x="10302" y="46110"/>
                  </a:cubicBezTo>
                  <a:cubicBezTo>
                    <a:pt x="10217" y="46140"/>
                    <a:pt x="10136" y="46181"/>
                    <a:pt x="10050" y="46213"/>
                  </a:cubicBezTo>
                  <a:cubicBezTo>
                    <a:pt x="9955" y="46247"/>
                    <a:pt x="9854" y="46259"/>
                    <a:pt x="9753" y="46271"/>
                  </a:cubicBezTo>
                  <a:cubicBezTo>
                    <a:pt x="9705" y="46277"/>
                    <a:pt x="9577" y="46302"/>
                    <a:pt x="9466" y="46302"/>
                  </a:cubicBezTo>
                  <a:cubicBezTo>
                    <a:pt x="9376" y="46302"/>
                    <a:pt x="9297" y="46286"/>
                    <a:pt x="9283" y="46228"/>
                  </a:cubicBezTo>
                  <a:cubicBezTo>
                    <a:pt x="9251" y="46098"/>
                    <a:pt x="9454" y="45946"/>
                    <a:pt x="9540" y="45885"/>
                  </a:cubicBezTo>
                  <a:cubicBezTo>
                    <a:pt x="9687" y="45781"/>
                    <a:pt x="9857" y="45721"/>
                    <a:pt x="10017" y="45641"/>
                  </a:cubicBezTo>
                  <a:cubicBezTo>
                    <a:pt x="10180" y="45557"/>
                    <a:pt x="10351" y="45490"/>
                    <a:pt x="10527" y="45441"/>
                  </a:cubicBezTo>
                  <a:cubicBezTo>
                    <a:pt x="10909" y="45337"/>
                    <a:pt x="11295" y="45254"/>
                    <a:pt x="11674" y="45142"/>
                  </a:cubicBezTo>
                  <a:cubicBezTo>
                    <a:pt x="11872" y="45083"/>
                    <a:pt x="12069" y="45038"/>
                    <a:pt x="12264" y="44974"/>
                  </a:cubicBezTo>
                  <a:cubicBezTo>
                    <a:pt x="12456" y="44911"/>
                    <a:pt x="12651" y="44863"/>
                    <a:pt x="12841" y="44797"/>
                  </a:cubicBezTo>
                  <a:cubicBezTo>
                    <a:pt x="13024" y="44733"/>
                    <a:pt x="13208" y="44681"/>
                    <a:pt x="13396" y="44635"/>
                  </a:cubicBezTo>
                  <a:cubicBezTo>
                    <a:pt x="13579" y="44589"/>
                    <a:pt x="13778" y="44565"/>
                    <a:pt x="13956" y="44504"/>
                  </a:cubicBezTo>
                  <a:cubicBezTo>
                    <a:pt x="14032" y="44477"/>
                    <a:pt x="14099" y="44433"/>
                    <a:pt x="14172" y="44404"/>
                  </a:cubicBezTo>
                  <a:cubicBezTo>
                    <a:pt x="14267" y="44365"/>
                    <a:pt x="14372" y="44346"/>
                    <a:pt x="14471" y="44323"/>
                  </a:cubicBezTo>
                  <a:cubicBezTo>
                    <a:pt x="14670" y="44278"/>
                    <a:pt x="14866" y="44228"/>
                    <a:pt x="15062" y="44171"/>
                  </a:cubicBezTo>
                  <a:cubicBezTo>
                    <a:pt x="15455" y="44056"/>
                    <a:pt x="15854" y="43966"/>
                    <a:pt x="16248" y="43855"/>
                  </a:cubicBezTo>
                  <a:cubicBezTo>
                    <a:pt x="16444" y="43798"/>
                    <a:pt x="16638" y="43735"/>
                    <a:pt x="16833" y="43670"/>
                  </a:cubicBezTo>
                  <a:cubicBezTo>
                    <a:pt x="17013" y="43611"/>
                    <a:pt x="17194" y="43560"/>
                    <a:pt x="17364" y="43474"/>
                  </a:cubicBezTo>
                  <a:cubicBezTo>
                    <a:pt x="17537" y="43384"/>
                    <a:pt x="17717" y="43309"/>
                    <a:pt x="17904" y="43251"/>
                  </a:cubicBezTo>
                  <a:cubicBezTo>
                    <a:pt x="17943" y="43240"/>
                    <a:pt x="17991" y="43217"/>
                    <a:pt x="18032" y="43217"/>
                  </a:cubicBezTo>
                  <a:close/>
                  <a:moveTo>
                    <a:pt x="12218" y="1"/>
                  </a:moveTo>
                  <a:cubicBezTo>
                    <a:pt x="12094" y="1"/>
                    <a:pt x="11972" y="29"/>
                    <a:pt x="11866" y="95"/>
                  </a:cubicBezTo>
                  <a:cubicBezTo>
                    <a:pt x="11729" y="179"/>
                    <a:pt x="11626" y="309"/>
                    <a:pt x="11505" y="412"/>
                  </a:cubicBezTo>
                  <a:cubicBezTo>
                    <a:pt x="11385" y="515"/>
                    <a:pt x="11256" y="604"/>
                    <a:pt x="11142" y="713"/>
                  </a:cubicBezTo>
                  <a:cubicBezTo>
                    <a:pt x="11025" y="825"/>
                    <a:pt x="10901" y="929"/>
                    <a:pt x="10769" y="1024"/>
                  </a:cubicBezTo>
                  <a:cubicBezTo>
                    <a:pt x="10504" y="1218"/>
                    <a:pt x="10272" y="1435"/>
                    <a:pt x="10050" y="1677"/>
                  </a:cubicBezTo>
                  <a:cubicBezTo>
                    <a:pt x="9939" y="1797"/>
                    <a:pt x="9836" y="1925"/>
                    <a:pt x="9744" y="2060"/>
                  </a:cubicBezTo>
                  <a:cubicBezTo>
                    <a:pt x="9652" y="2196"/>
                    <a:pt x="9530" y="2306"/>
                    <a:pt x="9420" y="2427"/>
                  </a:cubicBezTo>
                  <a:cubicBezTo>
                    <a:pt x="9307" y="2553"/>
                    <a:pt x="9178" y="2663"/>
                    <a:pt x="9068" y="2791"/>
                  </a:cubicBezTo>
                  <a:cubicBezTo>
                    <a:pt x="8944" y="2935"/>
                    <a:pt x="8829" y="3087"/>
                    <a:pt x="8706" y="3231"/>
                  </a:cubicBezTo>
                  <a:cubicBezTo>
                    <a:pt x="8477" y="3500"/>
                    <a:pt x="8224" y="3744"/>
                    <a:pt x="8012" y="4026"/>
                  </a:cubicBezTo>
                  <a:cubicBezTo>
                    <a:pt x="7803" y="4308"/>
                    <a:pt x="7615" y="4592"/>
                    <a:pt x="7469" y="4912"/>
                  </a:cubicBezTo>
                  <a:cubicBezTo>
                    <a:pt x="7348" y="5178"/>
                    <a:pt x="7227" y="5434"/>
                    <a:pt x="7192" y="5722"/>
                  </a:cubicBezTo>
                  <a:cubicBezTo>
                    <a:pt x="7073" y="5621"/>
                    <a:pt x="6944" y="5533"/>
                    <a:pt x="6818" y="5442"/>
                  </a:cubicBezTo>
                  <a:cubicBezTo>
                    <a:pt x="6491" y="5203"/>
                    <a:pt x="6168" y="4950"/>
                    <a:pt x="5791" y="4796"/>
                  </a:cubicBezTo>
                  <a:cubicBezTo>
                    <a:pt x="5618" y="4724"/>
                    <a:pt x="5444" y="4650"/>
                    <a:pt x="5269" y="4586"/>
                  </a:cubicBezTo>
                  <a:cubicBezTo>
                    <a:pt x="5085" y="4518"/>
                    <a:pt x="4891" y="4494"/>
                    <a:pt x="4697" y="4481"/>
                  </a:cubicBezTo>
                  <a:cubicBezTo>
                    <a:pt x="4560" y="4472"/>
                    <a:pt x="4422" y="4467"/>
                    <a:pt x="4285" y="4467"/>
                  </a:cubicBezTo>
                  <a:cubicBezTo>
                    <a:pt x="4020" y="4467"/>
                    <a:pt x="3755" y="4486"/>
                    <a:pt x="3494" y="4532"/>
                  </a:cubicBezTo>
                  <a:cubicBezTo>
                    <a:pt x="3407" y="4546"/>
                    <a:pt x="3319" y="4558"/>
                    <a:pt x="3235" y="4586"/>
                  </a:cubicBezTo>
                  <a:cubicBezTo>
                    <a:pt x="3143" y="4616"/>
                    <a:pt x="3059" y="4668"/>
                    <a:pt x="2970" y="4703"/>
                  </a:cubicBezTo>
                  <a:cubicBezTo>
                    <a:pt x="2799" y="4772"/>
                    <a:pt x="2639" y="4846"/>
                    <a:pt x="2486" y="4946"/>
                  </a:cubicBezTo>
                  <a:cubicBezTo>
                    <a:pt x="2335" y="5048"/>
                    <a:pt x="2190" y="5158"/>
                    <a:pt x="2052" y="5277"/>
                  </a:cubicBezTo>
                  <a:cubicBezTo>
                    <a:pt x="1942" y="5368"/>
                    <a:pt x="1763" y="5477"/>
                    <a:pt x="1771" y="5641"/>
                  </a:cubicBezTo>
                  <a:cubicBezTo>
                    <a:pt x="1777" y="5790"/>
                    <a:pt x="1942" y="5903"/>
                    <a:pt x="2019" y="6018"/>
                  </a:cubicBezTo>
                  <a:cubicBezTo>
                    <a:pt x="2123" y="6171"/>
                    <a:pt x="2247" y="6291"/>
                    <a:pt x="2367" y="6429"/>
                  </a:cubicBezTo>
                  <a:cubicBezTo>
                    <a:pt x="2494" y="6577"/>
                    <a:pt x="2607" y="6736"/>
                    <a:pt x="2707" y="6903"/>
                  </a:cubicBezTo>
                  <a:cubicBezTo>
                    <a:pt x="2798" y="7056"/>
                    <a:pt x="2881" y="7196"/>
                    <a:pt x="3011" y="7321"/>
                  </a:cubicBezTo>
                  <a:cubicBezTo>
                    <a:pt x="3136" y="7441"/>
                    <a:pt x="3276" y="7547"/>
                    <a:pt x="3406" y="7665"/>
                  </a:cubicBezTo>
                  <a:cubicBezTo>
                    <a:pt x="3560" y="7805"/>
                    <a:pt x="3711" y="7950"/>
                    <a:pt x="3862" y="8093"/>
                  </a:cubicBezTo>
                  <a:cubicBezTo>
                    <a:pt x="4157" y="8372"/>
                    <a:pt x="4460" y="8639"/>
                    <a:pt x="4747" y="8926"/>
                  </a:cubicBezTo>
                  <a:cubicBezTo>
                    <a:pt x="4888" y="9068"/>
                    <a:pt x="5031" y="9203"/>
                    <a:pt x="5151" y="9362"/>
                  </a:cubicBezTo>
                  <a:cubicBezTo>
                    <a:pt x="5263" y="9509"/>
                    <a:pt x="5395" y="9624"/>
                    <a:pt x="5516" y="9760"/>
                  </a:cubicBezTo>
                  <a:cubicBezTo>
                    <a:pt x="5784" y="10058"/>
                    <a:pt x="6061" y="10346"/>
                    <a:pt x="6323" y="10650"/>
                  </a:cubicBezTo>
                  <a:cubicBezTo>
                    <a:pt x="6595" y="10965"/>
                    <a:pt x="6853" y="11291"/>
                    <a:pt x="7131" y="11603"/>
                  </a:cubicBezTo>
                  <a:cubicBezTo>
                    <a:pt x="7653" y="12188"/>
                    <a:pt x="8224" y="12741"/>
                    <a:pt x="8858" y="13205"/>
                  </a:cubicBezTo>
                  <a:cubicBezTo>
                    <a:pt x="9011" y="13316"/>
                    <a:pt x="9125" y="13470"/>
                    <a:pt x="9278" y="13578"/>
                  </a:cubicBezTo>
                  <a:cubicBezTo>
                    <a:pt x="9348" y="13628"/>
                    <a:pt x="9430" y="13664"/>
                    <a:pt x="9497" y="13720"/>
                  </a:cubicBezTo>
                  <a:cubicBezTo>
                    <a:pt x="9581" y="13791"/>
                    <a:pt x="9648" y="13883"/>
                    <a:pt x="9731" y="13957"/>
                  </a:cubicBezTo>
                  <a:cubicBezTo>
                    <a:pt x="9857" y="14071"/>
                    <a:pt x="10011" y="14138"/>
                    <a:pt x="10125" y="14269"/>
                  </a:cubicBezTo>
                  <a:cubicBezTo>
                    <a:pt x="10183" y="14337"/>
                    <a:pt x="10243" y="14398"/>
                    <a:pt x="10316" y="14448"/>
                  </a:cubicBezTo>
                  <a:cubicBezTo>
                    <a:pt x="10391" y="14499"/>
                    <a:pt x="10475" y="14532"/>
                    <a:pt x="10538" y="14596"/>
                  </a:cubicBezTo>
                  <a:cubicBezTo>
                    <a:pt x="10599" y="14658"/>
                    <a:pt x="10644" y="14729"/>
                    <a:pt x="10711" y="14785"/>
                  </a:cubicBezTo>
                  <a:cubicBezTo>
                    <a:pt x="10777" y="14839"/>
                    <a:pt x="10846" y="14885"/>
                    <a:pt x="10904" y="14948"/>
                  </a:cubicBezTo>
                  <a:cubicBezTo>
                    <a:pt x="10961" y="15012"/>
                    <a:pt x="11019" y="15077"/>
                    <a:pt x="11083" y="15137"/>
                  </a:cubicBezTo>
                  <a:cubicBezTo>
                    <a:pt x="11150" y="15201"/>
                    <a:pt x="11194" y="15277"/>
                    <a:pt x="11255" y="15345"/>
                  </a:cubicBezTo>
                  <a:cubicBezTo>
                    <a:pt x="11311" y="15409"/>
                    <a:pt x="11381" y="15456"/>
                    <a:pt x="11447" y="15506"/>
                  </a:cubicBezTo>
                  <a:cubicBezTo>
                    <a:pt x="11522" y="15561"/>
                    <a:pt x="11587" y="15627"/>
                    <a:pt x="11660" y="15687"/>
                  </a:cubicBezTo>
                  <a:cubicBezTo>
                    <a:pt x="11815" y="15813"/>
                    <a:pt x="11971" y="15933"/>
                    <a:pt x="12122" y="16066"/>
                  </a:cubicBezTo>
                  <a:cubicBezTo>
                    <a:pt x="12274" y="16200"/>
                    <a:pt x="12436" y="16324"/>
                    <a:pt x="12598" y="16447"/>
                  </a:cubicBezTo>
                  <a:cubicBezTo>
                    <a:pt x="12756" y="16564"/>
                    <a:pt x="12901" y="16704"/>
                    <a:pt x="13067" y="16809"/>
                  </a:cubicBezTo>
                  <a:cubicBezTo>
                    <a:pt x="13223" y="16909"/>
                    <a:pt x="13389" y="16982"/>
                    <a:pt x="13538" y="17092"/>
                  </a:cubicBezTo>
                  <a:cubicBezTo>
                    <a:pt x="13696" y="17206"/>
                    <a:pt x="13851" y="17311"/>
                    <a:pt x="14024" y="17403"/>
                  </a:cubicBezTo>
                  <a:cubicBezTo>
                    <a:pt x="14196" y="17494"/>
                    <a:pt x="14367" y="17587"/>
                    <a:pt x="14538" y="17680"/>
                  </a:cubicBezTo>
                  <a:cubicBezTo>
                    <a:pt x="14569" y="17697"/>
                    <a:pt x="14601" y="17714"/>
                    <a:pt x="14632" y="17732"/>
                  </a:cubicBezTo>
                  <a:cubicBezTo>
                    <a:pt x="14639" y="17837"/>
                    <a:pt x="14644" y="17944"/>
                    <a:pt x="14669" y="18047"/>
                  </a:cubicBezTo>
                  <a:cubicBezTo>
                    <a:pt x="14710" y="18212"/>
                    <a:pt x="14703" y="18376"/>
                    <a:pt x="14749" y="18544"/>
                  </a:cubicBezTo>
                  <a:cubicBezTo>
                    <a:pt x="14772" y="18633"/>
                    <a:pt x="14795" y="18720"/>
                    <a:pt x="14796" y="18813"/>
                  </a:cubicBezTo>
                  <a:cubicBezTo>
                    <a:pt x="14796" y="18908"/>
                    <a:pt x="14780" y="19004"/>
                    <a:pt x="14782" y="19101"/>
                  </a:cubicBezTo>
                  <a:cubicBezTo>
                    <a:pt x="14785" y="19188"/>
                    <a:pt x="14817" y="19262"/>
                    <a:pt x="14829" y="19346"/>
                  </a:cubicBezTo>
                  <a:cubicBezTo>
                    <a:pt x="14844" y="19443"/>
                    <a:pt x="14826" y="19552"/>
                    <a:pt x="14825" y="19651"/>
                  </a:cubicBezTo>
                  <a:cubicBezTo>
                    <a:pt x="14824" y="19846"/>
                    <a:pt x="14839" y="20040"/>
                    <a:pt x="14868" y="20231"/>
                  </a:cubicBezTo>
                  <a:cubicBezTo>
                    <a:pt x="14896" y="20412"/>
                    <a:pt x="14868" y="20598"/>
                    <a:pt x="14891" y="20782"/>
                  </a:cubicBezTo>
                  <a:cubicBezTo>
                    <a:pt x="14902" y="20870"/>
                    <a:pt x="14923" y="20959"/>
                    <a:pt x="14922" y="21048"/>
                  </a:cubicBezTo>
                  <a:cubicBezTo>
                    <a:pt x="14922" y="21142"/>
                    <a:pt x="14909" y="21233"/>
                    <a:pt x="14924" y="21326"/>
                  </a:cubicBezTo>
                  <a:cubicBezTo>
                    <a:pt x="14935" y="21410"/>
                    <a:pt x="14966" y="21488"/>
                    <a:pt x="14969" y="21573"/>
                  </a:cubicBezTo>
                  <a:cubicBezTo>
                    <a:pt x="14973" y="21678"/>
                    <a:pt x="14960" y="21784"/>
                    <a:pt x="14969" y="21890"/>
                  </a:cubicBezTo>
                  <a:cubicBezTo>
                    <a:pt x="14976" y="21979"/>
                    <a:pt x="14995" y="22067"/>
                    <a:pt x="15005" y="22156"/>
                  </a:cubicBezTo>
                  <a:cubicBezTo>
                    <a:pt x="15016" y="22252"/>
                    <a:pt x="15013" y="22347"/>
                    <a:pt x="15025" y="22442"/>
                  </a:cubicBezTo>
                  <a:cubicBezTo>
                    <a:pt x="15073" y="22817"/>
                    <a:pt x="15151" y="23191"/>
                    <a:pt x="15150" y="23568"/>
                  </a:cubicBezTo>
                  <a:cubicBezTo>
                    <a:pt x="15150" y="23749"/>
                    <a:pt x="15151" y="23924"/>
                    <a:pt x="15176" y="24102"/>
                  </a:cubicBezTo>
                  <a:cubicBezTo>
                    <a:pt x="15146" y="24238"/>
                    <a:pt x="15117" y="24376"/>
                    <a:pt x="15079" y="24511"/>
                  </a:cubicBezTo>
                  <a:cubicBezTo>
                    <a:pt x="15042" y="24640"/>
                    <a:pt x="15023" y="24779"/>
                    <a:pt x="15003" y="24912"/>
                  </a:cubicBezTo>
                  <a:cubicBezTo>
                    <a:pt x="14982" y="25044"/>
                    <a:pt x="14993" y="25181"/>
                    <a:pt x="14985" y="25316"/>
                  </a:cubicBezTo>
                  <a:cubicBezTo>
                    <a:pt x="14981" y="25403"/>
                    <a:pt x="15005" y="25484"/>
                    <a:pt x="15066" y="25537"/>
                  </a:cubicBezTo>
                  <a:cubicBezTo>
                    <a:pt x="15066" y="25545"/>
                    <a:pt x="15067" y="25553"/>
                    <a:pt x="15068" y="25562"/>
                  </a:cubicBezTo>
                  <a:cubicBezTo>
                    <a:pt x="15073" y="25631"/>
                    <a:pt x="15085" y="25699"/>
                    <a:pt x="15101" y="25767"/>
                  </a:cubicBezTo>
                  <a:cubicBezTo>
                    <a:pt x="15117" y="25841"/>
                    <a:pt x="15115" y="25910"/>
                    <a:pt x="15114" y="25985"/>
                  </a:cubicBezTo>
                  <a:cubicBezTo>
                    <a:pt x="15113" y="26058"/>
                    <a:pt x="15115" y="26135"/>
                    <a:pt x="15135" y="26206"/>
                  </a:cubicBezTo>
                  <a:cubicBezTo>
                    <a:pt x="15158" y="26285"/>
                    <a:pt x="15191" y="26362"/>
                    <a:pt x="15214" y="26441"/>
                  </a:cubicBezTo>
                  <a:cubicBezTo>
                    <a:pt x="15306" y="26732"/>
                    <a:pt x="15370" y="27030"/>
                    <a:pt x="15450" y="27325"/>
                  </a:cubicBezTo>
                  <a:cubicBezTo>
                    <a:pt x="15469" y="27392"/>
                    <a:pt x="15488" y="27460"/>
                    <a:pt x="15507" y="27529"/>
                  </a:cubicBezTo>
                  <a:cubicBezTo>
                    <a:pt x="15515" y="27633"/>
                    <a:pt x="15510" y="27738"/>
                    <a:pt x="15531" y="27844"/>
                  </a:cubicBezTo>
                  <a:cubicBezTo>
                    <a:pt x="15561" y="27997"/>
                    <a:pt x="15565" y="28151"/>
                    <a:pt x="15591" y="28305"/>
                  </a:cubicBezTo>
                  <a:cubicBezTo>
                    <a:pt x="15602" y="28369"/>
                    <a:pt x="15599" y="28431"/>
                    <a:pt x="15603" y="28495"/>
                  </a:cubicBezTo>
                  <a:cubicBezTo>
                    <a:pt x="15607" y="28581"/>
                    <a:pt x="15629" y="28663"/>
                    <a:pt x="15640" y="28747"/>
                  </a:cubicBezTo>
                  <a:cubicBezTo>
                    <a:pt x="15662" y="28907"/>
                    <a:pt x="15673" y="29068"/>
                    <a:pt x="15705" y="29226"/>
                  </a:cubicBezTo>
                  <a:cubicBezTo>
                    <a:pt x="15736" y="29374"/>
                    <a:pt x="15770" y="29522"/>
                    <a:pt x="15780" y="29671"/>
                  </a:cubicBezTo>
                  <a:cubicBezTo>
                    <a:pt x="15784" y="29741"/>
                    <a:pt x="15784" y="29811"/>
                    <a:pt x="15791" y="29880"/>
                  </a:cubicBezTo>
                  <a:cubicBezTo>
                    <a:pt x="15800" y="29957"/>
                    <a:pt x="15817" y="30034"/>
                    <a:pt x="15823" y="30112"/>
                  </a:cubicBezTo>
                  <a:cubicBezTo>
                    <a:pt x="15828" y="30188"/>
                    <a:pt x="15816" y="30262"/>
                    <a:pt x="15823" y="30339"/>
                  </a:cubicBezTo>
                  <a:cubicBezTo>
                    <a:pt x="15829" y="30417"/>
                    <a:pt x="15860" y="30486"/>
                    <a:pt x="15873" y="30561"/>
                  </a:cubicBezTo>
                  <a:cubicBezTo>
                    <a:pt x="15885" y="30627"/>
                    <a:pt x="15876" y="30695"/>
                    <a:pt x="15882" y="30762"/>
                  </a:cubicBezTo>
                  <a:cubicBezTo>
                    <a:pt x="15890" y="30842"/>
                    <a:pt x="15912" y="30918"/>
                    <a:pt x="15914" y="30999"/>
                  </a:cubicBezTo>
                  <a:cubicBezTo>
                    <a:pt x="15916" y="31084"/>
                    <a:pt x="15909" y="31169"/>
                    <a:pt x="15916" y="31255"/>
                  </a:cubicBezTo>
                  <a:cubicBezTo>
                    <a:pt x="15923" y="31340"/>
                    <a:pt x="15956" y="31422"/>
                    <a:pt x="15966" y="31507"/>
                  </a:cubicBezTo>
                  <a:lnTo>
                    <a:pt x="15966" y="31518"/>
                  </a:lnTo>
                  <a:cubicBezTo>
                    <a:pt x="15889" y="31390"/>
                    <a:pt x="15801" y="31262"/>
                    <a:pt x="15686" y="31171"/>
                  </a:cubicBezTo>
                  <a:cubicBezTo>
                    <a:pt x="15540" y="31055"/>
                    <a:pt x="15382" y="30957"/>
                    <a:pt x="15236" y="30839"/>
                  </a:cubicBezTo>
                  <a:cubicBezTo>
                    <a:pt x="14922" y="30580"/>
                    <a:pt x="14568" y="30378"/>
                    <a:pt x="14224" y="30165"/>
                  </a:cubicBezTo>
                  <a:cubicBezTo>
                    <a:pt x="13858" y="29940"/>
                    <a:pt x="13446" y="29781"/>
                    <a:pt x="13044" y="29638"/>
                  </a:cubicBezTo>
                  <a:cubicBezTo>
                    <a:pt x="12619" y="29488"/>
                    <a:pt x="12187" y="29401"/>
                    <a:pt x="11753" y="29290"/>
                  </a:cubicBezTo>
                  <a:cubicBezTo>
                    <a:pt x="11373" y="29193"/>
                    <a:pt x="10988" y="29043"/>
                    <a:pt x="10590" y="29043"/>
                  </a:cubicBezTo>
                  <a:cubicBezTo>
                    <a:pt x="10559" y="29043"/>
                    <a:pt x="10528" y="29044"/>
                    <a:pt x="10498" y="29046"/>
                  </a:cubicBezTo>
                  <a:cubicBezTo>
                    <a:pt x="10215" y="29063"/>
                    <a:pt x="9741" y="29110"/>
                    <a:pt x="9663" y="29453"/>
                  </a:cubicBezTo>
                  <a:cubicBezTo>
                    <a:pt x="9582" y="29812"/>
                    <a:pt x="9755" y="30195"/>
                    <a:pt x="9878" y="30521"/>
                  </a:cubicBezTo>
                  <a:cubicBezTo>
                    <a:pt x="10030" y="30925"/>
                    <a:pt x="10164" y="31333"/>
                    <a:pt x="10333" y="31730"/>
                  </a:cubicBezTo>
                  <a:cubicBezTo>
                    <a:pt x="10424" y="31944"/>
                    <a:pt x="10524" y="32154"/>
                    <a:pt x="10609" y="32370"/>
                  </a:cubicBezTo>
                  <a:cubicBezTo>
                    <a:pt x="10690" y="32578"/>
                    <a:pt x="10768" y="32788"/>
                    <a:pt x="10858" y="32992"/>
                  </a:cubicBezTo>
                  <a:cubicBezTo>
                    <a:pt x="11041" y="33407"/>
                    <a:pt x="11235" y="33820"/>
                    <a:pt x="11401" y="34242"/>
                  </a:cubicBezTo>
                  <a:cubicBezTo>
                    <a:pt x="11558" y="34643"/>
                    <a:pt x="11777" y="35013"/>
                    <a:pt x="11971" y="35398"/>
                  </a:cubicBezTo>
                  <a:cubicBezTo>
                    <a:pt x="12074" y="35601"/>
                    <a:pt x="12172" y="35803"/>
                    <a:pt x="12261" y="36013"/>
                  </a:cubicBezTo>
                  <a:cubicBezTo>
                    <a:pt x="12296" y="36095"/>
                    <a:pt x="12345" y="36161"/>
                    <a:pt x="12394" y="36233"/>
                  </a:cubicBezTo>
                  <a:cubicBezTo>
                    <a:pt x="12451" y="36318"/>
                    <a:pt x="12464" y="36413"/>
                    <a:pt x="12504" y="36505"/>
                  </a:cubicBezTo>
                  <a:cubicBezTo>
                    <a:pt x="12538" y="36585"/>
                    <a:pt x="12594" y="36646"/>
                    <a:pt x="12639" y="36718"/>
                  </a:cubicBezTo>
                  <a:cubicBezTo>
                    <a:pt x="12699" y="36816"/>
                    <a:pt x="12729" y="36932"/>
                    <a:pt x="12765" y="37040"/>
                  </a:cubicBezTo>
                  <a:cubicBezTo>
                    <a:pt x="12797" y="37132"/>
                    <a:pt x="12837" y="37221"/>
                    <a:pt x="12871" y="37312"/>
                  </a:cubicBezTo>
                  <a:cubicBezTo>
                    <a:pt x="12897" y="37385"/>
                    <a:pt x="12913" y="37459"/>
                    <a:pt x="12938" y="37531"/>
                  </a:cubicBezTo>
                  <a:cubicBezTo>
                    <a:pt x="12903" y="37507"/>
                    <a:pt x="12870" y="37483"/>
                    <a:pt x="12837" y="37457"/>
                  </a:cubicBezTo>
                  <a:cubicBezTo>
                    <a:pt x="12770" y="37403"/>
                    <a:pt x="12704" y="37347"/>
                    <a:pt x="12631" y="37302"/>
                  </a:cubicBezTo>
                  <a:cubicBezTo>
                    <a:pt x="12556" y="37255"/>
                    <a:pt x="12474" y="37220"/>
                    <a:pt x="12397" y="37174"/>
                  </a:cubicBezTo>
                  <a:cubicBezTo>
                    <a:pt x="12235" y="37078"/>
                    <a:pt x="12085" y="36947"/>
                    <a:pt x="11952" y="36814"/>
                  </a:cubicBezTo>
                  <a:cubicBezTo>
                    <a:pt x="11899" y="36762"/>
                    <a:pt x="11838" y="36719"/>
                    <a:pt x="11772" y="36684"/>
                  </a:cubicBezTo>
                  <a:cubicBezTo>
                    <a:pt x="11694" y="36641"/>
                    <a:pt x="11643" y="36589"/>
                    <a:pt x="11583" y="36524"/>
                  </a:cubicBezTo>
                  <a:cubicBezTo>
                    <a:pt x="11540" y="36478"/>
                    <a:pt x="11491" y="36436"/>
                    <a:pt x="11437" y="36401"/>
                  </a:cubicBezTo>
                  <a:cubicBezTo>
                    <a:pt x="11369" y="36356"/>
                    <a:pt x="11304" y="36306"/>
                    <a:pt x="11242" y="36254"/>
                  </a:cubicBezTo>
                  <a:cubicBezTo>
                    <a:pt x="11105" y="36144"/>
                    <a:pt x="10946" y="36073"/>
                    <a:pt x="10805" y="35971"/>
                  </a:cubicBezTo>
                  <a:cubicBezTo>
                    <a:pt x="10502" y="35754"/>
                    <a:pt x="10285" y="35447"/>
                    <a:pt x="10028" y="35183"/>
                  </a:cubicBezTo>
                  <a:cubicBezTo>
                    <a:pt x="9491" y="34627"/>
                    <a:pt x="8889" y="34139"/>
                    <a:pt x="8337" y="33599"/>
                  </a:cubicBezTo>
                  <a:cubicBezTo>
                    <a:pt x="8307" y="33569"/>
                    <a:pt x="8278" y="33540"/>
                    <a:pt x="8249" y="33511"/>
                  </a:cubicBezTo>
                  <a:cubicBezTo>
                    <a:pt x="8314" y="33490"/>
                    <a:pt x="8344" y="33415"/>
                    <a:pt x="8313" y="33355"/>
                  </a:cubicBezTo>
                  <a:cubicBezTo>
                    <a:pt x="8183" y="33104"/>
                    <a:pt x="8092" y="32838"/>
                    <a:pt x="8025" y="32566"/>
                  </a:cubicBezTo>
                  <a:cubicBezTo>
                    <a:pt x="7958" y="32293"/>
                    <a:pt x="7929" y="32014"/>
                    <a:pt x="7843" y="31747"/>
                  </a:cubicBezTo>
                  <a:cubicBezTo>
                    <a:pt x="7801" y="31617"/>
                    <a:pt x="7768" y="31485"/>
                    <a:pt x="7726" y="31356"/>
                  </a:cubicBezTo>
                  <a:cubicBezTo>
                    <a:pt x="7681" y="31214"/>
                    <a:pt x="7635" y="31079"/>
                    <a:pt x="7609" y="30931"/>
                  </a:cubicBezTo>
                  <a:cubicBezTo>
                    <a:pt x="7557" y="30644"/>
                    <a:pt x="7499" y="30363"/>
                    <a:pt x="7410" y="30085"/>
                  </a:cubicBezTo>
                  <a:cubicBezTo>
                    <a:pt x="7322" y="29812"/>
                    <a:pt x="7301" y="29527"/>
                    <a:pt x="7242" y="29247"/>
                  </a:cubicBezTo>
                  <a:cubicBezTo>
                    <a:pt x="7183" y="28975"/>
                    <a:pt x="7126" y="28711"/>
                    <a:pt x="7099" y="28432"/>
                  </a:cubicBezTo>
                  <a:cubicBezTo>
                    <a:pt x="7073" y="28142"/>
                    <a:pt x="6956" y="27863"/>
                    <a:pt x="6870" y="27586"/>
                  </a:cubicBezTo>
                  <a:cubicBezTo>
                    <a:pt x="6782" y="27298"/>
                    <a:pt x="6697" y="27009"/>
                    <a:pt x="6605" y="26722"/>
                  </a:cubicBezTo>
                  <a:cubicBezTo>
                    <a:pt x="6517" y="26452"/>
                    <a:pt x="6411" y="26190"/>
                    <a:pt x="6286" y="25936"/>
                  </a:cubicBezTo>
                  <a:cubicBezTo>
                    <a:pt x="6162" y="25676"/>
                    <a:pt x="6047" y="25411"/>
                    <a:pt x="5926" y="25149"/>
                  </a:cubicBezTo>
                  <a:cubicBezTo>
                    <a:pt x="5806" y="24895"/>
                    <a:pt x="5666" y="24653"/>
                    <a:pt x="5521" y="24412"/>
                  </a:cubicBezTo>
                  <a:cubicBezTo>
                    <a:pt x="5374" y="24166"/>
                    <a:pt x="5236" y="23912"/>
                    <a:pt x="5068" y="23679"/>
                  </a:cubicBezTo>
                  <a:cubicBezTo>
                    <a:pt x="4989" y="23571"/>
                    <a:pt x="4907" y="23465"/>
                    <a:pt x="4828" y="23358"/>
                  </a:cubicBezTo>
                  <a:cubicBezTo>
                    <a:pt x="4788" y="23306"/>
                    <a:pt x="4747" y="23252"/>
                    <a:pt x="4711" y="23196"/>
                  </a:cubicBezTo>
                  <a:cubicBezTo>
                    <a:pt x="4673" y="23132"/>
                    <a:pt x="4644" y="23062"/>
                    <a:pt x="4603" y="22998"/>
                  </a:cubicBezTo>
                  <a:cubicBezTo>
                    <a:pt x="4537" y="22895"/>
                    <a:pt x="4439" y="22821"/>
                    <a:pt x="4374" y="22716"/>
                  </a:cubicBezTo>
                  <a:cubicBezTo>
                    <a:pt x="4297" y="22594"/>
                    <a:pt x="4229" y="22473"/>
                    <a:pt x="4141" y="22360"/>
                  </a:cubicBezTo>
                  <a:cubicBezTo>
                    <a:pt x="3798" y="21917"/>
                    <a:pt x="3436" y="21466"/>
                    <a:pt x="2997" y="21115"/>
                  </a:cubicBezTo>
                  <a:cubicBezTo>
                    <a:pt x="2881" y="21023"/>
                    <a:pt x="2755" y="20941"/>
                    <a:pt x="2647" y="20837"/>
                  </a:cubicBezTo>
                  <a:cubicBezTo>
                    <a:pt x="2540" y="20733"/>
                    <a:pt x="2454" y="20611"/>
                    <a:pt x="2355" y="20501"/>
                  </a:cubicBezTo>
                  <a:cubicBezTo>
                    <a:pt x="2251" y="20386"/>
                    <a:pt x="2128" y="20297"/>
                    <a:pt x="2005" y="20207"/>
                  </a:cubicBezTo>
                  <a:cubicBezTo>
                    <a:pt x="1874" y="20112"/>
                    <a:pt x="1747" y="20012"/>
                    <a:pt x="1616" y="19917"/>
                  </a:cubicBezTo>
                  <a:cubicBezTo>
                    <a:pt x="1485" y="19823"/>
                    <a:pt x="1350" y="19731"/>
                    <a:pt x="1222" y="19629"/>
                  </a:cubicBezTo>
                  <a:cubicBezTo>
                    <a:pt x="1104" y="19537"/>
                    <a:pt x="996" y="19432"/>
                    <a:pt x="871" y="19348"/>
                  </a:cubicBezTo>
                  <a:cubicBezTo>
                    <a:pt x="775" y="19284"/>
                    <a:pt x="675" y="19227"/>
                    <a:pt x="582" y="19159"/>
                  </a:cubicBezTo>
                  <a:cubicBezTo>
                    <a:pt x="505" y="19103"/>
                    <a:pt x="416" y="19039"/>
                    <a:pt x="316" y="19039"/>
                  </a:cubicBezTo>
                  <a:cubicBezTo>
                    <a:pt x="315" y="19039"/>
                    <a:pt x="314" y="19039"/>
                    <a:pt x="314" y="19039"/>
                  </a:cubicBezTo>
                  <a:cubicBezTo>
                    <a:pt x="269" y="19040"/>
                    <a:pt x="220" y="19071"/>
                    <a:pt x="210" y="19118"/>
                  </a:cubicBezTo>
                  <a:cubicBezTo>
                    <a:pt x="204" y="19152"/>
                    <a:pt x="199" y="19186"/>
                    <a:pt x="198" y="19220"/>
                  </a:cubicBezTo>
                  <a:cubicBezTo>
                    <a:pt x="176" y="19223"/>
                    <a:pt x="156" y="19234"/>
                    <a:pt x="141" y="19250"/>
                  </a:cubicBezTo>
                  <a:cubicBezTo>
                    <a:pt x="78" y="19310"/>
                    <a:pt x="62" y="19404"/>
                    <a:pt x="48" y="19485"/>
                  </a:cubicBezTo>
                  <a:cubicBezTo>
                    <a:pt x="33" y="19590"/>
                    <a:pt x="17" y="19695"/>
                    <a:pt x="17" y="19802"/>
                  </a:cubicBezTo>
                  <a:cubicBezTo>
                    <a:pt x="18" y="20103"/>
                    <a:pt x="0" y="20408"/>
                    <a:pt x="39" y="20708"/>
                  </a:cubicBezTo>
                  <a:cubicBezTo>
                    <a:pt x="58" y="20851"/>
                    <a:pt x="87" y="20992"/>
                    <a:pt x="105" y="21136"/>
                  </a:cubicBezTo>
                  <a:cubicBezTo>
                    <a:pt x="121" y="21270"/>
                    <a:pt x="112" y="21401"/>
                    <a:pt x="150" y="21533"/>
                  </a:cubicBezTo>
                  <a:cubicBezTo>
                    <a:pt x="191" y="21673"/>
                    <a:pt x="221" y="21816"/>
                    <a:pt x="240" y="21960"/>
                  </a:cubicBezTo>
                  <a:cubicBezTo>
                    <a:pt x="259" y="22108"/>
                    <a:pt x="229" y="22255"/>
                    <a:pt x="257" y="22401"/>
                  </a:cubicBezTo>
                  <a:cubicBezTo>
                    <a:pt x="283" y="22538"/>
                    <a:pt x="344" y="22666"/>
                    <a:pt x="392" y="22794"/>
                  </a:cubicBezTo>
                  <a:cubicBezTo>
                    <a:pt x="442" y="22933"/>
                    <a:pt x="491" y="23072"/>
                    <a:pt x="536" y="23211"/>
                  </a:cubicBezTo>
                  <a:cubicBezTo>
                    <a:pt x="626" y="23490"/>
                    <a:pt x="725" y="23765"/>
                    <a:pt x="817" y="24042"/>
                  </a:cubicBezTo>
                  <a:cubicBezTo>
                    <a:pt x="864" y="24183"/>
                    <a:pt x="912" y="24323"/>
                    <a:pt x="954" y="24466"/>
                  </a:cubicBezTo>
                  <a:cubicBezTo>
                    <a:pt x="992" y="24594"/>
                    <a:pt x="1021" y="24719"/>
                    <a:pt x="1092" y="24835"/>
                  </a:cubicBezTo>
                  <a:cubicBezTo>
                    <a:pt x="1124" y="24885"/>
                    <a:pt x="1159" y="24934"/>
                    <a:pt x="1186" y="24988"/>
                  </a:cubicBezTo>
                  <a:cubicBezTo>
                    <a:pt x="1219" y="25049"/>
                    <a:pt x="1240" y="25115"/>
                    <a:pt x="1271" y="25177"/>
                  </a:cubicBezTo>
                  <a:cubicBezTo>
                    <a:pt x="1336" y="25302"/>
                    <a:pt x="1438" y="25404"/>
                    <a:pt x="1510" y="25523"/>
                  </a:cubicBezTo>
                  <a:cubicBezTo>
                    <a:pt x="1588" y="25648"/>
                    <a:pt x="1650" y="25781"/>
                    <a:pt x="1726" y="25907"/>
                  </a:cubicBezTo>
                  <a:cubicBezTo>
                    <a:pt x="1795" y="26020"/>
                    <a:pt x="1883" y="26120"/>
                    <a:pt x="1968" y="26222"/>
                  </a:cubicBezTo>
                  <a:cubicBezTo>
                    <a:pt x="2056" y="26327"/>
                    <a:pt x="2127" y="26443"/>
                    <a:pt x="2212" y="26550"/>
                  </a:cubicBezTo>
                  <a:cubicBezTo>
                    <a:pt x="2292" y="26649"/>
                    <a:pt x="2364" y="26753"/>
                    <a:pt x="2429" y="26863"/>
                  </a:cubicBezTo>
                  <a:cubicBezTo>
                    <a:pt x="2496" y="26975"/>
                    <a:pt x="2586" y="27066"/>
                    <a:pt x="2659" y="27174"/>
                  </a:cubicBezTo>
                  <a:cubicBezTo>
                    <a:pt x="2736" y="27291"/>
                    <a:pt x="2805" y="27413"/>
                    <a:pt x="2877" y="27533"/>
                  </a:cubicBezTo>
                  <a:cubicBezTo>
                    <a:pt x="3020" y="27774"/>
                    <a:pt x="3155" y="28020"/>
                    <a:pt x="3342" y="28232"/>
                  </a:cubicBezTo>
                  <a:cubicBezTo>
                    <a:pt x="3430" y="28334"/>
                    <a:pt x="3511" y="28443"/>
                    <a:pt x="3582" y="28559"/>
                  </a:cubicBezTo>
                  <a:cubicBezTo>
                    <a:pt x="3661" y="28682"/>
                    <a:pt x="3758" y="28793"/>
                    <a:pt x="3854" y="28904"/>
                  </a:cubicBezTo>
                  <a:cubicBezTo>
                    <a:pt x="4040" y="29120"/>
                    <a:pt x="4216" y="29348"/>
                    <a:pt x="4412" y="29555"/>
                  </a:cubicBezTo>
                  <a:cubicBezTo>
                    <a:pt x="4611" y="29766"/>
                    <a:pt x="4803" y="29986"/>
                    <a:pt x="4994" y="30205"/>
                  </a:cubicBezTo>
                  <a:cubicBezTo>
                    <a:pt x="5088" y="30311"/>
                    <a:pt x="5165" y="30430"/>
                    <a:pt x="5260" y="30534"/>
                  </a:cubicBezTo>
                  <a:cubicBezTo>
                    <a:pt x="5350" y="30630"/>
                    <a:pt x="5444" y="30715"/>
                    <a:pt x="5522" y="30822"/>
                  </a:cubicBezTo>
                  <a:cubicBezTo>
                    <a:pt x="5604" y="30931"/>
                    <a:pt x="5698" y="31027"/>
                    <a:pt x="5793" y="31126"/>
                  </a:cubicBezTo>
                  <a:cubicBezTo>
                    <a:pt x="5887" y="31223"/>
                    <a:pt x="5973" y="31331"/>
                    <a:pt x="6063" y="31436"/>
                  </a:cubicBezTo>
                  <a:cubicBezTo>
                    <a:pt x="6222" y="31625"/>
                    <a:pt x="6421" y="31773"/>
                    <a:pt x="6597" y="31946"/>
                  </a:cubicBezTo>
                  <a:cubicBezTo>
                    <a:pt x="6608" y="31961"/>
                    <a:pt x="6618" y="31975"/>
                    <a:pt x="6628" y="31990"/>
                  </a:cubicBezTo>
                  <a:cubicBezTo>
                    <a:pt x="6736" y="32160"/>
                    <a:pt x="6856" y="32322"/>
                    <a:pt x="6986" y="32477"/>
                  </a:cubicBezTo>
                  <a:cubicBezTo>
                    <a:pt x="7118" y="32634"/>
                    <a:pt x="7256" y="32787"/>
                    <a:pt x="7393" y="32940"/>
                  </a:cubicBezTo>
                  <a:cubicBezTo>
                    <a:pt x="7520" y="33083"/>
                    <a:pt x="7673" y="33201"/>
                    <a:pt x="7799" y="33345"/>
                  </a:cubicBezTo>
                  <a:cubicBezTo>
                    <a:pt x="8059" y="33640"/>
                    <a:pt x="8349" y="33910"/>
                    <a:pt x="8644" y="34169"/>
                  </a:cubicBezTo>
                  <a:cubicBezTo>
                    <a:pt x="8946" y="34432"/>
                    <a:pt x="9233" y="34704"/>
                    <a:pt x="9524" y="34978"/>
                  </a:cubicBezTo>
                  <a:cubicBezTo>
                    <a:pt x="9662" y="35107"/>
                    <a:pt x="9802" y="35235"/>
                    <a:pt x="9932" y="35373"/>
                  </a:cubicBezTo>
                  <a:cubicBezTo>
                    <a:pt x="10062" y="35510"/>
                    <a:pt x="10171" y="35663"/>
                    <a:pt x="10308" y="35793"/>
                  </a:cubicBezTo>
                  <a:cubicBezTo>
                    <a:pt x="10438" y="35916"/>
                    <a:pt x="10570" y="36050"/>
                    <a:pt x="10718" y="36151"/>
                  </a:cubicBezTo>
                  <a:cubicBezTo>
                    <a:pt x="10866" y="36254"/>
                    <a:pt x="11030" y="36329"/>
                    <a:pt x="11168" y="36448"/>
                  </a:cubicBezTo>
                  <a:cubicBezTo>
                    <a:pt x="11229" y="36500"/>
                    <a:pt x="11296" y="36537"/>
                    <a:pt x="11361" y="36583"/>
                  </a:cubicBezTo>
                  <a:cubicBezTo>
                    <a:pt x="11419" y="36624"/>
                    <a:pt x="11459" y="36679"/>
                    <a:pt x="11509" y="36730"/>
                  </a:cubicBezTo>
                  <a:cubicBezTo>
                    <a:pt x="11561" y="36783"/>
                    <a:pt x="11623" y="36820"/>
                    <a:pt x="11688" y="36856"/>
                  </a:cubicBezTo>
                  <a:cubicBezTo>
                    <a:pt x="11766" y="36901"/>
                    <a:pt x="11821" y="36957"/>
                    <a:pt x="11886" y="37019"/>
                  </a:cubicBezTo>
                  <a:cubicBezTo>
                    <a:pt x="12021" y="37145"/>
                    <a:pt x="12182" y="37271"/>
                    <a:pt x="12345" y="37359"/>
                  </a:cubicBezTo>
                  <a:cubicBezTo>
                    <a:pt x="12423" y="37401"/>
                    <a:pt x="12504" y="37438"/>
                    <a:pt x="12578" y="37488"/>
                  </a:cubicBezTo>
                  <a:cubicBezTo>
                    <a:pt x="12651" y="37539"/>
                    <a:pt x="12717" y="37603"/>
                    <a:pt x="12798" y="37646"/>
                  </a:cubicBezTo>
                  <a:cubicBezTo>
                    <a:pt x="12872" y="37686"/>
                    <a:pt x="12950" y="37721"/>
                    <a:pt x="13020" y="37767"/>
                  </a:cubicBezTo>
                  <a:cubicBezTo>
                    <a:pt x="13043" y="37782"/>
                    <a:pt x="13064" y="37799"/>
                    <a:pt x="13086" y="37814"/>
                  </a:cubicBezTo>
                  <a:cubicBezTo>
                    <a:pt x="13153" y="37932"/>
                    <a:pt x="13226" y="38045"/>
                    <a:pt x="13305" y="38155"/>
                  </a:cubicBezTo>
                  <a:cubicBezTo>
                    <a:pt x="13298" y="38155"/>
                    <a:pt x="13291" y="38155"/>
                    <a:pt x="13284" y="38155"/>
                  </a:cubicBezTo>
                  <a:cubicBezTo>
                    <a:pt x="13217" y="38155"/>
                    <a:pt x="13150" y="38159"/>
                    <a:pt x="13088" y="38159"/>
                  </a:cubicBezTo>
                  <a:cubicBezTo>
                    <a:pt x="12888" y="38160"/>
                    <a:pt x="12685" y="38157"/>
                    <a:pt x="12485" y="38166"/>
                  </a:cubicBezTo>
                  <a:cubicBezTo>
                    <a:pt x="12297" y="38175"/>
                    <a:pt x="12112" y="38209"/>
                    <a:pt x="11926" y="38234"/>
                  </a:cubicBezTo>
                  <a:cubicBezTo>
                    <a:pt x="11726" y="38263"/>
                    <a:pt x="11521" y="38253"/>
                    <a:pt x="11320" y="38274"/>
                  </a:cubicBezTo>
                  <a:cubicBezTo>
                    <a:pt x="11129" y="38293"/>
                    <a:pt x="10938" y="38294"/>
                    <a:pt x="10748" y="38319"/>
                  </a:cubicBezTo>
                  <a:cubicBezTo>
                    <a:pt x="10564" y="38343"/>
                    <a:pt x="10381" y="38379"/>
                    <a:pt x="10198" y="38416"/>
                  </a:cubicBezTo>
                  <a:cubicBezTo>
                    <a:pt x="10015" y="38451"/>
                    <a:pt x="9830" y="38468"/>
                    <a:pt x="9649" y="38507"/>
                  </a:cubicBezTo>
                  <a:cubicBezTo>
                    <a:pt x="9557" y="38527"/>
                    <a:pt x="9464" y="38553"/>
                    <a:pt x="9369" y="38561"/>
                  </a:cubicBezTo>
                  <a:cubicBezTo>
                    <a:pt x="9263" y="38571"/>
                    <a:pt x="9155" y="38567"/>
                    <a:pt x="9048" y="38572"/>
                  </a:cubicBezTo>
                  <a:cubicBezTo>
                    <a:pt x="8639" y="38592"/>
                    <a:pt x="8228" y="38618"/>
                    <a:pt x="7819" y="38646"/>
                  </a:cubicBezTo>
                  <a:cubicBezTo>
                    <a:pt x="7429" y="38675"/>
                    <a:pt x="7037" y="38700"/>
                    <a:pt x="6653" y="38778"/>
                  </a:cubicBezTo>
                  <a:cubicBezTo>
                    <a:pt x="6473" y="38816"/>
                    <a:pt x="6294" y="38855"/>
                    <a:pt x="6113" y="38891"/>
                  </a:cubicBezTo>
                  <a:cubicBezTo>
                    <a:pt x="6029" y="38908"/>
                    <a:pt x="5946" y="38934"/>
                    <a:pt x="5860" y="38950"/>
                  </a:cubicBezTo>
                  <a:cubicBezTo>
                    <a:pt x="5773" y="38967"/>
                    <a:pt x="5692" y="38968"/>
                    <a:pt x="5617" y="39020"/>
                  </a:cubicBezTo>
                  <a:cubicBezTo>
                    <a:pt x="5567" y="39055"/>
                    <a:pt x="5551" y="39101"/>
                    <a:pt x="5560" y="39159"/>
                  </a:cubicBezTo>
                  <a:cubicBezTo>
                    <a:pt x="5585" y="39304"/>
                    <a:pt x="5742" y="39394"/>
                    <a:pt x="5838" y="39490"/>
                  </a:cubicBezTo>
                  <a:cubicBezTo>
                    <a:pt x="5916" y="39567"/>
                    <a:pt x="5970" y="39665"/>
                    <a:pt x="6049" y="39740"/>
                  </a:cubicBezTo>
                  <a:cubicBezTo>
                    <a:pt x="6120" y="39805"/>
                    <a:pt x="6198" y="39861"/>
                    <a:pt x="6282" y="39906"/>
                  </a:cubicBezTo>
                  <a:cubicBezTo>
                    <a:pt x="6487" y="40020"/>
                    <a:pt x="6709" y="40106"/>
                    <a:pt x="6921" y="40204"/>
                  </a:cubicBezTo>
                  <a:cubicBezTo>
                    <a:pt x="7124" y="40299"/>
                    <a:pt x="7344" y="40373"/>
                    <a:pt x="7538" y="40481"/>
                  </a:cubicBezTo>
                  <a:cubicBezTo>
                    <a:pt x="7738" y="40592"/>
                    <a:pt x="7943" y="40674"/>
                    <a:pt x="8158" y="40751"/>
                  </a:cubicBezTo>
                  <a:cubicBezTo>
                    <a:pt x="8246" y="40784"/>
                    <a:pt x="8351" y="40809"/>
                    <a:pt x="8430" y="40859"/>
                  </a:cubicBezTo>
                  <a:cubicBezTo>
                    <a:pt x="8489" y="40897"/>
                    <a:pt x="8523" y="40958"/>
                    <a:pt x="8581" y="40999"/>
                  </a:cubicBezTo>
                  <a:cubicBezTo>
                    <a:pt x="8660" y="41054"/>
                    <a:pt x="8751" y="41084"/>
                    <a:pt x="8840" y="41118"/>
                  </a:cubicBezTo>
                  <a:cubicBezTo>
                    <a:pt x="8955" y="41163"/>
                    <a:pt x="9061" y="41225"/>
                    <a:pt x="9170" y="41284"/>
                  </a:cubicBezTo>
                  <a:cubicBezTo>
                    <a:pt x="9394" y="41405"/>
                    <a:pt x="9626" y="41513"/>
                    <a:pt x="9858" y="41618"/>
                  </a:cubicBezTo>
                  <a:cubicBezTo>
                    <a:pt x="10078" y="41716"/>
                    <a:pt x="10301" y="41810"/>
                    <a:pt x="10520" y="41910"/>
                  </a:cubicBezTo>
                  <a:cubicBezTo>
                    <a:pt x="10742" y="42012"/>
                    <a:pt x="10955" y="42122"/>
                    <a:pt x="11188" y="42199"/>
                  </a:cubicBezTo>
                  <a:cubicBezTo>
                    <a:pt x="11408" y="42273"/>
                    <a:pt x="11636" y="42318"/>
                    <a:pt x="11855" y="42392"/>
                  </a:cubicBezTo>
                  <a:cubicBezTo>
                    <a:pt x="12075" y="42467"/>
                    <a:pt x="12259" y="42590"/>
                    <a:pt x="12464" y="42689"/>
                  </a:cubicBezTo>
                  <a:cubicBezTo>
                    <a:pt x="12664" y="42785"/>
                    <a:pt x="12886" y="42872"/>
                    <a:pt x="13108" y="42896"/>
                  </a:cubicBezTo>
                  <a:cubicBezTo>
                    <a:pt x="13218" y="42908"/>
                    <a:pt x="13329" y="42904"/>
                    <a:pt x="13439" y="42918"/>
                  </a:cubicBezTo>
                  <a:cubicBezTo>
                    <a:pt x="13556" y="42933"/>
                    <a:pt x="13675" y="42944"/>
                    <a:pt x="13792" y="42950"/>
                  </a:cubicBezTo>
                  <a:cubicBezTo>
                    <a:pt x="13907" y="42954"/>
                    <a:pt x="14015" y="42985"/>
                    <a:pt x="14128" y="42997"/>
                  </a:cubicBezTo>
                  <a:cubicBezTo>
                    <a:pt x="14180" y="43002"/>
                    <a:pt x="14232" y="43004"/>
                    <a:pt x="14285" y="43004"/>
                  </a:cubicBezTo>
                  <a:cubicBezTo>
                    <a:pt x="14368" y="43004"/>
                    <a:pt x="14452" y="43000"/>
                    <a:pt x="14534" y="42999"/>
                  </a:cubicBezTo>
                  <a:cubicBezTo>
                    <a:pt x="14678" y="42998"/>
                    <a:pt x="14821" y="42997"/>
                    <a:pt x="14965" y="42997"/>
                  </a:cubicBezTo>
                  <a:cubicBezTo>
                    <a:pt x="15065" y="42997"/>
                    <a:pt x="15164" y="42997"/>
                    <a:pt x="15263" y="43000"/>
                  </a:cubicBezTo>
                  <a:cubicBezTo>
                    <a:pt x="15555" y="43008"/>
                    <a:pt x="15835" y="43052"/>
                    <a:pt x="16123" y="43094"/>
                  </a:cubicBezTo>
                  <a:cubicBezTo>
                    <a:pt x="16396" y="43134"/>
                    <a:pt x="16667" y="43124"/>
                    <a:pt x="16941" y="43134"/>
                  </a:cubicBezTo>
                  <a:cubicBezTo>
                    <a:pt x="17045" y="43138"/>
                    <a:pt x="17149" y="43145"/>
                    <a:pt x="17254" y="43145"/>
                  </a:cubicBezTo>
                  <a:cubicBezTo>
                    <a:pt x="17271" y="43145"/>
                    <a:pt x="17287" y="43145"/>
                    <a:pt x="17304" y="43145"/>
                  </a:cubicBezTo>
                  <a:cubicBezTo>
                    <a:pt x="17366" y="43143"/>
                    <a:pt x="17428" y="43133"/>
                    <a:pt x="17489" y="43118"/>
                  </a:cubicBezTo>
                  <a:lnTo>
                    <a:pt x="17489" y="43118"/>
                  </a:lnTo>
                  <a:cubicBezTo>
                    <a:pt x="17340" y="43185"/>
                    <a:pt x="17199" y="43267"/>
                    <a:pt x="17044" y="43321"/>
                  </a:cubicBezTo>
                  <a:cubicBezTo>
                    <a:pt x="16865" y="43384"/>
                    <a:pt x="16683" y="43439"/>
                    <a:pt x="16503" y="43498"/>
                  </a:cubicBezTo>
                  <a:cubicBezTo>
                    <a:pt x="16112" y="43622"/>
                    <a:pt x="15712" y="43707"/>
                    <a:pt x="15316" y="43817"/>
                  </a:cubicBezTo>
                  <a:cubicBezTo>
                    <a:pt x="15127" y="43870"/>
                    <a:pt x="14938" y="43928"/>
                    <a:pt x="14749" y="43980"/>
                  </a:cubicBezTo>
                  <a:cubicBezTo>
                    <a:pt x="14553" y="44033"/>
                    <a:pt x="14350" y="44066"/>
                    <a:pt x="14157" y="44124"/>
                  </a:cubicBezTo>
                  <a:cubicBezTo>
                    <a:pt x="14078" y="44147"/>
                    <a:pt x="14008" y="44185"/>
                    <a:pt x="13934" y="44220"/>
                  </a:cubicBezTo>
                  <a:cubicBezTo>
                    <a:pt x="13846" y="44262"/>
                    <a:pt x="13750" y="44276"/>
                    <a:pt x="13655" y="44296"/>
                  </a:cubicBezTo>
                  <a:cubicBezTo>
                    <a:pt x="13466" y="44334"/>
                    <a:pt x="13279" y="44381"/>
                    <a:pt x="13093" y="44431"/>
                  </a:cubicBezTo>
                  <a:cubicBezTo>
                    <a:pt x="12716" y="44535"/>
                    <a:pt x="12349" y="44674"/>
                    <a:pt x="11975" y="44786"/>
                  </a:cubicBezTo>
                  <a:cubicBezTo>
                    <a:pt x="11597" y="44898"/>
                    <a:pt x="11211" y="44980"/>
                    <a:pt x="10830" y="45079"/>
                  </a:cubicBezTo>
                  <a:cubicBezTo>
                    <a:pt x="10646" y="45127"/>
                    <a:pt x="10459" y="45168"/>
                    <a:pt x="10279" y="45231"/>
                  </a:cubicBezTo>
                  <a:cubicBezTo>
                    <a:pt x="10108" y="45290"/>
                    <a:pt x="9950" y="45371"/>
                    <a:pt x="9786" y="45448"/>
                  </a:cubicBezTo>
                  <a:cubicBezTo>
                    <a:pt x="9503" y="45580"/>
                    <a:pt x="9174" y="45727"/>
                    <a:pt x="9046" y="46036"/>
                  </a:cubicBezTo>
                  <a:cubicBezTo>
                    <a:pt x="8989" y="46176"/>
                    <a:pt x="8987" y="46336"/>
                    <a:pt x="9098" y="46453"/>
                  </a:cubicBezTo>
                  <a:cubicBezTo>
                    <a:pt x="9194" y="46551"/>
                    <a:pt x="9324" y="46571"/>
                    <a:pt x="9454" y="46571"/>
                  </a:cubicBezTo>
                  <a:cubicBezTo>
                    <a:pt x="9486" y="46571"/>
                    <a:pt x="9518" y="46569"/>
                    <a:pt x="9549" y="46568"/>
                  </a:cubicBezTo>
                  <a:cubicBezTo>
                    <a:pt x="9729" y="46558"/>
                    <a:pt x="9931" y="46547"/>
                    <a:pt x="10103" y="46489"/>
                  </a:cubicBezTo>
                  <a:cubicBezTo>
                    <a:pt x="10290" y="46428"/>
                    <a:pt x="10463" y="46351"/>
                    <a:pt x="10657" y="46305"/>
                  </a:cubicBezTo>
                  <a:cubicBezTo>
                    <a:pt x="11020" y="46220"/>
                    <a:pt x="11379" y="46208"/>
                    <a:pt x="11748" y="46208"/>
                  </a:cubicBezTo>
                  <a:cubicBezTo>
                    <a:pt x="11792" y="46208"/>
                    <a:pt x="11836" y="46208"/>
                    <a:pt x="11880" y="46209"/>
                  </a:cubicBezTo>
                  <a:cubicBezTo>
                    <a:pt x="12023" y="46209"/>
                    <a:pt x="12167" y="46212"/>
                    <a:pt x="12311" y="46212"/>
                  </a:cubicBezTo>
                  <a:cubicBezTo>
                    <a:pt x="12380" y="46212"/>
                    <a:pt x="12448" y="46211"/>
                    <a:pt x="12517" y="46210"/>
                  </a:cubicBezTo>
                  <a:cubicBezTo>
                    <a:pt x="12708" y="46204"/>
                    <a:pt x="12895" y="46157"/>
                    <a:pt x="13085" y="46126"/>
                  </a:cubicBezTo>
                  <a:cubicBezTo>
                    <a:pt x="13289" y="46092"/>
                    <a:pt x="13496" y="46076"/>
                    <a:pt x="13702" y="46043"/>
                  </a:cubicBezTo>
                  <a:cubicBezTo>
                    <a:pt x="13883" y="46014"/>
                    <a:pt x="14064" y="45973"/>
                    <a:pt x="14246" y="45940"/>
                  </a:cubicBezTo>
                  <a:cubicBezTo>
                    <a:pt x="14623" y="45872"/>
                    <a:pt x="14970" y="45774"/>
                    <a:pt x="15322" y="45620"/>
                  </a:cubicBezTo>
                  <a:cubicBezTo>
                    <a:pt x="15669" y="45467"/>
                    <a:pt x="16015" y="45299"/>
                    <a:pt x="16326" y="45080"/>
                  </a:cubicBezTo>
                  <a:cubicBezTo>
                    <a:pt x="16483" y="44970"/>
                    <a:pt x="16623" y="44840"/>
                    <a:pt x="16777" y="44727"/>
                  </a:cubicBezTo>
                  <a:cubicBezTo>
                    <a:pt x="16918" y="44623"/>
                    <a:pt x="17065" y="44531"/>
                    <a:pt x="17204" y="44424"/>
                  </a:cubicBezTo>
                  <a:cubicBezTo>
                    <a:pt x="17355" y="44308"/>
                    <a:pt x="17514" y="44203"/>
                    <a:pt x="17663" y="44083"/>
                  </a:cubicBezTo>
                  <a:cubicBezTo>
                    <a:pt x="17805" y="43969"/>
                    <a:pt x="17920" y="43828"/>
                    <a:pt x="18051" y="43703"/>
                  </a:cubicBezTo>
                  <a:cubicBezTo>
                    <a:pt x="18122" y="43637"/>
                    <a:pt x="18194" y="43573"/>
                    <a:pt x="18264" y="43508"/>
                  </a:cubicBezTo>
                  <a:cubicBezTo>
                    <a:pt x="18284" y="43537"/>
                    <a:pt x="18305" y="43565"/>
                    <a:pt x="18326" y="43593"/>
                  </a:cubicBezTo>
                  <a:cubicBezTo>
                    <a:pt x="18330" y="43618"/>
                    <a:pt x="18334" y="43642"/>
                    <a:pt x="18339" y="43666"/>
                  </a:cubicBezTo>
                  <a:cubicBezTo>
                    <a:pt x="18375" y="43892"/>
                    <a:pt x="18431" y="44115"/>
                    <a:pt x="18454" y="44341"/>
                  </a:cubicBezTo>
                  <a:cubicBezTo>
                    <a:pt x="18466" y="44455"/>
                    <a:pt x="18478" y="44570"/>
                    <a:pt x="18505" y="44681"/>
                  </a:cubicBezTo>
                  <a:cubicBezTo>
                    <a:pt x="18531" y="44787"/>
                    <a:pt x="18558" y="44890"/>
                    <a:pt x="18573" y="44998"/>
                  </a:cubicBezTo>
                  <a:cubicBezTo>
                    <a:pt x="18607" y="45221"/>
                    <a:pt x="18665" y="45434"/>
                    <a:pt x="18719" y="45652"/>
                  </a:cubicBezTo>
                  <a:cubicBezTo>
                    <a:pt x="18772" y="45870"/>
                    <a:pt x="18815" y="46089"/>
                    <a:pt x="18877" y="46305"/>
                  </a:cubicBezTo>
                  <a:cubicBezTo>
                    <a:pt x="18937" y="46512"/>
                    <a:pt x="18986" y="46718"/>
                    <a:pt x="19034" y="46928"/>
                  </a:cubicBezTo>
                  <a:cubicBezTo>
                    <a:pt x="19078" y="47126"/>
                    <a:pt x="19186" y="47304"/>
                    <a:pt x="19246" y="47497"/>
                  </a:cubicBezTo>
                  <a:cubicBezTo>
                    <a:pt x="19313" y="47713"/>
                    <a:pt x="19366" y="47934"/>
                    <a:pt x="19418" y="48154"/>
                  </a:cubicBezTo>
                  <a:cubicBezTo>
                    <a:pt x="19521" y="48599"/>
                    <a:pt x="19577" y="49050"/>
                    <a:pt x="19668" y="49497"/>
                  </a:cubicBezTo>
                  <a:cubicBezTo>
                    <a:pt x="19712" y="49709"/>
                    <a:pt x="19790" y="49913"/>
                    <a:pt x="19784" y="50132"/>
                  </a:cubicBezTo>
                  <a:cubicBezTo>
                    <a:pt x="19778" y="50357"/>
                    <a:pt x="19845" y="50590"/>
                    <a:pt x="19887" y="50810"/>
                  </a:cubicBezTo>
                  <a:cubicBezTo>
                    <a:pt x="20054" y="51700"/>
                    <a:pt x="20108" y="52608"/>
                    <a:pt x="20340" y="53486"/>
                  </a:cubicBezTo>
                  <a:cubicBezTo>
                    <a:pt x="20465" y="53962"/>
                    <a:pt x="20476" y="54460"/>
                    <a:pt x="20584" y="54941"/>
                  </a:cubicBezTo>
                  <a:cubicBezTo>
                    <a:pt x="20638" y="55185"/>
                    <a:pt x="20718" y="55423"/>
                    <a:pt x="20776" y="55666"/>
                  </a:cubicBezTo>
                  <a:cubicBezTo>
                    <a:pt x="20796" y="55746"/>
                    <a:pt x="20822" y="55824"/>
                    <a:pt x="20854" y="55898"/>
                  </a:cubicBezTo>
                  <a:cubicBezTo>
                    <a:pt x="20873" y="55941"/>
                    <a:pt x="20890" y="55987"/>
                    <a:pt x="20910" y="56029"/>
                  </a:cubicBezTo>
                  <a:cubicBezTo>
                    <a:pt x="20928" y="56061"/>
                    <a:pt x="20951" y="56092"/>
                    <a:pt x="20979" y="56117"/>
                  </a:cubicBezTo>
                  <a:cubicBezTo>
                    <a:pt x="21003" y="56137"/>
                    <a:pt x="21030" y="56146"/>
                    <a:pt x="21055" y="56146"/>
                  </a:cubicBezTo>
                  <a:cubicBezTo>
                    <a:pt x="21149" y="56146"/>
                    <a:pt x="21230" y="56031"/>
                    <a:pt x="21144" y="55956"/>
                  </a:cubicBezTo>
                  <a:cubicBezTo>
                    <a:pt x="21143" y="55953"/>
                    <a:pt x="21143" y="55951"/>
                    <a:pt x="21142" y="55948"/>
                  </a:cubicBezTo>
                  <a:cubicBezTo>
                    <a:pt x="21135" y="55933"/>
                    <a:pt x="21132" y="55916"/>
                    <a:pt x="21131" y="55899"/>
                  </a:cubicBezTo>
                  <a:cubicBezTo>
                    <a:pt x="21130" y="55873"/>
                    <a:pt x="21139" y="55835"/>
                    <a:pt x="21140" y="55806"/>
                  </a:cubicBezTo>
                  <a:cubicBezTo>
                    <a:pt x="21145" y="55727"/>
                    <a:pt x="21129" y="55646"/>
                    <a:pt x="21118" y="55569"/>
                  </a:cubicBezTo>
                  <a:cubicBezTo>
                    <a:pt x="21087" y="55340"/>
                    <a:pt x="21020" y="55118"/>
                    <a:pt x="20968" y="54894"/>
                  </a:cubicBezTo>
                  <a:cubicBezTo>
                    <a:pt x="20871" y="54473"/>
                    <a:pt x="20847" y="54041"/>
                    <a:pt x="20771" y="53618"/>
                  </a:cubicBezTo>
                  <a:cubicBezTo>
                    <a:pt x="20731" y="53399"/>
                    <a:pt x="20664" y="53185"/>
                    <a:pt x="20618" y="52968"/>
                  </a:cubicBezTo>
                  <a:cubicBezTo>
                    <a:pt x="20570" y="52747"/>
                    <a:pt x="20533" y="52524"/>
                    <a:pt x="20498" y="52301"/>
                  </a:cubicBezTo>
                  <a:cubicBezTo>
                    <a:pt x="20432" y="51863"/>
                    <a:pt x="20381" y="51424"/>
                    <a:pt x="20308" y="50986"/>
                  </a:cubicBezTo>
                  <a:cubicBezTo>
                    <a:pt x="20272" y="50765"/>
                    <a:pt x="20225" y="50546"/>
                    <a:pt x="20187" y="50324"/>
                  </a:cubicBezTo>
                  <a:cubicBezTo>
                    <a:pt x="20181" y="50288"/>
                    <a:pt x="20172" y="50250"/>
                    <a:pt x="20168" y="50213"/>
                  </a:cubicBezTo>
                  <a:cubicBezTo>
                    <a:pt x="20163" y="50160"/>
                    <a:pt x="20171" y="50104"/>
                    <a:pt x="20170" y="50051"/>
                  </a:cubicBezTo>
                  <a:cubicBezTo>
                    <a:pt x="20168" y="49933"/>
                    <a:pt x="20140" y="49812"/>
                    <a:pt x="20111" y="49697"/>
                  </a:cubicBezTo>
                  <a:cubicBezTo>
                    <a:pt x="20004" y="49255"/>
                    <a:pt x="19939" y="48805"/>
                    <a:pt x="19845" y="48360"/>
                  </a:cubicBezTo>
                  <a:cubicBezTo>
                    <a:pt x="19756" y="47931"/>
                    <a:pt x="19653" y="47498"/>
                    <a:pt x="19474" y="47098"/>
                  </a:cubicBezTo>
                  <a:cubicBezTo>
                    <a:pt x="19392" y="46911"/>
                    <a:pt x="19361" y="46717"/>
                    <a:pt x="19307" y="46520"/>
                  </a:cubicBezTo>
                  <a:cubicBezTo>
                    <a:pt x="19251" y="46320"/>
                    <a:pt x="19184" y="46125"/>
                    <a:pt x="19137" y="45922"/>
                  </a:cubicBezTo>
                  <a:cubicBezTo>
                    <a:pt x="19077" y="45672"/>
                    <a:pt x="19006" y="45427"/>
                    <a:pt x="18940" y="45178"/>
                  </a:cubicBezTo>
                  <a:cubicBezTo>
                    <a:pt x="18910" y="45065"/>
                    <a:pt x="18893" y="44949"/>
                    <a:pt x="18870" y="44834"/>
                  </a:cubicBezTo>
                  <a:cubicBezTo>
                    <a:pt x="18846" y="44718"/>
                    <a:pt x="18804" y="44606"/>
                    <a:pt x="18781" y="44490"/>
                  </a:cubicBezTo>
                  <a:cubicBezTo>
                    <a:pt x="18762" y="44398"/>
                    <a:pt x="18742" y="44307"/>
                    <a:pt x="18722" y="44217"/>
                  </a:cubicBezTo>
                  <a:lnTo>
                    <a:pt x="18722" y="44217"/>
                  </a:lnTo>
                  <a:cubicBezTo>
                    <a:pt x="18803" y="44328"/>
                    <a:pt x="18899" y="44427"/>
                    <a:pt x="19007" y="44512"/>
                  </a:cubicBezTo>
                  <a:cubicBezTo>
                    <a:pt x="19153" y="44625"/>
                    <a:pt x="19305" y="44730"/>
                    <a:pt x="19439" y="44858"/>
                  </a:cubicBezTo>
                  <a:cubicBezTo>
                    <a:pt x="19576" y="44989"/>
                    <a:pt x="19726" y="45105"/>
                    <a:pt x="19863" y="45236"/>
                  </a:cubicBezTo>
                  <a:cubicBezTo>
                    <a:pt x="19995" y="45362"/>
                    <a:pt x="20144" y="45455"/>
                    <a:pt x="20286" y="45569"/>
                  </a:cubicBezTo>
                  <a:cubicBezTo>
                    <a:pt x="20426" y="45680"/>
                    <a:pt x="20592" y="45740"/>
                    <a:pt x="20746" y="45827"/>
                  </a:cubicBezTo>
                  <a:cubicBezTo>
                    <a:pt x="20898" y="45912"/>
                    <a:pt x="21063" y="45972"/>
                    <a:pt x="21228" y="46022"/>
                  </a:cubicBezTo>
                  <a:cubicBezTo>
                    <a:pt x="21398" y="46074"/>
                    <a:pt x="21572" y="46125"/>
                    <a:pt x="21748" y="46144"/>
                  </a:cubicBezTo>
                  <a:cubicBezTo>
                    <a:pt x="21836" y="46153"/>
                    <a:pt x="21925" y="46156"/>
                    <a:pt x="22014" y="46156"/>
                  </a:cubicBezTo>
                  <a:cubicBezTo>
                    <a:pt x="22124" y="46156"/>
                    <a:pt x="22235" y="46151"/>
                    <a:pt x="22344" y="46151"/>
                  </a:cubicBezTo>
                  <a:cubicBezTo>
                    <a:pt x="22467" y="46151"/>
                    <a:pt x="22593" y="46158"/>
                    <a:pt x="22718" y="46158"/>
                  </a:cubicBezTo>
                  <a:cubicBezTo>
                    <a:pt x="22780" y="46158"/>
                    <a:pt x="22842" y="46156"/>
                    <a:pt x="22903" y="46151"/>
                  </a:cubicBezTo>
                  <a:cubicBezTo>
                    <a:pt x="23081" y="46135"/>
                    <a:pt x="23248" y="46061"/>
                    <a:pt x="23425" y="46034"/>
                  </a:cubicBezTo>
                  <a:cubicBezTo>
                    <a:pt x="23617" y="46003"/>
                    <a:pt x="23796" y="45971"/>
                    <a:pt x="23975" y="45892"/>
                  </a:cubicBezTo>
                  <a:cubicBezTo>
                    <a:pt x="24148" y="45816"/>
                    <a:pt x="24333" y="45795"/>
                    <a:pt x="24515" y="45747"/>
                  </a:cubicBezTo>
                  <a:cubicBezTo>
                    <a:pt x="24891" y="45649"/>
                    <a:pt x="25265" y="45531"/>
                    <a:pt x="25629" y="45396"/>
                  </a:cubicBezTo>
                  <a:cubicBezTo>
                    <a:pt x="25814" y="45328"/>
                    <a:pt x="25991" y="45241"/>
                    <a:pt x="26173" y="45170"/>
                  </a:cubicBezTo>
                  <a:cubicBezTo>
                    <a:pt x="26360" y="45097"/>
                    <a:pt x="26548" y="45029"/>
                    <a:pt x="26736" y="44956"/>
                  </a:cubicBezTo>
                  <a:cubicBezTo>
                    <a:pt x="26886" y="44900"/>
                    <a:pt x="27030" y="44836"/>
                    <a:pt x="27187" y="44797"/>
                  </a:cubicBezTo>
                  <a:cubicBezTo>
                    <a:pt x="27315" y="44766"/>
                    <a:pt x="27445" y="44738"/>
                    <a:pt x="27567" y="44683"/>
                  </a:cubicBezTo>
                  <a:cubicBezTo>
                    <a:pt x="27817" y="44568"/>
                    <a:pt x="27998" y="44269"/>
                    <a:pt x="27811" y="44019"/>
                  </a:cubicBezTo>
                  <a:cubicBezTo>
                    <a:pt x="27592" y="43724"/>
                    <a:pt x="27282" y="43481"/>
                    <a:pt x="27015" y="43232"/>
                  </a:cubicBezTo>
                  <a:cubicBezTo>
                    <a:pt x="26764" y="42997"/>
                    <a:pt x="26642" y="42664"/>
                    <a:pt x="26433" y="42394"/>
                  </a:cubicBezTo>
                  <a:cubicBezTo>
                    <a:pt x="26216" y="42115"/>
                    <a:pt x="25851" y="41951"/>
                    <a:pt x="25548" y="41781"/>
                  </a:cubicBezTo>
                  <a:cubicBezTo>
                    <a:pt x="25384" y="41689"/>
                    <a:pt x="25250" y="41560"/>
                    <a:pt x="25085" y="41472"/>
                  </a:cubicBezTo>
                  <a:cubicBezTo>
                    <a:pt x="24924" y="41385"/>
                    <a:pt x="24766" y="41311"/>
                    <a:pt x="24620" y="41200"/>
                  </a:cubicBezTo>
                  <a:cubicBezTo>
                    <a:pt x="24482" y="41094"/>
                    <a:pt x="24319" y="41029"/>
                    <a:pt x="24173" y="40936"/>
                  </a:cubicBezTo>
                  <a:cubicBezTo>
                    <a:pt x="24021" y="40836"/>
                    <a:pt x="23862" y="40749"/>
                    <a:pt x="23696" y="40675"/>
                  </a:cubicBezTo>
                  <a:cubicBezTo>
                    <a:pt x="23531" y="40603"/>
                    <a:pt x="23359" y="40542"/>
                    <a:pt x="23180" y="40513"/>
                  </a:cubicBezTo>
                  <a:cubicBezTo>
                    <a:pt x="22986" y="40483"/>
                    <a:pt x="22787" y="40480"/>
                    <a:pt x="22590" y="40469"/>
                  </a:cubicBezTo>
                  <a:cubicBezTo>
                    <a:pt x="22415" y="40459"/>
                    <a:pt x="22239" y="40453"/>
                    <a:pt x="22064" y="40453"/>
                  </a:cubicBezTo>
                  <a:cubicBezTo>
                    <a:pt x="21829" y="40453"/>
                    <a:pt x="21595" y="40464"/>
                    <a:pt x="21362" y="40496"/>
                  </a:cubicBezTo>
                  <a:cubicBezTo>
                    <a:pt x="21184" y="40519"/>
                    <a:pt x="21018" y="40549"/>
                    <a:pt x="20855" y="40627"/>
                  </a:cubicBezTo>
                  <a:cubicBezTo>
                    <a:pt x="20693" y="40703"/>
                    <a:pt x="20519" y="40768"/>
                    <a:pt x="20370" y="40872"/>
                  </a:cubicBezTo>
                  <a:cubicBezTo>
                    <a:pt x="20233" y="40966"/>
                    <a:pt x="20086" y="41073"/>
                    <a:pt x="19973" y="41196"/>
                  </a:cubicBezTo>
                  <a:cubicBezTo>
                    <a:pt x="19913" y="41262"/>
                    <a:pt x="19861" y="41333"/>
                    <a:pt x="19797" y="41394"/>
                  </a:cubicBezTo>
                  <a:cubicBezTo>
                    <a:pt x="19730" y="41458"/>
                    <a:pt x="19654" y="41512"/>
                    <a:pt x="19587" y="41577"/>
                  </a:cubicBezTo>
                  <a:cubicBezTo>
                    <a:pt x="19470" y="41691"/>
                    <a:pt x="19402" y="41838"/>
                    <a:pt x="19308" y="41969"/>
                  </a:cubicBezTo>
                  <a:cubicBezTo>
                    <a:pt x="19195" y="42125"/>
                    <a:pt x="19081" y="42281"/>
                    <a:pt x="18970" y="42438"/>
                  </a:cubicBezTo>
                  <a:cubicBezTo>
                    <a:pt x="18932" y="42492"/>
                    <a:pt x="18893" y="42545"/>
                    <a:pt x="18855" y="42598"/>
                  </a:cubicBezTo>
                  <a:cubicBezTo>
                    <a:pt x="18857" y="42583"/>
                    <a:pt x="18860" y="42568"/>
                    <a:pt x="18862" y="42554"/>
                  </a:cubicBezTo>
                  <a:cubicBezTo>
                    <a:pt x="18910" y="42499"/>
                    <a:pt x="18952" y="42438"/>
                    <a:pt x="18987" y="42375"/>
                  </a:cubicBezTo>
                  <a:cubicBezTo>
                    <a:pt x="19072" y="42229"/>
                    <a:pt x="19098" y="42066"/>
                    <a:pt x="19165" y="41913"/>
                  </a:cubicBezTo>
                  <a:cubicBezTo>
                    <a:pt x="19236" y="41755"/>
                    <a:pt x="19359" y="41627"/>
                    <a:pt x="19445" y="41479"/>
                  </a:cubicBezTo>
                  <a:cubicBezTo>
                    <a:pt x="19537" y="41315"/>
                    <a:pt x="19603" y="41139"/>
                    <a:pt x="19642" y="40957"/>
                  </a:cubicBezTo>
                  <a:cubicBezTo>
                    <a:pt x="19708" y="40639"/>
                    <a:pt x="19774" y="40308"/>
                    <a:pt x="20011" y="40069"/>
                  </a:cubicBezTo>
                  <a:cubicBezTo>
                    <a:pt x="20142" y="39937"/>
                    <a:pt x="20302" y="39825"/>
                    <a:pt x="20458" y="39727"/>
                  </a:cubicBezTo>
                  <a:cubicBezTo>
                    <a:pt x="20631" y="39617"/>
                    <a:pt x="20790" y="39564"/>
                    <a:pt x="20993" y="39536"/>
                  </a:cubicBezTo>
                  <a:cubicBezTo>
                    <a:pt x="21084" y="39522"/>
                    <a:pt x="21173" y="39497"/>
                    <a:pt x="21265" y="39495"/>
                  </a:cubicBezTo>
                  <a:cubicBezTo>
                    <a:pt x="21271" y="39495"/>
                    <a:pt x="21276" y="39495"/>
                    <a:pt x="21282" y="39495"/>
                  </a:cubicBezTo>
                  <a:cubicBezTo>
                    <a:pt x="21370" y="39495"/>
                    <a:pt x="21457" y="39510"/>
                    <a:pt x="21544" y="39526"/>
                  </a:cubicBezTo>
                  <a:cubicBezTo>
                    <a:pt x="21726" y="39561"/>
                    <a:pt x="21902" y="39579"/>
                    <a:pt x="22087" y="39591"/>
                  </a:cubicBezTo>
                  <a:cubicBezTo>
                    <a:pt x="22272" y="39606"/>
                    <a:pt x="22451" y="39631"/>
                    <a:pt x="22637" y="39631"/>
                  </a:cubicBezTo>
                  <a:cubicBezTo>
                    <a:pt x="22648" y="39631"/>
                    <a:pt x="22659" y="39631"/>
                    <a:pt x="22669" y="39631"/>
                  </a:cubicBezTo>
                  <a:cubicBezTo>
                    <a:pt x="22721" y="39631"/>
                    <a:pt x="22773" y="39629"/>
                    <a:pt x="22826" y="39629"/>
                  </a:cubicBezTo>
                  <a:cubicBezTo>
                    <a:pt x="22870" y="39629"/>
                    <a:pt x="22915" y="39630"/>
                    <a:pt x="22960" y="39635"/>
                  </a:cubicBezTo>
                  <a:cubicBezTo>
                    <a:pt x="23056" y="39647"/>
                    <a:pt x="23145" y="39671"/>
                    <a:pt x="23240" y="39678"/>
                  </a:cubicBezTo>
                  <a:cubicBezTo>
                    <a:pt x="23264" y="39680"/>
                    <a:pt x="23288" y="39681"/>
                    <a:pt x="23311" y="39681"/>
                  </a:cubicBezTo>
                  <a:cubicBezTo>
                    <a:pt x="23378" y="39681"/>
                    <a:pt x="23443" y="39675"/>
                    <a:pt x="23509" y="39675"/>
                  </a:cubicBezTo>
                  <a:cubicBezTo>
                    <a:pt x="23513" y="39675"/>
                    <a:pt x="23516" y="39675"/>
                    <a:pt x="23520" y="39675"/>
                  </a:cubicBezTo>
                  <a:cubicBezTo>
                    <a:pt x="23621" y="39676"/>
                    <a:pt x="23717" y="39703"/>
                    <a:pt x="23816" y="39717"/>
                  </a:cubicBezTo>
                  <a:cubicBezTo>
                    <a:pt x="24011" y="39744"/>
                    <a:pt x="24209" y="39758"/>
                    <a:pt x="24405" y="39785"/>
                  </a:cubicBezTo>
                  <a:cubicBezTo>
                    <a:pt x="24813" y="39842"/>
                    <a:pt x="25222" y="39877"/>
                    <a:pt x="25629" y="39942"/>
                  </a:cubicBezTo>
                  <a:cubicBezTo>
                    <a:pt x="26039" y="40008"/>
                    <a:pt x="26454" y="40046"/>
                    <a:pt x="26865" y="40108"/>
                  </a:cubicBezTo>
                  <a:cubicBezTo>
                    <a:pt x="27260" y="40168"/>
                    <a:pt x="27661" y="40246"/>
                    <a:pt x="28059" y="40276"/>
                  </a:cubicBezTo>
                  <a:cubicBezTo>
                    <a:pt x="28097" y="40278"/>
                    <a:pt x="28135" y="40279"/>
                    <a:pt x="28173" y="40279"/>
                  </a:cubicBezTo>
                  <a:cubicBezTo>
                    <a:pt x="28270" y="40279"/>
                    <a:pt x="28367" y="40273"/>
                    <a:pt x="28464" y="40273"/>
                  </a:cubicBezTo>
                  <a:cubicBezTo>
                    <a:pt x="28528" y="40273"/>
                    <a:pt x="28591" y="40276"/>
                    <a:pt x="28655" y="40285"/>
                  </a:cubicBezTo>
                  <a:cubicBezTo>
                    <a:pt x="28843" y="40312"/>
                    <a:pt x="29035" y="40326"/>
                    <a:pt x="29226" y="40327"/>
                  </a:cubicBezTo>
                  <a:cubicBezTo>
                    <a:pt x="29234" y="40327"/>
                    <a:pt x="29242" y="40327"/>
                    <a:pt x="29250" y="40327"/>
                  </a:cubicBezTo>
                  <a:cubicBezTo>
                    <a:pt x="29387" y="40327"/>
                    <a:pt x="29558" y="40315"/>
                    <a:pt x="29624" y="40178"/>
                  </a:cubicBezTo>
                  <a:cubicBezTo>
                    <a:pt x="29688" y="40044"/>
                    <a:pt x="29598" y="39906"/>
                    <a:pt x="29540" y="39788"/>
                  </a:cubicBezTo>
                  <a:cubicBezTo>
                    <a:pt x="29456" y="39613"/>
                    <a:pt x="29386" y="39432"/>
                    <a:pt x="29296" y="39260"/>
                  </a:cubicBezTo>
                  <a:cubicBezTo>
                    <a:pt x="29208" y="39093"/>
                    <a:pt x="29126" y="38926"/>
                    <a:pt x="29050" y="38753"/>
                  </a:cubicBezTo>
                  <a:cubicBezTo>
                    <a:pt x="29013" y="38670"/>
                    <a:pt x="28968" y="38595"/>
                    <a:pt x="28943" y="38508"/>
                  </a:cubicBezTo>
                  <a:cubicBezTo>
                    <a:pt x="28915" y="38414"/>
                    <a:pt x="28898" y="38318"/>
                    <a:pt x="28870" y="38225"/>
                  </a:cubicBezTo>
                  <a:cubicBezTo>
                    <a:pt x="28823" y="38068"/>
                    <a:pt x="28780" y="37909"/>
                    <a:pt x="28732" y="37752"/>
                  </a:cubicBezTo>
                  <a:cubicBezTo>
                    <a:pt x="28680" y="37584"/>
                    <a:pt x="28618" y="37416"/>
                    <a:pt x="28529" y="37263"/>
                  </a:cubicBezTo>
                  <a:cubicBezTo>
                    <a:pt x="28447" y="37122"/>
                    <a:pt x="28352" y="36997"/>
                    <a:pt x="28285" y="36846"/>
                  </a:cubicBezTo>
                  <a:cubicBezTo>
                    <a:pt x="28218" y="36693"/>
                    <a:pt x="28156" y="36537"/>
                    <a:pt x="28054" y="36403"/>
                  </a:cubicBezTo>
                  <a:cubicBezTo>
                    <a:pt x="27947" y="36261"/>
                    <a:pt x="27792" y="36181"/>
                    <a:pt x="27674" y="36052"/>
                  </a:cubicBezTo>
                  <a:cubicBezTo>
                    <a:pt x="27552" y="35919"/>
                    <a:pt x="27462" y="35759"/>
                    <a:pt x="27337" y="35627"/>
                  </a:cubicBezTo>
                  <a:cubicBezTo>
                    <a:pt x="27223" y="35506"/>
                    <a:pt x="27086" y="35400"/>
                    <a:pt x="26954" y="35298"/>
                  </a:cubicBezTo>
                  <a:cubicBezTo>
                    <a:pt x="26691" y="35097"/>
                    <a:pt x="26396" y="34950"/>
                    <a:pt x="26061" y="34937"/>
                  </a:cubicBezTo>
                  <a:cubicBezTo>
                    <a:pt x="25879" y="34931"/>
                    <a:pt x="25708" y="34869"/>
                    <a:pt x="25528" y="34844"/>
                  </a:cubicBezTo>
                  <a:cubicBezTo>
                    <a:pt x="25328" y="34816"/>
                    <a:pt x="25131" y="34765"/>
                    <a:pt x="24933" y="34725"/>
                  </a:cubicBezTo>
                  <a:cubicBezTo>
                    <a:pt x="24718" y="34681"/>
                    <a:pt x="24499" y="34669"/>
                    <a:pt x="24280" y="34669"/>
                  </a:cubicBezTo>
                  <a:cubicBezTo>
                    <a:pt x="24115" y="34669"/>
                    <a:pt x="23951" y="34676"/>
                    <a:pt x="23787" y="34682"/>
                  </a:cubicBezTo>
                  <a:cubicBezTo>
                    <a:pt x="23591" y="34689"/>
                    <a:pt x="23408" y="34724"/>
                    <a:pt x="23216" y="34764"/>
                  </a:cubicBezTo>
                  <a:cubicBezTo>
                    <a:pt x="23017" y="34806"/>
                    <a:pt x="22816" y="34841"/>
                    <a:pt x="22619" y="34895"/>
                  </a:cubicBezTo>
                  <a:cubicBezTo>
                    <a:pt x="22249" y="34996"/>
                    <a:pt x="21913" y="35175"/>
                    <a:pt x="21588" y="35374"/>
                  </a:cubicBezTo>
                  <a:cubicBezTo>
                    <a:pt x="21284" y="35560"/>
                    <a:pt x="21023" y="35760"/>
                    <a:pt x="20794" y="36036"/>
                  </a:cubicBezTo>
                  <a:cubicBezTo>
                    <a:pt x="20768" y="36067"/>
                    <a:pt x="20742" y="36098"/>
                    <a:pt x="20718" y="36128"/>
                  </a:cubicBezTo>
                  <a:lnTo>
                    <a:pt x="20718" y="36128"/>
                  </a:lnTo>
                  <a:cubicBezTo>
                    <a:pt x="20718" y="36128"/>
                    <a:pt x="20718" y="36127"/>
                    <a:pt x="20718" y="36126"/>
                  </a:cubicBezTo>
                  <a:cubicBezTo>
                    <a:pt x="20799" y="35993"/>
                    <a:pt x="20897" y="35873"/>
                    <a:pt x="20985" y="35744"/>
                  </a:cubicBezTo>
                  <a:cubicBezTo>
                    <a:pt x="21073" y="35616"/>
                    <a:pt x="21156" y="35485"/>
                    <a:pt x="21239" y="35355"/>
                  </a:cubicBezTo>
                  <a:cubicBezTo>
                    <a:pt x="21416" y="35076"/>
                    <a:pt x="21610" y="34809"/>
                    <a:pt x="21796" y="34537"/>
                  </a:cubicBezTo>
                  <a:cubicBezTo>
                    <a:pt x="21982" y="34263"/>
                    <a:pt x="22149" y="33985"/>
                    <a:pt x="22310" y="33700"/>
                  </a:cubicBezTo>
                  <a:cubicBezTo>
                    <a:pt x="22387" y="33564"/>
                    <a:pt x="22466" y="33429"/>
                    <a:pt x="22546" y="33295"/>
                  </a:cubicBezTo>
                  <a:cubicBezTo>
                    <a:pt x="22574" y="33245"/>
                    <a:pt x="22598" y="33207"/>
                    <a:pt x="22643" y="33178"/>
                  </a:cubicBezTo>
                  <a:cubicBezTo>
                    <a:pt x="22695" y="33144"/>
                    <a:pt x="22748" y="33109"/>
                    <a:pt x="22777" y="33052"/>
                  </a:cubicBezTo>
                  <a:cubicBezTo>
                    <a:pt x="22805" y="32997"/>
                    <a:pt x="22795" y="32935"/>
                    <a:pt x="22820" y="32883"/>
                  </a:cubicBezTo>
                  <a:cubicBezTo>
                    <a:pt x="22846" y="32832"/>
                    <a:pt x="22907" y="32792"/>
                    <a:pt x="22941" y="32743"/>
                  </a:cubicBezTo>
                  <a:cubicBezTo>
                    <a:pt x="23029" y="32614"/>
                    <a:pt x="23086" y="32457"/>
                    <a:pt x="23157" y="32316"/>
                  </a:cubicBezTo>
                  <a:cubicBezTo>
                    <a:pt x="23290" y="32050"/>
                    <a:pt x="23399" y="31787"/>
                    <a:pt x="23456" y="31494"/>
                  </a:cubicBezTo>
                  <a:cubicBezTo>
                    <a:pt x="23484" y="31352"/>
                    <a:pt x="23502" y="31209"/>
                    <a:pt x="23508" y="31064"/>
                  </a:cubicBezTo>
                  <a:cubicBezTo>
                    <a:pt x="23512" y="30919"/>
                    <a:pt x="23547" y="30781"/>
                    <a:pt x="23559" y="30638"/>
                  </a:cubicBezTo>
                  <a:cubicBezTo>
                    <a:pt x="23573" y="30478"/>
                    <a:pt x="23554" y="30314"/>
                    <a:pt x="23553" y="30154"/>
                  </a:cubicBezTo>
                  <a:cubicBezTo>
                    <a:pt x="23552" y="29984"/>
                    <a:pt x="23551" y="29813"/>
                    <a:pt x="23549" y="29642"/>
                  </a:cubicBezTo>
                  <a:cubicBezTo>
                    <a:pt x="23548" y="29479"/>
                    <a:pt x="23547" y="29314"/>
                    <a:pt x="23546" y="29151"/>
                  </a:cubicBezTo>
                  <a:cubicBezTo>
                    <a:pt x="23545" y="28985"/>
                    <a:pt x="23535" y="28818"/>
                    <a:pt x="23556" y="28654"/>
                  </a:cubicBezTo>
                  <a:cubicBezTo>
                    <a:pt x="23575" y="28502"/>
                    <a:pt x="23580" y="28348"/>
                    <a:pt x="23600" y="28197"/>
                  </a:cubicBezTo>
                  <a:cubicBezTo>
                    <a:pt x="23620" y="28055"/>
                    <a:pt x="23652" y="27912"/>
                    <a:pt x="23650" y="27767"/>
                  </a:cubicBezTo>
                  <a:cubicBezTo>
                    <a:pt x="23649" y="27651"/>
                    <a:pt x="23630" y="27512"/>
                    <a:pt x="23532" y="27435"/>
                  </a:cubicBezTo>
                  <a:cubicBezTo>
                    <a:pt x="23518" y="27425"/>
                    <a:pt x="23503" y="27416"/>
                    <a:pt x="23489" y="27409"/>
                  </a:cubicBezTo>
                  <a:cubicBezTo>
                    <a:pt x="23467" y="27388"/>
                    <a:pt x="23438" y="27378"/>
                    <a:pt x="23410" y="27378"/>
                  </a:cubicBezTo>
                  <a:cubicBezTo>
                    <a:pt x="23396" y="27378"/>
                    <a:pt x="23382" y="27380"/>
                    <a:pt x="23369" y="27385"/>
                  </a:cubicBezTo>
                  <a:cubicBezTo>
                    <a:pt x="23333" y="27387"/>
                    <a:pt x="23296" y="27392"/>
                    <a:pt x="23261" y="27404"/>
                  </a:cubicBezTo>
                  <a:cubicBezTo>
                    <a:pt x="23170" y="27431"/>
                    <a:pt x="23086" y="27477"/>
                    <a:pt x="23004" y="27523"/>
                  </a:cubicBezTo>
                  <a:cubicBezTo>
                    <a:pt x="22904" y="27579"/>
                    <a:pt x="22853" y="27594"/>
                    <a:pt x="22741" y="27637"/>
                  </a:cubicBezTo>
                  <a:cubicBezTo>
                    <a:pt x="22454" y="27749"/>
                    <a:pt x="22187" y="27902"/>
                    <a:pt x="21918" y="28048"/>
                  </a:cubicBezTo>
                  <a:cubicBezTo>
                    <a:pt x="21637" y="28201"/>
                    <a:pt x="21372" y="28383"/>
                    <a:pt x="21089" y="28532"/>
                  </a:cubicBezTo>
                  <a:cubicBezTo>
                    <a:pt x="21023" y="28566"/>
                    <a:pt x="20958" y="28583"/>
                    <a:pt x="20889" y="28605"/>
                  </a:cubicBezTo>
                  <a:cubicBezTo>
                    <a:pt x="20814" y="28629"/>
                    <a:pt x="20743" y="28664"/>
                    <a:pt x="20678" y="28710"/>
                  </a:cubicBezTo>
                  <a:cubicBezTo>
                    <a:pt x="20544" y="28799"/>
                    <a:pt x="20395" y="28868"/>
                    <a:pt x="20254" y="28945"/>
                  </a:cubicBezTo>
                  <a:cubicBezTo>
                    <a:pt x="20113" y="29023"/>
                    <a:pt x="19975" y="29099"/>
                    <a:pt x="19840" y="29188"/>
                  </a:cubicBezTo>
                  <a:cubicBezTo>
                    <a:pt x="19713" y="29272"/>
                    <a:pt x="19571" y="29324"/>
                    <a:pt x="19441" y="29403"/>
                  </a:cubicBezTo>
                  <a:cubicBezTo>
                    <a:pt x="19317" y="29480"/>
                    <a:pt x="19219" y="29581"/>
                    <a:pt x="19114" y="29681"/>
                  </a:cubicBezTo>
                  <a:cubicBezTo>
                    <a:pt x="19009" y="29779"/>
                    <a:pt x="18881" y="29845"/>
                    <a:pt x="18764" y="29929"/>
                  </a:cubicBezTo>
                  <a:cubicBezTo>
                    <a:pt x="18504" y="30117"/>
                    <a:pt x="18249" y="30314"/>
                    <a:pt x="18001" y="30519"/>
                  </a:cubicBezTo>
                  <a:cubicBezTo>
                    <a:pt x="17758" y="30720"/>
                    <a:pt x="17503" y="30908"/>
                    <a:pt x="17257" y="31105"/>
                  </a:cubicBezTo>
                  <a:cubicBezTo>
                    <a:pt x="17134" y="31204"/>
                    <a:pt x="17024" y="31319"/>
                    <a:pt x="16903" y="31421"/>
                  </a:cubicBezTo>
                  <a:cubicBezTo>
                    <a:pt x="16852" y="31465"/>
                    <a:pt x="16795" y="31501"/>
                    <a:pt x="16745" y="31546"/>
                  </a:cubicBezTo>
                  <a:cubicBezTo>
                    <a:pt x="16692" y="31595"/>
                    <a:pt x="16646" y="31651"/>
                    <a:pt x="16609" y="31712"/>
                  </a:cubicBezTo>
                  <a:cubicBezTo>
                    <a:pt x="16547" y="31804"/>
                    <a:pt x="16478" y="31896"/>
                    <a:pt x="16418" y="31991"/>
                  </a:cubicBezTo>
                  <a:cubicBezTo>
                    <a:pt x="16404" y="31861"/>
                    <a:pt x="16407" y="31729"/>
                    <a:pt x="16386" y="31601"/>
                  </a:cubicBezTo>
                  <a:cubicBezTo>
                    <a:pt x="16361" y="31445"/>
                    <a:pt x="16362" y="31299"/>
                    <a:pt x="16360" y="31143"/>
                  </a:cubicBezTo>
                  <a:cubicBezTo>
                    <a:pt x="16356" y="30828"/>
                    <a:pt x="16259" y="30525"/>
                    <a:pt x="16229" y="30214"/>
                  </a:cubicBezTo>
                  <a:cubicBezTo>
                    <a:pt x="16215" y="30062"/>
                    <a:pt x="16225" y="29911"/>
                    <a:pt x="16228" y="29758"/>
                  </a:cubicBezTo>
                  <a:cubicBezTo>
                    <a:pt x="16231" y="29684"/>
                    <a:pt x="16227" y="29610"/>
                    <a:pt x="16219" y="29536"/>
                  </a:cubicBezTo>
                  <a:cubicBezTo>
                    <a:pt x="16210" y="29468"/>
                    <a:pt x="16182" y="29407"/>
                    <a:pt x="16171" y="29340"/>
                  </a:cubicBezTo>
                  <a:cubicBezTo>
                    <a:pt x="16160" y="29274"/>
                    <a:pt x="16167" y="29207"/>
                    <a:pt x="16160" y="29142"/>
                  </a:cubicBezTo>
                  <a:cubicBezTo>
                    <a:pt x="16150" y="29059"/>
                    <a:pt x="16127" y="28978"/>
                    <a:pt x="16112" y="28896"/>
                  </a:cubicBezTo>
                  <a:cubicBezTo>
                    <a:pt x="16086" y="28750"/>
                    <a:pt x="16066" y="28604"/>
                    <a:pt x="16039" y="28459"/>
                  </a:cubicBezTo>
                  <a:cubicBezTo>
                    <a:pt x="16009" y="28311"/>
                    <a:pt x="15958" y="28174"/>
                    <a:pt x="15918" y="28029"/>
                  </a:cubicBezTo>
                  <a:cubicBezTo>
                    <a:pt x="15879" y="27888"/>
                    <a:pt x="15858" y="27741"/>
                    <a:pt x="15822" y="27599"/>
                  </a:cubicBezTo>
                  <a:cubicBezTo>
                    <a:pt x="15825" y="27438"/>
                    <a:pt x="15785" y="27290"/>
                    <a:pt x="15755" y="27133"/>
                  </a:cubicBezTo>
                  <a:cubicBezTo>
                    <a:pt x="15726" y="26989"/>
                    <a:pt x="15723" y="26841"/>
                    <a:pt x="15698" y="26697"/>
                  </a:cubicBezTo>
                  <a:cubicBezTo>
                    <a:pt x="15673" y="26551"/>
                    <a:pt x="15705" y="26392"/>
                    <a:pt x="15659" y="26251"/>
                  </a:cubicBezTo>
                  <a:cubicBezTo>
                    <a:pt x="15639" y="26189"/>
                    <a:pt x="15619" y="26137"/>
                    <a:pt x="15617" y="26071"/>
                  </a:cubicBezTo>
                  <a:cubicBezTo>
                    <a:pt x="15615" y="25996"/>
                    <a:pt x="15620" y="25921"/>
                    <a:pt x="15617" y="25846"/>
                  </a:cubicBezTo>
                  <a:cubicBezTo>
                    <a:pt x="15614" y="25801"/>
                    <a:pt x="15609" y="25756"/>
                    <a:pt x="15599" y="25711"/>
                  </a:cubicBezTo>
                  <a:cubicBezTo>
                    <a:pt x="15619" y="25686"/>
                    <a:pt x="15631" y="25656"/>
                    <a:pt x="15630" y="25625"/>
                  </a:cubicBezTo>
                  <a:cubicBezTo>
                    <a:pt x="15632" y="25541"/>
                    <a:pt x="15639" y="25458"/>
                    <a:pt x="15637" y="25374"/>
                  </a:cubicBezTo>
                  <a:cubicBezTo>
                    <a:pt x="15641" y="25367"/>
                    <a:pt x="15645" y="25360"/>
                    <a:pt x="15648" y="25353"/>
                  </a:cubicBezTo>
                  <a:lnTo>
                    <a:pt x="15650" y="25350"/>
                  </a:lnTo>
                  <a:cubicBezTo>
                    <a:pt x="15688" y="25323"/>
                    <a:pt x="15724" y="25295"/>
                    <a:pt x="15759" y="25264"/>
                  </a:cubicBezTo>
                  <a:cubicBezTo>
                    <a:pt x="15856" y="25176"/>
                    <a:pt x="15940" y="25073"/>
                    <a:pt x="16008" y="24961"/>
                  </a:cubicBezTo>
                  <a:cubicBezTo>
                    <a:pt x="16075" y="24849"/>
                    <a:pt x="16116" y="24724"/>
                    <a:pt x="16181" y="24610"/>
                  </a:cubicBezTo>
                  <a:cubicBezTo>
                    <a:pt x="16251" y="24490"/>
                    <a:pt x="16325" y="24378"/>
                    <a:pt x="16378" y="24248"/>
                  </a:cubicBezTo>
                  <a:cubicBezTo>
                    <a:pt x="16402" y="24190"/>
                    <a:pt x="16425" y="24131"/>
                    <a:pt x="16449" y="24074"/>
                  </a:cubicBezTo>
                  <a:cubicBezTo>
                    <a:pt x="16471" y="24042"/>
                    <a:pt x="16492" y="24010"/>
                    <a:pt x="16515" y="23980"/>
                  </a:cubicBezTo>
                  <a:cubicBezTo>
                    <a:pt x="16603" y="23860"/>
                    <a:pt x="16699" y="23747"/>
                    <a:pt x="16801" y="23640"/>
                  </a:cubicBezTo>
                  <a:cubicBezTo>
                    <a:pt x="16998" y="23430"/>
                    <a:pt x="17187" y="23210"/>
                    <a:pt x="17388" y="23004"/>
                  </a:cubicBezTo>
                  <a:cubicBezTo>
                    <a:pt x="17595" y="22793"/>
                    <a:pt x="17837" y="22620"/>
                    <a:pt x="18043" y="22409"/>
                  </a:cubicBezTo>
                  <a:cubicBezTo>
                    <a:pt x="18260" y="22187"/>
                    <a:pt x="18454" y="21944"/>
                    <a:pt x="18649" y="21704"/>
                  </a:cubicBezTo>
                  <a:cubicBezTo>
                    <a:pt x="18748" y="21580"/>
                    <a:pt x="18852" y="21461"/>
                    <a:pt x="18950" y="21337"/>
                  </a:cubicBezTo>
                  <a:cubicBezTo>
                    <a:pt x="19040" y="21224"/>
                    <a:pt x="19113" y="21103"/>
                    <a:pt x="19204" y="20992"/>
                  </a:cubicBezTo>
                  <a:cubicBezTo>
                    <a:pt x="19297" y="20880"/>
                    <a:pt x="19377" y="20756"/>
                    <a:pt x="19468" y="20643"/>
                  </a:cubicBezTo>
                  <a:cubicBezTo>
                    <a:pt x="19569" y="20516"/>
                    <a:pt x="19665" y="20386"/>
                    <a:pt x="19756" y="20252"/>
                  </a:cubicBezTo>
                  <a:cubicBezTo>
                    <a:pt x="19838" y="20131"/>
                    <a:pt x="19915" y="20005"/>
                    <a:pt x="19996" y="19884"/>
                  </a:cubicBezTo>
                  <a:cubicBezTo>
                    <a:pt x="20081" y="19759"/>
                    <a:pt x="20170" y="19636"/>
                    <a:pt x="20247" y="19505"/>
                  </a:cubicBezTo>
                  <a:cubicBezTo>
                    <a:pt x="20319" y="19381"/>
                    <a:pt x="20375" y="19246"/>
                    <a:pt x="20411" y="19106"/>
                  </a:cubicBezTo>
                  <a:cubicBezTo>
                    <a:pt x="20450" y="18968"/>
                    <a:pt x="20502" y="18834"/>
                    <a:pt x="20542" y="18694"/>
                  </a:cubicBezTo>
                  <a:cubicBezTo>
                    <a:pt x="20718" y="18081"/>
                    <a:pt x="20833" y="17455"/>
                    <a:pt x="20926" y="16824"/>
                  </a:cubicBezTo>
                  <a:cubicBezTo>
                    <a:pt x="20972" y="16508"/>
                    <a:pt x="20959" y="16190"/>
                    <a:pt x="20993" y="15872"/>
                  </a:cubicBezTo>
                  <a:cubicBezTo>
                    <a:pt x="21027" y="15556"/>
                    <a:pt x="21044" y="15241"/>
                    <a:pt x="21073" y="14925"/>
                  </a:cubicBezTo>
                  <a:cubicBezTo>
                    <a:pt x="21133" y="14293"/>
                    <a:pt x="21214" y="13664"/>
                    <a:pt x="21330" y="13040"/>
                  </a:cubicBezTo>
                  <a:cubicBezTo>
                    <a:pt x="21345" y="12961"/>
                    <a:pt x="21363" y="12883"/>
                    <a:pt x="21366" y="12801"/>
                  </a:cubicBezTo>
                  <a:cubicBezTo>
                    <a:pt x="21369" y="12726"/>
                    <a:pt x="21362" y="12651"/>
                    <a:pt x="21371" y="12577"/>
                  </a:cubicBezTo>
                  <a:cubicBezTo>
                    <a:pt x="21390" y="12424"/>
                    <a:pt x="21423" y="12273"/>
                    <a:pt x="21441" y="12121"/>
                  </a:cubicBezTo>
                  <a:cubicBezTo>
                    <a:pt x="21458" y="11973"/>
                    <a:pt x="21447" y="11826"/>
                    <a:pt x="21467" y="11678"/>
                  </a:cubicBezTo>
                  <a:cubicBezTo>
                    <a:pt x="21488" y="11525"/>
                    <a:pt x="21500" y="11371"/>
                    <a:pt x="21500" y="11217"/>
                  </a:cubicBezTo>
                  <a:cubicBezTo>
                    <a:pt x="21499" y="10953"/>
                    <a:pt x="21487" y="10687"/>
                    <a:pt x="21503" y="10424"/>
                  </a:cubicBezTo>
                  <a:cubicBezTo>
                    <a:pt x="21510" y="10286"/>
                    <a:pt x="21525" y="10144"/>
                    <a:pt x="21510" y="10005"/>
                  </a:cubicBezTo>
                  <a:cubicBezTo>
                    <a:pt x="21544" y="9946"/>
                    <a:pt x="21517" y="9878"/>
                    <a:pt x="21465" y="9839"/>
                  </a:cubicBezTo>
                  <a:cubicBezTo>
                    <a:pt x="21443" y="9802"/>
                    <a:pt x="21410" y="9774"/>
                    <a:pt x="21370" y="9758"/>
                  </a:cubicBezTo>
                  <a:cubicBezTo>
                    <a:pt x="21360" y="9754"/>
                    <a:pt x="21350" y="9753"/>
                    <a:pt x="21340" y="9753"/>
                  </a:cubicBezTo>
                  <a:cubicBezTo>
                    <a:pt x="21308" y="9753"/>
                    <a:pt x="21275" y="9769"/>
                    <a:pt x="21254" y="9790"/>
                  </a:cubicBezTo>
                  <a:cubicBezTo>
                    <a:pt x="21156" y="9880"/>
                    <a:pt x="21083" y="9990"/>
                    <a:pt x="21001" y="10094"/>
                  </a:cubicBezTo>
                  <a:cubicBezTo>
                    <a:pt x="20919" y="10198"/>
                    <a:pt x="20820" y="10287"/>
                    <a:pt x="20735" y="10390"/>
                  </a:cubicBezTo>
                  <a:cubicBezTo>
                    <a:pt x="20651" y="10494"/>
                    <a:pt x="20577" y="10606"/>
                    <a:pt x="20492" y="10710"/>
                  </a:cubicBezTo>
                  <a:cubicBezTo>
                    <a:pt x="20406" y="10812"/>
                    <a:pt x="20313" y="10912"/>
                    <a:pt x="20220" y="11010"/>
                  </a:cubicBezTo>
                  <a:cubicBezTo>
                    <a:pt x="20035" y="11211"/>
                    <a:pt x="19852" y="11413"/>
                    <a:pt x="19733" y="11661"/>
                  </a:cubicBezTo>
                  <a:cubicBezTo>
                    <a:pt x="19615" y="11908"/>
                    <a:pt x="19455" y="12132"/>
                    <a:pt x="19331" y="12378"/>
                  </a:cubicBezTo>
                  <a:cubicBezTo>
                    <a:pt x="19200" y="12640"/>
                    <a:pt x="19043" y="12887"/>
                    <a:pt x="18882" y="13132"/>
                  </a:cubicBezTo>
                  <a:cubicBezTo>
                    <a:pt x="18804" y="13252"/>
                    <a:pt x="18722" y="13371"/>
                    <a:pt x="18654" y="13497"/>
                  </a:cubicBezTo>
                  <a:cubicBezTo>
                    <a:pt x="18585" y="13624"/>
                    <a:pt x="18525" y="13752"/>
                    <a:pt x="18457" y="13877"/>
                  </a:cubicBezTo>
                  <a:cubicBezTo>
                    <a:pt x="18388" y="14006"/>
                    <a:pt x="18315" y="14133"/>
                    <a:pt x="18245" y="14261"/>
                  </a:cubicBezTo>
                  <a:cubicBezTo>
                    <a:pt x="18181" y="14378"/>
                    <a:pt x="18089" y="14478"/>
                    <a:pt x="18028" y="14596"/>
                  </a:cubicBezTo>
                  <a:cubicBezTo>
                    <a:pt x="17963" y="14722"/>
                    <a:pt x="17923" y="14857"/>
                    <a:pt x="17862" y="14984"/>
                  </a:cubicBezTo>
                  <a:cubicBezTo>
                    <a:pt x="17802" y="15107"/>
                    <a:pt x="17717" y="15215"/>
                    <a:pt x="17650" y="15336"/>
                  </a:cubicBezTo>
                  <a:cubicBezTo>
                    <a:pt x="17584" y="15452"/>
                    <a:pt x="17552" y="15583"/>
                    <a:pt x="17493" y="15704"/>
                  </a:cubicBezTo>
                  <a:cubicBezTo>
                    <a:pt x="17429" y="15832"/>
                    <a:pt x="17386" y="15966"/>
                    <a:pt x="17345" y="16102"/>
                  </a:cubicBezTo>
                  <a:cubicBezTo>
                    <a:pt x="17302" y="16244"/>
                    <a:pt x="17262" y="16387"/>
                    <a:pt x="17219" y="16529"/>
                  </a:cubicBezTo>
                  <a:cubicBezTo>
                    <a:pt x="17178" y="16663"/>
                    <a:pt x="17118" y="16784"/>
                    <a:pt x="17062" y="16913"/>
                  </a:cubicBezTo>
                  <a:cubicBezTo>
                    <a:pt x="16947" y="17182"/>
                    <a:pt x="16866" y="17476"/>
                    <a:pt x="16795" y="17761"/>
                  </a:cubicBezTo>
                  <a:cubicBezTo>
                    <a:pt x="16725" y="18041"/>
                    <a:pt x="16650" y="18320"/>
                    <a:pt x="16584" y="18602"/>
                  </a:cubicBezTo>
                  <a:cubicBezTo>
                    <a:pt x="16551" y="18741"/>
                    <a:pt x="16501" y="18875"/>
                    <a:pt x="16465" y="19015"/>
                  </a:cubicBezTo>
                  <a:cubicBezTo>
                    <a:pt x="16429" y="19152"/>
                    <a:pt x="16400" y="19286"/>
                    <a:pt x="16353" y="19419"/>
                  </a:cubicBezTo>
                  <a:cubicBezTo>
                    <a:pt x="16306" y="19556"/>
                    <a:pt x="16276" y="19695"/>
                    <a:pt x="16244" y="19835"/>
                  </a:cubicBezTo>
                  <a:cubicBezTo>
                    <a:pt x="16210" y="19979"/>
                    <a:pt x="16168" y="20121"/>
                    <a:pt x="16144" y="20268"/>
                  </a:cubicBezTo>
                  <a:cubicBezTo>
                    <a:pt x="16121" y="20414"/>
                    <a:pt x="16088" y="20552"/>
                    <a:pt x="16054" y="20696"/>
                  </a:cubicBezTo>
                  <a:cubicBezTo>
                    <a:pt x="16022" y="20835"/>
                    <a:pt x="15992" y="20971"/>
                    <a:pt x="15944" y="21106"/>
                  </a:cubicBezTo>
                  <a:cubicBezTo>
                    <a:pt x="15846" y="21387"/>
                    <a:pt x="15774" y="21676"/>
                    <a:pt x="15732" y="21972"/>
                  </a:cubicBezTo>
                  <a:cubicBezTo>
                    <a:pt x="15711" y="22115"/>
                    <a:pt x="15667" y="22253"/>
                    <a:pt x="15645" y="22396"/>
                  </a:cubicBezTo>
                  <a:cubicBezTo>
                    <a:pt x="15623" y="22543"/>
                    <a:pt x="15619" y="22689"/>
                    <a:pt x="15588" y="22834"/>
                  </a:cubicBezTo>
                  <a:cubicBezTo>
                    <a:pt x="15554" y="22983"/>
                    <a:pt x="15510" y="23130"/>
                    <a:pt x="15455" y="23272"/>
                  </a:cubicBezTo>
                  <a:cubicBezTo>
                    <a:pt x="15429" y="22952"/>
                    <a:pt x="15345" y="22636"/>
                    <a:pt x="15330" y="22315"/>
                  </a:cubicBezTo>
                  <a:cubicBezTo>
                    <a:pt x="15322" y="22115"/>
                    <a:pt x="15281" y="21919"/>
                    <a:pt x="15286" y="21720"/>
                  </a:cubicBezTo>
                  <a:cubicBezTo>
                    <a:pt x="15288" y="21626"/>
                    <a:pt x="15294" y="21532"/>
                    <a:pt x="15277" y="21439"/>
                  </a:cubicBezTo>
                  <a:cubicBezTo>
                    <a:pt x="15260" y="21340"/>
                    <a:pt x="15234" y="21256"/>
                    <a:pt x="15238" y="21154"/>
                  </a:cubicBezTo>
                  <a:cubicBezTo>
                    <a:pt x="15246" y="20958"/>
                    <a:pt x="15201" y="20771"/>
                    <a:pt x="15197" y="20574"/>
                  </a:cubicBezTo>
                  <a:cubicBezTo>
                    <a:pt x="15195" y="20487"/>
                    <a:pt x="15202" y="20399"/>
                    <a:pt x="15200" y="20312"/>
                  </a:cubicBezTo>
                  <a:cubicBezTo>
                    <a:pt x="15197" y="20207"/>
                    <a:pt x="15169" y="20107"/>
                    <a:pt x="15158" y="20003"/>
                  </a:cubicBezTo>
                  <a:cubicBezTo>
                    <a:pt x="15139" y="19804"/>
                    <a:pt x="15156" y="19605"/>
                    <a:pt x="15158" y="19406"/>
                  </a:cubicBezTo>
                  <a:cubicBezTo>
                    <a:pt x="15159" y="19318"/>
                    <a:pt x="15134" y="19246"/>
                    <a:pt x="15113" y="19163"/>
                  </a:cubicBezTo>
                  <a:cubicBezTo>
                    <a:pt x="15088" y="19063"/>
                    <a:pt x="15107" y="18957"/>
                    <a:pt x="15108" y="18856"/>
                  </a:cubicBezTo>
                  <a:cubicBezTo>
                    <a:pt x="15109" y="18768"/>
                    <a:pt x="15100" y="18680"/>
                    <a:pt x="15080" y="18594"/>
                  </a:cubicBezTo>
                  <a:cubicBezTo>
                    <a:pt x="15058" y="18494"/>
                    <a:pt x="15006" y="18391"/>
                    <a:pt x="14999" y="18290"/>
                  </a:cubicBezTo>
                  <a:cubicBezTo>
                    <a:pt x="14993" y="18207"/>
                    <a:pt x="15009" y="18135"/>
                    <a:pt x="14983" y="18053"/>
                  </a:cubicBezTo>
                  <a:cubicBezTo>
                    <a:pt x="14966" y="17992"/>
                    <a:pt x="14950" y="17930"/>
                    <a:pt x="14938" y="17867"/>
                  </a:cubicBezTo>
                  <a:lnTo>
                    <a:pt x="14938" y="17867"/>
                  </a:lnTo>
                  <a:cubicBezTo>
                    <a:pt x="14953" y="17871"/>
                    <a:pt x="14968" y="17875"/>
                    <a:pt x="14982" y="17877"/>
                  </a:cubicBezTo>
                  <a:cubicBezTo>
                    <a:pt x="14992" y="17879"/>
                    <a:pt x="15002" y="17880"/>
                    <a:pt x="15012" y="17880"/>
                  </a:cubicBezTo>
                  <a:cubicBezTo>
                    <a:pt x="15105" y="17880"/>
                    <a:pt x="15200" y="17801"/>
                    <a:pt x="15164" y="17696"/>
                  </a:cubicBezTo>
                  <a:cubicBezTo>
                    <a:pt x="15150" y="17659"/>
                    <a:pt x="15137" y="17619"/>
                    <a:pt x="15121" y="17580"/>
                  </a:cubicBezTo>
                  <a:cubicBezTo>
                    <a:pt x="15128" y="17537"/>
                    <a:pt x="15141" y="17495"/>
                    <a:pt x="15158" y="17456"/>
                  </a:cubicBezTo>
                  <a:cubicBezTo>
                    <a:pt x="15180" y="17471"/>
                    <a:pt x="15205" y="17480"/>
                    <a:pt x="15231" y="17480"/>
                  </a:cubicBezTo>
                  <a:cubicBezTo>
                    <a:pt x="15251" y="17480"/>
                    <a:pt x="15272" y="17475"/>
                    <a:pt x="15290" y="17462"/>
                  </a:cubicBezTo>
                  <a:cubicBezTo>
                    <a:pt x="15405" y="17383"/>
                    <a:pt x="15437" y="17174"/>
                    <a:pt x="15462" y="17046"/>
                  </a:cubicBezTo>
                  <a:cubicBezTo>
                    <a:pt x="15477" y="16974"/>
                    <a:pt x="15460" y="16896"/>
                    <a:pt x="15481" y="16826"/>
                  </a:cubicBezTo>
                  <a:cubicBezTo>
                    <a:pt x="15500" y="16766"/>
                    <a:pt x="15525" y="16721"/>
                    <a:pt x="15527" y="16656"/>
                  </a:cubicBezTo>
                  <a:cubicBezTo>
                    <a:pt x="15528" y="16577"/>
                    <a:pt x="15522" y="16528"/>
                    <a:pt x="15541" y="16450"/>
                  </a:cubicBezTo>
                  <a:cubicBezTo>
                    <a:pt x="15559" y="16375"/>
                    <a:pt x="15568" y="16299"/>
                    <a:pt x="15569" y="16221"/>
                  </a:cubicBezTo>
                  <a:cubicBezTo>
                    <a:pt x="15570" y="16190"/>
                    <a:pt x="15570" y="16157"/>
                    <a:pt x="15571" y="16126"/>
                  </a:cubicBezTo>
                  <a:cubicBezTo>
                    <a:pt x="15593" y="16052"/>
                    <a:pt x="15616" y="15976"/>
                    <a:pt x="15639" y="15903"/>
                  </a:cubicBezTo>
                  <a:cubicBezTo>
                    <a:pt x="15651" y="15867"/>
                    <a:pt x="15661" y="15832"/>
                    <a:pt x="15673" y="15795"/>
                  </a:cubicBezTo>
                  <a:cubicBezTo>
                    <a:pt x="15695" y="15754"/>
                    <a:pt x="15716" y="15713"/>
                    <a:pt x="15734" y="15670"/>
                  </a:cubicBezTo>
                  <a:cubicBezTo>
                    <a:pt x="15783" y="15551"/>
                    <a:pt x="15822" y="15427"/>
                    <a:pt x="15876" y="15311"/>
                  </a:cubicBezTo>
                  <a:cubicBezTo>
                    <a:pt x="15932" y="15191"/>
                    <a:pt x="16010" y="15085"/>
                    <a:pt x="16065" y="14965"/>
                  </a:cubicBezTo>
                  <a:cubicBezTo>
                    <a:pt x="16118" y="14848"/>
                    <a:pt x="16167" y="14729"/>
                    <a:pt x="16225" y="14615"/>
                  </a:cubicBezTo>
                  <a:cubicBezTo>
                    <a:pt x="16287" y="14489"/>
                    <a:pt x="16318" y="14359"/>
                    <a:pt x="16361" y="14227"/>
                  </a:cubicBezTo>
                  <a:cubicBezTo>
                    <a:pt x="16449" y="13954"/>
                    <a:pt x="16560" y="13691"/>
                    <a:pt x="16642" y="13414"/>
                  </a:cubicBezTo>
                  <a:cubicBezTo>
                    <a:pt x="16811" y="12847"/>
                    <a:pt x="16962" y="12254"/>
                    <a:pt x="17030" y="11665"/>
                  </a:cubicBezTo>
                  <a:cubicBezTo>
                    <a:pt x="17049" y="11502"/>
                    <a:pt x="17099" y="11337"/>
                    <a:pt x="17116" y="11172"/>
                  </a:cubicBezTo>
                  <a:cubicBezTo>
                    <a:pt x="17160" y="11034"/>
                    <a:pt x="17207" y="10898"/>
                    <a:pt x="17245" y="10757"/>
                  </a:cubicBezTo>
                  <a:cubicBezTo>
                    <a:pt x="17321" y="10467"/>
                    <a:pt x="17489" y="10202"/>
                    <a:pt x="17583" y="9916"/>
                  </a:cubicBezTo>
                  <a:cubicBezTo>
                    <a:pt x="17682" y="9616"/>
                    <a:pt x="17737" y="9304"/>
                    <a:pt x="17829" y="9003"/>
                  </a:cubicBezTo>
                  <a:cubicBezTo>
                    <a:pt x="17923" y="8699"/>
                    <a:pt x="18021" y="8403"/>
                    <a:pt x="18086" y="8091"/>
                  </a:cubicBezTo>
                  <a:cubicBezTo>
                    <a:pt x="18151" y="7776"/>
                    <a:pt x="18229" y="7462"/>
                    <a:pt x="18296" y="7148"/>
                  </a:cubicBezTo>
                  <a:cubicBezTo>
                    <a:pt x="18326" y="7007"/>
                    <a:pt x="18336" y="6865"/>
                    <a:pt x="18348" y="6722"/>
                  </a:cubicBezTo>
                  <a:cubicBezTo>
                    <a:pt x="18362" y="6542"/>
                    <a:pt x="18396" y="6367"/>
                    <a:pt x="18430" y="6191"/>
                  </a:cubicBezTo>
                  <a:cubicBezTo>
                    <a:pt x="18492" y="5873"/>
                    <a:pt x="18499" y="5569"/>
                    <a:pt x="18499" y="5246"/>
                  </a:cubicBezTo>
                  <a:cubicBezTo>
                    <a:pt x="18499" y="5108"/>
                    <a:pt x="18519" y="4977"/>
                    <a:pt x="18538" y="4840"/>
                  </a:cubicBezTo>
                  <a:cubicBezTo>
                    <a:pt x="18559" y="4682"/>
                    <a:pt x="18544" y="4528"/>
                    <a:pt x="18544" y="4370"/>
                  </a:cubicBezTo>
                  <a:cubicBezTo>
                    <a:pt x="18545" y="4078"/>
                    <a:pt x="18496" y="3795"/>
                    <a:pt x="18466" y="3504"/>
                  </a:cubicBezTo>
                  <a:cubicBezTo>
                    <a:pt x="18453" y="3368"/>
                    <a:pt x="18405" y="3239"/>
                    <a:pt x="18404" y="3104"/>
                  </a:cubicBezTo>
                  <a:cubicBezTo>
                    <a:pt x="18401" y="2948"/>
                    <a:pt x="18377" y="2801"/>
                    <a:pt x="18352" y="2646"/>
                  </a:cubicBezTo>
                  <a:cubicBezTo>
                    <a:pt x="18309" y="2379"/>
                    <a:pt x="18264" y="2074"/>
                    <a:pt x="18112" y="1842"/>
                  </a:cubicBezTo>
                  <a:cubicBezTo>
                    <a:pt x="18083" y="1798"/>
                    <a:pt x="18042" y="1761"/>
                    <a:pt x="18018" y="1714"/>
                  </a:cubicBezTo>
                  <a:cubicBezTo>
                    <a:pt x="17997" y="1671"/>
                    <a:pt x="17995" y="1623"/>
                    <a:pt x="17985" y="1576"/>
                  </a:cubicBezTo>
                  <a:cubicBezTo>
                    <a:pt x="17953" y="1411"/>
                    <a:pt x="17901" y="1252"/>
                    <a:pt x="17869" y="1086"/>
                  </a:cubicBezTo>
                  <a:cubicBezTo>
                    <a:pt x="17835" y="902"/>
                    <a:pt x="17794" y="631"/>
                    <a:pt x="17653" y="489"/>
                  </a:cubicBezTo>
                  <a:cubicBezTo>
                    <a:pt x="17611" y="447"/>
                    <a:pt x="17572" y="429"/>
                    <a:pt x="17537" y="429"/>
                  </a:cubicBezTo>
                  <a:cubicBezTo>
                    <a:pt x="17410" y="429"/>
                    <a:pt x="17324" y="648"/>
                    <a:pt x="17302" y="767"/>
                  </a:cubicBezTo>
                  <a:cubicBezTo>
                    <a:pt x="17250" y="1053"/>
                    <a:pt x="17074" y="1279"/>
                    <a:pt x="16962" y="1543"/>
                  </a:cubicBezTo>
                  <a:cubicBezTo>
                    <a:pt x="16843" y="1820"/>
                    <a:pt x="16770" y="2134"/>
                    <a:pt x="16596" y="2382"/>
                  </a:cubicBezTo>
                  <a:cubicBezTo>
                    <a:pt x="16513" y="2500"/>
                    <a:pt x="16472" y="2629"/>
                    <a:pt x="16405" y="2754"/>
                  </a:cubicBezTo>
                  <a:cubicBezTo>
                    <a:pt x="16329" y="2899"/>
                    <a:pt x="16238" y="3032"/>
                    <a:pt x="16151" y="3171"/>
                  </a:cubicBezTo>
                  <a:cubicBezTo>
                    <a:pt x="16079" y="3287"/>
                    <a:pt x="16034" y="3416"/>
                    <a:pt x="15970" y="3535"/>
                  </a:cubicBezTo>
                  <a:cubicBezTo>
                    <a:pt x="15903" y="3659"/>
                    <a:pt x="15837" y="3778"/>
                    <a:pt x="15792" y="3911"/>
                  </a:cubicBezTo>
                  <a:cubicBezTo>
                    <a:pt x="15790" y="3801"/>
                    <a:pt x="15787" y="3691"/>
                    <a:pt x="15785" y="3581"/>
                  </a:cubicBezTo>
                  <a:cubicBezTo>
                    <a:pt x="15782" y="3429"/>
                    <a:pt x="15873" y="3290"/>
                    <a:pt x="15845" y="3138"/>
                  </a:cubicBezTo>
                  <a:cubicBezTo>
                    <a:pt x="15831" y="3068"/>
                    <a:pt x="15798" y="3007"/>
                    <a:pt x="15766" y="2944"/>
                  </a:cubicBezTo>
                  <a:cubicBezTo>
                    <a:pt x="15732" y="2875"/>
                    <a:pt x="15707" y="2803"/>
                    <a:pt x="15677" y="2732"/>
                  </a:cubicBezTo>
                  <a:cubicBezTo>
                    <a:pt x="15612" y="2585"/>
                    <a:pt x="15523" y="2454"/>
                    <a:pt x="15423" y="2327"/>
                  </a:cubicBezTo>
                  <a:cubicBezTo>
                    <a:pt x="15207" y="2051"/>
                    <a:pt x="14999" y="1766"/>
                    <a:pt x="14762" y="1507"/>
                  </a:cubicBezTo>
                  <a:cubicBezTo>
                    <a:pt x="14652" y="1384"/>
                    <a:pt x="14536" y="1266"/>
                    <a:pt x="14412" y="1155"/>
                  </a:cubicBezTo>
                  <a:cubicBezTo>
                    <a:pt x="14284" y="1042"/>
                    <a:pt x="14142" y="949"/>
                    <a:pt x="14010" y="841"/>
                  </a:cubicBezTo>
                  <a:cubicBezTo>
                    <a:pt x="13889" y="741"/>
                    <a:pt x="13747" y="672"/>
                    <a:pt x="13618" y="585"/>
                  </a:cubicBezTo>
                  <a:cubicBezTo>
                    <a:pt x="13471" y="487"/>
                    <a:pt x="13319" y="398"/>
                    <a:pt x="13163" y="316"/>
                  </a:cubicBezTo>
                  <a:cubicBezTo>
                    <a:pt x="12886" y="174"/>
                    <a:pt x="12589" y="24"/>
                    <a:pt x="12273" y="3"/>
                  </a:cubicBezTo>
                  <a:cubicBezTo>
                    <a:pt x="12254" y="2"/>
                    <a:pt x="12236" y="1"/>
                    <a:pt x="12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24"/>
          <p:cNvGrpSpPr/>
          <p:nvPr/>
        </p:nvGrpSpPr>
        <p:grpSpPr>
          <a:xfrm rot="-5734528">
            <a:off x="7811130" y="4017088"/>
            <a:ext cx="1707678" cy="1800086"/>
            <a:chOff x="4029000" y="-35100"/>
            <a:chExt cx="1219050" cy="1284925"/>
          </a:xfrm>
        </p:grpSpPr>
        <p:sp>
          <p:nvSpPr>
            <p:cNvPr id="350" name="Google Shape;350;p24"/>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4"/>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4"/>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24"/>
          <p:cNvSpPr/>
          <p:nvPr/>
        </p:nvSpPr>
        <p:spPr>
          <a:xfrm rot="7137642">
            <a:off x="-1049144" y="-1579858"/>
            <a:ext cx="2386645" cy="2743570"/>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4"/>
          <p:cNvSpPr/>
          <p:nvPr/>
        </p:nvSpPr>
        <p:spPr>
          <a:xfrm rot="-5400000">
            <a:off x="-627350" y="4300482"/>
            <a:ext cx="2069132" cy="123331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67"/>
        <p:cNvGrpSpPr/>
        <p:nvPr/>
      </p:nvGrpSpPr>
      <p:grpSpPr>
        <a:xfrm>
          <a:off x="0" y="0"/>
          <a:ext cx="0" cy="0"/>
          <a:chOff x="0" y="0"/>
          <a:chExt cx="0" cy="0"/>
        </a:xfrm>
      </p:grpSpPr>
      <p:grpSp>
        <p:nvGrpSpPr>
          <p:cNvPr id="368" name="Google Shape;368;p26"/>
          <p:cNvGrpSpPr/>
          <p:nvPr/>
        </p:nvGrpSpPr>
        <p:grpSpPr>
          <a:xfrm rot="9968700" flipH="1">
            <a:off x="-183760" y="3764053"/>
            <a:ext cx="2142320" cy="1959187"/>
            <a:chOff x="1854725" y="35300"/>
            <a:chExt cx="1008675" cy="922450"/>
          </a:xfrm>
        </p:grpSpPr>
        <p:sp>
          <p:nvSpPr>
            <p:cNvPr id="369" name="Google Shape;369;p26"/>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6"/>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26"/>
          <p:cNvGrpSpPr/>
          <p:nvPr/>
        </p:nvGrpSpPr>
        <p:grpSpPr>
          <a:xfrm>
            <a:off x="2832059" y="-796167"/>
            <a:ext cx="1374311" cy="1219306"/>
            <a:chOff x="6743475" y="925150"/>
            <a:chExt cx="840300" cy="745525"/>
          </a:xfrm>
        </p:grpSpPr>
        <p:sp>
          <p:nvSpPr>
            <p:cNvPr id="372" name="Google Shape;372;p26"/>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26"/>
          <p:cNvSpPr/>
          <p:nvPr/>
        </p:nvSpPr>
        <p:spPr>
          <a:xfrm rot="-732187">
            <a:off x="8342652" y="-650250"/>
            <a:ext cx="2292869" cy="3510858"/>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26"/>
          <p:cNvGrpSpPr/>
          <p:nvPr/>
        </p:nvGrpSpPr>
        <p:grpSpPr>
          <a:xfrm>
            <a:off x="8105525" y="182464"/>
            <a:ext cx="749169" cy="639824"/>
            <a:chOff x="1266425" y="3156525"/>
            <a:chExt cx="2118691" cy="1809456"/>
          </a:xfrm>
        </p:grpSpPr>
        <p:sp>
          <p:nvSpPr>
            <p:cNvPr id="376" name="Google Shape;376;p26"/>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6"/>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6"/>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6"/>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26"/>
          <p:cNvSpPr/>
          <p:nvPr/>
        </p:nvSpPr>
        <p:spPr>
          <a:xfrm rot="2537082" flipH="1">
            <a:off x="7774495" y="3526774"/>
            <a:ext cx="1970079" cy="2154439"/>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26"/>
          <p:cNvGrpSpPr/>
          <p:nvPr/>
        </p:nvGrpSpPr>
        <p:grpSpPr>
          <a:xfrm>
            <a:off x="-867632" y="607773"/>
            <a:ext cx="1783506" cy="2357113"/>
            <a:chOff x="4011150" y="1154025"/>
            <a:chExt cx="1139475" cy="1505950"/>
          </a:xfrm>
        </p:grpSpPr>
        <p:sp>
          <p:nvSpPr>
            <p:cNvPr id="389" name="Google Shape;389;p26"/>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6"/>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6"/>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5482600" y="2571750"/>
            <a:ext cx="28833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6" name="Google Shape;26;p3"/>
          <p:cNvSpPr txBox="1">
            <a:spLocks noGrp="1"/>
          </p:cNvSpPr>
          <p:nvPr>
            <p:ph type="title" idx="2" hasCustomPrompt="1"/>
          </p:nvPr>
        </p:nvSpPr>
        <p:spPr>
          <a:xfrm>
            <a:off x="5482600" y="1729950"/>
            <a:ext cx="1288800" cy="8418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a:solidFill>
                  <a:schemeClr val="accent4"/>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7" name="Google Shape;27;p3"/>
          <p:cNvSpPr>
            <a:spLocks noGrp="1"/>
          </p:cNvSpPr>
          <p:nvPr>
            <p:ph type="pic" idx="3"/>
          </p:nvPr>
        </p:nvSpPr>
        <p:spPr>
          <a:xfrm>
            <a:off x="1495700" y="764850"/>
            <a:ext cx="3613800" cy="3613800"/>
          </a:xfrm>
          <a:prstGeom prst="ellipse">
            <a:avLst/>
          </a:prstGeom>
          <a:noFill/>
          <a:ln>
            <a:noFill/>
          </a:ln>
        </p:spPr>
      </p:sp>
      <p:sp>
        <p:nvSpPr>
          <p:cNvPr id="28" name="Google Shape;28;p3"/>
          <p:cNvSpPr/>
          <p:nvPr/>
        </p:nvSpPr>
        <p:spPr>
          <a:xfrm>
            <a:off x="-161320" y="-1920499"/>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3"/>
          <p:cNvGrpSpPr/>
          <p:nvPr/>
        </p:nvGrpSpPr>
        <p:grpSpPr>
          <a:xfrm rot="5400000">
            <a:off x="7966866" y="520983"/>
            <a:ext cx="2142325" cy="1959192"/>
            <a:chOff x="1854725" y="35300"/>
            <a:chExt cx="1008675" cy="922450"/>
          </a:xfrm>
        </p:grpSpPr>
        <p:sp>
          <p:nvSpPr>
            <p:cNvPr id="30" name="Google Shape;30;p3"/>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3"/>
          <p:cNvGrpSpPr/>
          <p:nvPr/>
        </p:nvGrpSpPr>
        <p:grpSpPr>
          <a:xfrm rot="8341242" flipH="1">
            <a:off x="-526818" y="3584792"/>
            <a:ext cx="1707598" cy="1800054"/>
            <a:chOff x="4029000" y="-35100"/>
            <a:chExt cx="1219050" cy="1284925"/>
          </a:xfrm>
        </p:grpSpPr>
        <p:sp>
          <p:nvSpPr>
            <p:cNvPr id="33" name="Google Shape;33;p3"/>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93"/>
        <p:cNvGrpSpPr/>
        <p:nvPr/>
      </p:nvGrpSpPr>
      <p:grpSpPr>
        <a:xfrm>
          <a:off x="0" y="0"/>
          <a:ext cx="0" cy="0"/>
          <a:chOff x="0" y="0"/>
          <a:chExt cx="0" cy="0"/>
        </a:xfrm>
      </p:grpSpPr>
      <p:grpSp>
        <p:nvGrpSpPr>
          <p:cNvPr id="394" name="Google Shape;394;p27"/>
          <p:cNvGrpSpPr/>
          <p:nvPr/>
        </p:nvGrpSpPr>
        <p:grpSpPr>
          <a:xfrm rot="-5607671">
            <a:off x="-985467" y="-258778"/>
            <a:ext cx="2443991" cy="1249415"/>
            <a:chOff x="6555850" y="2276550"/>
            <a:chExt cx="1553150" cy="794000"/>
          </a:xfrm>
        </p:grpSpPr>
        <p:sp>
          <p:nvSpPr>
            <p:cNvPr id="395" name="Google Shape;395;p27"/>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7"/>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27"/>
          <p:cNvGrpSpPr/>
          <p:nvPr/>
        </p:nvGrpSpPr>
        <p:grpSpPr>
          <a:xfrm rot="-7812654">
            <a:off x="7949450" y="3703923"/>
            <a:ext cx="1707720" cy="1800182"/>
            <a:chOff x="4029000" y="-35100"/>
            <a:chExt cx="1219050" cy="1284925"/>
          </a:xfrm>
        </p:grpSpPr>
        <p:sp>
          <p:nvSpPr>
            <p:cNvPr id="398" name="Google Shape;398;p27"/>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7"/>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7"/>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27"/>
          <p:cNvSpPr/>
          <p:nvPr/>
        </p:nvSpPr>
        <p:spPr>
          <a:xfrm rot="-1512792" flipH="1">
            <a:off x="7768732" y="8136"/>
            <a:ext cx="2069120" cy="1233306"/>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p27"/>
          <p:cNvGrpSpPr/>
          <p:nvPr/>
        </p:nvGrpSpPr>
        <p:grpSpPr>
          <a:xfrm>
            <a:off x="-832072" y="3559168"/>
            <a:ext cx="2137197" cy="2154553"/>
            <a:chOff x="6420448" y="2442750"/>
            <a:chExt cx="2319259" cy="2338093"/>
          </a:xfrm>
        </p:grpSpPr>
        <p:sp>
          <p:nvSpPr>
            <p:cNvPr id="403" name="Google Shape;403;p27"/>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7"/>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7"/>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7"/>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8" name="Google Shape;38;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41" name="Google Shape;41;p5"/>
          <p:cNvSpPr txBox="1">
            <a:spLocks noGrp="1"/>
          </p:cNvSpPr>
          <p:nvPr>
            <p:ph type="subTitle" idx="1"/>
          </p:nvPr>
        </p:nvSpPr>
        <p:spPr>
          <a:xfrm>
            <a:off x="4781502" y="2799025"/>
            <a:ext cx="3397200" cy="13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 name="Google Shape;42;p5"/>
          <p:cNvSpPr txBox="1">
            <a:spLocks noGrp="1"/>
          </p:cNvSpPr>
          <p:nvPr>
            <p:ph type="subTitle" idx="2"/>
          </p:nvPr>
        </p:nvSpPr>
        <p:spPr>
          <a:xfrm>
            <a:off x="965300" y="2799027"/>
            <a:ext cx="3397200" cy="13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3" name="Google Shape;43;p5"/>
          <p:cNvSpPr txBox="1">
            <a:spLocks noGrp="1"/>
          </p:cNvSpPr>
          <p:nvPr>
            <p:ph type="subTitle" idx="3"/>
          </p:nvPr>
        </p:nvSpPr>
        <p:spPr>
          <a:xfrm>
            <a:off x="965300" y="2347900"/>
            <a:ext cx="3397200" cy="520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4" name="Google Shape;44;p5"/>
          <p:cNvSpPr txBox="1">
            <a:spLocks noGrp="1"/>
          </p:cNvSpPr>
          <p:nvPr>
            <p:ph type="subTitle" idx="4"/>
          </p:nvPr>
        </p:nvSpPr>
        <p:spPr>
          <a:xfrm>
            <a:off x="4781504" y="2347900"/>
            <a:ext cx="3397200" cy="520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45" name="Google Shape;45;p5"/>
          <p:cNvGrpSpPr/>
          <p:nvPr/>
        </p:nvGrpSpPr>
        <p:grpSpPr>
          <a:xfrm rot="10800000">
            <a:off x="-1418993" y="4056379"/>
            <a:ext cx="2444037" cy="1249438"/>
            <a:chOff x="6555850" y="2276550"/>
            <a:chExt cx="1553150" cy="794000"/>
          </a:xfrm>
        </p:grpSpPr>
        <p:sp>
          <p:nvSpPr>
            <p:cNvPr id="46" name="Google Shape;46;p5"/>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5"/>
          <p:cNvGrpSpPr/>
          <p:nvPr/>
        </p:nvGrpSpPr>
        <p:grpSpPr>
          <a:xfrm rot="8100000">
            <a:off x="8011559" y="-610892"/>
            <a:ext cx="1707619" cy="1800077"/>
            <a:chOff x="4029000" y="-35100"/>
            <a:chExt cx="1219050" cy="1284925"/>
          </a:xfrm>
        </p:grpSpPr>
        <p:sp>
          <p:nvSpPr>
            <p:cNvPr id="49" name="Google Shape;49;p5"/>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p:nvPr/>
        </p:nvSpPr>
        <p:spPr>
          <a:xfrm>
            <a:off x="-463189" y="-552938"/>
            <a:ext cx="1289004" cy="10924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250426" y="-13550"/>
            <a:ext cx="249862" cy="589262"/>
          </a:xfrm>
          <a:custGeom>
            <a:avLst/>
            <a:gdLst/>
            <a:ahLst/>
            <a:cxnLst/>
            <a:rect l="l" t="t" r="r" b="b"/>
            <a:pathLst>
              <a:path w="2292" h="5695" extrusionOk="0">
                <a:moveTo>
                  <a:pt x="968" y="524"/>
                </a:moveTo>
                <a:cubicBezTo>
                  <a:pt x="983" y="565"/>
                  <a:pt x="996" y="607"/>
                  <a:pt x="1007" y="650"/>
                </a:cubicBezTo>
                <a:cubicBezTo>
                  <a:pt x="1011" y="666"/>
                  <a:pt x="1014" y="682"/>
                  <a:pt x="1018" y="697"/>
                </a:cubicBezTo>
                <a:cubicBezTo>
                  <a:pt x="990" y="685"/>
                  <a:pt x="960" y="679"/>
                  <a:pt x="930" y="679"/>
                </a:cubicBezTo>
                <a:cubicBezTo>
                  <a:pt x="920" y="679"/>
                  <a:pt x="910" y="680"/>
                  <a:pt x="900" y="682"/>
                </a:cubicBezTo>
                <a:cubicBezTo>
                  <a:pt x="908" y="657"/>
                  <a:pt x="917" y="633"/>
                  <a:pt x="925" y="607"/>
                </a:cubicBezTo>
                <a:cubicBezTo>
                  <a:pt x="925" y="606"/>
                  <a:pt x="925" y="605"/>
                  <a:pt x="926" y="604"/>
                </a:cubicBezTo>
                <a:cubicBezTo>
                  <a:pt x="928" y="599"/>
                  <a:pt x="931" y="594"/>
                  <a:pt x="933" y="587"/>
                </a:cubicBezTo>
                <a:cubicBezTo>
                  <a:pt x="942" y="571"/>
                  <a:pt x="950" y="553"/>
                  <a:pt x="960" y="536"/>
                </a:cubicBezTo>
                <a:cubicBezTo>
                  <a:pt x="963" y="532"/>
                  <a:pt x="965" y="528"/>
                  <a:pt x="968" y="524"/>
                </a:cubicBezTo>
                <a:close/>
                <a:moveTo>
                  <a:pt x="464" y="4966"/>
                </a:moveTo>
                <a:cubicBezTo>
                  <a:pt x="502" y="4989"/>
                  <a:pt x="544" y="5002"/>
                  <a:pt x="588" y="5005"/>
                </a:cubicBezTo>
                <a:cubicBezTo>
                  <a:pt x="577" y="5019"/>
                  <a:pt x="567" y="5035"/>
                  <a:pt x="557" y="5050"/>
                </a:cubicBezTo>
                <a:cubicBezTo>
                  <a:pt x="523" y="5066"/>
                  <a:pt x="491" y="5088"/>
                  <a:pt x="466" y="5116"/>
                </a:cubicBezTo>
                <a:cubicBezTo>
                  <a:pt x="464" y="5108"/>
                  <a:pt x="464" y="5098"/>
                  <a:pt x="463" y="5093"/>
                </a:cubicBezTo>
                <a:cubicBezTo>
                  <a:pt x="462" y="5069"/>
                  <a:pt x="462" y="5044"/>
                  <a:pt x="462" y="5020"/>
                </a:cubicBezTo>
                <a:cubicBezTo>
                  <a:pt x="462" y="5002"/>
                  <a:pt x="464" y="4984"/>
                  <a:pt x="464" y="4966"/>
                </a:cubicBezTo>
                <a:close/>
                <a:moveTo>
                  <a:pt x="983" y="1"/>
                </a:moveTo>
                <a:cubicBezTo>
                  <a:pt x="946" y="1"/>
                  <a:pt x="910" y="6"/>
                  <a:pt x="873" y="16"/>
                </a:cubicBezTo>
                <a:cubicBezTo>
                  <a:pt x="747" y="52"/>
                  <a:pt x="648" y="141"/>
                  <a:pt x="578" y="248"/>
                </a:cubicBezTo>
                <a:cubicBezTo>
                  <a:pt x="523" y="257"/>
                  <a:pt x="482" y="305"/>
                  <a:pt x="481" y="360"/>
                </a:cubicBezTo>
                <a:cubicBezTo>
                  <a:pt x="479" y="392"/>
                  <a:pt x="477" y="423"/>
                  <a:pt x="475" y="454"/>
                </a:cubicBezTo>
                <a:cubicBezTo>
                  <a:pt x="385" y="673"/>
                  <a:pt x="340" y="919"/>
                  <a:pt x="312" y="1147"/>
                </a:cubicBezTo>
                <a:cubicBezTo>
                  <a:pt x="289" y="1342"/>
                  <a:pt x="276" y="1540"/>
                  <a:pt x="247" y="1730"/>
                </a:cubicBezTo>
                <a:cubicBezTo>
                  <a:pt x="214" y="1950"/>
                  <a:pt x="212" y="2170"/>
                  <a:pt x="220" y="2393"/>
                </a:cubicBezTo>
                <a:cubicBezTo>
                  <a:pt x="223" y="2476"/>
                  <a:pt x="226" y="2558"/>
                  <a:pt x="228" y="2641"/>
                </a:cubicBezTo>
                <a:cubicBezTo>
                  <a:pt x="213" y="2731"/>
                  <a:pt x="201" y="2823"/>
                  <a:pt x="196" y="2915"/>
                </a:cubicBezTo>
                <a:cubicBezTo>
                  <a:pt x="192" y="3020"/>
                  <a:pt x="200" y="3124"/>
                  <a:pt x="197" y="3230"/>
                </a:cubicBezTo>
                <a:cubicBezTo>
                  <a:pt x="195" y="3333"/>
                  <a:pt x="170" y="3429"/>
                  <a:pt x="150" y="3529"/>
                </a:cubicBezTo>
                <a:cubicBezTo>
                  <a:pt x="108" y="3738"/>
                  <a:pt x="115" y="3947"/>
                  <a:pt x="115" y="4160"/>
                </a:cubicBezTo>
                <a:cubicBezTo>
                  <a:pt x="113" y="4480"/>
                  <a:pt x="1" y="4791"/>
                  <a:pt x="16" y="5113"/>
                </a:cubicBezTo>
                <a:cubicBezTo>
                  <a:pt x="23" y="5274"/>
                  <a:pt x="63" y="5434"/>
                  <a:pt x="193" y="5541"/>
                </a:cubicBezTo>
                <a:cubicBezTo>
                  <a:pt x="327" y="5651"/>
                  <a:pt x="494" y="5684"/>
                  <a:pt x="664" y="5693"/>
                </a:cubicBezTo>
                <a:cubicBezTo>
                  <a:pt x="695" y="5694"/>
                  <a:pt x="726" y="5695"/>
                  <a:pt x="757" y="5695"/>
                </a:cubicBezTo>
                <a:cubicBezTo>
                  <a:pt x="1070" y="5695"/>
                  <a:pt x="1386" y="5625"/>
                  <a:pt x="1686" y="5542"/>
                </a:cubicBezTo>
                <a:cubicBezTo>
                  <a:pt x="1842" y="5499"/>
                  <a:pt x="2027" y="5462"/>
                  <a:pt x="2147" y="5344"/>
                </a:cubicBezTo>
                <a:cubicBezTo>
                  <a:pt x="2260" y="5232"/>
                  <a:pt x="2286" y="5080"/>
                  <a:pt x="2289" y="4927"/>
                </a:cubicBezTo>
                <a:cubicBezTo>
                  <a:pt x="2291" y="4718"/>
                  <a:pt x="2249" y="4513"/>
                  <a:pt x="2207" y="4310"/>
                </a:cubicBezTo>
                <a:cubicBezTo>
                  <a:pt x="2164" y="4106"/>
                  <a:pt x="2150" y="3923"/>
                  <a:pt x="2119" y="3710"/>
                </a:cubicBezTo>
                <a:cubicBezTo>
                  <a:pt x="2058" y="3291"/>
                  <a:pt x="1949" y="2882"/>
                  <a:pt x="1860" y="2469"/>
                </a:cubicBezTo>
                <a:cubicBezTo>
                  <a:pt x="1770" y="2053"/>
                  <a:pt x="1674" y="1637"/>
                  <a:pt x="1593" y="1220"/>
                </a:cubicBezTo>
                <a:cubicBezTo>
                  <a:pt x="1552" y="1013"/>
                  <a:pt x="1527" y="804"/>
                  <a:pt x="1484" y="598"/>
                </a:cubicBezTo>
                <a:cubicBezTo>
                  <a:pt x="1455" y="464"/>
                  <a:pt x="1415" y="322"/>
                  <a:pt x="1341" y="207"/>
                </a:cubicBezTo>
                <a:cubicBezTo>
                  <a:pt x="1261" y="82"/>
                  <a:pt x="1128" y="1"/>
                  <a:pt x="9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526996" y="-13343"/>
            <a:ext cx="329007" cy="605196"/>
          </a:xfrm>
          <a:custGeom>
            <a:avLst/>
            <a:gdLst/>
            <a:ahLst/>
            <a:cxnLst/>
            <a:rect l="l" t="t" r="r" b="b"/>
            <a:pathLst>
              <a:path w="3018" h="5849" extrusionOk="0">
                <a:moveTo>
                  <a:pt x="1094" y="0"/>
                </a:moveTo>
                <a:cubicBezTo>
                  <a:pt x="972" y="0"/>
                  <a:pt x="849" y="48"/>
                  <a:pt x="755" y="130"/>
                </a:cubicBezTo>
                <a:cubicBezTo>
                  <a:pt x="729" y="153"/>
                  <a:pt x="704" y="179"/>
                  <a:pt x="683" y="207"/>
                </a:cubicBezTo>
                <a:cubicBezTo>
                  <a:pt x="360" y="252"/>
                  <a:pt x="162" y="627"/>
                  <a:pt x="91" y="912"/>
                </a:cubicBezTo>
                <a:cubicBezTo>
                  <a:pt x="6" y="1249"/>
                  <a:pt x="1" y="1617"/>
                  <a:pt x="23" y="1960"/>
                </a:cubicBezTo>
                <a:cubicBezTo>
                  <a:pt x="47" y="2318"/>
                  <a:pt x="106" y="2672"/>
                  <a:pt x="197" y="3019"/>
                </a:cubicBezTo>
                <a:cubicBezTo>
                  <a:pt x="284" y="3354"/>
                  <a:pt x="403" y="3678"/>
                  <a:pt x="520" y="4002"/>
                </a:cubicBezTo>
                <a:cubicBezTo>
                  <a:pt x="581" y="4170"/>
                  <a:pt x="642" y="4337"/>
                  <a:pt x="718" y="4498"/>
                </a:cubicBezTo>
                <a:cubicBezTo>
                  <a:pt x="791" y="4651"/>
                  <a:pt x="888" y="4786"/>
                  <a:pt x="977" y="4930"/>
                </a:cubicBezTo>
                <a:cubicBezTo>
                  <a:pt x="1075" y="5088"/>
                  <a:pt x="1167" y="5252"/>
                  <a:pt x="1284" y="5397"/>
                </a:cubicBezTo>
                <a:cubicBezTo>
                  <a:pt x="1370" y="5504"/>
                  <a:pt x="1488" y="5590"/>
                  <a:pt x="1607" y="5656"/>
                </a:cubicBezTo>
                <a:cubicBezTo>
                  <a:pt x="1791" y="5758"/>
                  <a:pt x="2027" y="5849"/>
                  <a:pt x="2252" y="5849"/>
                </a:cubicBezTo>
                <a:cubicBezTo>
                  <a:pt x="2326" y="5849"/>
                  <a:pt x="2399" y="5839"/>
                  <a:pt x="2468" y="5816"/>
                </a:cubicBezTo>
                <a:cubicBezTo>
                  <a:pt x="2958" y="5655"/>
                  <a:pt x="3017" y="5068"/>
                  <a:pt x="3016" y="4629"/>
                </a:cubicBezTo>
                <a:cubicBezTo>
                  <a:pt x="3015" y="4228"/>
                  <a:pt x="2963" y="3832"/>
                  <a:pt x="2877" y="3442"/>
                </a:cubicBezTo>
                <a:cubicBezTo>
                  <a:pt x="2860" y="3268"/>
                  <a:pt x="2834" y="3094"/>
                  <a:pt x="2803" y="2922"/>
                </a:cubicBezTo>
                <a:cubicBezTo>
                  <a:pt x="2746" y="2598"/>
                  <a:pt x="2661" y="2281"/>
                  <a:pt x="2550" y="1972"/>
                </a:cubicBezTo>
                <a:cubicBezTo>
                  <a:pt x="2432" y="1650"/>
                  <a:pt x="2275" y="1351"/>
                  <a:pt x="2101" y="1057"/>
                </a:cubicBezTo>
                <a:cubicBezTo>
                  <a:pt x="2000" y="887"/>
                  <a:pt x="1883" y="708"/>
                  <a:pt x="1741" y="556"/>
                </a:cubicBezTo>
                <a:cubicBezTo>
                  <a:pt x="1685" y="471"/>
                  <a:pt x="1622" y="391"/>
                  <a:pt x="1554" y="314"/>
                </a:cubicBezTo>
                <a:lnTo>
                  <a:pt x="1554" y="314"/>
                </a:lnTo>
                <a:lnTo>
                  <a:pt x="1556" y="317"/>
                </a:lnTo>
                <a:cubicBezTo>
                  <a:pt x="1555" y="316"/>
                  <a:pt x="1554" y="314"/>
                  <a:pt x="1553" y="313"/>
                </a:cubicBezTo>
                <a:cubicBezTo>
                  <a:pt x="1552" y="312"/>
                  <a:pt x="1552" y="312"/>
                  <a:pt x="1552" y="312"/>
                </a:cubicBezTo>
                <a:lnTo>
                  <a:pt x="1552" y="312"/>
                </a:lnTo>
                <a:cubicBezTo>
                  <a:pt x="1552" y="312"/>
                  <a:pt x="1552" y="312"/>
                  <a:pt x="1552" y="312"/>
                </a:cubicBezTo>
                <a:cubicBezTo>
                  <a:pt x="1552" y="312"/>
                  <a:pt x="1552" y="312"/>
                  <a:pt x="1552" y="312"/>
                </a:cubicBezTo>
                <a:cubicBezTo>
                  <a:pt x="1547" y="307"/>
                  <a:pt x="1543" y="301"/>
                  <a:pt x="1540" y="296"/>
                </a:cubicBezTo>
                <a:lnTo>
                  <a:pt x="1533" y="286"/>
                </a:lnTo>
                <a:cubicBezTo>
                  <a:pt x="1518" y="266"/>
                  <a:pt x="1503" y="245"/>
                  <a:pt x="1489" y="225"/>
                </a:cubicBezTo>
                <a:cubicBezTo>
                  <a:pt x="1434" y="154"/>
                  <a:pt x="1378" y="91"/>
                  <a:pt x="1297" y="49"/>
                </a:cubicBezTo>
                <a:cubicBezTo>
                  <a:pt x="1233" y="16"/>
                  <a:pt x="1164" y="0"/>
                  <a:pt x="1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5"/>
          <p:cNvGrpSpPr/>
          <p:nvPr/>
        </p:nvGrpSpPr>
        <p:grpSpPr>
          <a:xfrm flipH="1">
            <a:off x="8245128" y="3710131"/>
            <a:ext cx="2137197" cy="2154553"/>
            <a:chOff x="6420448" y="2442750"/>
            <a:chExt cx="2319259" cy="2338093"/>
          </a:xfrm>
        </p:grpSpPr>
        <p:sp>
          <p:nvSpPr>
            <p:cNvPr id="56" name="Google Shape;56;p5"/>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2" name="Google Shape;62;p6"/>
          <p:cNvSpPr/>
          <p:nvPr/>
        </p:nvSpPr>
        <p:spPr>
          <a:xfrm rot="5400000" flipH="1">
            <a:off x="7948550" y="3781844"/>
            <a:ext cx="2069132" cy="123331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6309793" y="4604001"/>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7329862" y="-955702"/>
            <a:ext cx="2781260" cy="23571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6"/>
          <p:cNvGrpSpPr/>
          <p:nvPr/>
        </p:nvGrpSpPr>
        <p:grpSpPr>
          <a:xfrm>
            <a:off x="7431875" y="119164"/>
            <a:ext cx="749169" cy="639824"/>
            <a:chOff x="1266425" y="3156525"/>
            <a:chExt cx="2118691" cy="1809456"/>
          </a:xfrm>
        </p:grpSpPr>
        <p:sp>
          <p:nvSpPr>
            <p:cNvPr id="66" name="Google Shape;66;p6"/>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6"/>
          <p:cNvGrpSpPr/>
          <p:nvPr/>
        </p:nvGrpSpPr>
        <p:grpSpPr>
          <a:xfrm>
            <a:off x="-552141" y="-460305"/>
            <a:ext cx="1374311" cy="1219306"/>
            <a:chOff x="6743475" y="925150"/>
            <a:chExt cx="840300" cy="745525"/>
          </a:xfrm>
        </p:grpSpPr>
        <p:sp>
          <p:nvSpPr>
            <p:cNvPr id="78" name="Google Shape;78;p6"/>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6"/>
          <p:cNvSpPr/>
          <p:nvPr/>
        </p:nvSpPr>
        <p:spPr>
          <a:xfrm rot="1864241" flipH="1">
            <a:off x="-321344" y="4508987"/>
            <a:ext cx="2069138" cy="1233317"/>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7"/>
          <p:cNvSpPr txBox="1">
            <a:spLocks noGrp="1"/>
          </p:cNvSpPr>
          <p:nvPr>
            <p:ph type="title"/>
          </p:nvPr>
        </p:nvSpPr>
        <p:spPr>
          <a:xfrm>
            <a:off x="713225" y="948150"/>
            <a:ext cx="42948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83" name="Google Shape;83;p7"/>
          <p:cNvSpPr txBox="1">
            <a:spLocks noGrp="1"/>
          </p:cNvSpPr>
          <p:nvPr>
            <p:ph type="subTitle" idx="1"/>
          </p:nvPr>
        </p:nvSpPr>
        <p:spPr>
          <a:xfrm>
            <a:off x="713225" y="1520850"/>
            <a:ext cx="4294800" cy="267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Char char="●"/>
              <a:defRPr/>
            </a:lvl1pPr>
            <a:lvl2pPr lvl="1" algn="ctr" rtl="0">
              <a:lnSpc>
                <a:spcPct val="100000"/>
              </a:lnSpc>
              <a:spcBef>
                <a:spcPts val="1000"/>
              </a:spcBef>
              <a:spcAft>
                <a:spcPts val="0"/>
              </a:spcAft>
              <a:buClr>
                <a:srgbClr val="E76A28"/>
              </a:buClr>
              <a:buSzPts val="1200"/>
              <a:buChar char="○"/>
              <a:defRPr/>
            </a:lvl2pPr>
            <a:lvl3pPr lvl="2" algn="ctr" rtl="0">
              <a:lnSpc>
                <a:spcPct val="100000"/>
              </a:lnSpc>
              <a:spcBef>
                <a:spcPts val="1600"/>
              </a:spcBef>
              <a:spcAft>
                <a:spcPts val="0"/>
              </a:spcAft>
              <a:buClr>
                <a:srgbClr val="E76A28"/>
              </a:buClr>
              <a:buSzPts val="1200"/>
              <a:buChar char="■"/>
              <a:defRPr/>
            </a:lvl3pPr>
            <a:lvl4pPr lvl="3" algn="ctr" rtl="0">
              <a:lnSpc>
                <a:spcPct val="100000"/>
              </a:lnSpc>
              <a:spcBef>
                <a:spcPts val="1600"/>
              </a:spcBef>
              <a:spcAft>
                <a:spcPts val="0"/>
              </a:spcAft>
              <a:buClr>
                <a:srgbClr val="E76A28"/>
              </a:buClr>
              <a:buSzPts val="1200"/>
              <a:buChar char="●"/>
              <a:defRPr/>
            </a:lvl4pPr>
            <a:lvl5pPr lvl="4" algn="ctr" rtl="0">
              <a:lnSpc>
                <a:spcPct val="100000"/>
              </a:lnSpc>
              <a:spcBef>
                <a:spcPts val="1600"/>
              </a:spcBef>
              <a:spcAft>
                <a:spcPts val="0"/>
              </a:spcAft>
              <a:buClr>
                <a:srgbClr val="E76A28"/>
              </a:buClr>
              <a:buSzPts val="1200"/>
              <a:buChar char="○"/>
              <a:defRPr/>
            </a:lvl5pPr>
            <a:lvl6pPr lvl="5" algn="ctr" rtl="0">
              <a:lnSpc>
                <a:spcPct val="100000"/>
              </a:lnSpc>
              <a:spcBef>
                <a:spcPts val="1600"/>
              </a:spcBef>
              <a:spcAft>
                <a:spcPts val="0"/>
              </a:spcAft>
              <a:buClr>
                <a:srgbClr val="999999"/>
              </a:buClr>
              <a:buSzPts val="1200"/>
              <a:buChar char="■"/>
              <a:defRPr/>
            </a:lvl6pPr>
            <a:lvl7pPr lvl="6" algn="ctr" rtl="0">
              <a:lnSpc>
                <a:spcPct val="100000"/>
              </a:lnSpc>
              <a:spcBef>
                <a:spcPts val="1600"/>
              </a:spcBef>
              <a:spcAft>
                <a:spcPts val="0"/>
              </a:spcAft>
              <a:buClr>
                <a:srgbClr val="999999"/>
              </a:buClr>
              <a:buSzPts val="1200"/>
              <a:buChar char="●"/>
              <a:defRPr/>
            </a:lvl7pPr>
            <a:lvl8pPr lvl="7" algn="ctr" rtl="0">
              <a:lnSpc>
                <a:spcPct val="100000"/>
              </a:lnSpc>
              <a:spcBef>
                <a:spcPts val="1600"/>
              </a:spcBef>
              <a:spcAft>
                <a:spcPts val="0"/>
              </a:spcAft>
              <a:buClr>
                <a:srgbClr val="999999"/>
              </a:buClr>
              <a:buSzPts val="1200"/>
              <a:buChar char="○"/>
              <a:defRPr/>
            </a:lvl8pPr>
            <a:lvl9pPr lvl="8" algn="ctr" rtl="0">
              <a:lnSpc>
                <a:spcPct val="100000"/>
              </a:lnSpc>
              <a:spcBef>
                <a:spcPts val="1600"/>
              </a:spcBef>
              <a:spcAft>
                <a:spcPts val="1600"/>
              </a:spcAft>
              <a:buClr>
                <a:srgbClr val="999999"/>
              </a:buClr>
              <a:buSzPts val="1200"/>
              <a:buChar char="■"/>
              <a:defRPr/>
            </a:lvl9pPr>
          </a:lstStyle>
          <a:p>
            <a:endParaRPr/>
          </a:p>
        </p:txBody>
      </p:sp>
      <p:sp>
        <p:nvSpPr>
          <p:cNvPr id="84" name="Google Shape;84;p7"/>
          <p:cNvSpPr>
            <a:spLocks noGrp="1"/>
          </p:cNvSpPr>
          <p:nvPr>
            <p:ph type="pic" idx="2"/>
          </p:nvPr>
        </p:nvSpPr>
        <p:spPr>
          <a:xfrm>
            <a:off x="5367175" y="1039950"/>
            <a:ext cx="3063600" cy="3063600"/>
          </a:xfrm>
          <a:prstGeom prst="ellipse">
            <a:avLst/>
          </a:prstGeom>
          <a:noFill/>
          <a:ln>
            <a:noFill/>
          </a:ln>
        </p:spPr>
      </p:sp>
      <p:sp>
        <p:nvSpPr>
          <p:cNvPr id="85" name="Google Shape;85;p7"/>
          <p:cNvSpPr/>
          <p:nvPr/>
        </p:nvSpPr>
        <p:spPr>
          <a:xfrm rot="7000774">
            <a:off x="-480116" y="4077523"/>
            <a:ext cx="2386681" cy="2743611"/>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rot="3356506" flipH="1">
            <a:off x="8054912" y="4094230"/>
            <a:ext cx="2069091" cy="1233289"/>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rot="-5820215">
            <a:off x="5682447" y="4882036"/>
            <a:ext cx="2857631" cy="2421837"/>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7"/>
          <p:cNvGrpSpPr/>
          <p:nvPr/>
        </p:nvGrpSpPr>
        <p:grpSpPr>
          <a:xfrm rot="2430770">
            <a:off x="7504701" y="-359236"/>
            <a:ext cx="2443943" cy="1249390"/>
            <a:chOff x="6555850" y="2276550"/>
            <a:chExt cx="1553150" cy="794000"/>
          </a:xfrm>
        </p:grpSpPr>
        <p:sp>
          <p:nvSpPr>
            <p:cNvPr id="89" name="Google Shape;89;p7"/>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7"/>
          <p:cNvGrpSpPr/>
          <p:nvPr/>
        </p:nvGrpSpPr>
        <p:grpSpPr>
          <a:xfrm>
            <a:off x="5473440" y="4407190"/>
            <a:ext cx="1060142" cy="976068"/>
            <a:chOff x="6875165" y="845615"/>
            <a:chExt cx="1060142" cy="976068"/>
          </a:xfrm>
        </p:grpSpPr>
        <p:sp>
          <p:nvSpPr>
            <p:cNvPr id="92" name="Google Shape;92;p7"/>
            <p:cNvSpPr/>
            <p:nvPr/>
          </p:nvSpPr>
          <p:spPr>
            <a:xfrm>
              <a:off x="6875165" y="84561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6926451" y="99195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7"/>
          <p:cNvGrpSpPr/>
          <p:nvPr/>
        </p:nvGrpSpPr>
        <p:grpSpPr>
          <a:xfrm flipH="1">
            <a:off x="-658450" y="-202816"/>
            <a:ext cx="1724556" cy="2392931"/>
            <a:chOff x="1305237" y="3311634"/>
            <a:chExt cx="1724556" cy="2392931"/>
          </a:xfrm>
        </p:grpSpPr>
        <p:sp>
          <p:nvSpPr>
            <p:cNvPr id="95" name="Google Shape;95;p7"/>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8"/>
        <p:cNvGrpSpPr/>
        <p:nvPr/>
      </p:nvGrpSpPr>
      <p:grpSpPr>
        <a:xfrm>
          <a:off x="0" y="0"/>
          <a:ext cx="0" cy="0"/>
          <a:chOff x="0" y="0"/>
          <a:chExt cx="0" cy="0"/>
        </a:xfrm>
      </p:grpSpPr>
      <p:sp>
        <p:nvSpPr>
          <p:cNvPr id="99" name="Google Shape;99;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0"/>
        <p:cNvGrpSpPr/>
        <p:nvPr/>
      </p:nvGrpSpPr>
      <p:grpSpPr>
        <a:xfrm>
          <a:off x="0" y="0"/>
          <a:ext cx="0" cy="0"/>
          <a:chOff x="0" y="0"/>
          <a:chExt cx="0" cy="0"/>
        </a:xfrm>
      </p:grpSpPr>
      <p:sp>
        <p:nvSpPr>
          <p:cNvPr id="101" name="Google Shape;101;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700"/>
              <a:buNone/>
              <a:defRPr sz="15000"/>
            </a:lvl1pPr>
            <a:lvl2pPr lvl="1" algn="ctr" rtl="0">
              <a:spcBef>
                <a:spcPts val="0"/>
              </a:spcBef>
              <a:spcAft>
                <a:spcPts val="0"/>
              </a:spcAft>
              <a:buSzPts val="3700"/>
              <a:buNone/>
              <a:defRPr/>
            </a:lvl2pPr>
            <a:lvl3pPr lvl="2" algn="ctr" rtl="0">
              <a:spcBef>
                <a:spcPts val="0"/>
              </a:spcBef>
              <a:spcAft>
                <a:spcPts val="0"/>
              </a:spcAft>
              <a:buSzPts val="3700"/>
              <a:buNone/>
              <a:defRPr/>
            </a:lvl3pPr>
            <a:lvl4pPr lvl="3" algn="ctr" rtl="0">
              <a:spcBef>
                <a:spcPts val="0"/>
              </a:spcBef>
              <a:spcAft>
                <a:spcPts val="0"/>
              </a:spcAft>
              <a:buSzPts val="3700"/>
              <a:buNone/>
              <a:defRPr/>
            </a:lvl4pPr>
            <a:lvl5pPr lvl="4" algn="ctr" rtl="0">
              <a:spcBef>
                <a:spcPts val="0"/>
              </a:spcBef>
              <a:spcAft>
                <a:spcPts val="0"/>
              </a:spcAft>
              <a:buSzPts val="3700"/>
              <a:buNone/>
              <a:defRPr/>
            </a:lvl5pPr>
            <a:lvl6pPr lvl="5" algn="ctr" rtl="0">
              <a:spcBef>
                <a:spcPts val="0"/>
              </a:spcBef>
              <a:spcAft>
                <a:spcPts val="0"/>
              </a:spcAft>
              <a:buSzPts val="3700"/>
              <a:buNone/>
              <a:defRPr/>
            </a:lvl6pPr>
            <a:lvl7pPr lvl="6" algn="ctr" rtl="0">
              <a:spcBef>
                <a:spcPts val="0"/>
              </a:spcBef>
              <a:spcAft>
                <a:spcPts val="0"/>
              </a:spcAft>
              <a:buSzPts val="3700"/>
              <a:buNone/>
              <a:defRPr/>
            </a:lvl7pPr>
            <a:lvl8pPr lvl="7" algn="ctr" rtl="0">
              <a:spcBef>
                <a:spcPts val="0"/>
              </a:spcBef>
              <a:spcAft>
                <a:spcPts val="0"/>
              </a:spcAft>
              <a:buSzPts val="3700"/>
              <a:buNone/>
              <a:defRPr/>
            </a:lvl8pPr>
            <a:lvl9pPr lvl="8" algn="ctr" rtl="0">
              <a:spcBef>
                <a:spcPts val="0"/>
              </a:spcBef>
              <a:spcAft>
                <a:spcPts val="0"/>
              </a:spcAft>
              <a:buSzPts val="3700"/>
              <a:buNone/>
              <a:defRPr/>
            </a:lvl9pPr>
          </a:lstStyle>
          <a:p>
            <a:endParaRPr/>
          </a:p>
        </p:txBody>
      </p:sp>
      <p:sp>
        <p:nvSpPr>
          <p:cNvPr id="102" name="Google Shape;102;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3"/>
        <p:cNvGrpSpPr/>
        <p:nvPr/>
      </p:nvGrpSpPr>
      <p:grpSpPr>
        <a:xfrm>
          <a:off x="0" y="0"/>
          <a:ext cx="0" cy="0"/>
          <a:chOff x="0" y="0"/>
          <a:chExt cx="0" cy="0"/>
        </a:xfrm>
      </p:grpSpPr>
      <p:sp>
        <p:nvSpPr>
          <p:cNvPr id="104" name="Google Shape;104;p10"/>
          <p:cNvSpPr>
            <a:spLocks noGrp="1"/>
          </p:cNvSpPr>
          <p:nvPr>
            <p:ph type="pic" idx="2"/>
          </p:nvPr>
        </p:nvSpPr>
        <p:spPr>
          <a:xfrm>
            <a:off x="0" y="-14875"/>
            <a:ext cx="9144000" cy="5158500"/>
          </a:xfrm>
          <a:prstGeom prst="rect">
            <a:avLst/>
          </a:prstGeom>
          <a:noFill/>
          <a:ln>
            <a:noFill/>
          </a:ln>
        </p:spPr>
      </p:sp>
      <p:sp>
        <p:nvSpPr>
          <p:cNvPr id="105" name="Google Shape;105;p10"/>
          <p:cNvSpPr txBox="1">
            <a:spLocks noGrp="1"/>
          </p:cNvSpPr>
          <p:nvPr>
            <p:ph type="title"/>
          </p:nvPr>
        </p:nvSpPr>
        <p:spPr>
          <a:xfrm>
            <a:off x="4791925" y="648875"/>
            <a:ext cx="3530100" cy="1064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700"/>
              <a:buNone/>
              <a:defRPr sz="2400"/>
            </a:lvl1pPr>
            <a:lvl2pPr lvl="1" algn="ctr" rtl="0">
              <a:spcBef>
                <a:spcPts val="0"/>
              </a:spcBef>
              <a:spcAft>
                <a:spcPts val="0"/>
              </a:spcAft>
              <a:buSzPts val="3700"/>
              <a:buNone/>
              <a:defRPr/>
            </a:lvl2pPr>
            <a:lvl3pPr lvl="2" algn="ctr" rtl="0">
              <a:spcBef>
                <a:spcPts val="0"/>
              </a:spcBef>
              <a:spcAft>
                <a:spcPts val="0"/>
              </a:spcAft>
              <a:buSzPts val="3700"/>
              <a:buNone/>
              <a:defRPr/>
            </a:lvl3pPr>
            <a:lvl4pPr lvl="3" algn="ctr" rtl="0">
              <a:spcBef>
                <a:spcPts val="0"/>
              </a:spcBef>
              <a:spcAft>
                <a:spcPts val="0"/>
              </a:spcAft>
              <a:buSzPts val="3700"/>
              <a:buNone/>
              <a:defRPr/>
            </a:lvl4pPr>
            <a:lvl5pPr lvl="4" algn="ctr" rtl="0">
              <a:spcBef>
                <a:spcPts val="0"/>
              </a:spcBef>
              <a:spcAft>
                <a:spcPts val="0"/>
              </a:spcAft>
              <a:buSzPts val="3700"/>
              <a:buNone/>
              <a:defRPr/>
            </a:lvl5pPr>
            <a:lvl6pPr lvl="5" algn="ctr" rtl="0">
              <a:spcBef>
                <a:spcPts val="0"/>
              </a:spcBef>
              <a:spcAft>
                <a:spcPts val="0"/>
              </a:spcAft>
              <a:buSzPts val="3700"/>
              <a:buNone/>
              <a:defRPr/>
            </a:lvl6pPr>
            <a:lvl7pPr lvl="6" algn="ctr" rtl="0">
              <a:spcBef>
                <a:spcPts val="0"/>
              </a:spcBef>
              <a:spcAft>
                <a:spcPts val="0"/>
              </a:spcAft>
              <a:buSzPts val="3700"/>
              <a:buNone/>
              <a:defRPr/>
            </a:lvl7pPr>
            <a:lvl8pPr lvl="7" algn="ctr" rtl="0">
              <a:spcBef>
                <a:spcPts val="0"/>
              </a:spcBef>
              <a:spcAft>
                <a:spcPts val="0"/>
              </a:spcAft>
              <a:buSzPts val="3700"/>
              <a:buNone/>
              <a:defRPr/>
            </a:lvl8pPr>
            <a:lvl9pPr lvl="8" algn="ctr" rtl="0">
              <a:spcBef>
                <a:spcPts val="0"/>
              </a:spcBef>
              <a:spcAft>
                <a:spcPts val="0"/>
              </a:spcAft>
              <a:buSzPts val="37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1pPr>
            <a:lvl2pPr lvl="1"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2pPr>
            <a:lvl3pPr lvl="2"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3pPr>
            <a:lvl4pPr lvl="3"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4pPr>
            <a:lvl5pPr lvl="4"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5pPr>
            <a:lvl6pPr lvl="5"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6pPr>
            <a:lvl7pPr lvl="6"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7pPr>
            <a:lvl8pPr lvl="7"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8pPr>
            <a:lvl9pPr lvl="8"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1pPr>
            <a:lvl2pPr marL="914400" lvl="1"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2pPr>
            <a:lvl3pPr marL="1371600" lvl="2"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3pPr>
            <a:lvl4pPr marL="1828800" lvl="3"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4pPr>
            <a:lvl5pPr marL="2286000" lvl="4"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5pPr>
            <a:lvl6pPr marL="2743200" lvl="5"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6pPr>
            <a:lvl7pPr marL="3200400" lvl="6"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7pPr>
            <a:lvl8pPr marL="3657600" lvl="7"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8pPr>
            <a:lvl9pPr marL="4114800" lvl="8" indent="-304800">
              <a:lnSpc>
                <a:spcPct val="100000"/>
              </a:lnSpc>
              <a:spcBef>
                <a:spcPts val="1600"/>
              </a:spcBef>
              <a:spcAft>
                <a:spcPts val="1600"/>
              </a:spcAft>
              <a:buClr>
                <a:schemeClr val="dk1"/>
              </a:buClr>
              <a:buSzPts val="1200"/>
              <a:buFont typeface="Didact Gothic"/>
              <a:buChar char="■"/>
              <a:defRPr sz="1200">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9" r:id="rId10"/>
    <p:sldLayoutId id="2147483660" r:id="rId11"/>
    <p:sldLayoutId id="2147483661" r:id="rId12"/>
    <p:sldLayoutId id="2147483663" r:id="rId13"/>
    <p:sldLayoutId id="2147483665" r:id="rId14"/>
    <p:sldLayoutId id="2147483667" r:id="rId15"/>
    <p:sldLayoutId id="2147483668" r:id="rId16"/>
    <p:sldLayoutId id="2147483669" r:id="rId17"/>
    <p:sldLayoutId id="2147483670" r:id="rId18"/>
    <p:sldLayoutId id="2147483672" r:id="rId19"/>
    <p:sldLayoutId id="2147483673"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9" name="TextBox 8"/>
          <p:cNvSpPr txBox="1"/>
          <p:nvPr/>
        </p:nvSpPr>
        <p:spPr>
          <a:xfrm>
            <a:off x="753035" y="1538344"/>
            <a:ext cx="7874598" cy="1694951"/>
          </a:xfrm>
          <a:prstGeom prst="rect">
            <a:avLst/>
          </a:prstGeom>
          <a:noFill/>
        </p:spPr>
        <p:txBody>
          <a:bodyPr wrap="square" rtlCol="0">
            <a:spAutoFit/>
          </a:bodyPr>
          <a:lstStyle/>
          <a:p>
            <a:pPr algn="ctr">
              <a:lnSpc>
                <a:spcPct val="150000"/>
              </a:lnSpc>
            </a:pPr>
            <a:r>
              <a:rPr lang="en-US" sz="3700" b="1" dirty="0" smtClean="0">
                <a:solidFill>
                  <a:schemeClr val="accent4">
                    <a:lumMod val="50000"/>
                  </a:schemeClr>
                </a:solidFill>
              </a:rPr>
              <a:t>NHIỆT LIỆT CHÀO MỪNG CÁC EM ĐẾN VỚI BÀI HỌC MỚI!</a:t>
            </a:r>
            <a:endParaRPr lang="en-US" sz="3700" b="1" dirty="0">
              <a:solidFill>
                <a:schemeClr val="accent4">
                  <a:lumMod val="50000"/>
                </a:schemeClr>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78722" y="345121"/>
            <a:ext cx="1450974" cy="1481456"/>
          </a:xfrm>
          <a:prstGeom prst="rect">
            <a:avLst/>
          </a:prstGeom>
        </p:spPr>
      </p:pic>
      <p:sp>
        <p:nvSpPr>
          <p:cNvPr id="3" name="Rounded Rectangle 2"/>
          <p:cNvSpPr/>
          <p:nvPr/>
        </p:nvSpPr>
        <p:spPr>
          <a:xfrm>
            <a:off x="3392936" y="1104409"/>
            <a:ext cx="2820827" cy="722168"/>
          </a:xfrm>
          <a:prstGeom prst="roundRect">
            <a:avLst/>
          </a:prstGeom>
          <a:solidFill>
            <a:schemeClr val="accent5"/>
          </a:solid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b="1" dirty="0" smtClean="0">
                <a:solidFill>
                  <a:srgbClr val="C00000"/>
                </a:solidFill>
              </a:rPr>
              <a:t>Lưu ý</a:t>
            </a:r>
            <a:endParaRPr lang="en-US" sz="2500" b="1" dirty="0">
              <a:solidFill>
                <a:srgbClr val="C00000"/>
              </a:solidFill>
            </a:endParaRPr>
          </a:p>
        </p:txBody>
      </p:sp>
      <p:sp>
        <p:nvSpPr>
          <p:cNvPr id="4" name="TextBox 3"/>
          <p:cNvSpPr txBox="1"/>
          <p:nvPr/>
        </p:nvSpPr>
        <p:spPr>
          <a:xfrm>
            <a:off x="1634122" y="2078182"/>
            <a:ext cx="6338454" cy="206088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200" dirty="0">
                <a:solidFill>
                  <a:schemeClr val="tx1"/>
                </a:solidFill>
                <a:latin typeface="+mn-lt"/>
              </a:rPr>
              <a:t>Để tránh nói chung chung hoặc lan man, </a:t>
            </a:r>
            <a:r>
              <a:rPr lang="vi-VN" sz="2200" dirty="0" smtClean="0">
                <a:solidFill>
                  <a:schemeClr val="tx1"/>
                </a:solidFill>
                <a:latin typeface="+mn-lt"/>
              </a:rPr>
              <a:t>cần </a:t>
            </a:r>
            <a:r>
              <a:rPr lang="vi-VN" sz="2200" dirty="0">
                <a:solidFill>
                  <a:schemeClr val="tx1"/>
                </a:solidFill>
                <a:latin typeface="+mn-lt"/>
              </a:rPr>
              <a:t>phải đặt tên cho bài nói </a:t>
            </a:r>
            <a:endParaRPr lang="en-US" sz="2200" dirty="0" smtClean="0">
              <a:solidFill>
                <a:schemeClr val="tx1"/>
              </a:solidFill>
              <a:latin typeface="+mn-lt"/>
            </a:endParaRPr>
          </a:p>
          <a:p>
            <a:pPr marL="342900" indent="-342900" algn="just">
              <a:lnSpc>
                <a:spcPct val="150000"/>
              </a:lnSpc>
              <a:buFont typeface="Arial" panose="020B0604020202020204" pitchFamily="34" charset="0"/>
              <a:buChar char="•"/>
            </a:pPr>
            <a:r>
              <a:rPr lang="en-US" sz="2200" dirty="0">
                <a:solidFill>
                  <a:schemeClr val="tx1"/>
                </a:solidFill>
                <a:latin typeface="+mn-lt"/>
              </a:rPr>
              <a:t>T</a:t>
            </a:r>
            <a:r>
              <a:rPr lang="vi-VN" sz="2200" dirty="0" smtClean="0">
                <a:solidFill>
                  <a:schemeClr val="tx1"/>
                </a:solidFill>
                <a:latin typeface="+mn-lt"/>
              </a:rPr>
              <a:t>ên </a:t>
            </a:r>
            <a:r>
              <a:rPr lang="vi-VN" sz="2200" dirty="0">
                <a:solidFill>
                  <a:schemeClr val="tx1"/>
                </a:solidFill>
                <a:latin typeface="+mn-lt"/>
              </a:rPr>
              <a:t>bài </a:t>
            </a:r>
            <a:r>
              <a:rPr lang="vi-VN" sz="2200" dirty="0" smtClean="0">
                <a:solidFill>
                  <a:schemeClr val="tx1"/>
                </a:solidFill>
                <a:latin typeface="+mn-lt"/>
              </a:rPr>
              <a:t>th</a:t>
            </a:r>
            <a:r>
              <a:rPr lang="en-US" sz="2200" dirty="0" smtClean="0">
                <a:solidFill>
                  <a:schemeClr val="tx1"/>
                </a:solidFill>
                <a:latin typeface="+mn-lt"/>
              </a:rPr>
              <a:t>ể</a:t>
            </a:r>
            <a:r>
              <a:rPr lang="vi-VN" sz="2200" dirty="0" smtClean="0">
                <a:solidFill>
                  <a:schemeClr val="tx1"/>
                </a:solidFill>
                <a:latin typeface="+mn-lt"/>
              </a:rPr>
              <a:t> </a:t>
            </a:r>
            <a:r>
              <a:rPr lang="vi-VN" sz="2200" dirty="0">
                <a:solidFill>
                  <a:schemeClr val="tx1"/>
                </a:solidFill>
                <a:latin typeface="+mn-lt"/>
              </a:rPr>
              <a:t>hiện rõ điều muốn nói, cả về nội dung và định </a:t>
            </a:r>
            <a:r>
              <a:rPr lang="vi-VN" sz="2200" dirty="0" smtClean="0">
                <a:solidFill>
                  <a:schemeClr val="tx1"/>
                </a:solidFill>
                <a:latin typeface="+mn-lt"/>
              </a:rPr>
              <a:t>hướng</a:t>
            </a:r>
            <a:endParaRPr lang="en-US" sz="2200" dirty="0">
              <a:solidFill>
                <a:schemeClr val="tx1"/>
              </a:solidFill>
              <a:latin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778722" y="345121"/>
            <a:ext cx="1450974" cy="1481456"/>
          </a:xfrm>
          <a:prstGeom prst="rect">
            <a:avLst/>
          </a:prstGeom>
        </p:spPr>
      </p:pic>
      <p:sp>
        <p:nvSpPr>
          <p:cNvPr id="8" name="Rounded Rectangle 7"/>
          <p:cNvSpPr/>
          <p:nvPr/>
        </p:nvSpPr>
        <p:spPr>
          <a:xfrm>
            <a:off x="3392936" y="1104409"/>
            <a:ext cx="2820827" cy="722168"/>
          </a:xfrm>
          <a:prstGeom prst="roundRect">
            <a:avLst/>
          </a:prstGeom>
          <a:solidFill>
            <a:schemeClr val="accent5"/>
          </a:solid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b="1" dirty="0" smtClean="0">
                <a:solidFill>
                  <a:srgbClr val="C00000"/>
                </a:solidFill>
              </a:rPr>
              <a:t>Lưu ý</a:t>
            </a:r>
            <a:endParaRPr lang="en-US" sz="2500" b="1" dirty="0">
              <a:solidFill>
                <a:srgbClr val="C00000"/>
              </a:solidFill>
            </a:endParaRPr>
          </a:p>
        </p:txBody>
      </p:sp>
      <p:sp>
        <p:nvSpPr>
          <p:cNvPr id="9" name="TextBox 8"/>
          <p:cNvSpPr txBox="1"/>
          <p:nvPr/>
        </p:nvSpPr>
        <p:spPr>
          <a:xfrm>
            <a:off x="1121146" y="2078182"/>
            <a:ext cx="7364405" cy="1553054"/>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200" dirty="0" smtClean="0">
                <a:solidFill>
                  <a:schemeClr val="tx1"/>
                </a:solidFill>
                <a:latin typeface="+mn-lt"/>
              </a:rPr>
              <a:t>Dàn ý phải có đủ 3 phần: Mở đầu, Triển khai, Kết thúc</a:t>
            </a:r>
          </a:p>
          <a:p>
            <a:pPr marL="342900" indent="-342900" algn="just">
              <a:lnSpc>
                <a:spcPct val="150000"/>
              </a:lnSpc>
              <a:buFont typeface="Arial" panose="020B0604020202020204" pitchFamily="34" charset="0"/>
              <a:buChar char="•"/>
            </a:pPr>
            <a:r>
              <a:rPr lang="en-US" sz="2200" dirty="0" smtClean="0">
                <a:solidFill>
                  <a:schemeClr val="tx1"/>
                </a:solidFill>
                <a:latin typeface="+mn-lt"/>
              </a:rPr>
              <a:t>Các thông tin cần ngắn gọn, sắp xếp mạch lạc, dễ trình bày bằng ngôn ngữ nói</a:t>
            </a:r>
            <a:endParaRPr lang="en-US" sz="2200" dirty="0">
              <a:solidFill>
                <a:schemeClr val="tx1"/>
              </a:solidFill>
              <a:latin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grpSp>
        <p:nvGrpSpPr>
          <p:cNvPr id="502" name="Google Shape;502;p36"/>
          <p:cNvGrpSpPr/>
          <p:nvPr/>
        </p:nvGrpSpPr>
        <p:grpSpPr>
          <a:xfrm>
            <a:off x="6589663" y="3802125"/>
            <a:ext cx="1468774" cy="2392890"/>
            <a:chOff x="1860050" y="575275"/>
            <a:chExt cx="1468774" cy="2392890"/>
          </a:xfrm>
        </p:grpSpPr>
        <p:sp>
          <p:nvSpPr>
            <p:cNvPr id="503" name="Google Shape;503;p36"/>
            <p:cNvSpPr/>
            <p:nvPr/>
          </p:nvSpPr>
          <p:spPr>
            <a:xfrm>
              <a:off x="2092439" y="1298238"/>
              <a:ext cx="716456" cy="473246"/>
            </a:xfrm>
            <a:custGeom>
              <a:avLst/>
              <a:gdLst/>
              <a:ahLst/>
              <a:cxnLst/>
              <a:rect l="l" t="t" r="r" b="b"/>
              <a:pathLst>
                <a:path w="18220" h="12035" extrusionOk="0">
                  <a:moveTo>
                    <a:pt x="11509" y="0"/>
                  </a:moveTo>
                  <a:cubicBezTo>
                    <a:pt x="11455" y="0"/>
                    <a:pt x="11401" y="1"/>
                    <a:pt x="11347" y="2"/>
                  </a:cubicBezTo>
                  <a:cubicBezTo>
                    <a:pt x="8213" y="57"/>
                    <a:pt x="5269" y="1479"/>
                    <a:pt x="2593" y="3113"/>
                  </a:cubicBezTo>
                  <a:cubicBezTo>
                    <a:pt x="1535" y="3758"/>
                    <a:pt x="405" y="4583"/>
                    <a:pt x="209" y="5807"/>
                  </a:cubicBezTo>
                  <a:cubicBezTo>
                    <a:pt x="0" y="7115"/>
                    <a:pt x="959" y="8317"/>
                    <a:pt x="1990" y="9148"/>
                  </a:cubicBezTo>
                  <a:cubicBezTo>
                    <a:pt x="4210" y="10934"/>
                    <a:pt x="7404" y="12035"/>
                    <a:pt x="10448" y="12035"/>
                  </a:cubicBezTo>
                  <a:cubicBezTo>
                    <a:pt x="11622" y="12035"/>
                    <a:pt x="12773" y="11871"/>
                    <a:pt x="13837" y="11520"/>
                  </a:cubicBezTo>
                  <a:cubicBezTo>
                    <a:pt x="18219" y="10075"/>
                    <a:pt x="16603" y="5410"/>
                    <a:pt x="14928" y="2254"/>
                  </a:cubicBezTo>
                  <a:cubicBezTo>
                    <a:pt x="14534" y="1510"/>
                    <a:pt x="14052" y="764"/>
                    <a:pt x="13311" y="365"/>
                  </a:cubicBezTo>
                  <a:cubicBezTo>
                    <a:pt x="12765" y="73"/>
                    <a:pt x="12131" y="0"/>
                    <a:pt x="11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6"/>
            <p:cNvSpPr/>
            <p:nvPr/>
          </p:nvSpPr>
          <p:spPr>
            <a:xfrm>
              <a:off x="2663897" y="809552"/>
              <a:ext cx="326023" cy="522714"/>
            </a:xfrm>
            <a:custGeom>
              <a:avLst/>
              <a:gdLst/>
              <a:ahLst/>
              <a:cxnLst/>
              <a:rect l="l" t="t" r="r" b="b"/>
              <a:pathLst>
                <a:path w="8291" h="13293" extrusionOk="0">
                  <a:moveTo>
                    <a:pt x="3596" y="0"/>
                  </a:moveTo>
                  <a:cubicBezTo>
                    <a:pt x="3291" y="0"/>
                    <a:pt x="2994" y="66"/>
                    <a:pt x="2714" y="223"/>
                  </a:cubicBezTo>
                  <a:cubicBezTo>
                    <a:pt x="2192" y="517"/>
                    <a:pt x="1874" y="1070"/>
                    <a:pt x="1614" y="1611"/>
                  </a:cubicBezTo>
                  <a:cubicBezTo>
                    <a:pt x="904" y="3088"/>
                    <a:pt x="433" y="4670"/>
                    <a:pt x="219" y="6297"/>
                  </a:cubicBezTo>
                  <a:cubicBezTo>
                    <a:pt x="1" y="7955"/>
                    <a:pt x="76" y="9728"/>
                    <a:pt x="918" y="11177"/>
                  </a:cubicBezTo>
                  <a:cubicBezTo>
                    <a:pt x="1566" y="12293"/>
                    <a:pt x="2950" y="13292"/>
                    <a:pt x="4244" y="13292"/>
                  </a:cubicBezTo>
                  <a:cubicBezTo>
                    <a:pt x="4831" y="13292"/>
                    <a:pt x="5399" y="13087"/>
                    <a:pt x="5872" y="12595"/>
                  </a:cubicBezTo>
                  <a:cubicBezTo>
                    <a:pt x="7475" y="10929"/>
                    <a:pt x="7709" y="7568"/>
                    <a:pt x="8030" y="5413"/>
                  </a:cubicBezTo>
                  <a:cubicBezTo>
                    <a:pt x="8165" y="4509"/>
                    <a:pt x="8290" y="3543"/>
                    <a:pt x="7904" y="2714"/>
                  </a:cubicBezTo>
                  <a:cubicBezTo>
                    <a:pt x="7524" y="1899"/>
                    <a:pt x="6722" y="1378"/>
                    <a:pt x="5960" y="901"/>
                  </a:cubicBezTo>
                  <a:cubicBezTo>
                    <a:pt x="5246" y="454"/>
                    <a:pt x="4396" y="0"/>
                    <a:pt x="3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6"/>
            <p:cNvSpPr/>
            <p:nvPr/>
          </p:nvSpPr>
          <p:spPr>
            <a:xfrm>
              <a:off x="1860050" y="644677"/>
              <a:ext cx="1468774" cy="2323488"/>
            </a:xfrm>
            <a:custGeom>
              <a:avLst/>
              <a:gdLst/>
              <a:ahLst/>
              <a:cxnLst/>
              <a:rect l="l" t="t" r="r" b="b"/>
              <a:pathLst>
                <a:path w="37352" h="59088" extrusionOk="0">
                  <a:moveTo>
                    <a:pt x="2861" y="3701"/>
                  </a:moveTo>
                  <a:cubicBezTo>
                    <a:pt x="3082" y="3701"/>
                    <a:pt x="3304" y="3734"/>
                    <a:pt x="3484" y="3779"/>
                  </a:cubicBezTo>
                  <a:cubicBezTo>
                    <a:pt x="3943" y="3895"/>
                    <a:pt x="4355" y="4139"/>
                    <a:pt x="4797" y="4304"/>
                  </a:cubicBezTo>
                  <a:cubicBezTo>
                    <a:pt x="5005" y="4383"/>
                    <a:pt x="5193" y="4477"/>
                    <a:pt x="5391" y="4578"/>
                  </a:cubicBezTo>
                  <a:cubicBezTo>
                    <a:pt x="5592" y="4680"/>
                    <a:pt x="5806" y="4702"/>
                    <a:pt x="5996" y="4831"/>
                  </a:cubicBezTo>
                  <a:cubicBezTo>
                    <a:pt x="6159" y="4940"/>
                    <a:pt x="6326" y="5034"/>
                    <a:pt x="6497" y="5127"/>
                  </a:cubicBezTo>
                  <a:cubicBezTo>
                    <a:pt x="6606" y="5425"/>
                    <a:pt x="6725" y="5722"/>
                    <a:pt x="6843" y="6019"/>
                  </a:cubicBezTo>
                  <a:cubicBezTo>
                    <a:pt x="6926" y="6227"/>
                    <a:pt x="7016" y="6435"/>
                    <a:pt x="7113" y="6639"/>
                  </a:cubicBezTo>
                  <a:cubicBezTo>
                    <a:pt x="7012" y="6579"/>
                    <a:pt x="6911" y="6518"/>
                    <a:pt x="6810" y="6457"/>
                  </a:cubicBezTo>
                  <a:cubicBezTo>
                    <a:pt x="6401" y="6202"/>
                    <a:pt x="5983" y="5955"/>
                    <a:pt x="5521" y="5807"/>
                  </a:cubicBezTo>
                  <a:cubicBezTo>
                    <a:pt x="5036" y="5652"/>
                    <a:pt x="4525" y="5580"/>
                    <a:pt x="4019" y="5544"/>
                  </a:cubicBezTo>
                  <a:cubicBezTo>
                    <a:pt x="3726" y="5523"/>
                    <a:pt x="3423" y="5505"/>
                    <a:pt x="3121" y="5504"/>
                  </a:cubicBezTo>
                  <a:cubicBezTo>
                    <a:pt x="2905" y="5303"/>
                    <a:pt x="2689" y="5100"/>
                    <a:pt x="2516" y="4868"/>
                  </a:cubicBezTo>
                  <a:cubicBezTo>
                    <a:pt x="2392" y="4702"/>
                    <a:pt x="2301" y="4515"/>
                    <a:pt x="2208" y="4332"/>
                  </a:cubicBezTo>
                  <a:cubicBezTo>
                    <a:pt x="2117" y="4148"/>
                    <a:pt x="1981" y="3976"/>
                    <a:pt x="2213" y="3842"/>
                  </a:cubicBezTo>
                  <a:cubicBezTo>
                    <a:pt x="2392" y="3739"/>
                    <a:pt x="2625" y="3701"/>
                    <a:pt x="2861" y="3701"/>
                  </a:cubicBezTo>
                  <a:close/>
                  <a:moveTo>
                    <a:pt x="6955" y="5399"/>
                  </a:moveTo>
                  <a:lnTo>
                    <a:pt x="6955" y="5399"/>
                  </a:lnTo>
                  <a:cubicBezTo>
                    <a:pt x="7039" y="5454"/>
                    <a:pt x="7124" y="5509"/>
                    <a:pt x="7210" y="5562"/>
                  </a:cubicBezTo>
                  <a:cubicBezTo>
                    <a:pt x="7620" y="5813"/>
                    <a:pt x="8052" y="6033"/>
                    <a:pt x="8436" y="6328"/>
                  </a:cubicBezTo>
                  <a:cubicBezTo>
                    <a:pt x="8829" y="6628"/>
                    <a:pt x="9243" y="6907"/>
                    <a:pt x="9621" y="7227"/>
                  </a:cubicBezTo>
                  <a:cubicBezTo>
                    <a:pt x="9973" y="7523"/>
                    <a:pt x="10296" y="7852"/>
                    <a:pt x="10602" y="8197"/>
                  </a:cubicBezTo>
                  <a:cubicBezTo>
                    <a:pt x="10897" y="8530"/>
                    <a:pt x="11177" y="8879"/>
                    <a:pt x="11456" y="9227"/>
                  </a:cubicBezTo>
                  <a:cubicBezTo>
                    <a:pt x="11200" y="9054"/>
                    <a:pt x="10947" y="8877"/>
                    <a:pt x="10702" y="8690"/>
                  </a:cubicBezTo>
                  <a:cubicBezTo>
                    <a:pt x="10522" y="8551"/>
                    <a:pt x="10353" y="8393"/>
                    <a:pt x="10160" y="8271"/>
                  </a:cubicBezTo>
                  <a:cubicBezTo>
                    <a:pt x="9947" y="8138"/>
                    <a:pt x="9708" y="8051"/>
                    <a:pt x="9495" y="7918"/>
                  </a:cubicBezTo>
                  <a:cubicBezTo>
                    <a:pt x="9284" y="7787"/>
                    <a:pt x="9091" y="7647"/>
                    <a:pt x="8867" y="7536"/>
                  </a:cubicBezTo>
                  <a:cubicBezTo>
                    <a:pt x="8611" y="7408"/>
                    <a:pt x="8351" y="7286"/>
                    <a:pt x="8092" y="7162"/>
                  </a:cubicBezTo>
                  <a:cubicBezTo>
                    <a:pt x="7940" y="7089"/>
                    <a:pt x="7791" y="7012"/>
                    <a:pt x="7642" y="6933"/>
                  </a:cubicBezTo>
                  <a:cubicBezTo>
                    <a:pt x="7507" y="6702"/>
                    <a:pt x="7389" y="6461"/>
                    <a:pt x="7286" y="6213"/>
                  </a:cubicBezTo>
                  <a:cubicBezTo>
                    <a:pt x="7175" y="5943"/>
                    <a:pt x="7062" y="5673"/>
                    <a:pt x="6955" y="5399"/>
                  </a:cubicBezTo>
                  <a:close/>
                  <a:moveTo>
                    <a:pt x="7959" y="336"/>
                  </a:moveTo>
                  <a:cubicBezTo>
                    <a:pt x="8181" y="336"/>
                    <a:pt x="8409" y="356"/>
                    <a:pt x="8595" y="442"/>
                  </a:cubicBezTo>
                  <a:cubicBezTo>
                    <a:pt x="8944" y="601"/>
                    <a:pt x="9136" y="961"/>
                    <a:pt x="9479" y="1130"/>
                  </a:cubicBezTo>
                  <a:cubicBezTo>
                    <a:pt x="9578" y="1179"/>
                    <a:pt x="9682" y="1222"/>
                    <a:pt x="9761" y="1300"/>
                  </a:cubicBezTo>
                  <a:cubicBezTo>
                    <a:pt x="9823" y="1362"/>
                    <a:pt x="9866" y="1442"/>
                    <a:pt x="9913" y="1515"/>
                  </a:cubicBezTo>
                  <a:cubicBezTo>
                    <a:pt x="10036" y="1704"/>
                    <a:pt x="10187" y="1873"/>
                    <a:pt x="10320" y="2055"/>
                  </a:cubicBezTo>
                  <a:cubicBezTo>
                    <a:pt x="10445" y="2225"/>
                    <a:pt x="10570" y="2398"/>
                    <a:pt x="10716" y="2553"/>
                  </a:cubicBezTo>
                  <a:cubicBezTo>
                    <a:pt x="10878" y="2729"/>
                    <a:pt x="11024" y="2891"/>
                    <a:pt x="11142" y="3101"/>
                  </a:cubicBezTo>
                  <a:cubicBezTo>
                    <a:pt x="11364" y="3499"/>
                    <a:pt x="11566" y="3907"/>
                    <a:pt x="11743" y="4327"/>
                  </a:cubicBezTo>
                  <a:cubicBezTo>
                    <a:pt x="11931" y="4772"/>
                    <a:pt x="12090" y="5240"/>
                    <a:pt x="12234" y="5701"/>
                  </a:cubicBezTo>
                  <a:cubicBezTo>
                    <a:pt x="12385" y="6177"/>
                    <a:pt x="12452" y="6679"/>
                    <a:pt x="12543" y="7169"/>
                  </a:cubicBezTo>
                  <a:cubicBezTo>
                    <a:pt x="12639" y="7682"/>
                    <a:pt x="12758" y="8191"/>
                    <a:pt x="12791" y="8713"/>
                  </a:cubicBezTo>
                  <a:cubicBezTo>
                    <a:pt x="12815" y="9058"/>
                    <a:pt x="12816" y="9411"/>
                    <a:pt x="12805" y="9757"/>
                  </a:cubicBezTo>
                  <a:cubicBezTo>
                    <a:pt x="12802" y="9883"/>
                    <a:pt x="12793" y="10009"/>
                    <a:pt x="12775" y="10133"/>
                  </a:cubicBezTo>
                  <a:cubicBezTo>
                    <a:pt x="12679" y="10063"/>
                    <a:pt x="12584" y="9995"/>
                    <a:pt x="12487" y="9927"/>
                  </a:cubicBezTo>
                  <a:cubicBezTo>
                    <a:pt x="12395" y="9773"/>
                    <a:pt x="12280" y="9630"/>
                    <a:pt x="12151" y="9492"/>
                  </a:cubicBezTo>
                  <a:cubicBezTo>
                    <a:pt x="11499" y="8789"/>
                    <a:pt x="10948" y="8000"/>
                    <a:pt x="10253" y="7334"/>
                  </a:cubicBezTo>
                  <a:cubicBezTo>
                    <a:pt x="9890" y="6986"/>
                    <a:pt x="9493" y="6688"/>
                    <a:pt x="9086" y="6394"/>
                  </a:cubicBezTo>
                  <a:cubicBezTo>
                    <a:pt x="8658" y="6081"/>
                    <a:pt x="8245" y="5771"/>
                    <a:pt x="7784" y="5504"/>
                  </a:cubicBezTo>
                  <a:cubicBezTo>
                    <a:pt x="7441" y="5305"/>
                    <a:pt x="7107" y="5095"/>
                    <a:pt x="6765" y="4896"/>
                  </a:cubicBezTo>
                  <a:cubicBezTo>
                    <a:pt x="6599" y="4424"/>
                    <a:pt x="6461" y="3942"/>
                    <a:pt x="6388" y="3442"/>
                  </a:cubicBezTo>
                  <a:cubicBezTo>
                    <a:pt x="6317" y="2936"/>
                    <a:pt x="6320" y="2422"/>
                    <a:pt x="6396" y="1916"/>
                  </a:cubicBezTo>
                  <a:cubicBezTo>
                    <a:pt x="6432" y="1677"/>
                    <a:pt x="6480" y="1441"/>
                    <a:pt x="6542" y="1206"/>
                  </a:cubicBezTo>
                  <a:cubicBezTo>
                    <a:pt x="6594" y="1009"/>
                    <a:pt x="6639" y="797"/>
                    <a:pt x="6776" y="639"/>
                  </a:cubicBezTo>
                  <a:cubicBezTo>
                    <a:pt x="6976" y="408"/>
                    <a:pt x="7298" y="359"/>
                    <a:pt x="7586" y="348"/>
                  </a:cubicBezTo>
                  <a:cubicBezTo>
                    <a:pt x="7703" y="343"/>
                    <a:pt x="7830" y="336"/>
                    <a:pt x="7959" y="336"/>
                  </a:cubicBezTo>
                  <a:close/>
                  <a:moveTo>
                    <a:pt x="7996" y="7475"/>
                  </a:moveTo>
                  <a:cubicBezTo>
                    <a:pt x="8093" y="7521"/>
                    <a:pt x="8190" y="7567"/>
                    <a:pt x="8288" y="7613"/>
                  </a:cubicBezTo>
                  <a:cubicBezTo>
                    <a:pt x="8504" y="7716"/>
                    <a:pt x="8726" y="7814"/>
                    <a:pt x="8934" y="7932"/>
                  </a:cubicBezTo>
                  <a:cubicBezTo>
                    <a:pt x="9142" y="8049"/>
                    <a:pt x="9325" y="8200"/>
                    <a:pt x="9540" y="8307"/>
                  </a:cubicBezTo>
                  <a:cubicBezTo>
                    <a:pt x="9728" y="8401"/>
                    <a:pt x="9925" y="8486"/>
                    <a:pt x="10095" y="8610"/>
                  </a:cubicBezTo>
                  <a:cubicBezTo>
                    <a:pt x="10302" y="8759"/>
                    <a:pt x="10493" y="8927"/>
                    <a:pt x="10698" y="9078"/>
                  </a:cubicBezTo>
                  <a:cubicBezTo>
                    <a:pt x="11188" y="9439"/>
                    <a:pt x="11700" y="9768"/>
                    <a:pt x="12201" y="10110"/>
                  </a:cubicBezTo>
                  <a:cubicBezTo>
                    <a:pt x="12213" y="10131"/>
                    <a:pt x="12227" y="10152"/>
                    <a:pt x="12237" y="10174"/>
                  </a:cubicBezTo>
                  <a:cubicBezTo>
                    <a:pt x="12254" y="10207"/>
                    <a:pt x="12270" y="10239"/>
                    <a:pt x="12283" y="10274"/>
                  </a:cubicBezTo>
                  <a:cubicBezTo>
                    <a:pt x="12255" y="10272"/>
                    <a:pt x="12226" y="10272"/>
                    <a:pt x="12197" y="10272"/>
                  </a:cubicBezTo>
                  <a:cubicBezTo>
                    <a:pt x="12160" y="10272"/>
                    <a:pt x="12124" y="10273"/>
                    <a:pt x="12088" y="10273"/>
                  </a:cubicBezTo>
                  <a:cubicBezTo>
                    <a:pt x="12005" y="10273"/>
                    <a:pt x="11923" y="10269"/>
                    <a:pt x="11841" y="10248"/>
                  </a:cubicBezTo>
                  <a:cubicBezTo>
                    <a:pt x="11618" y="10188"/>
                    <a:pt x="11417" y="10063"/>
                    <a:pt x="11190" y="10005"/>
                  </a:cubicBezTo>
                  <a:cubicBezTo>
                    <a:pt x="11025" y="9961"/>
                    <a:pt x="10876" y="9916"/>
                    <a:pt x="10734" y="9817"/>
                  </a:cubicBezTo>
                  <a:cubicBezTo>
                    <a:pt x="10531" y="9679"/>
                    <a:pt x="10312" y="9572"/>
                    <a:pt x="10110" y="9435"/>
                  </a:cubicBezTo>
                  <a:cubicBezTo>
                    <a:pt x="9712" y="9164"/>
                    <a:pt x="9362" y="8838"/>
                    <a:pt x="8992" y="8532"/>
                  </a:cubicBezTo>
                  <a:cubicBezTo>
                    <a:pt x="8618" y="8222"/>
                    <a:pt x="8283" y="7867"/>
                    <a:pt x="7996" y="7475"/>
                  </a:cubicBezTo>
                  <a:close/>
                  <a:moveTo>
                    <a:pt x="3488" y="5856"/>
                  </a:moveTo>
                  <a:cubicBezTo>
                    <a:pt x="4287" y="5870"/>
                    <a:pt x="5108" y="5947"/>
                    <a:pt x="5831" y="6284"/>
                  </a:cubicBezTo>
                  <a:cubicBezTo>
                    <a:pt x="6236" y="6473"/>
                    <a:pt x="6609" y="6724"/>
                    <a:pt x="6993" y="6953"/>
                  </a:cubicBezTo>
                  <a:cubicBezTo>
                    <a:pt x="7124" y="7032"/>
                    <a:pt x="7259" y="7106"/>
                    <a:pt x="7394" y="7177"/>
                  </a:cubicBezTo>
                  <a:cubicBezTo>
                    <a:pt x="7680" y="7675"/>
                    <a:pt x="8026" y="8138"/>
                    <a:pt x="8454" y="8522"/>
                  </a:cubicBezTo>
                  <a:cubicBezTo>
                    <a:pt x="8817" y="8848"/>
                    <a:pt x="9193" y="9177"/>
                    <a:pt x="9580" y="9474"/>
                  </a:cubicBezTo>
                  <a:cubicBezTo>
                    <a:pt x="9777" y="9624"/>
                    <a:pt x="9978" y="9775"/>
                    <a:pt x="10195" y="9895"/>
                  </a:cubicBezTo>
                  <a:cubicBezTo>
                    <a:pt x="10387" y="10000"/>
                    <a:pt x="10566" y="10143"/>
                    <a:pt x="10767" y="10231"/>
                  </a:cubicBezTo>
                  <a:cubicBezTo>
                    <a:pt x="10940" y="10307"/>
                    <a:pt x="11129" y="10333"/>
                    <a:pt x="11306" y="10396"/>
                  </a:cubicBezTo>
                  <a:cubicBezTo>
                    <a:pt x="11529" y="10477"/>
                    <a:pt x="11725" y="10606"/>
                    <a:pt x="11970" y="10614"/>
                  </a:cubicBezTo>
                  <a:cubicBezTo>
                    <a:pt x="11980" y="10615"/>
                    <a:pt x="11990" y="10615"/>
                    <a:pt x="11999" y="10615"/>
                  </a:cubicBezTo>
                  <a:cubicBezTo>
                    <a:pt x="12066" y="10615"/>
                    <a:pt x="12131" y="10608"/>
                    <a:pt x="12196" y="10608"/>
                  </a:cubicBezTo>
                  <a:cubicBezTo>
                    <a:pt x="12240" y="10608"/>
                    <a:pt x="12285" y="10611"/>
                    <a:pt x="12329" y="10622"/>
                  </a:cubicBezTo>
                  <a:lnTo>
                    <a:pt x="12344" y="10626"/>
                  </a:lnTo>
                  <a:cubicBezTo>
                    <a:pt x="12335" y="10746"/>
                    <a:pt x="12285" y="10856"/>
                    <a:pt x="12178" y="10935"/>
                  </a:cubicBezTo>
                  <a:cubicBezTo>
                    <a:pt x="12004" y="10994"/>
                    <a:pt x="11811" y="11016"/>
                    <a:pt x="11636" y="11029"/>
                  </a:cubicBezTo>
                  <a:cubicBezTo>
                    <a:pt x="11554" y="11036"/>
                    <a:pt x="11473" y="11039"/>
                    <a:pt x="11392" y="11039"/>
                  </a:cubicBezTo>
                  <a:cubicBezTo>
                    <a:pt x="10981" y="11039"/>
                    <a:pt x="10575" y="10957"/>
                    <a:pt x="10191" y="10806"/>
                  </a:cubicBezTo>
                  <a:cubicBezTo>
                    <a:pt x="9764" y="10640"/>
                    <a:pt x="9324" y="10479"/>
                    <a:pt x="8910" y="10282"/>
                  </a:cubicBezTo>
                  <a:cubicBezTo>
                    <a:pt x="8481" y="10078"/>
                    <a:pt x="8072" y="9798"/>
                    <a:pt x="7681" y="9527"/>
                  </a:cubicBezTo>
                  <a:cubicBezTo>
                    <a:pt x="7276" y="9246"/>
                    <a:pt x="6944" y="8900"/>
                    <a:pt x="6568" y="8585"/>
                  </a:cubicBezTo>
                  <a:cubicBezTo>
                    <a:pt x="6404" y="8447"/>
                    <a:pt x="6228" y="8326"/>
                    <a:pt x="6057" y="8196"/>
                  </a:cubicBezTo>
                  <a:cubicBezTo>
                    <a:pt x="5861" y="8045"/>
                    <a:pt x="5697" y="7862"/>
                    <a:pt x="5509" y="7702"/>
                  </a:cubicBezTo>
                  <a:cubicBezTo>
                    <a:pt x="5155" y="7403"/>
                    <a:pt x="4762" y="7170"/>
                    <a:pt x="4449" y="6823"/>
                  </a:cubicBezTo>
                  <a:cubicBezTo>
                    <a:pt x="4303" y="6662"/>
                    <a:pt x="4175" y="6483"/>
                    <a:pt x="4022" y="6329"/>
                  </a:cubicBezTo>
                  <a:cubicBezTo>
                    <a:pt x="3858" y="6162"/>
                    <a:pt x="3660" y="6033"/>
                    <a:pt x="3496" y="5865"/>
                  </a:cubicBezTo>
                  <a:lnTo>
                    <a:pt x="3488" y="5856"/>
                  </a:lnTo>
                  <a:close/>
                  <a:moveTo>
                    <a:pt x="3012" y="5855"/>
                  </a:moveTo>
                  <a:cubicBezTo>
                    <a:pt x="3149" y="5994"/>
                    <a:pt x="3282" y="6138"/>
                    <a:pt x="3431" y="6265"/>
                  </a:cubicBezTo>
                  <a:cubicBezTo>
                    <a:pt x="3611" y="6419"/>
                    <a:pt x="3786" y="6560"/>
                    <a:pt x="3939" y="6744"/>
                  </a:cubicBezTo>
                  <a:cubicBezTo>
                    <a:pt x="4105" y="6943"/>
                    <a:pt x="4272" y="7143"/>
                    <a:pt x="4463" y="7317"/>
                  </a:cubicBezTo>
                  <a:cubicBezTo>
                    <a:pt x="4637" y="7476"/>
                    <a:pt x="4833" y="7607"/>
                    <a:pt x="5023" y="7746"/>
                  </a:cubicBezTo>
                  <a:cubicBezTo>
                    <a:pt x="5224" y="7895"/>
                    <a:pt x="5400" y="8063"/>
                    <a:pt x="5582" y="8234"/>
                  </a:cubicBezTo>
                  <a:cubicBezTo>
                    <a:pt x="5751" y="8391"/>
                    <a:pt x="5941" y="8525"/>
                    <a:pt x="6125" y="8662"/>
                  </a:cubicBezTo>
                  <a:cubicBezTo>
                    <a:pt x="6344" y="8826"/>
                    <a:pt x="6540" y="9011"/>
                    <a:pt x="6739" y="9198"/>
                  </a:cubicBezTo>
                  <a:cubicBezTo>
                    <a:pt x="7106" y="9544"/>
                    <a:pt x="7517" y="9831"/>
                    <a:pt x="7941" y="10101"/>
                  </a:cubicBezTo>
                  <a:cubicBezTo>
                    <a:pt x="8371" y="10373"/>
                    <a:pt x="8795" y="10611"/>
                    <a:pt x="9271" y="10795"/>
                  </a:cubicBezTo>
                  <a:cubicBezTo>
                    <a:pt x="9727" y="10971"/>
                    <a:pt x="10173" y="11193"/>
                    <a:pt x="10653" y="11296"/>
                  </a:cubicBezTo>
                  <a:cubicBezTo>
                    <a:pt x="10824" y="11332"/>
                    <a:pt x="10998" y="11355"/>
                    <a:pt x="11174" y="11366"/>
                  </a:cubicBezTo>
                  <a:cubicBezTo>
                    <a:pt x="11051" y="11406"/>
                    <a:pt x="10930" y="11444"/>
                    <a:pt x="10812" y="11482"/>
                  </a:cubicBezTo>
                  <a:cubicBezTo>
                    <a:pt x="10580" y="11556"/>
                    <a:pt x="10365" y="11620"/>
                    <a:pt x="10123" y="11657"/>
                  </a:cubicBezTo>
                  <a:cubicBezTo>
                    <a:pt x="9914" y="11690"/>
                    <a:pt x="9744" y="11804"/>
                    <a:pt x="9543" y="11851"/>
                  </a:cubicBezTo>
                  <a:cubicBezTo>
                    <a:pt x="9346" y="11897"/>
                    <a:pt x="9127" y="11944"/>
                    <a:pt x="8925" y="11963"/>
                  </a:cubicBezTo>
                  <a:cubicBezTo>
                    <a:pt x="8844" y="11971"/>
                    <a:pt x="8762" y="11974"/>
                    <a:pt x="8681" y="11974"/>
                  </a:cubicBezTo>
                  <a:cubicBezTo>
                    <a:pt x="8511" y="11974"/>
                    <a:pt x="8341" y="11961"/>
                    <a:pt x="8172" y="11956"/>
                  </a:cubicBezTo>
                  <a:cubicBezTo>
                    <a:pt x="7680" y="11940"/>
                    <a:pt x="7194" y="11889"/>
                    <a:pt x="6705" y="11866"/>
                  </a:cubicBezTo>
                  <a:cubicBezTo>
                    <a:pt x="6211" y="11842"/>
                    <a:pt x="5751" y="11832"/>
                    <a:pt x="5275" y="11680"/>
                  </a:cubicBezTo>
                  <a:cubicBezTo>
                    <a:pt x="4809" y="11530"/>
                    <a:pt x="4363" y="11413"/>
                    <a:pt x="3871" y="11389"/>
                  </a:cubicBezTo>
                  <a:cubicBezTo>
                    <a:pt x="3389" y="11364"/>
                    <a:pt x="2940" y="11193"/>
                    <a:pt x="2485" y="11046"/>
                  </a:cubicBezTo>
                  <a:cubicBezTo>
                    <a:pt x="2043" y="10904"/>
                    <a:pt x="1562" y="10766"/>
                    <a:pt x="1177" y="10496"/>
                  </a:cubicBezTo>
                  <a:cubicBezTo>
                    <a:pt x="1020" y="10384"/>
                    <a:pt x="887" y="10240"/>
                    <a:pt x="788" y="10076"/>
                  </a:cubicBezTo>
                  <a:cubicBezTo>
                    <a:pt x="683" y="9899"/>
                    <a:pt x="679" y="9681"/>
                    <a:pt x="588" y="9495"/>
                  </a:cubicBezTo>
                  <a:cubicBezTo>
                    <a:pt x="506" y="9322"/>
                    <a:pt x="383" y="9190"/>
                    <a:pt x="362" y="8993"/>
                  </a:cubicBezTo>
                  <a:cubicBezTo>
                    <a:pt x="336" y="8758"/>
                    <a:pt x="368" y="8507"/>
                    <a:pt x="373" y="8270"/>
                  </a:cubicBezTo>
                  <a:cubicBezTo>
                    <a:pt x="381" y="7806"/>
                    <a:pt x="475" y="7382"/>
                    <a:pt x="608" y="6939"/>
                  </a:cubicBezTo>
                  <a:cubicBezTo>
                    <a:pt x="663" y="6755"/>
                    <a:pt x="734" y="6627"/>
                    <a:pt x="890" y="6510"/>
                  </a:cubicBezTo>
                  <a:cubicBezTo>
                    <a:pt x="1080" y="6366"/>
                    <a:pt x="1301" y="6260"/>
                    <a:pt x="1515" y="6159"/>
                  </a:cubicBezTo>
                  <a:cubicBezTo>
                    <a:pt x="1969" y="5945"/>
                    <a:pt x="2412" y="5861"/>
                    <a:pt x="2911" y="5856"/>
                  </a:cubicBezTo>
                  <a:cubicBezTo>
                    <a:pt x="2944" y="5856"/>
                    <a:pt x="2977" y="5856"/>
                    <a:pt x="3012" y="5855"/>
                  </a:cubicBezTo>
                  <a:close/>
                  <a:moveTo>
                    <a:pt x="15810" y="17420"/>
                  </a:moveTo>
                  <a:cubicBezTo>
                    <a:pt x="15926" y="17420"/>
                    <a:pt x="16045" y="17437"/>
                    <a:pt x="16157" y="17453"/>
                  </a:cubicBezTo>
                  <a:cubicBezTo>
                    <a:pt x="16323" y="17477"/>
                    <a:pt x="16487" y="17505"/>
                    <a:pt x="16655" y="17513"/>
                  </a:cubicBezTo>
                  <a:cubicBezTo>
                    <a:pt x="16778" y="17519"/>
                    <a:pt x="16893" y="17510"/>
                    <a:pt x="16993" y="17592"/>
                  </a:cubicBezTo>
                  <a:cubicBezTo>
                    <a:pt x="17120" y="17693"/>
                    <a:pt x="17237" y="17807"/>
                    <a:pt x="17366" y="17906"/>
                  </a:cubicBezTo>
                  <a:cubicBezTo>
                    <a:pt x="17500" y="18009"/>
                    <a:pt x="17643" y="18099"/>
                    <a:pt x="17775" y="18204"/>
                  </a:cubicBezTo>
                  <a:cubicBezTo>
                    <a:pt x="17898" y="18300"/>
                    <a:pt x="17973" y="18421"/>
                    <a:pt x="18063" y="18547"/>
                  </a:cubicBezTo>
                  <a:cubicBezTo>
                    <a:pt x="18153" y="18671"/>
                    <a:pt x="18263" y="18779"/>
                    <a:pt x="18362" y="18898"/>
                  </a:cubicBezTo>
                  <a:cubicBezTo>
                    <a:pt x="18561" y="19139"/>
                    <a:pt x="18608" y="19438"/>
                    <a:pt x="18736" y="19717"/>
                  </a:cubicBezTo>
                  <a:cubicBezTo>
                    <a:pt x="18804" y="19867"/>
                    <a:pt x="18882" y="20014"/>
                    <a:pt x="18941" y="20168"/>
                  </a:cubicBezTo>
                  <a:cubicBezTo>
                    <a:pt x="19002" y="20326"/>
                    <a:pt x="19029" y="20492"/>
                    <a:pt x="19068" y="20657"/>
                  </a:cubicBezTo>
                  <a:cubicBezTo>
                    <a:pt x="19144" y="20982"/>
                    <a:pt x="19324" y="21248"/>
                    <a:pt x="19464" y="21547"/>
                  </a:cubicBezTo>
                  <a:cubicBezTo>
                    <a:pt x="19533" y="21693"/>
                    <a:pt x="19566" y="21850"/>
                    <a:pt x="19611" y="22006"/>
                  </a:cubicBezTo>
                  <a:cubicBezTo>
                    <a:pt x="19657" y="22161"/>
                    <a:pt x="19714" y="22316"/>
                    <a:pt x="19767" y="22470"/>
                  </a:cubicBezTo>
                  <a:cubicBezTo>
                    <a:pt x="19820" y="22625"/>
                    <a:pt x="19845" y="22784"/>
                    <a:pt x="19869" y="22943"/>
                  </a:cubicBezTo>
                  <a:cubicBezTo>
                    <a:pt x="19894" y="23104"/>
                    <a:pt x="19933" y="23261"/>
                    <a:pt x="19956" y="23421"/>
                  </a:cubicBezTo>
                  <a:cubicBezTo>
                    <a:pt x="19964" y="23479"/>
                    <a:pt x="19970" y="23537"/>
                    <a:pt x="19975" y="23596"/>
                  </a:cubicBezTo>
                  <a:cubicBezTo>
                    <a:pt x="19960" y="23536"/>
                    <a:pt x="19947" y="23477"/>
                    <a:pt x="19939" y="23417"/>
                  </a:cubicBezTo>
                  <a:lnTo>
                    <a:pt x="19939" y="23416"/>
                  </a:lnTo>
                  <a:cubicBezTo>
                    <a:pt x="19889" y="23081"/>
                    <a:pt x="19701" y="22790"/>
                    <a:pt x="19574" y="22481"/>
                  </a:cubicBezTo>
                  <a:cubicBezTo>
                    <a:pt x="19441" y="22156"/>
                    <a:pt x="19304" y="21834"/>
                    <a:pt x="19138" y="21524"/>
                  </a:cubicBezTo>
                  <a:cubicBezTo>
                    <a:pt x="18982" y="21232"/>
                    <a:pt x="18802" y="20896"/>
                    <a:pt x="18540" y="20686"/>
                  </a:cubicBezTo>
                  <a:cubicBezTo>
                    <a:pt x="18412" y="20585"/>
                    <a:pt x="18308" y="20499"/>
                    <a:pt x="18223" y="20357"/>
                  </a:cubicBezTo>
                  <a:cubicBezTo>
                    <a:pt x="18131" y="20204"/>
                    <a:pt x="18013" y="20076"/>
                    <a:pt x="17891" y="19948"/>
                  </a:cubicBezTo>
                  <a:cubicBezTo>
                    <a:pt x="17645" y="19686"/>
                    <a:pt x="17397" y="19424"/>
                    <a:pt x="17152" y="19160"/>
                  </a:cubicBezTo>
                  <a:cubicBezTo>
                    <a:pt x="16926" y="18916"/>
                    <a:pt x="16677" y="18680"/>
                    <a:pt x="16377" y="18528"/>
                  </a:cubicBezTo>
                  <a:cubicBezTo>
                    <a:pt x="16233" y="18454"/>
                    <a:pt x="16081" y="18397"/>
                    <a:pt x="15937" y="18320"/>
                  </a:cubicBezTo>
                  <a:cubicBezTo>
                    <a:pt x="15797" y="18246"/>
                    <a:pt x="15683" y="18137"/>
                    <a:pt x="15546" y="18058"/>
                  </a:cubicBezTo>
                  <a:cubicBezTo>
                    <a:pt x="15341" y="17939"/>
                    <a:pt x="15129" y="17884"/>
                    <a:pt x="14909" y="17851"/>
                  </a:cubicBezTo>
                  <a:cubicBezTo>
                    <a:pt x="15020" y="17742"/>
                    <a:pt x="15146" y="17648"/>
                    <a:pt x="15281" y="17570"/>
                  </a:cubicBezTo>
                  <a:cubicBezTo>
                    <a:pt x="15403" y="17502"/>
                    <a:pt x="15536" y="17447"/>
                    <a:pt x="15675" y="17429"/>
                  </a:cubicBezTo>
                  <a:cubicBezTo>
                    <a:pt x="15719" y="17422"/>
                    <a:pt x="15764" y="17420"/>
                    <a:pt x="15810" y="17420"/>
                  </a:cubicBezTo>
                  <a:close/>
                  <a:moveTo>
                    <a:pt x="13870" y="18083"/>
                  </a:moveTo>
                  <a:cubicBezTo>
                    <a:pt x="13956" y="18083"/>
                    <a:pt x="14044" y="18089"/>
                    <a:pt x="14134" y="18100"/>
                  </a:cubicBezTo>
                  <a:cubicBezTo>
                    <a:pt x="14200" y="18110"/>
                    <a:pt x="14267" y="18119"/>
                    <a:pt x="14334" y="18130"/>
                  </a:cubicBezTo>
                  <a:cubicBezTo>
                    <a:pt x="14352" y="18184"/>
                    <a:pt x="14395" y="18226"/>
                    <a:pt x="14450" y="18243"/>
                  </a:cubicBezTo>
                  <a:lnTo>
                    <a:pt x="14509" y="18258"/>
                  </a:lnTo>
                  <a:cubicBezTo>
                    <a:pt x="14525" y="18263"/>
                    <a:pt x="14541" y="18265"/>
                    <a:pt x="14556" y="18265"/>
                  </a:cubicBezTo>
                  <a:cubicBezTo>
                    <a:pt x="14623" y="18265"/>
                    <a:pt x="14673" y="18225"/>
                    <a:pt x="14701" y="18173"/>
                  </a:cubicBezTo>
                  <a:cubicBezTo>
                    <a:pt x="14835" y="18181"/>
                    <a:pt x="14969" y="18204"/>
                    <a:pt x="15098" y="18243"/>
                  </a:cubicBezTo>
                  <a:cubicBezTo>
                    <a:pt x="15389" y="18335"/>
                    <a:pt x="15600" y="18552"/>
                    <a:pt x="15872" y="18680"/>
                  </a:cubicBezTo>
                  <a:cubicBezTo>
                    <a:pt x="16014" y="18747"/>
                    <a:pt x="16160" y="18804"/>
                    <a:pt x="16296" y="18883"/>
                  </a:cubicBezTo>
                  <a:cubicBezTo>
                    <a:pt x="16428" y="18959"/>
                    <a:pt x="16547" y="19058"/>
                    <a:pt x="16660" y="19162"/>
                  </a:cubicBezTo>
                  <a:cubicBezTo>
                    <a:pt x="16898" y="19383"/>
                    <a:pt x="17106" y="19636"/>
                    <a:pt x="17330" y="19870"/>
                  </a:cubicBezTo>
                  <a:cubicBezTo>
                    <a:pt x="17453" y="19999"/>
                    <a:pt x="17579" y="20126"/>
                    <a:pt x="17700" y="20256"/>
                  </a:cubicBezTo>
                  <a:cubicBezTo>
                    <a:pt x="17809" y="20373"/>
                    <a:pt x="17887" y="20492"/>
                    <a:pt x="17975" y="20624"/>
                  </a:cubicBezTo>
                  <a:cubicBezTo>
                    <a:pt x="18062" y="20753"/>
                    <a:pt x="18172" y="20839"/>
                    <a:pt x="18292" y="20935"/>
                  </a:cubicBezTo>
                  <a:cubicBezTo>
                    <a:pt x="18418" y="21036"/>
                    <a:pt x="18509" y="21164"/>
                    <a:pt x="18598" y="21299"/>
                  </a:cubicBezTo>
                  <a:cubicBezTo>
                    <a:pt x="18959" y="21846"/>
                    <a:pt x="19183" y="22467"/>
                    <a:pt x="19457" y="23059"/>
                  </a:cubicBezTo>
                  <a:cubicBezTo>
                    <a:pt x="19593" y="23353"/>
                    <a:pt x="19615" y="23670"/>
                    <a:pt x="19712" y="23975"/>
                  </a:cubicBezTo>
                  <a:cubicBezTo>
                    <a:pt x="19737" y="24054"/>
                    <a:pt x="19761" y="24133"/>
                    <a:pt x="19779" y="24211"/>
                  </a:cubicBezTo>
                  <a:cubicBezTo>
                    <a:pt x="19745" y="24183"/>
                    <a:pt x="19710" y="24155"/>
                    <a:pt x="19678" y="24125"/>
                  </a:cubicBezTo>
                  <a:cubicBezTo>
                    <a:pt x="19419" y="23898"/>
                    <a:pt x="19174" y="23679"/>
                    <a:pt x="18870" y="23511"/>
                  </a:cubicBezTo>
                  <a:cubicBezTo>
                    <a:pt x="18582" y="23353"/>
                    <a:pt x="18270" y="23238"/>
                    <a:pt x="17992" y="23062"/>
                  </a:cubicBezTo>
                  <a:cubicBezTo>
                    <a:pt x="17691" y="22870"/>
                    <a:pt x="17362" y="22777"/>
                    <a:pt x="17025" y="22669"/>
                  </a:cubicBezTo>
                  <a:cubicBezTo>
                    <a:pt x="16318" y="22441"/>
                    <a:pt x="15578" y="22305"/>
                    <a:pt x="14848" y="22168"/>
                  </a:cubicBezTo>
                  <a:cubicBezTo>
                    <a:pt x="14085" y="22025"/>
                    <a:pt x="13308" y="21964"/>
                    <a:pt x="12532" y="21940"/>
                  </a:cubicBezTo>
                  <a:cubicBezTo>
                    <a:pt x="12421" y="21936"/>
                    <a:pt x="12310" y="21935"/>
                    <a:pt x="12198" y="21933"/>
                  </a:cubicBezTo>
                  <a:cubicBezTo>
                    <a:pt x="12091" y="21843"/>
                    <a:pt x="12007" y="21727"/>
                    <a:pt x="11907" y="21628"/>
                  </a:cubicBezTo>
                  <a:cubicBezTo>
                    <a:pt x="11803" y="21526"/>
                    <a:pt x="11680" y="21453"/>
                    <a:pt x="11559" y="21373"/>
                  </a:cubicBezTo>
                  <a:cubicBezTo>
                    <a:pt x="11434" y="21289"/>
                    <a:pt x="11380" y="21186"/>
                    <a:pt x="11333" y="21046"/>
                  </a:cubicBezTo>
                  <a:cubicBezTo>
                    <a:pt x="11229" y="20741"/>
                    <a:pt x="11031" y="20482"/>
                    <a:pt x="10899" y="20189"/>
                  </a:cubicBezTo>
                  <a:cubicBezTo>
                    <a:pt x="10843" y="20063"/>
                    <a:pt x="10788" y="19919"/>
                    <a:pt x="10838" y="19782"/>
                  </a:cubicBezTo>
                  <a:cubicBezTo>
                    <a:pt x="10881" y="19664"/>
                    <a:pt x="10978" y="19563"/>
                    <a:pt x="11066" y="19475"/>
                  </a:cubicBezTo>
                  <a:cubicBezTo>
                    <a:pt x="11248" y="19295"/>
                    <a:pt x="11472" y="19100"/>
                    <a:pt x="11715" y="19011"/>
                  </a:cubicBezTo>
                  <a:cubicBezTo>
                    <a:pt x="11864" y="18956"/>
                    <a:pt x="11984" y="18885"/>
                    <a:pt x="12096" y="18773"/>
                  </a:cubicBezTo>
                  <a:cubicBezTo>
                    <a:pt x="12202" y="18667"/>
                    <a:pt x="12307" y="18599"/>
                    <a:pt x="12438" y="18527"/>
                  </a:cubicBezTo>
                  <a:cubicBezTo>
                    <a:pt x="12893" y="18276"/>
                    <a:pt x="13357" y="18083"/>
                    <a:pt x="13870" y="18083"/>
                  </a:cubicBezTo>
                  <a:close/>
                  <a:moveTo>
                    <a:pt x="12904" y="22299"/>
                  </a:moveTo>
                  <a:lnTo>
                    <a:pt x="12904" y="22299"/>
                  </a:lnTo>
                  <a:cubicBezTo>
                    <a:pt x="13059" y="22306"/>
                    <a:pt x="13215" y="22315"/>
                    <a:pt x="13370" y="22326"/>
                  </a:cubicBezTo>
                  <a:cubicBezTo>
                    <a:pt x="14086" y="22378"/>
                    <a:pt x="14786" y="22501"/>
                    <a:pt x="15489" y="22643"/>
                  </a:cubicBezTo>
                  <a:cubicBezTo>
                    <a:pt x="16170" y="22779"/>
                    <a:pt x="16849" y="22941"/>
                    <a:pt x="17502" y="23181"/>
                  </a:cubicBezTo>
                  <a:cubicBezTo>
                    <a:pt x="17651" y="23236"/>
                    <a:pt x="17777" y="23332"/>
                    <a:pt x="17913" y="23413"/>
                  </a:cubicBezTo>
                  <a:cubicBezTo>
                    <a:pt x="18051" y="23492"/>
                    <a:pt x="18195" y="23552"/>
                    <a:pt x="18336" y="23620"/>
                  </a:cubicBezTo>
                  <a:cubicBezTo>
                    <a:pt x="18618" y="23754"/>
                    <a:pt x="18904" y="23897"/>
                    <a:pt x="19145" y="24098"/>
                  </a:cubicBezTo>
                  <a:cubicBezTo>
                    <a:pt x="19367" y="24284"/>
                    <a:pt x="19576" y="24481"/>
                    <a:pt x="19801" y="24665"/>
                  </a:cubicBezTo>
                  <a:cubicBezTo>
                    <a:pt x="19798" y="24701"/>
                    <a:pt x="19796" y="24737"/>
                    <a:pt x="19794" y="24773"/>
                  </a:cubicBezTo>
                  <a:lnTo>
                    <a:pt x="19794" y="24772"/>
                  </a:lnTo>
                  <a:cubicBezTo>
                    <a:pt x="19774" y="24773"/>
                    <a:pt x="19753" y="24773"/>
                    <a:pt x="19733" y="24773"/>
                  </a:cubicBezTo>
                  <a:cubicBezTo>
                    <a:pt x="19538" y="24773"/>
                    <a:pt x="19342" y="24731"/>
                    <a:pt x="19155" y="24688"/>
                  </a:cubicBezTo>
                  <a:cubicBezTo>
                    <a:pt x="18801" y="24606"/>
                    <a:pt x="18453" y="24508"/>
                    <a:pt x="18099" y="24429"/>
                  </a:cubicBezTo>
                  <a:cubicBezTo>
                    <a:pt x="17766" y="24356"/>
                    <a:pt x="17445" y="24293"/>
                    <a:pt x="17130" y="24157"/>
                  </a:cubicBezTo>
                  <a:cubicBezTo>
                    <a:pt x="16824" y="24026"/>
                    <a:pt x="16529" y="23869"/>
                    <a:pt x="16224" y="23736"/>
                  </a:cubicBezTo>
                  <a:cubicBezTo>
                    <a:pt x="16071" y="23670"/>
                    <a:pt x="15923" y="23594"/>
                    <a:pt x="15779" y="23510"/>
                  </a:cubicBezTo>
                  <a:cubicBezTo>
                    <a:pt x="15651" y="23436"/>
                    <a:pt x="15530" y="23368"/>
                    <a:pt x="15387" y="23328"/>
                  </a:cubicBezTo>
                  <a:cubicBezTo>
                    <a:pt x="15055" y="23236"/>
                    <a:pt x="14748" y="23088"/>
                    <a:pt x="14431" y="22955"/>
                  </a:cubicBezTo>
                  <a:cubicBezTo>
                    <a:pt x="14110" y="22820"/>
                    <a:pt x="13783" y="22697"/>
                    <a:pt x="13464" y="22555"/>
                  </a:cubicBezTo>
                  <a:cubicBezTo>
                    <a:pt x="13277" y="22470"/>
                    <a:pt x="13090" y="22384"/>
                    <a:pt x="12904" y="22299"/>
                  </a:cubicBezTo>
                  <a:close/>
                  <a:moveTo>
                    <a:pt x="11399" y="22270"/>
                  </a:moveTo>
                  <a:cubicBezTo>
                    <a:pt x="11625" y="22270"/>
                    <a:pt x="11850" y="22271"/>
                    <a:pt x="12076" y="22274"/>
                  </a:cubicBezTo>
                  <a:cubicBezTo>
                    <a:pt x="12266" y="22403"/>
                    <a:pt x="12484" y="22489"/>
                    <a:pt x="12696" y="22578"/>
                  </a:cubicBezTo>
                  <a:cubicBezTo>
                    <a:pt x="13019" y="22713"/>
                    <a:pt x="13329" y="22875"/>
                    <a:pt x="13654" y="23008"/>
                  </a:cubicBezTo>
                  <a:cubicBezTo>
                    <a:pt x="13996" y="23149"/>
                    <a:pt x="14338" y="23287"/>
                    <a:pt x="14677" y="23434"/>
                  </a:cubicBezTo>
                  <a:cubicBezTo>
                    <a:pt x="14847" y="23508"/>
                    <a:pt x="15020" y="23580"/>
                    <a:pt x="15200" y="23632"/>
                  </a:cubicBezTo>
                  <a:cubicBezTo>
                    <a:pt x="15266" y="23650"/>
                    <a:pt x="15334" y="23664"/>
                    <a:pt x="15399" y="23688"/>
                  </a:cubicBezTo>
                  <a:cubicBezTo>
                    <a:pt x="15472" y="23718"/>
                    <a:pt x="15539" y="23765"/>
                    <a:pt x="15608" y="23805"/>
                  </a:cubicBezTo>
                  <a:cubicBezTo>
                    <a:pt x="15907" y="23978"/>
                    <a:pt x="16231" y="24106"/>
                    <a:pt x="16543" y="24255"/>
                  </a:cubicBezTo>
                  <a:cubicBezTo>
                    <a:pt x="16863" y="24408"/>
                    <a:pt x="17189" y="24564"/>
                    <a:pt x="17536" y="24652"/>
                  </a:cubicBezTo>
                  <a:cubicBezTo>
                    <a:pt x="17713" y="24697"/>
                    <a:pt x="17895" y="24724"/>
                    <a:pt x="18073" y="24763"/>
                  </a:cubicBezTo>
                  <a:cubicBezTo>
                    <a:pt x="18253" y="24803"/>
                    <a:pt x="18432" y="24849"/>
                    <a:pt x="18612" y="24893"/>
                  </a:cubicBezTo>
                  <a:cubicBezTo>
                    <a:pt x="18930" y="24970"/>
                    <a:pt x="19256" y="25063"/>
                    <a:pt x="19584" y="25081"/>
                  </a:cubicBezTo>
                  <a:cubicBezTo>
                    <a:pt x="19640" y="25084"/>
                    <a:pt x="19700" y="25086"/>
                    <a:pt x="19761" y="25086"/>
                  </a:cubicBezTo>
                  <a:cubicBezTo>
                    <a:pt x="19770" y="25086"/>
                    <a:pt x="19780" y="25086"/>
                    <a:pt x="19789" y="25086"/>
                  </a:cubicBezTo>
                  <a:lnTo>
                    <a:pt x="19789" y="25086"/>
                  </a:lnTo>
                  <a:cubicBezTo>
                    <a:pt x="19790" y="25143"/>
                    <a:pt x="19788" y="25200"/>
                    <a:pt x="19782" y="25256"/>
                  </a:cubicBezTo>
                  <a:lnTo>
                    <a:pt x="19782" y="25256"/>
                  </a:lnTo>
                  <a:cubicBezTo>
                    <a:pt x="19782" y="25256"/>
                    <a:pt x="19782" y="25256"/>
                    <a:pt x="19782" y="25256"/>
                  </a:cubicBezTo>
                  <a:lnTo>
                    <a:pt x="19782" y="25256"/>
                  </a:lnTo>
                  <a:cubicBezTo>
                    <a:pt x="19781" y="25256"/>
                    <a:pt x="19771" y="25298"/>
                    <a:pt x="19768" y="25309"/>
                  </a:cubicBezTo>
                  <a:cubicBezTo>
                    <a:pt x="19768" y="25309"/>
                    <a:pt x="19768" y="25309"/>
                    <a:pt x="19768" y="25309"/>
                  </a:cubicBezTo>
                  <a:cubicBezTo>
                    <a:pt x="19766" y="25309"/>
                    <a:pt x="19752" y="25329"/>
                    <a:pt x="19754" y="25329"/>
                  </a:cubicBezTo>
                  <a:cubicBezTo>
                    <a:pt x="19754" y="25329"/>
                    <a:pt x="19757" y="25327"/>
                    <a:pt x="19762" y="25321"/>
                  </a:cubicBezTo>
                  <a:lnTo>
                    <a:pt x="19762" y="25321"/>
                  </a:lnTo>
                  <a:cubicBezTo>
                    <a:pt x="19752" y="25331"/>
                    <a:pt x="19729" y="25353"/>
                    <a:pt x="19728" y="25353"/>
                  </a:cubicBezTo>
                  <a:cubicBezTo>
                    <a:pt x="19652" y="25411"/>
                    <a:pt x="19523" y="25460"/>
                    <a:pt x="19424" y="25502"/>
                  </a:cubicBezTo>
                  <a:cubicBezTo>
                    <a:pt x="19260" y="25571"/>
                    <a:pt x="19094" y="25636"/>
                    <a:pt x="18927" y="25698"/>
                  </a:cubicBezTo>
                  <a:cubicBezTo>
                    <a:pt x="18300" y="25932"/>
                    <a:pt x="17641" y="26160"/>
                    <a:pt x="16969" y="26205"/>
                  </a:cubicBezTo>
                  <a:cubicBezTo>
                    <a:pt x="16740" y="26220"/>
                    <a:pt x="16509" y="26224"/>
                    <a:pt x="16278" y="26224"/>
                  </a:cubicBezTo>
                  <a:cubicBezTo>
                    <a:pt x="16155" y="26224"/>
                    <a:pt x="16032" y="26223"/>
                    <a:pt x="15910" y="26222"/>
                  </a:cubicBezTo>
                  <a:cubicBezTo>
                    <a:pt x="15558" y="26221"/>
                    <a:pt x="15218" y="26190"/>
                    <a:pt x="14877" y="26106"/>
                  </a:cubicBezTo>
                  <a:cubicBezTo>
                    <a:pt x="14539" y="26022"/>
                    <a:pt x="14206" y="25939"/>
                    <a:pt x="13858" y="25914"/>
                  </a:cubicBezTo>
                  <a:cubicBezTo>
                    <a:pt x="13682" y="25901"/>
                    <a:pt x="13504" y="25898"/>
                    <a:pt x="13329" y="25872"/>
                  </a:cubicBezTo>
                  <a:cubicBezTo>
                    <a:pt x="13163" y="25848"/>
                    <a:pt x="13022" y="25791"/>
                    <a:pt x="12873" y="25715"/>
                  </a:cubicBezTo>
                  <a:cubicBezTo>
                    <a:pt x="12249" y="25395"/>
                    <a:pt x="11567" y="25236"/>
                    <a:pt x="10914" y="24990"/>
                  </a:cubicBezTo>
                  <a:cubicBezTo>
                    <a:pt x="10588" y="24867"/>
                    <a:pt x="10245" y="24778"/>
                    <a:pt x="9930" y="24630"/>
                  </a:cubicBezTo>
                  <a:cubicBezTo>
                    <a:pt x="9788" y="24565"/>
                    <a:pt x="9659" y="24482"/>
                    <a:pt x="9528" y="24398"/>
                  </a:cubicBezTo>
                  <a:cubicBezTo>
                    <a:pt x="9397" y="24315"/>
                    <a:pt x="9253" y="24254"/>
                    <a:pt x="9109" y="24191"/>
                  </a:cubicBezTo>
                  <a:cubicBezTo>
                    <a:pt x="8822" y="24066"/>
                    <a:pt x="8583" y="23881"/>
                    <a:pt x="8376" y="23645"/>
                  </a:cubicBezTo>
                  <a:cubicBezTo>
                    <a:pt x="8188" y="23432"/>
                    <a:pt x="8070" y="23176"/>
                    <a:pt x="7939" y="22927"/>
                  </a:cubicBezTo>
                  <a:cubicBezTo>
                    <a:pt x="7815" y="22694"/>
                    <a:pt x="8112" y="22547"/>
                    <a:pt x="8292" y="22501"/>
                  </a:cubicBezTo>
                  <a:cubicBezTo>
                    <a:pt x="8549" y="22435"/>
                    <a:pt x="8816" y="22428"/>
                    <a:pt x="9076" y="22381"/>
                  </a:cubicBezTo>
                  <a:cubicBezTo>
                    <a:pt x="9407" y="22321"/>
                    <a:pt x="9731" y="22276"/>
                    <a:pt x="10068" y="22275"/>
                  </a:cubicBezTo>
                  <a:cubicBezTo>
                    <a:pt x="10437" y="22272"/>
                    <a:pt x="10805" y="22273"/>
                    <a:pt x="11173" y="22271"/>
                  </a:cubicBezTo>
                  <a:cubicBezTo>
                    <a:pt x="11248" y="22270"/>
                    <a:pt x="11323" y="22270"/>
                    <a:pt x="11399" y="22270"/>
                  </a:cubicBezTo>
                  <a:close/>
                  <a:moveTo>
                    <a:pt x="12093" y="31024"/>
                  </a:moveTo>
                  <a:cubicBezTo>
                    <a:pt x="12234" y="31024"/>
                    <a:pt x="12375" y="31026"/>
                    <a:pt x="12516" y="31032"/>
                  </a:cubicBezTo>
                  <a:cubicBezTo>
                    <a:pt x="12847" y="31047"/>
                    <a:pt x="13168" y="31125"/>
                    <a:pt x="13501" y="31129"/>
                  </a:cubicBezTo>
                  <a:cubicBezTo>
                    <a:pt x="13846" y="31133"/>
                    <a:pt x="14189" y="31172"/>
                    <a:pt x="14531" y="31224"/>
                  </a:cubicBezTo>
                  <a:cubicBezTo>
                    <a:pt x="15193" y="31326"/>
                    <a:pt x="15861" y="31441"/>
                    <a:pt x="16508" y="31615"/>
                  </a:cubicBezTo>
                  <a:cubicBezTo>
                    <a:pt x="16832" y="31702"/>
                    <a:pt x="17153" y="31805"/>
                    <a:pt x="17462" y="31937"/>
                  </a:cubicBezTo>
                  <a:cubicBezTo>
                    <a:pt x="17752" y="32061"/>
                    <a:pt x="18034" y="32200"/>
                    <a:pt x="18327" y="32317"/>
                  </a:cubicBezTo>
                  <a:cubicBezTo>
                    <a:pt x="18956" y="32568"/>
                    <a:pt x="19570" y="32804"/>
                    <a:pt x="20143" y="33168"/>
                  </a:cubicBezTo>
                  <a:cubicBezTo>
                    <a:pt x="20409" y="33338"/>
                    <a:pt x="20672" y="33512"/>
                    <a:pt x="20953" y="33653"/>
                  </a:cubicBezTo>
                  <a:cubicBezTo>
                    <a:pt x="21098" y="33726"/>
                    <a:pt x="21248" y="33781"/>
                    <a:pt x="21386" y="33863"/>
                  </a:cubicBezTo>
                  <a:cubicBezTo>
                    <a:pt x="21520" y="33944"/>
                    <a:pt x="21645" y="34039"/>
                    <a:pt x="21775" y="34126"/>
                  </a:cubicBezTo>
                  <a:cubicBezTo>
                    <a:pt x="21901" y="34212"/>
                    <a:pt x="22036" y="34285"/>
                    <a:pt x="22159" y="34377"/>
                  </a:cubicBezTo>
                  <a:cubicBezTo>
                    <a:pt x="22294" y="34479"/>
                    <a:pt x="22422" y="34591"/>
                    <a:pt x="22555" y="34695"/>
                  </a:cubicBezTo>
                  <a:cubicBezTo>
                    <a:pt x="22806" y="34889"/>
                    <a:pt x="23075" y="35042"/>
                    <a:pt x="23297" y="35271"/>
                  </a:cubicBezTo>
                  <a:cubicBezTo>
                    <a:pt x="23385" y="35363"/>
                    <a:pt x="23468" y="35459"/>
                    <a:pt x="23551" y="35555"/>
                  </a:cubicBezTo>
                  <a:cubicBezTo>
                    <a:pt x="23390" y="35478"/>
                    <a:pt x="23227" y="35406"/>
                    <a:pt x="23065" y="35336"/>
                  </a:cubicBezTo>
                  <a:cubicBezTo>
                    <a:pt x="22462" y="35075"/>
                    <a:pt x="21878" y="34766"/>
                    <a:pt x="21292" y="34470"/>
                  </a:cubicBezTo>
                  <a:cubicBezTo>
                    <a:pt x="20990" y="34318"/>
                    <a:pt x="20669" y="34205"/>
                    <a:pt x="20377" y="34033"/>
                  </a:cubicBezTo>
                  <a:cubicBezTo>
                    <a:pt x="20251" y="33957"/>
                    <a:pt x="20119" y="33894"/>
                    <a:pt x="19981" y="33846"/>
                  </a:cubicBezTo>
                  <a:cubicBezTo>
                    <a:pt x="19817" y="33792"/>
                    <a:pt x="19683" y="33726"/>
                    <a:pt x="19535" y="33641"/>
                  </a:cubicBezTo>
                  <a:cubicBezTo>
                    <a:pt x="19254" y="33482"/>
                    <a:pt x="18916" y="33411"/>
                    <a:pt x="18619" y="33282"/>
                  </a:cubicBezTo>
                  <a:cubicBezTo>
                    <a:pt x="18307" y="33148"/>
                    <a:pt x="18013" y="32988"/>
                    <a:pt x="17693" y="32874"/>
                  </a:cubicBezTo>
                  <a:cubicBezTo>
                    <a:pt x="17369" y="32757"/>
                    <a:pt x="17035" y="32668"/>
                    <a:pt x="16703" y="32575"/>
                  </a:cubicBezTo>
                  <a:cubicBezTo>
                    <a:pt x="16364" y="32480"/>
                    <a:pt x="16030" y="32358"/>
                    <a:pt x="15688" y="32273"/>
                  </a:cubicBezTo>
                  <a:cubicBezTo>
                    <a:pt x="15329" y="32185"/>
                    <a:pt x="14964" y="32122"/>
                    <a:pt x="14604" y="32033"/>
                  </a:cubicBezTo>
                  <a:cubicBezTo>
                    <a:pt x="14259" y="31949"/>
                    <a:pt x="13916" y="31873"/>
                    <a:pt x="13561" y="31840"/>
                  </a:cubicBezTo>
                  <a:cubicBezTo>
                    <a:pt x="13387" y="31824"/>
                    <a:pt x="13188" y="31829"/>
                    <a:pt x="13022" y="31768"/>
                  </a:cubicBezTo>
                  <a:cubicBezTo>
                    <a:pt x="12951" y="31742"/>
                    <a:pt x="12886" y="31704"/>
                    <a:pt x="12813" y="31690"/>
                  </a:cubicBezTo>
                  <a:cubicBezTo>
                    <a:pt x="12784" y="31684"/>
                    <a:pt x="12756" y="31682"/>
                    <a:pt x="12728" y="31682"/>
                  </a:cubicBezTo>
                  <a:cubicBezTo>
                    <a:pt x="12669" y="31682"/>
                    <a:pt x="12611" y="31691"/>
                    <a:pt x="12551" y="31691"/>
                  </a:cubicBezTo>
                  <a:cubicBezTo>
                    <a:pt x="12407" y="31691"/>
                    <a:pt x="12261" y="31633"/>
                    <a:pt x="12118" y="31614"/>
                  </a:cubicBezTo>
                  <a:cubicBezTo>
                    <a:pt x="11962" y="31594"/>
                    <a:pt x="11805" y="31600"/>
                    <a:pt x="11648" y="31594"/>
                  </a:cubicBezTo>
                  <a:cubicBezTo>
                    <a:pt x="11584" y="31592"/>
                    <a:pt x="11520" y="31591"/>
                    <a:pt x="11457" y="31591"/>
                  </a:cubicBezTo>
                  <a:cubicBezTo>
                    <a:pt x="11198" y="31591"/>
                    <a:pt x="10949" y="31614"/>
                    <a:pt x="10695" y="31694"/>
                  </a:cubicBezTo>
                  <a:cubicBezTo>
                    <a:pt x="10486" y="31758"/>
                    <a:pt x="10286" y="31845"/>
                    <a:pt x="10086" y="31937"/>
                  </a:cubicBezTo>
                  <a:lnTo>
                    <a:pt x="10086" y="31937"/>
                  </a:lnTo>
                  <a:cubicBezTo>
                    <a:pt x="10181" y="31830"/>
                    <a:pt x="10299" y="31745"/>
                    <a:pt x="10404" y="31647"/>
                  </a:cubicBezTo>
                  <a:cubicBezTo>
                    <a:pt x="10522" y="31536"/>
                    <a:pt x="10628" y="31419"/>
                    <a:pt x="10759" y="31320"/>
                  </a:cubicBezTo>
                  <a:cubicBezTo>
                    <a:pt x="10858" y="31245"/>
                    <a:pt x="10959" y="31168"/>
                    <a:pt x="11070" y="31110"/>
                  </a:cubicBezTo>
                  <a:cubicBezTo>
                    <a:pt x="11201" y="31043"/>
                    <a:pt x="11339" y="31035"/>
                    <a:pt x="11484" y="31032"/>
                  </a:cubicBezTo>
                  <a:cubicBezTo>
                    <a:pt x="11687" y="31028"/>
                    <a:pt x="11890" y="31024"/>
                    <a:pt x="12093" y="31024"/>
                  </a:cubicBezTo>
                  <a:close/>
                  <a:moveTo>
                    <a:pt x="33108" y="21405"/>
                  </a:moveTo>
                  <a:cubicBezTo>
                    <a:pt x="33159" y="21405"/>
                    <a:pt x="33210" y="21407"/>
                    <a:pt x="33260" y="21412"/>
                  </a:cubicBezTo>
                  <a:cubicBezTo>
                    <a:pt x="33274" y="21414"/>
                    <a:pt x="33286" y="21416"/>
                    <a:pt x="33299" y="21418"/>
                  </a:cubicBezTo>
                  <a:cubicBezTo>
                    <a:pt x="33315" y="21436"/>
                    <a:pt x="33328" y="21454"/>
                    <a:pt x="33341" y="21474"/>
                  </a:cubicBezTo>
                  <a:cubicBezTo>
                    <a:pt x="33386" y="21549"/>
                    <a:pt x="33417" y="21630"/>
                    <a:pt x="33458" y="21707"/>
                  </a:cubicBezTo>
                  <a:cubicBezTo>
                    <a:pt x="33511" y="21803"/>
                    <a:pt x="33568" y="21897"/>
                    <a:pt x="33631" y="21987"/>
                  </a:cubicBezTo>
                  <a:cubicBezTo>
                    <a:pt x="33748" y="22159"/>
                    <a:pt x="33849" y="22337"/>
                    <a:pt x="33957" y="22514"/>
                  </a:cubicBezTo>
                  <a:cubicBezTo>
                    <a:pt x="34044" y="22655"/>
                    <a:pt x="34149" y="22770"/>
                    <a:pt x="34265" y="22882"/>
                  </a:cubicBezTo>
                  <a:cubicBezTo>
                    <a:pt x="34312" y="23028"/>
                    <a:pt x="34352" y="23178"/>
                    <a:pt x="34392" y="23327"/>
                  </a:cubicBezTo>
                  <a:cubicBezTo>
                    <a:pt x="34494" y="23720"/>
                    <a:pt x="34563" y="24117"/>
                    <a:pt x="34650" y="24513"/>
                  </a:cubicBezTo>
                  <a:cubicBezTo>
                    <a:pt x="34735" y="24908"/>
                    <a:pt x="34842" y="25301"/>
                    <a:pt x="34930" y="25698"/>
                  </a:cubicBezTo>
                  <a:cubicBezTo>
                    <a:pt x="35097" y="26448"/>
                    <a:pt x="35416" y="27175"/>
                    <a:pt x="35446" y="27951"/>
                  </a:cubicBezTo>
                  <a:cubicBezTo>
                    <a:pt x="35451" y="28089"/>
                    <a:pt x="35461" y="28228"/>
                    <a:pt x="35412" y="28350"/>
                  </a:cubicBezTo>
                  <a:cubicBezTo>
                    <a:pt x="35366" y="28468"/>
                    <a:pt x="35251" y="28612"/>
                    <a:pt x="35163" y="28722"/>
                  </a:cubicBezTo>
                  <a:cubicBezTo>
                    <a:pt x="35041" y="28875"/>
                    <a:pt x="34907" y="29017"/>
                    <a:pt x="34783" y="29167"/>
                  </a:cubicBezTo>
                  <a:cubicBezTo>
                    <a:pt x="34655" y="29319"/>
                    <a:pt x="34541" y="29483"/>
                    <a:pt x="34421" y="29642"/>
                  </a:cubicBezTo>
                  <a:cubicBezTo>
                    <a:pt x="34176" y="29967"/>
                    <a:pt x="33911" y="30278"/>
                    <a:pt x="33661" y="30600"/>
                  </a:cubicBezTo>
                  <a:cubicBezTo>
                    <a:pt x="33547" y="30748"/>
                    <a:pt x="33433" y="30892"/>
                    <a:pt x="33347" y="31059"/>
                  </a:cubicBezTo>
                  <a:cubicBezTo>
                    <a:pt x="33306" y="31136"/>
                    <a:pt x="33270" y="31217"/>
                    <a:pt x="33220" y="31288"/>
                  </a:cubicBezTo>
                  <a:cubicBezTo>
                    <a:pt x="33168" y="31364"/>
                    <a:pt x="33100" y="31427"/>
                    <a:pt x="33034" y="31489"/>
                  </a:cubicBezTo>
                  <a:cubicBezTo>
                    <a:pt x="32754" y="31755"/>
                    <a:pt x="32540" y="32084"/>
                    <a:pt x="32313" y="32394"/>
                  </a:cubicBezTo>
                  <a:cubicBezTo>
                    <a:pt x="32097" y="32687"/>
                    <a:pt x="31888" y="32989"/>
                    <a:pt x="31618" y="33237"/>
                  </a:cubicBezTo>
                  <a:cubicBezTo>
                    <a:pt x="31326" y="33505"/>
                    <a:pt x="31021" y="33752"/>
                    <a:pt x="30740" y="34033"/>
                  </a:cubicBezTo>
                  <a:cubicBezTo>
                    <a:pt x="30601" y="34173"/>
                    <a:pt x="30464" y="34318"/>
                    <a:pt x="30331" y="34466"/>
                  </a:cubicBezTo>
                  <a:cubicBezTo>
                    <a:pt x="30207" y="34607"/>
                    <a:pt x="30099" y="34760"/>
                    <a:pt x="29979" y="34904"/>
                  </a:cubicBezTo>
                  <a:cubicBezTo>
                    <a:pt x="29853" y="35056"/>
                    <a:pt x="29705" y="35178"/>
                    <a:pt x="29548" y="35296"/>
                  </a:cubicBezTo>
                  <a:cubicBezTo>
                    <a:pt x="29398" y="35412"/>
                    <a:pt x="29254" y="35534"/>
                    <a:pt x="29119" y="35666"/>
                  </a:cubicBezTo>
                  <a:cubicBezTo>
                    <a:pt x="28827" y="35946"/>
                    <a:pt x="28541" y="36233"/>
                    <a:pt x="28280" y="36542"/>
                  </a:cubicBezTo>
                  <a:cubicBezTo>
                    <a:pt x="28156" y="36687"/>
                    <a:pt x="28049" y="36847"/>
                    <a:pt x="27914" y="36982"/>
                  </a:cubicBezTo>
                  <a:cubicBezTo>
                    <a:pt x="27789" y="37108"/>
                    <a:pt x="27652" y="37224"/>
                    <a:pt x="27566" y="37383"/>
                  </a:cubicBezTo>
                  <a:cubicBezTo>
                    <a:pt x="27527" y="37455"/>
                    <a:pt x="27499" y="37532"/>
                    <a:pt x="27460" y="37605"/>
                  </a:cubicBezTo>
                  <a:cubicBezTo>
                    <a:pt x="27415" y="37692"/>
                    <a:pt x="27349" y="37762"/>
                    <a:pt x="27288" y="37838"/>
                  </a:cubicBezTo>
                  <a:cubicBezTo>
                    <a:pt x="27165" y="37990"/>
                    <a:pt x="27044" y="38143"/>
                    <a:pt x="26927" y="38300"/>
                  </a:cubicBezTo>
                  <a:cubicBezTo>
                    <a:pt x="26714" y="38583"/>
                    <a:pt x="26518" y="38880"/>
                    <a:pt x="26339" y="39186"/>
                  </a:cubicBezTo>
                  <a:cubicBezTo>
                    <a:pt x="26334" y="39180"/>
                    <a:pt x="26328" y="39173"/>
                    <a:pt x="26322" y="39165"/>
                  </a:cubicBezTo>
                  <a:cubicBezTo>
                    <a:pt x="26312" y="39151"/>
                    <a:pt x="26302" y="39137"/>
                    <a:pt x="26292" y="39123"/>
                  </a:cubicBezTo>
                  <a:cubicBezTo>
                    <a:pt x="26289" y="38929"/>
                    <a:pt x="26285" y="38735"/>
                    <a:pt x="26287" y="38542"/>
                  </a:cubicBezTo>
                  <a:cubicBezTo>
                    <a:pt x="26286" y="38455"/>
                    <a:pt x="26291" y="38367"/>
                    <a:pt x="26301" y="38280"/>
                  </a:cubicBezTo>
                  <a:cubicBezTo>
                    <a:pt x="26316" y="38175"/>
                    <a:pt x="26349" y="38072"/>
                    <a:pt x="26363" y="37966"/>
                  </a:cubicBezTo>
                  <a:cubicBezTo>
                    <a:pt x="26390" y="37770"/>
                    <a:pt x="26383" y="37571"/>
                    <a:pt x="26383" y="37373"/>
                  </a:cubicBezTo>
                  <a:cubicBezTo>
                    <a:pt x="26382" y="36952"/>
                    <a:pt x="26382" y="36531"/>
                    <a:pt x="26383" y="36108"/>
                  </a:cubicBezTo>
                  <a:cubicBezTo>
                    <a:pt x="26383" y="35690"/>
                    <a:pt x="26378" y="35272"/>
                    <a:pt x="26385" y="34854"/>
                  </a:cubicBezTo>
                  <a:cubicBezTo>
                    <a:pt x="26386" y="34655"/>
                    <a:pt x="26399" y="34455"/>
                    <a:pt x="26422" y="34257"/>
                  </a:cubicBezTo>
                  <a:cubicBezTo>
                    <a:pt x="26434" y="34158"/>
                    <a:pt x="26456" y="34060"/>
                    <a:pt x="26466" y="33961"/>
                  </a:cubicBezTo>
                  <a:cubicBezTo>
                    <a:pt x="26477" y="33851"/>
                    <a:pt x="26471" y="33740"/>
                    <a:pt x="26475" y="33629"/>
                  </a:cubicBezTo>
                  <a:cubicBezTo>
                    <a:pt x="26484" y="33440"/>
                    <a:pt x="26526" y="33251"/>
                    <a:pt x="26548" y="33062"/>
                  </a:cubicBezTo>
                  <a:cubicBezTo>
                    <a:pt x="26559" y="32967"/>
                    <a:pt x="26562" y="32873"/>
                    <a:pt x="26569" y="32778"/>
                  </a:cubicBezTo>
                  <a:cubicBezTo>
                    <a:pt x="26576" y="32684"/>
                    <a:pt x="26603" y="32589"/>
                    <a:pt x="26624" y="32496"/>
                  </a:cubicBezTo>
                  <a:cubicBezTo>
                    <a:pt x="26667" y="32305"/>
                    <a:pt x="26668" y="32116"/>
                    <a:pt x="26680" y="31922"/>
                  </a:cubicBezTo>
                  <a:cubicBezTo>
                    <a:pt x="26691" y="31728"/>
                    <a:pt x="26746" y="31534"/>
                    <a:pt x="26782" y="31341"/>
                  </a:cubicBezTo>
                  <a:cubicBezTo>
                    <a:pt x="26940" y="30519"/>
                    <a:pt x="27059" y="29693"/>
                    <a:pt x="27200" y="28868"/>
                  </a:cubicBezTo>
                  <a:cubicBezTo>
                    <a:pt x="27272" y="28454"/>
                    <a:pt x="27366" y="28045"/>
                    <a:pt x="27456" y="27636"/>
                  </a:cubicBezTo>
                  <a:cubicBezTo>
                    <a:pt x="27542" y="27245"/>
                    <a:pt x="27628" y="26853"/>
                    <a:pt x="27733" y="26466"/>
                  </a:cubicBezTo>
                  <a:cubicBezTo>
                    <a:pt x="27825" y="26127"/>
                    <a:pt x="27924" y="25783"/>
                    <a:pt x="28074" y="25464"/>
                  </a:cubicBezTo>
                  <a:cubicBezTo>
                    <a:pt x="28241" y="25112"/>
                    <a:pt x="28502" y="24801"/>
                    <a:pt x="28601" y="24421"/>
                  </a:cubicBezTo>
                  <a:cubicBezTo>
                    <a:pt x="28642" y="24263"/>
                    <a:pt x="28683" y="24156"/>
                    <a:pt x="28814" y="24053"/>
                  </a:cubicBezTo>
                  <a:cubicBezTo>
                    <a:pt x="28959" y="23941"/>
                    <a:pt x="29078" y="23841"/>
                    <a:pt x="29179" y="23685"/>
                  </a:cubicBezTo>
                  <a:cubicBezTo>
                    <a:pt x="29225" y="23614"/>
                    <a:pt x="29266" y="23539"/>
                    <a:pt x="29315" y="23468"/>
                  </a:cubicBezTo>
                  <a:cubicBezTo>
                    <a:pt x="29369" y="23393"/>
                    <a:pt x="29439" y="23334"/>
                    <a:pt x="29508" y="23272"/>
                  </a:cubicBezTo>
                  <a:cubicBezTo>
                    <a:pt x="29658" y="23138"/>
                    <a:pt x="29805" y="23003"/>
                    <a:pt x="29956" y="22871"/>
                  </a:cubicBezTo>
                  <a:cubicBezTo>
                    <a:pt x="30254" y="22609"/>
                    <a:pt x="30557" y="22359"/>
                    <a:pt x="30894" y="22149"/>
                  </a:cubicBezTo>
                  <a:cubicBezTo>
                    <a:pt x="31048" y="22053"/>
                    <a:pt x="31206" y="21963"/>
                    <a:pt x="31365" y="21872"/>
                  </a:cubicBezTo>
                  <a:cubicBezTo>
                    <a:pt x="31537" y="21773"/>
                    <a:pt x="31720" y="21718"/>
                    <a:pt x="31906" y="21651"/>
                  </a:cubicBezTo>
                  <a:cubicBezTo>
                    <a:pt x="32056" y="21597"/>
                    <a:pt x="32195" y="21511"/>
                    <a:pt x="32348" y="21465"/>
                  </a:cubicBezTo>
                  <a:cubicBezTo>
                    <a:pt x="32489" y="21423"/>
                    <a:pt x="32645" y="21432"/>
                    <a:pt x="32791" y="21422"/>
                  </a:cubicBezTo>
                  <a:cubicBezTo>
                    <a:pt x="32895" y="21414"/>
                    <a:pt x="33002" y="21405"/>
                    <a:pt x="33108" y="21405"/>
                  </a:cubicBezTo>
                  <a:close/>
                  <a:moveTo>
                    <a:pt x="34813" y="23534"/>
                  </a:moveTo>
                  <a:lnTo>
                    <a:pt x="34813" y="23534"/>
                  </a:lnTo>
                  <a:cubicBezTo>
                    <a:pt x="34918" y="23686"/>
                    <a:pt x="35020" y="23839"/>
                    <a:pt x="35121" y="23994"/>
                  </a:cubicBezTo>
                  <a:cubicBezTo>
                    <a:pt x="35363" y="24368"/>
                    <a:pt x="35617" y="24735"/>
                    <a:pt x="35859" y="25110"/>
                  </a:cubicBezTo>
                  <a:cubicBezTo>
                    <a:pt x="35974" y="25287"/>
                    <a:pt x="36088" y="25466"/>
                    <a:pt x="36207" y="25641"/>
                  </a:cubicBezTo>
                  <a:cubicBezTo>
                    <a:pt x="36322" y="25810"/>
                    <a:pt x="36434" y="25986"/>
                    <a:pt x="36497" y="26182"/>
                  </a:cubicBezTo>
                  <a:cubicBezTo>
                    <a:pt x="36561" y="26386"/>
                    <a:pt x="36594" y="26594"/>
                    <a:pt x="36671" y="26793"/>
                  </a:cubicBezTo>
                  <a:cubicBezTo>
                    <a:pt x="36746" y="26992"/>
                    <a:pt x="36776" y="27198"/>
                    <a:pt x="36834" y="27402"/>
                  </a:cubicBezTo>
                  <a:cubicBezTo>
                    <a:pt x="36891" y="27602"/>
                    <a:pt x="36946" y="27792"/>
                    <a:pt x="36969" y="27998"/>
                  </a:cubicBezTo>
                  <a:cubicBezTo>
                    <a:pt x="36994" y="28216"/>
                    <a:pt x="37050" y="28429"/>
                    <a:pt x="37065" y="28647"/>
                  </a:cubicBezTo>
                  <a:cubicBezTo>
                    <a:pt x="37094" y="29059"/>
                    <a:pt x="36984" y="29463"/>
                    <a:pt x="36825" y="29838"/>
                  </a:cubicBezTo>
                  <a:cubicBezTo>
                    <a:pt x="36747" y="30022"/>
                    <a:pt x="36658" y="30199"/>
                    <a:pt x="36574" y="30379"/>
                  </a:cubicBezTo>
                  <a:cubicBezTo>
                    <a:pt x="36482" y="30572"/>
                    <a:pt x="36397" y="30768"/>
                    <a:pt x="36293" y="30955"/>
                  </a:cubicBezTo>
                  <a:cubicBezTo>
                    <a:pt x="36077" y="31344"/>
                    <a:pt x="35800" y="31682"/>
                    <a:pt x="35540" y="32041"/>
                  </a:cubicBezTo>
                  <a:cubicBezTo>
                    <a:pt x="35278" y="32402"/>
                    <a:pt x="35050" y="32786"/>
                    <a:pt x="34778" y="33140"/>
                  </a:cubicBezTo>
                  <a:cubicBezTo>
                    <a:pt x="34506" y="33494"/>
                    <a:pt x="34212" y="33828"/>
                    <a:pt x="33912" y="34158"/>
                  </a:cubicBezTo>
                  <a:cubicBezTo>
                    <a:pt x="33618" y="34482"/>
                    <a:pt x="33332" y="34810"/>
                    <a:pt x="33003" y="35098"/>
                  </a:cubicBezTo>
                  <a:cubicBezTo>
                    <a:pt x="32843" y="35240"/>
                    <a:pt x="32679" y="35377"/>
                    <a:pt x="32528" y="35529"/>
                  </a:cubicBezTo>
                  <a:cubicBezTo>
                    <a:pt x="32394" y="35664"/>
                    <a:pt x="32277" y="35816"/>
                    <a:pt x="32148" y="35955"/>
                  </a:cubicBezTo>
                  <a:cubicBezTo>
                    <a:pt x="32009" y="36105"/>
                    <a:pt x="31850" y="36223"/>
                    <a:pt x="31694" y="36353"/>
                  </a:cubicBezTo>
                  <a:cubicBezTo>
                    <a:pt x="31537" y="36483"/>
                    <a:pt x="31398" y="36630"/>
                    <a:pt x="31249" y="36768"/>
                  </a:cubicBezTo>
                  <a:cubicBezTo>
                    <a:pt x="30973" y="37024"/>
                    <a:pt x="30652" y="37260"/>
                    <a:pt x="30292" y="37383"/>
                  </a:cubicBezTo>
                  <a:cubicBezTo>
                    <a:pt x="30199" y="37414"/>
                    <a:pt x="30105" y="37447"/>
                    <a:pt x="30020" y="37495"/>
                  </a:cubicBezTo>
                  <a:cubicBezTo>
                    <a:pt x="29932" y="37545"/>
                    <a:pt x="29870" y="37621"/>
                    <a:pt x="29791" y="37679"/>
                  </a:cubicBezTo>
                  <a:cubicBezTo>
                    <a:pt x="29638" y="37792"/>
                    <a:pt x="29433" y="37824"/>
                    <a:pt x="29274" y="37932"/>
                  </a:cubicBezTo>
                  <a:cubicBezTo>
                    <a:pt x="29196" y="37984"/>
                    <a:pt x="29126" y="38043"/>
                    <a:pt x="29037" y="38076"/>
                  </a:cubicBezTo>
                  <a:cubicBezTo>
                    <a:pt x="28943" y="38111"/>
                    <a:pt x="28848" y="38136"/>
                    <a:pt x="28755" y="38175"/>
                  </a:cubicBezTo>
                  <a:cubicBezTo>
                    <a:pt x="28567" y="38253"/>
                    <a:pt x="28411" y="38380"/>
                    <a:pt x="28243" y="38494"/>
                  </a:cubicBezTo>
                  <a:cubicBezTo>
                    <a:pt x="28070" y="38612"/>
                    <a:pt x="27879" y="38702"/>
                    <a:pt x="27704" y="38816"/>
                  </a:cubicBezTo>
                  <a:cubicBezTo>
                    <a:pt x="27526" y="38933"/>
                    <a:pt x="27356" y="39061"/>
                    <a:pt x="27189" y="39193"/>
                  </a:cubicBezTo>
                  <a:cubicBezTo>
                    <a:pt x="27034" y="39316"/>
                    <a:pt x="26887" y="39448"/>
                    <a:pt x="26728" y="39565"/>
                  </a:cubicBezTo>
                  <a:lnTo>
                    <a:pt x="26680" y="39601"/>
                  </a:lnTo>
                  <a:cubicBezTo>
                    <a:pt x="26660" y="39565"/>
                    <a:pt x="26638" y="39531"/>
                    <a:pt x="26613" y="39498"/>
                  </a:cubicBezTo>
                  <a:cubicBezTo>
                    <a:pt x="26573" y="39449"/>
                    <a:pt x="26531" y="39403"/>
                    <a:pt x="26489" y="39358"/>
                  </a:cubicBezTo>
                  <a:cubicBezTo>
                    <a:pt x="26552" y="39255"/>
                    <a:pt x="26615" y="39152"/>
                    <a:pt x="26681" y="39051"/>
                  </a:cubicBezTo>
                  <a:cubicBezTo>
                    <a:pt x="26905" y="38707"/>
                    <a:pt x="27155" y="38384"/>
                    <a:pt x="27418" y="38070"/>
                  </a:cubicBezTo>
                  <a:cubicBezTo>
                    <a:pt x="27544" y="37921"/>
                    <a:pt x="27658" y="37787"/>
                    <a:pt x="27743" y="37611"/>
                  </a:cubicBezTo>
                  <a:cubicBezTo>
                    <a:pt x="27826" y="37440"/>
                    <a:pt x="27942" y="37323"/>
                    <a:pt x="28079" y="37192"/>
                  </a:cubicBezTo>
                  <a:cubicBezTo>
                    <a:pt x="28219" y="37056"/>
                    <a:pt x="28331" y="36894"/>
                    <a:pt x="28458" y="36746"/>
                  </a:cubicBezTo>
                  <a:cubicBezTo>
                    <a:pt x="28587" y="36594"/>
                    <a:pt x="28723" y="36448"/>
                    <a:pt x="28862" y="36305"/>
                  </a:cubicBezTo>
                  <a:cubicBezTo>
                    <a:pt x="29141" y="36020"/>
                    <a:pt x="29426" y="35738"/>
                    <a:pt x="29746" y="35498"/>
                  </a:cubicBezTo>
                  <a:cubicBezTo>
                    <a:pt x="29904" y="35379"/>
                    <a:pt x="30052" y="35257"/>
                    <a:pt x="30179" y="35105"/>
                  </a:cubicBezTo>
                  <a:cubicBezTo>
                    <a:pt x="30303" y="34956"/>
                    <a:pt x="30415" y="34799"/>
                    <a:pt x="30544" y="34654"/>
                  </a:cubicBezTo>
                  <a:cubicBezTo>
                    <a:pt x="30814" y="34353"/>
                    <a:pt x="31102" y="34067"/>
                    <a:pt x="31403" y="33798"/>
                  </a:cubicBezTo>
                  <a:cubicBezTo>
                    <a:pt x="31552" y="33666"/>
                    <a:pt x="31712" y="33543"/>
                    <a:pt x="31857" y="33406"/>
                  </a:cubicBezTo>
                  <a:cubicBezTo>
                    <a:pt x="31988" y="33279"/>
                    <a:pt x="32111" y="33142"/>
                    <a:pt x="32222" y="32997"/>
                  </a:cubicBezTo>
                  <a:cubicBezTo>
                    <a:pt x="32466" y="32684"/>
                    <a:pt x="32693" y="32359"/>
                    <a:pt x="32931" y="32041"/>
                  </a:cubicBezTo>
                  <a:cubicBezTo>
                    <a:pt x="33045" y="31889"/>
                    <a:pt x="33173" y="31762"/>
                    <a:pt x="33308" y="31629"/>
                  </a:cubicBezTo>
                  <a:cubicBezTo>
                    <a:pt x="33438" y="31500"/>
                    <a:pt x="33522" y="31352"/>
                    <a:pt x="33607" y="31192"/>
                  </a:cubicBezTo>
                  <a:cubicBezTo>
                    <a:pt x="33790" y="30844"/>
                    <a:pt x="34081" y="30550"/>
                    <a:pt x="34324" y="30245"/>
                  </a:cubicBezTo>
                  <a:cubicBezTo>
                    <a:pt x="34581" y="29923"/>
                    <a:pt x="34814" y="29580"/>
                    <a:pt x="35084" y="29269"/>
                  </a:cubicBezTo>
                  <a:cubicBezTo>
                    <a:pt x="35216" y="29118"/>
                    <a:pt x="35355" y="28973"/>
                    <a:pt x="35484" y="28819"/>
                  </a:cubicBezTo>
                  <a:cubicBezTo>
                    <a:pt x="35581" y="28702"/>
                    <a:pt x="35692" y="28577"/>
                    <a:pt x="35746" y="28432"/>
                  </a:cubicBezTo>
                  <a:cubicBezTo>
                    <a:pt x="35797" y="28293"/>
                    <a:pt x="35794" y="28132"/>
                    <a:pt x="35790" y="27987"/>
                  </a:cubicBezTo>
                  <a:cubicBezTo>
                    <a:pt x="35784" y="27790"/>
                    <a:pt x="35763" y="27594"/>
                    <a:pt x="35730" y="27400"/>
                  </a:cubicBezTo>
                  <a:cubicBezTo>
                    <a:pt x="35663" y="27009"/>
                    <a:pt x="35548" y="26630"/>
                    <a:pt x="35439" y="26249"/>
                  </a:cubicBezTo>
                  <a:cubicBezTo>
                    <a:pt x="35329" y="25864"/>
                    <a:pt x="35249" y="25472"/>
                    <a:pt x="35154" y="25082"/>
                  </a:cubicBezTo>
                  <a:cubicBezTo>
                    <a:pt x="35055" y="24682"/>
                    <a:pt x="34971" y="24281"/>
                    <a:pt x="34887" y="23877"/>
                  </a:cubicBezTo>
                  <a:cubicBezTo>
                    <a:pt x="34863" y="23764"/>
                    <a:pt x="34839" y="23650"/>
                    <a:pt x="34813" y="23534"/>
                  </a:cubicBezTo>
                  <a:close/>
                  <a:moveTo>
                    <a:pt x="26297" y="39649"/>
                  </a:moveTo>
                  <a:cubicBezTo>
                    <a:pt x="26322" y="39681"/>
                    <a:pt x="26356" y="39721"/>
                    <a:pt x="26374" y="39744"/>
                  </a:cubicBezTo>
                  <a:cubicBezTo>
                    <a:pt x="26359" y="39757"/>
                    <a:pt x="26346" y="39772"/>
                    <a:pt x="26335" y="39784"/>
                  </a:cubicBezTo>
                  <a:cubicBezTo>
                    <a:pt x="26316" y="39805"/>
                    <a:pt x="26299" y="39828"/>
                    <a:pt x="26285" y="39853"/>
                  </a:cubicBezTo>
                  <a:lnTo>
                    <a:pt x="26285" y="39828"/>
                  </a:lnTo>
                  <a:cubicBezTo>
                    <a:pt x="26287" y="39804"/>
                    <a:pt x="26288" y="39780"/>
                    <a:pt x="26289" y="39757"/>
                  </a:cubicBezTo>
                  <a:cubicBezTo>
                    <a:pt x="26291" y="39724"/>
                    <a:pt x="26292" y="39690"/>
                    <a:pt x="26292" y="39656"/>
                  </a:cubicBezTo>
                  <a:lnTo>
                    <a:pt x="26297" y="39649"/>
                  </a:lnTo>
                  <a:close/>
                  <a:moveTo>
                    <a:pt x="11431" y="31799"/>
                  </a:moveTo>
                  <a:cubicBezTo>
                    <a:pt x="11567" y="31799"/>
                    <a:pt x="11704" y="31806"/>
                    <a:pt x="11843" y="31808"/>
                  </a:cubicBezTo>
                  <a:cubicBezTo>
                    <a:pt x="11982" y="31809"/>
                    <a:pt x="12119" y="31823"/>
                    <a:pt x="12254" y="31851"/>
                  </a:cubicBezTo>
                  <a:cubicBezTo>
                    <a:pt x="12328" y="31868"/>
                    <a:pt x="12402" y="31889"/>
                    <a:pt x="12477" y="31897"/>
                  </a:cubicBezTo>
                  <a:cubicBezTo>
                    <a:pt x="12494" y="31899"/>
                    <a:pt x="12511" y="31900"/>
                    <a:pt x="12528" y="31900"/>
                  </a:cubicBezTo>
                  <a:cubicBezTo>
                    <a:pt x="12580" y="31900"/>
                    <a:pt x="12632" y="31893"/>
                    <a:pt x="12684" y="31893"/>
                  </a:cubicBezTo>
                  <a:cubicBezTo>
                    <a:pt x="12687" y="31893"/>
                    <a:pt x="12689" y="31893"/>
                    <a:pt x="12692" y="31893"/>
                  </a:cubicBezTo>
                  <a:cubicBezTo>
                    <a:pt x="12845" y="31895"/>
                    <a:pt x="12982" y="31989"/>
                    <a:pt x="13136" y="32010"/>
                  </a:cubicBezTo>
                  <a:cubicBezTo>
                    <a:pt x="13313" y="32034"/>
                    <a:pt x="13492" y="32047"/>
                    <a:pt x="13669" y="32066"/>
                  </a:cubicBezTo>
                  <a:cubicBezTo>
                    <a:pt x="14040" y="32107"/>
                    <a:pt x="14399" y="32210"/>
                    <a:pt x="14760" y="32299"/>
                  </a:cubicBezTo>
                  <a:cubicBezTo>
                    <a:pt x="15101" y="32381"/>
                    <a:pt x="15447" y="32437"/>
                    <a:pt x="15784" y="32534"/>
                  </a:cubicBezTo>
                  <a:cubicBezTo>
                    <a:pt x="16104" y="32626"/>
                    <a:pt x="16419" y="32739"/>
                    <a:pt x="16739" y="32832"/>
                  </a:cubicBezTo>
                  <a:cubicBezTo>
                    <a:pt x="17062" y="32926"/>
                    <a:pt x="17385" y="33018"/>
                    <a:pt x="17700" y="33139"/>
                  </a:cubicBezTo>
                  <a:cubicBezTo>
                    <a:pt x="18011" y="33258"/>
                    <a:pt x="18300" y="33425"/>
                    <a:pt x="18606" y="33556"/>
                  </a:cubicBezTo>
                  <a:cubicBezTo>
                    <a:pt x="18893" y="33677"/>
                    <a:pt x="19209" y="33754"/>
                    <a:pt x="19475" y="33917"/>
                  </a:cubicBezTo>
                  <a:cubicBezTo>
                    <a:pt x="19601" y="33996"/>
                    <a:pt x="19727" y="34048"/>
                    <a:pt x="19868" y="34097"/>
                  </a:cubicBezTo>
                  <a:cubicBezTo>
                    <a:pt x="20017" y="34148"/>
                    <a:pt x="20145" y="34219"/>
                    <a:pt x="20283" y="34299"/>
                  </a:cubicBezTo>
                  <a:cubicBezTo>
                    <a:pt x="20568" y="34465"/>
                    <a:pt x="20880" y="34575"/>
                    <a:pt x="21173" y="34727"/>
                  </a:cubicBezTo>
                  <a:cubicBezTo>
                    <a:pt x="21735" y="35019"/>
                    <a:pt x="22300" y="35318"/>
                    <a:pt x="22879" y="35573"/>
                  </a:cubicBezTo>
                  <a:cubicBezTo>
                    <a:pt x="23381" y="35793"/>
                    <a:pt x="23910" y="36010"/>
                    <a:pt x="24288" y="36423"/>
                  </a:cubicBezTo>
                  <a:cubicBezTo>
                    <a:pt x="24402" y="36546"/>
                    <a:pt x="24502" y="36682"/>
                    <a:pt x="24588" y="36826"/>
                  </a:cubicBezTo>
                  <a:cubicBezTo>
                    <a:pt x="24629" y="36893"/>
                    <a:pt x="24672" y="36962"/>
                    <a:pt x="24696" y="37038"/>
                  </a:cubicBezTo>
                  <a:cubicBezTo>
                    <a:pt x="24723" y="37122"/>
                    <a:pt x="24728" y="37213"/>
                    <a:pt x="24755" y="37297"/>
                  </a:cubicBezTo>
                  <a:cubicBezTo>
                    <a:pt x="24846" y="37578"/>
                    <a:pt x="25109" y="37741"/>
                    <a:pt x="25265" y="37978"/>
                  </a:cubicBezTo>
                  <a:cubicBezTo>
                    <a:pt x="25442" y="38247"/>
                    <a:pt x="25569" y="38554"/>
                    <a:pt x="25733" y="38832"/>
                  </a:cubicBezTo>
                  <a:cubicBezTo>
                    <a:pt x="25776" y="38904"/>
                    <a:pt x="25818" y="38976"/>
                    <a:pt x="25862" y="39049"/>
                  </a:cubicBezTo>
                  <a:cubicBezTo>
                    <a:pt x="25872" y="39077"/>
                    <a:pt x="25880" y="39106"/>
                    <a:pt x="25887" y="39135"/>
                  </a:cubicBezTo>
                  <a:cubicBezTo>
                    <a:pt x="25879" y="39236"/>
                    <a:pt x="25854" y="39335"/>
                    <a:pt x="25789" y="39399"/>
                  </a:cubicBezTo>
                  <a:cubicBezTo>
                    <a:pt x="25744" y="39443"/>
                    <a:pt x="25786" y="39504"/>
                    <a:pt x="25835" y="39504"/>
                  </a:cubicBezTo>
                  <a:cubicBezTo>
                    <a:pt x="25849" y="39504"/>
                    <a:pt x="25864" y="39499"/>
                    <a:pt x="25878" y="39487"/>
                  </a:cubicBezTo>
                  <a:cubicBezTo>
                    <a:pt x="25899" y="39468"/>
                    <a:pt x="25918" y="39446"/>
                    <a:pt x="25934" y="39423"/>
                  </a:cubicBezTo>
                  <a:cubicBezTo>
                    <a:pt x="25937" y="39455"/>
                    <a:pt x="25940" y="39488"/>
                    <a:pt x="25941" y="39520"/>
                  </a:cubicBezTo>
                  <a:cubicBezTo>
                    <a:pt x="25939" y="39626"/>
                    <a:pt x="25935" y="39732"/>
                    <a:pt x="25928" y="39837"/>
                  </a:cubicBezTo>
                  <a:cubicBezTo>
                    <a:pt x="25904" y="39874"/>
                    <a:pt x="25882" y="39913"/>
                    <a:pt x="25861" y="39953"/>
                  </a:cubicBezTo>
                  <a:cubicBezTo>
                    <a:pt x="25828" y="40017"/>
                    <a:pt x="25802" y="40084"/>
                    <a:pt x="25783" y="40153"/>
                  </a:cubicBezTo>
                  <a:lnTo>
                    <a:pt x="25780" y="40154"/>
                  </a:lnTo>
                  <a:cubicBezTo>
                    <a:pt x="25599" y="40207"/>
                    <a:pt x="25418" y="40255"/>
                    <a:pt x="25236" y="40300"/>
                  </a:cubicBezTo>
                  <a:cubicBezTo>
                    <a:pt x="24903" y="40382"/>
                    <a:pt x="24564" y="40473"/>
                    <a:pt x="24222" y="40507"/>
                  </a:cubicBezTo>
                  <a:cubicBezTo>
                    <a:pt x="24058" y="40524"/>
                    <a:pt x="23898" y="40565"/>
                    <a:pt x="23734" y="40583"/>
                  </a:cubicBezTo>
                  <a:cubicBezTo>
                    <a:pt x="23683" y="40589"/>
                    <a:pt x="23632" y="40591"/>
                    <a:pt x="23581" y="40591"/>
                  </a:cubicBezTo>
                  <a:cubicBezTo>
                    <a:pt x="23468" y="40591"/>
                    <a:pt x="23353" y="40581"/>
                    <a:pt x="23241" y="40581"/>
                  </a:cubicBezTo>
                  <a:cubicBezTo>
                    <a:pt x="22642" y="40581"/>
                    <a:pt x="22044" y="40595"/>
                    <a:pt x="21446" y="40595"/>
                  </a:cubicBezTo>
                  <a:cubicBezTo>
                    <a:pt x="21335" y="40595"/>
                    <a:pt x="21225" y="40594"/>
                    <a:pt x="21115" y="40593"/>
                  </a:cubicBezTo>
                  <a:cubicBezTo>
                    <a:pt x="20403" y="40586"/>
                    <a:pt x="19665" y="40578"/>
                    <a:pt x="18968" y="40425"/>
                  </a:cubicBezTo>
                  <a:cubicBezTo>
                    <a:pt x="18648" y="40355"/>
                    <a:pt x="18335" y="40257"/>
                    <a:pt x="18019" y="40170"/>
                  </a:cubicBezTo>
                  <a:cubicBezTo>
                    <a:pt x="17703" y="40083"/>
                    <a:pt x="17360" y="40052"/>
                    <a:pt x="17067" y="39905"/>
                  </a:cubicBezTo>
                  <a:cubicBezTo>
                    <a:pt x="16937" y="39840"/>
                    <a:pt x="16813" y="39764"/>
                    <a:pt x="16684" y="39698"/>
                  </a:cubicBezTo>
                  <a:cubicBezTo>
                    <a:pt x="16531" y="39621"/>
                    <a:pt x="16369" y="39563"/>
                    <a:pt x="16208" y="39501"/>
                  </a:cubicBezTo>
                  <a:cubicBezTo>
                    <a:pt x="15899" y="39382"/>
                    <a:pt x="15576" y="39275"/>
                    <a:pt x="15291" y="39106"/>
                  </a:cubicBezTo>
                  <a:cubicBezTo>
                    <a:pt x="15033" y="38954"/>
                    <a:pt x="14812" y="38755"/>
                    <a:pt x="14588" y="38560"/>
                  </a:cubicBezTo>
                  <a:cubicBezTo>
                    <a:pt x="14348" y="38351"/>
                    <a:pt x="14102" y="38154"/>
                    <a:pt x="13877" y="37928"/>
                  </a:cubicBezTo>
                  <a:cubicBezTo>
                    <a:pt x="13660" y="37709"/>
                    <a:pt x="13448" y="37486"/>
                    <a:pt x="13198" y="37303"/>
                  </a:cubicBezTo>
                  <a:cubicBezTo>
                    <a:pt x="12958" y="37126"/>
                    <a:pt x="12755" y="36906"/>
                    <a:pt x="12513" y="36732"/>
                  </a:cubicBezTo>
                  <a:cubicBezTo>
                    <a:pt x="12378" y="36633"/>
                    <a:pt x="12232" y="36552"/>
                    <a:pt x="12092" y="36462"/>
                  </a:cubicBezTo>
                  <a:cubicBezTo>
                    <a:pt x="11951" y="36373"/>
                    <a:pt x="11822" y="36268"/>
                    <a:pt x="11684" y="36176"/>
                  </a:cubicBezTo>
                  <a:cubicBezTo>
                    <a:pt x="11422" y="35998"/>
                    <a:pt x="11138" y="35860"/>
                    <a:pt x="10869" y="35695"/>
                  </a:cubicBezTo>
                  <a:cubicBezTo>
                    <a:pt x="10614" y="35537"/>
                    <a:pt x="10428" y="35361"/>
                    <a:pt x="10285" y="35095"/>
                  </a:cubicBezTo>
                  <a:cubicBezTo>
                    <a:pt x="10152" y="34846"/>
                    <a:pt x="10081" y="34570"/>
                    <a:pt x="9952" y="34320"/>
                  </a:cubicBezTo>
                  <a:cubicBezTo>
                    <a:pt x="9890" y="34201"/>
                    <a:pt x="9819" y="34088"/>
                    <a:pt x="9763" y="33967"/>
                  </a:cubicBezTo>
                  <a:cubicBezTo>
                    <a:pt x="9698" y="33822"/>
                    <a:pt x="9688" y="33681"/>
                    <a:pt x="9683" y="33524"/>
                  </a:cubicBezTo>
                  <a:cubicBezTo>
                    <a:pt x="9671" y="33234"/>
                    <a:pt x="9657" y="32945"/>
                    <a:pt x="9739" y="32663"/>
                  </a:cubicBezTo>
                  <a:cubicBezTo>
                    <a:pt x="9776" y="32533"/>
                    <a:pt x="9821" y="32405"/>
                    <a:pt x="9873" y="32281"/>
                  </a:cubicBezTo>
                  <a:lnTo>
                    <a:pt x="9894" y="32280"/>
                  </a:lnTo>
                  <a:cubicBezTo>
                    <a:pt x="9932" y="32278"/>
                    <a:pt x="9966" y="32257"/>
                    <a:pt x="9983" y="32223"/>
                  </a:cubicBezTo>
                  <a:cubicBezTo>
                    <a:pt x="10263" y="32088"/>
                    <a:pt x="10546" y="31953"/>
                    <a:pt x="10847" y="31868"/>
                  </a:cubicBezTo>
                  <a:cubicBezTo>
                    <a:pt x="11043" y="31812"/>
                    <a:pt x="11236" y="31799"/>
                    <a:pt x="11431" y="31799"/>
                  </a:cubicBezTo>
                  <a:close/>
                  <a:moveTo>
                    <a:pt x="7942" y="0"/>
                  </a:moveTo>
                  <a:cubicBezTo>
                    <a:pt x="7806" y="0"/>
                    <a:pt x="7672" y="7"/>
                    <a:pt x="7546" y="13"/>
                  </a:cubicBezTo>
                  <a:cubicBezTo>
                    <a:pt x="7216" y="30"/>
                    <a:pt x="6879" y="98"/>
                    <a:pt x="6621" y="319"/>
                  </a:cubicBezTo>
                  <a:cubicBezTo>
                    <a:pt x="6303" y="594"/>
                    <a:pt x="6223" y="1052"/>
                    <a:pt x="6140" y="1441"/>
                  </a:cubicBezTo>
                  <a:cubicBezTo>
                    <a:pt x="6030" y="1963"/>
                    <a:pt x="5977" y="2500"/>
                    <a:pt x="6009" y="3033"/>
                  </a:cubicBezTo>
                  <a:cubicBezTo>
                    <a:pt x="6042" y="3590"/>
                    <a:pt x="6166" y="4120"/>
                    <a:pt x="6332" y="4642"/>
                  </a:cubicBezTo>
                  <a:cubicBezTo>
                    <a:pt x="6187" y="4546"/>
                    <a:pt x="6048" y="4442"/>
                    <a:pt x="5886" y="4386"/>
                  </a:cubicBezTo>
                  <a:cubicBezTo>
                    <a:pt x="5777" y="4348"/>
                    <a:pt x="5666" y="4336"/>
                    <a:pt x="5561" y="4284"/>
                  </a:cubicBezTo>
                  <a:cubicBezTo>
                    <a:pt x="5444" y="4228"/>
                    <a:pt x="5335" y="4156"/>
                    <a:pt x="5215" y="4102"/>
                  </a:cubicBezTo>
                  <a:cubicBezTo>
                    <a:pt x="4987" y="4004"/>
                    <a:pt x="4749" y="3932"/>
                    <a:pt x="4523" y="3831"/>
                  </a:cubicBezTo>
                  <a:cubicBezTo>
                    <a:pt x="4305" y="3732"/>
                    <a:pt x="4093" y="3625"/>
                    <a:pt x="3868" y="3544"/>
                  </a:cubicBezTo>
                  <a:cubicBezTo>
                    <a:pt x="3559" y="3431"/>
                    <a:pt x="3233" y="3374"/>
                    <a:pt x="2906" y="3374"/>
                  </a:cubicBezTo>
                  <a:cubicBezTo>
                    <a:pt x="2763" y="3374"/>
                    <a:pt x="2619" y="3385"/>
                    <a:pt x="2477" y="3407"/>
                  </a:cubicBezTo>
                  <a:cubicBezTo>
                    <a:pt x="2133" y="3462"/>
                    <a:pt x="1673" y="3669"/>
                    <a:pt x="1744" y="4092"/>
                  </a:cubicBezTo>
                  <a:cubicBezTo>
                    <a:pt x="1777" y="4288"/>
                    <a:pt x="1905" y="4478"/>
                    <a:pt x="1995" y="4652"/>
                  </a:cubicBezTo>
                  <a:cubicBezTo>
                    <a:pt x="2107" y="4868"/>
                    <a:pt x="2235" y="5066"/>
                    <a:pt x="2398" y="5247"/>
                  </a:cubicBezTo>
                  <a:cubicBezTo>
                    <a:pt x="2482" y="5340"/>
                    <a:pt x="2570" y="5429"/>
                    <a:pt x="2660" y="5516"/>
                  </a:cubicBezTo>
                  <a:cubicBezTo>
                    <a:pt x="2574" y="5521"/>
                    <a:pt x="2488" y="5528"/>
                    <a:pt x="2404" y="5538"/>
                  </a:cubicBezTo>
                  <a:cubicBezTo>
                    <a:pt x="1933" y="5593"/>
                    <a:pt x="1492" y="5779"/>
                    <a:pt x="1075" y="5999"/>
                  </a:cubicBezTo>
                  <a:cubicBezTo>
                    <a:pt x="879" y="6102"/>
                    <a:pt x="669" y="6220"/>
                    <a:pt x="517" y="6385"/>
                  </a:cubicBezTo>
                  <a:cubicBezTo>
                    <a:pt x="384" y="6531"/>
                    <a:pt x="321" y="6707"/>
                    <a:pt x="267" y="6892"/>
                  </a:cubicBezTo>
                  <a:cubicBezTo>
                    <a:pt x="131" y="7349"/>
                    <a:pt x="40" y="7792"/>
                    <a:pt x="32" y="8270"/>
                  </a:cubicBezTo>
                  <a:cubicBezTo>
                    <a:pt x="27" y="8509"/>
                    <a:pt x="1" y="8754"/>
                    <a:pt x="20" y="8993"/>
                  </a:cubicBezTo>
                  <a:cubicBezTo>
                    <a:pt x="38" y="9223"/>
                    <a:pt x="136" y="9386"/>
                    <a:pt x="247" y="9580"/>
                  </a:cubicBezTo>
                  <a:cubicBezTo>
                    <a:pt x="343" y="9748"/>
                    <a:pt x="355" y="9933"/>
                    <a:pt x="424" y="10109"/>
                  </a:cubicBezTo>
                  <a:cubicBezTo>
                    <a:pt x="504" y="10309"/>
                    <a:pt x="660" y="10497"/>
                    <a:pt x="817" y="10643"/>
                  </a:cubicBezTo>
                  <a:cubicBezTo>
                    <a:pt x="1167" y="10964"/>
                    <a:pt x="1654" y="11130"/>
                    <a:pt x="2096" y="11279"/>
                  </a:cubicBezTo>
                  <a:cubicBezTo>
                    <a:pt x="2559" y="11436"/>
                    <a:pt x="3032" y="11619"/>
                    <a:pt x="3517" y="11695"/>
                  </a:cubicBezTo>
                  <a:cubicBezTo>
                    <a:pt x="3768" y="11735"/>
                    <a:pt x="4022" y="11724"/>
                    <a:pt x="4272" y="11765"/>
                  </a:cubicBezTo>
                  <a:cubicBezTo>
                    <a:pt x="4542" y="11808"/>
                    <a:pt x="4804" y="11888"/>
                    <a:pt x="5063" y="11972"/>
                  </a:cubicBezTo>
                  <a:cubicBezTo>
                    <a:pt x="5539" y="12128"/>
                    <a:pt x="6008" y="12198"/>
                    <a:pt x="6509" y="12205"/>
                  </a:cubicBezTo>
                  <a:cubicBezTo>
                    <a:pt x="7043" y="12212"/>
                    <a:pt x="7574" y="12288"/>
                    <a:pt x="8109" y="12300"/>
                  </a:cubicBezTo>
                  <a:cubicBezTo>
                    <a:pt x="8298" y="12305"/>
                    <a:pt x="8488" y="12320"/>
                    <a:pt x="8678" y="12320"/>
                  </a:cubicBezTo>
                  <a:cubicBezTo>
                    <a:pt x="8719" y="12320"/>
                    <a:pt x="8761" y="12319"/>
                    <a:pt x="8802" y="12317"/>
                  </a:cubicBezTo>
                  <a:cubicBezTo>
                    <a:pt x="9053" y="12308"/>
                    <a:pt x="9292" y="12239"/>
                    <a:pt x="9538" y="12201"/>
                  </a:cubicBezTo>
                  <a:cubicBezTo>
                    <a:pt x="9736" y="12170"/>
                    <a:pt x="9898" y="12061"/>
                    <a:pt x="10091" y="12013"/>
                  </a:cubicBezTo>
                  <a:cubicBezTo>
                    <a:pt x="10213" y="11984"/>
                    <a:pt x="10340" y="11983"/>
                    <a:pt x="10463" y="11957"/>
                  </a:cubicBezTo>
                  <a:cubicBezTo>
                    <a:pt x="10602" y="11926"/>
                    <a:pt x="10737" y="11870"/>
                    <a:pt x="10872" y="11827"/>
                  </a:cubicBezTo>
                  <a:cubicBezTo>
                    <a:pt x="11342" y="11677"/>
                    <a:pt x="11841" y="11518"/>
                    <a:pt x="12276" y="11282"/>
                  </a:cubicBezTo>
                  <a:cubicBezTo>
                    <a:pt x="12317" y="11260"/>
                    <a:pt x="12356" y="11236"/>
                    <a:pt x="12393" y="11207"/>
                  </a:cubicBezTo>
                  <a:cubicBezTo>
                    <a:pt x="12624" y="11111"/>
                    <a:pt x="12817" y="10953"/>
                    <a:pt x="12938" y="10719"/>
                  </a:cubicBezTo>
                  <a:cubicBezTo>
                    <a:pt x="12942" y="10712"/>
                    <a:pt x="12946" y="10705"/>
                    <a:pt x="12949" y="10697"/>
                  </a:cubicBezTo>
                  <a:cubicBezTo>
                    <a:pt x="12969" y="10696"/>
                    <a:pt x="12988" y="10695"/>
                    <a:pt x="13006" y="10695"/>
                  </a:cubicBezTo>
                  <a:cubicBezTo>
                    <a:pt x="13055" y="10732"/>
                    <a:pt x="13103" y="10768"/>
                    <a:pt x="13150" y="10806"/>
                  </a:cubicBezTo>
                  <a:cubicBezTo>
                    <a:pt x="13531" y="11113"/>
                    <a:pt x="13905" y="11429"/>
                    <a:pt x="14293" y="11728"/>
                  </a:cubicBezTo>
                  <a:cubicBezTo>
                    <a:pt x="14466" y="11861"/>
                    <a:pt x="14653" y="11968"/>
                    <a:pt x="14831" y="12094"/>
                  </a:cubicBezTo>
                  <a:cubicBezTo>
                    <a:pt x="15025" y="12230"/>
                    <a:pt x="15174" y="12426"/>
                    <a:pt x="15344" y="12592"/>
                  </a:cubicBezTo>
                  <a:cubicBezTo>
                    <a:pt x="15676" y="12914"/>
                    <a:pt x="16029" y="13215"/>
                    <a:pt x="16366" y="13534"/>
                  </a:cubicBezTo>
                  <a:cubicBezTo>
                    <a:pt x="16697" y="13848"/>
                    <a:pt x="16981" y="14193"/>
                    <a:pt x="17281" y="14535"/>
                  </a:cubicBezTo>
                  <a:cubicBezTo>
                    <a:pt x="17854" y="15193"/>
                    <a:pt x="18525" y="15768"/>
                    <a:pt x="19033" y="16481"/>
                  </a:cubicBezTo>
                  <a:cubicBezTo>
                    <a:pt x="19154" y="16651"/>
                    <a:pt x="19257" y="16829"/>
                    <a:pt x="19362" y="17009"/>
                  </a:cubicBezTo>
                  <a:cubicBezTo>
                    <a:pt x="19486" y="17222"/>
                    <a:pt x="19636" y="17417"/>
                    <a:pt x="19747" y="17637"/>
                  </a:cubicBezTo>
                  <a:cubicBezTo>
                    <a:pt x="19856" y="17851"/>
                    <a:pt x="19959" y="18067"/>
                    <a:pt x="20070" y="18278"/>
                  </a:cubicBezTo>
                  <a:cubicBezTo>
                    <a:pt x="20178" y="18483"/>
                    <a:pt x="20330" y="18660"/>
                    <a:pt x="20432" y="18867"/>
                  </a:cubicBezTo>
                  <a:cubicBezTo>
                    <a:pt x="20535" y="19075"/>
                    <a:pt x="20600" y="19297"/>
                    <a:pt x="20708" y="19500"/>
                  </a:cubicBezTo>
                  <a:cubicBezTo>
                    <a:pt x="20817" y="19708"/>
                    <a:pt x="20958" y="19896"/>
                    <a:pt x="21097" y="20084"/>
                  </a:cubicBezTo>
                  <a:cubicBezTo>
                    <a:pt x="21225" y="20257"/>
                    <a:pt x="21355" y="20432"/>
                    <a:pt x="21451" y="20624"/>
                  </a:cubicBezTo>
                  <a:cubicBezTo>
                    <a:pt x="21562" y="20845"/>
                    <a:pt x="21591" y="21092"/>
                    <a:pt x="21687" y="21318"/>
                  </a:cubicBezTo>
                  <a:cubicBezTo>
                    <a:pt x="21771" y="21516"/>
                    <a:pt x="21889" y="21703"/>
                    <a:pt x="21985" y="21896"/>
                  </a:cubicBezTo>
                  <a:cubicBezTo>
                    <a:pt x="22079" y="22085"/>
                    <a:pt x="22233" y="22215"/>
                    <a:pt x="22370" y="22371"/>
                  </a:cubicBezTo>
                  <a:cubicBezTo>
                    <a:pt x="22656" y="22695"/>
                    <a:pt x="22945" y="23027"/>
                    <a:pt x="23161" y="23403"/>
                  </a:cubicBezTo>
                  <a:cubicBezTo>
                    <a:pt x="23272" y="23597"/>
                    <a:pt x="23358" y="23792"/>
                    <a:pt x="23400" y="24013"/>
                  </a:cubicBezTo>
                  <a:cubicBezTo>
                    <a:pt x="23443" y="24244"/>
                    <a:pt x="23473" y="24469"/>
                    <a:pt x="23547" y="24693"/>
                  </a:cubicBezTo>
                  <a:cubicBezTo>
                    <a:pt x="23704" y="25168"/>
                    <a:pt x="23838" y="25632"/>
                    <a:pt x="23903" y="26130"/>
                  </a:cubicBezTo>
                  <a:cubicBezTo>
                    <a:pt x="23935" y="26372"/>
                    <a:pt x="23949" y="26617"/>
                    <a:pt x="23978" y="26860"/>
                  </a:cubicBezTo>
                  <a:cubicBezTo>
                    <a:pt x="24009" y="27113"/>
                    <a:pt x="24064" y="27360"/>
                    <a:pt x="24109" y="27610"/>
                  </a:cubicBezTo>
                  <a:cubicBezTo>
                    <a:pt x="24196" y="28098"/>
                    <a:pt x="24255" y="28590"/>
                    <a:pt x="24326" y="29080"/>
                  </a:cubicBezTo>
                  <a:cubicBezTo>
                    <a:pt x="24399" y="29581"/>
                    <a:pt x="24499" y="30077"/>
                    <a:pt x="24599" y="30574"/>
                  </a:cubicBezTo>
                  <a:cubicBezTo>
                    <a:pt x="24646" y="30812"/>
                    <a:pt x="24691" y="31051"/>
                    <a:pt x="24735" y="31289"/>
                  </a:cubicBezTo>
                  <a:cubicBezTo>
                    <a:pt x="24760" y="31428"/>
                    <a:pt x="24788" y="31565"/>
                    <a:pt x="24794" y="31706"/>
                  </a:cubicBezTo>
                  <a:cubicBezTo>
                    <a:pt x="24797" y="31832"/>
                    <a:pt x="24786" y="31959"/>
                    <a:pt x="24800" y="32085"/>
                  </a:cubicBezTo>
                  <a:cubicBezTo>
                    <a:pt x="24846" y="32519"/>
                    <a:pt x="24945" y="32936"/>
                    <a:pt x="25032" y="33361"/>
                  </a:cubicBezTo>
                  <a:cubicBezTo>
                    <a:pt x="25083" y="33610"/>
                    <a:pt x="25079" y="33862"/>
                    <a:pt x="25086" y="34114"/>
                  </a:cubicBezTo>
                  <a:cubicBezTo>
                    <a:pt x="25087" y="34167"/>
                    <a:pt x="25089" y="34219"/>
                    <a:pt x="25090" y="34272"/>
                  </a:cubicBezTo>
                  <a:cubicBezTo>
                    <a:pt x="25083" y="34248"/>
                    <a:pt x="25076" y="34223"/>
                    <a:pt x="25069" y="34199"/>
                  </a:cubicBezTo>
                  <a:cubicBezTo>
                    <a:pt x="24844" y="33466"/>
                    <a:pt x="24586" y="32743"/>
                    <a:pt x="24337" y="32018"/>
                  </a:cubicBezTo>
                  <a:cubicBezTo>
                    <a:pt x="24214" y="31662"/>
                    <a:pt x="24155" y="31287"/>
                    <a:pt x="24029" y="30934"/>
                  </a:cubicBezTo>
                  <a:cubicBezTo>
                    <a:pt x="23969" y="30769"/>
                    <a:pt x="23891" y="30611"/>
                    <a:pt x="23846" y="30441"/>
                  </a:cubicBezTo>
                  <a:cubicBezTo>
                    <a:pt x="23801" y="30268"/>
                    <a:pt x="23770" y="30097"/>
                    <a:pt x="23695" y="29932"/>
                  </a:cubicBezTo>
                  <a:cubicBezTo>
                    <a:pt x="23540" y="29595"/>
                    <a:pt x="23374" y="29259"/>
                    <a:pt x="23248" y="28909"/>
                  </a:cubicBezTo>
                  <a:cubicBezTo>
                    <a:pt x="23188" y="28743"/>
                    <a:pt x="23165" y="28566"/>
                    <a:pt x="23116" y="28396"/>
                  </a:cubicBezTo>
                  <a:cubicBezTo>
                    <a:pt x="23065" y="28220"/>
                    <a:pt x="22978" y="28059"/>
                    <a:pt x="22894" y="27897"/>
                  </a:cubicBezTo>
                  <a:cubicBezTo>
                    <a:pt x="22808" y="27732"/>
                    <a:pt x="22728" y="27567"/>
                    <a:pt x="22651" y="27399"/>
                  </a:cubicBezTo>
                  <a:cubicBezTo>
                    <a:pt x="22590" y="27266"/>
                    <a:pt x="22496" y="27163"/>
                    <a:pt x="22413" y="27044"/>
                  </a:cubicBezTo>
                  <a:cubicBezTo>
                    <a:pt x="22322" y="26912"/>
                    <a:pt x="22288" y="26751"/>
                    <a:pt x="22189" y="26620"/>
                  </a:cubicBezTo>
                  <a:cubicBezTo>
                    <a:pt x="22087" y="26487"/>
                    <a:pt x="21961" y="26377"/>
                    <a:pt x="21852" y="26250"/>
                  </a:cubicBezTo>
                  <a:cubicBezTo>
                    <a:pt x="21625" y="25986"/>
                    <a:pt x="21429" y="25694"/>
                    <a:pt x="21192" y="25437"/>
                  </a:cubicBezTo>
                  <a:cubicBezTo>
                    <a:pt x="20967" y="25191"/>
                    <a:pt x="20712" y="24973"/>
                    <a:pt x="20454" y="24762"/>
                  </a:cubicBezTo>
                  <a:cubicBezTo>
                    <a:pt x="20408" y="24726"/>
                    <a:pt x="20363" y="24689"/>
                    <a:pt x="20317" y="24652"/>
                  </a:cubicBezTo>
                  <a:cubicBezTo>
                    <a:pt x="20335" y="24498"/>
                    <a:pt x="20309" y="24333"/>
                    <a:pt x="20302" y="24184"/>
                  </a:cubicBezTo>
                  <a:cubicBezTo>
                    <a:pt x="20290" y="23838"/>
                    <a:pt x="20294" y="23502"/>
                    <a:pt x="20224" y="23160"/>
                  </a:cubicBezTo>
                  <a:cubicBezTo>
                    <a:pt x="20189" y="22993"/>
                    <a:pt x="20167" y="22823"/>
                    <a:pt x="20136" y="22654"/>
                  </a:cubicBezTo>
                  <a:cubicBezTo>
                    <a:pt x="20104" y="22482"/>
                    <a:pt x="20044" y="22325"/>
                    <a:pt x="19988" y="22161"/>
                  </a:cubicBezTo>
                  <a:cubicBezTo>
                    <a:pt x="19932" y="21993"/>
                    <a:pt x="19890" y="21822"/>
                    <a:pt x="19839" y="21652"/>
                  </a:cubicBezTo>
                  <a:cubicBezTo>
                    <a:pt x="19790" y="21490"/>
                    <a:pt x="19712" y="21336"/>
                    <a:pt x="19631" y="21187"/>
                  </a:cubicBezTo>
                  <a:cubicBezTo>
                    <a:pt x="19550" y="21038"/>
                    <a:pt x="19460" y="20887"/>
                    <a:pt x="19410" y="20723"/>
                  </a:cubicBezTo>
                  <a:cubicBezTo>
                    <a:pt x="19359" y="20555"/>
                    <a:pt x="19337" y="20380"/>
                    <a:pt x="19289" y="20212"/>
                  </a:cubicBezTo>
                  <a:cubicBezTo>
                    <a:pt x="19192" y="19869"/>
                    <a:pt x="18989" y="19568"/>
                    <a:pt x="18892" y="19225"/>
                  </a:cubicBezTo>
                  <a:cubicBezTo>
                    <a:pt x="18804" y="18910"/>
                    <a:pt x="18605" y="18691"/>
                    <a:pt x="18398" y="18449"/>
                  </a:cubicBezTo>
                  <a:cubicBezTo>
                    <a:pt x="18292" y="18324"/>
                    <a:pt x="18218" y="18176"/>
                    <a:pt x="18104" y="18058"/>
                  </a:cubicBezTo>
                  <a:cubicBezTo>
                    <a:pt x="17983" y="17935"/>
                    <a:pt x="17831" y="17839"/>
                    <a:pt x="17690" y="17739"/>
                  </a:cubicBezTo>
                  <a:cubicBezTo>
                    <a:pt x="17548" y="17635"/>
                    <a:pt x="17412" y="17525"/>
                    <a:pt x="17283" y="17407"/>
                  </a:cubicBezTo>
                  <a:cubicBezTo>
                    <a:pt x="17170" y="17305"/>
                    <a:pt x="17057" y="17221"/>
                    <a:pt x="16905" y="17198"/>
                  </a:cubicBezTo>
                  <a:cubicBezTo>
                    <a:pt x="16753" y="17174"/>
                    <a:pt x="16595" y="17179"/>
                    <a:pt x="16440" y="17158"/>
                  </a:cubicBezTo>
                  <a:cubicBezTo>
                    <a:pt x="16256" y="17133"/>
                    <a:pt x="16071" y="17097"/>
                    <a:pt x="15885" y="17088"/>
                  </a:cubicBezTo>
                  <a:cubicBezTo>
                    <a:pt x="15861" y="17087"/>
                    <a:pt x="15838" y="17086"/>
                    <a:pt x="15815" y="17086"/>
                  </a:cubicBezTo>
                  <a:cubicBezTo>
                    <a:pt x="15288" y="17086"/>
                    <a:pt x="14823" y="17402"/>
                    <a:pt x="14491" y="17801"/>
                  </a:cubicBezTo>
                  <a:cubicBezTo>
                    <a:pt x="14340" y="17781"/>
                    <a:pt x="14191" y="17752"/>
                    <a:pt x="14040" y="17738"/>
                  </a:cubicBezTo>
                  <a:cubicBezTo>
                    <a:pt x="13975" y="17732"/>
                    <a:pt x="13911" y="17730"/>
                    <a:pt x="13846" y="17730"/>
                  </a:cubicBezTo>
                  <a:cubicBezTo>
                    <a:pt x="13737" y="17730"/>
                    <a:pt x="13628" y="17737"/>
                    <a:pt x="13520" y="17752"/>
                  </a:cubicBezTo>
                  <a:cubicBezTo>
                    <a:pt x="13208" y="17793"/>
                    <a:pt x="12915" y="17893"/>
                    <a:pt x="12631" y="18028"/>
                  </a:cubicBezTo>
                  <a:cubicBezTo>
                    <a:pt x="12351" y="18162"/>
                    <a:pt x="12068" y="18302"/>
                    <a:pt x="11845" y="18524"/>
                  </a:cubicBezTo>
                  <a:cubicBezTo>
                    <a:pt x="11728" y="18642"/>
                    <a:pt x="11594" y="18668"/>
                    <a:pt x="11448" y="18739"/>
                  </a:cubicBezTo>
                  <a:cubicBezTo>
                    <a:pt x="11324" y="18801"/>
                    <a:pt x="11210" y="18896"/>
                    <a:pt x="11100" y="18980"/>
                  </a:cubicBezTo>
                  <a:cubicBezTo>
                    <a:pt x="10871" y="19159"/>
                    <a:pt x="10624" y="19370"/>
                    <a:pt x="10513" y="19647"/>
                  </a:cubicBezTo>
                  <a:cubicBezTo>
                    <a:pt x="10379" y="19980"/>
                    <a:pt x="10563" y="20334"/>
                    <a:pt x="10718" y="20628"/>
                  </a:cubicBezTo>
                  <a:cubicBezTo>
                    <a:pt x="10794" y="20771"/>
                    <a:pt x="10905" y="20902"/>
                    <a:pt x="10962" y="21055"/>
                  </a:cubicBezTo>
                  <a:cubicBezTo>
                    <a:pt x="11020" y="21211"/>
                    <a:pt x="11062" y="21369"/>
                    <a:pt x="11171" y="21500"/>
                  </a:cubicBezTo>
                  <a:cubicBezTo>
                    <a:pt x="11269" y="21620"/>
                    <a:pt x="11408" y="21692"/>
                    <a:pt x="11535" y="21777"/>
                  </a:cubicBezTo>
                  <a:cubicBezTo>
                    <a:pt x="11597" y="21820"/>
                    <a:pt x="11655" y="21870"/>
                    <a:pt x="11705" y="21927"/>
                  </a:cubicBezTo>
                  <a:cubicBezTo>
                    <a:pt x="11602" y="21927"/>
                    <a:pt x="11498" y="21926"/>
                    <a:pt x="11395" y="21926"/>
                  </a:cubicBezTo>
                  <a:cubicBezTo>
                    <a:pt x="11053" y="21926"/>
                    <a:pt x="10711" y="21928"/>
                    <a:pt x="10369" y="21928"/>
                  </a:cubicBezTo>
                  <a:cubicBezTo>
                    <a:pt x="10311" y="21928"/>
                    <a:pt x="10254" y="21928"/>
                    <a:pt x="10196" y="21928"/>
                  </a:cubicBezTo>
                  <a:cubicBezTo>
                    <a:pt x="9827" y="21928"/>
                    <a:pt x="9465" y="21954"/>
                    <a:pt x="9102" y="22022"/>
                  </a:cubicBezTo>
                  <a:cubicBezTo>
                    <a:pt x="8822" y="22076"/>
                    <a:pt x="8536" y="22089"/>
                    <a:pt x="8259" y="22151"/>
                  </a:cubicBezTo>
                  <a:cubicBezTo>
                    <a:pt x="7978" y="22213"/>
                    <a:pt x="7700" y="22350"/>
                    <a:pt x="7598" y="22638"/>
                  </a:cubicBezTo>
                  <a:cubicBezTo>
                    <a:pt x="7544" y="22783"/>
                    <a:pt x="7553" y="22943"/>
                    <a:pt x="7623" y="23081"/>
                  </a:cubicBezTo>
                  <a:cubicBezTo>
                    <a:pt x="7686" y="23206"/>
                    <a:pt x="7750" y="23334"/>
                    <a:pt x="7819" y="23458"/>
                  </a:cubicBezTo>
                  <a:cubicBezTo>
                    <a:pt x="7973" y="23740"/>
                    <a:pt x="8187" y="23989"/>
                    <a:pt x="8436" y="24191"/>
                  </a:cubicBezTo>
                  <a:cubicBezTo>
                    <a:pt x="8564" y="24296"/>
                    <a:pt x="8697" y="24388"/>
                    <a:pt x="8846" y="24459"/>
                  </a:cubicBezTo>
                  <a:cubicBezTo>
                    <a:pt x="8996" y="24529"/>
                    <a:pt x="9157" y="24587"/>
                    <a:pt x="9301" y="24673"/>
                  </a:cubicBezTo>
                  <a:cubicBezTo>
                    <a:pt x="9441" y="24757"/>
                    <a:pt x="9572" y="24849"/>
                    <a:pt x="9718" y="24921"/>
                  </a:cubicBezTo>
                  <a:cubicBezTo>
                    <a:pt x="9882" y="25000"/>
                    <a:pt x="10055" y="25061"/>
                    <a:pt x="10225" y="25122"/>
                  </a:cubicBezTo>
                  <a:cubicBezTo>
                    <a:pt x="10582" y="25248"/>
                    <a:pt x="10934" y="25390"/>
                    <a:pt x="11293" y="25506"/>
                  </a:cubicBezTo>
                  <a:cubicBezTo>
                    <a:pt x="11643" y="25621"/>
                    <a:pt x="11997" y="25711"/>
                    <a:pt x="12337" y="25857"/>
                  </a:cubicBezTo>
                  <a:cubicBezTo>
                    <a:pt x="12500" y="25929"/>
                    <a:pt x="12657" y="26007"/>
                    <a:pt x="12819" y="26084"/>
                  </a:cubicBezTo>
                  <a:cubicBezTo>
                    <a:pt x="12989" y="26164"/>
                    <a:pt x="13156" y="26205"/>
                    <a:pt x="13343" y="26228"/>
                  </a:cubicBezTo>
                  <a:cubicBezTo>
                    <a:pt x="13529" y="26252"/>
                    <a:pt x="13714" y="26257"/>
                    <a:pt x="13899" y="26271"/>
                  </a:cubicBezTo>
                  <a:cubicBezTo>
                    <a:pt x="14077" y="26287"/>
                    <a:pt x="14253" y="26316"/>
                    <a:pt x="14427" y="26359"/>
                  </a:cubicBezTo>
                  <a:cubicBezTo>
                    <a:pt x="14790" y="26443"/>
                    <a:pt x="15141" y="26539"/>
                    <a:pt x="15514" y="26563"/>
                  </a:cubicBezTo>
                  <a:cubicBezTo>
                    <a:pt x="15661" y="26572"/>
                    <a:pt x="15808" y="26576"/>
                    <a:pt x="15955" y="26576"/>
                  </a:cubicBezTo>
                  <a:cubicBezTo>
                    <a:pt x="16183" y="26576"/>
                    <a:pt x="16412" y="26568"/>
                    <a:pt x="16640" y="26567"/>
                  </a:cubicBezTo>
                  <a:cubicBezTo>
                    <a:pt x="17002" y="26566"/>
                    <a:pt x="17362" y="26526"/>
                    <a:pt x="17714" y="26446"/>
                  </a:cubicBezTo>
                  <a:cubicBezTo>
                    <a:pt x="18072" y="26365"/>
                    <a:pt x="18421" y="26251"/>
                    <a:pt x="18765" y="26130"/>
                  </a:cubicBezTo>
                  <a:cubicBezTo>
                    <a:pt x="19106" y="26010"/>
                    <a:pt x="19450" y="25885"/>
                    <a:pt x="19774" y="25729"/>
                  </a:cubicBezTo>
                  <a:cubicBezTo>
                    <a:pt x="19968" y="25635"/>
                    <a:pt x="20103" y="25506"/>
                    <a:pt x="20129" y="25285"/>
                  </a:cubicBezTo>
                  <a:cubicBezTo>
                    <a:pt x="20140" y="25191"/>
                    <a:pt x="20137" y="25095"/>
                    <a:pt x="20137" y="24999"/>
                  </a:cubicBezTo>
                  <a:cubicBezTo>
                    <a:pt x="20151" y="24990"/>
                    <a:pt x="20164" y="24979"/>
                    <a:pt x="20178" y="24968"/>
                  </a:cubicBezTo>
                  <a:cubicBezTo>
                    <a:pt x="20321" y="25084"/>
                    <a:pt x="20464" y="25200"/>
                    <a:pt x="20602" y="25323"/>
                  </a:cubicBezTo>
                  <a:cubicBezTo>
                    <a:pt x="20842" y="25536"/>
                    <a:pt x="21052" y="25769"/>
                    <a:pt x="21252" y="26019"/>
                  </a:cubicBezTo>
                  <a:cubicBezTo>
                    <a:pt x="21357" y="26150"/>
                    <a:pt x="21465" y="26277"/>
                    <a:pt x="21568" y="26409"/>
                  </a:cubicBezTo>
                  <a:cubicBezTo>
                    <a:pt x="21667" y="26534"/>
                    <a:pt x="21786" y="26639"/>
                    <a:pt x="21892" y="26759"/>
                  </a:cubicBezTo>
                  <a:cubicBezTo>
                    <a:pt x="21996" y="26875"/>
                    <a:pt x="22034" y="27009"/>
                    <a:pt x="22105" y="27142"/>
                  </a:cubicBezTo>
                  <a:cubicBezTo>
                    <a:pt x="22170" y="27266"/>
                    <a:pt x="22277" y="27361"/>
                    <a:pt x="22345" y="27483"/>
                  </a:cubicBezTo>
                  <a:cubicBezTo>
                    <a:pt x="22424" y="27626"/>
                    <a:pt x="22484" y="27781"/>
                    <a:pt x="22561" y="27927"/>
                  </a:cubicBezTo>
                  <a:cubicBezTo>
                    <a:pt x="22642" y="28083"/>
                    <a:pt x="22739" y="28238"/>
                    <a:pt x="22798" y="28405"/>
                  </a:cubicBezTo>
                  <a:cubicBezTo>
                    <a:pt x="22853" y="28559"/>
                    <a:pt x="22877" y="28721"/>
                    <a:pt x="22922" y="28878"/>
                  </a:cubicBezTo>
                  <a:cubicBezTo>
                    <a:pt x="22970" y="29046"/>
                    <a:pt x="23048" y="29205"/>
                    <a:pt x="23117" y="29367"/>
                  </a:cubicBezTo>
                  <a:cubicBezTo>
                    <a:pt x="23185" y="29527"/>
                    <a:pt x="23255" y="29685"/>
                    <a:pt x="23329" y="29842"/>
                  </a:cubicBezTo>
                  <a:cubicBezTo>
                    <a:pt x="23404" y="30004"/>
                    <a:pt x="23482" y="30156"/>
                    <a:pt x="23525" y="30330"/>
                  </a:cubicBezTo>
                  <a:cubicBezTo>
                    <a:pt x="23563" y="30490"/>
                    <a:pt x="23605" y="30645"/>
                    <a:pt x="23668" y="30798"/>
                  </a:cubicBezTo>
                  <a:cubicBezTo>
                    <a:pt x="23735" y="30956"/>
                    <a:pt x="23793" y="31120"/>
                    <a:pt x="23839" y="31285"/>
                  </a:cubicBezTo>
                  <a:cubicBezTo>
                    <a:pt x="23935" y="31633"/>
                    <a:pt x="24031" y="31975"/>
                    <a:pt x="24154" y="32314"/>
                  </a:cubicBezTo>
                  <a:cubicBezTo>
                    <a:pt x="24401" y="32995"/>
                    <a:pt x="24642" y="33679"/>
                    <a:pt x="24863" y="34369"/>
                  </a:cubicBezTo>
                  <a:cubicBezTo>
                    <a:pt x="24973" y="34716"/>
                    <a:pt x="25078" y="35065"/>
                    <a:pt x="25174" y="35417"/>
                  </a:cubicBezTo>
                  <a:cubicBezTo>
                    <a:pt x="25269" y="35762"/>
                    <a:pt x="25341" y="36114"/>
                    <a:pt x="25441" y="36456"/>
                  </a:cubicBezTo>
                  <a:cubicBezTo>
                    <a:pt x="25539" y="36786"/>
                    <a:pt x="25663" y="37108"/>
                    <a:pt x="25747" y="37442"/>
                  </a:cubicBezTo>
                  <a:cubicBezTo>
                    <a:pt x="25794" y="37632"/>
                    <a:pt x="25811" y="37820"/>
                    <a:pt x="25826" y="38009"/>
                  </a:cubicBezTo>
                  <a:cubicBezTo>
                    <a:pt x="25777" y="37882"/>
                    <a:pt x="25724" y="37758"/>
                    <a:pt x="25652" y="37640"/>
                  </a:cubicBezTo>
                  <a:cubicBezTo>
                    <a:pt x="25463" y="37338"/>
                    <a:pt x="25233" y="37066"/>
                    <a:pt x="25019" y="36781"/>
                  </a:cubicBezTo>
                  <a:cubicBezTo>
                    <a:pt x="24820" y="36518"/>
                    <a:pt x="24642" y="36243"/>
                    <a:pt x="24410" y="36006"/>
                  </a:cubicBezTo>
                  <a:cubicBezTo>
                    <a:pt x="24159" y="35748"/>
                    <a:pt x="23928" y="35472"/>
                    <a:pt x="23693" y="35201"/>
                  </a:cubicBezTo>
                  <a:cubicBezTo>
                    <a:pt x="23477" y="34951"/>
                    <a:pt x="23235" y="34747"/>
                    <a:pt x="22961" y="34566"/>
                  </a:cubicBezTo>
                  <a:cubicBezTo>
                    <a:pt x="22685" y="34385"/>
                    <a:pt x="22452" y="34149"/>
                    <a:pt x="22173" y="33973"/>
                  </a:cubicBezTo>
                  <a:cubicBezTo>
                    <a:pt x="21901" y="33801"/>
                    <a:pt x="21644" y="33594"/>
                    <a:pt x="21349" y="33462"/>
                  </a:cubicBezTo>
                  <a:cubicBezTo>
                    <a:pt x="20725" y="33184"/>
                    <a:pt x="20194" y="32746"/>
                    <a:pt x="19574" y="32459"/>
                  </a:cubicBezTo>
                  <a:cubicBezTo>
                    <a:pt x="19274" y="32318"/>
                    <a:pt x="18962" y="32200"/>
                    <a:pt x="18652" y="32080"/>
                  </a:cubicBezTo>
                  <a:cubicBezTo>
                    <a:pt x="18322" y="31952"/>
                    <a:pt x="18004" y="31805"/>
                    <a:pt x="17680" y="31662"/>
                  </a:cubicBezTo>
                  <a:cubicBezTo>
                    <a:pt x="17055" y="31387"/>
                    <a:pt x="16393" y="31216"/>
                    <a:pt x="15724" y="31090"/>
                  </a:cubicBezTo>
                  <a:cubicBezTo>
                    <a:pt x="15034" y="30959"/>
                    <a:pt x="14335" y="30818"/>
                    <a:pt x="13631" y="30793"/>
                  </a:cubicBezTo>
                  <a:cubicBezTo>
                    <a:pt x="13470" y="30786"/>
                    <a:pt x="13308" y="30794"/>
                    <a:pt x="13148" y="30774"/>
                  </a:cubicBezTo>
                  <a:cubicBezTo>
                    <a:pt x="12970" y="30753"/>
                    <a:pt x="12794" y="30714"/>
                    <a:pt x="12616" y="30698"/>
                  </a:cubicBezTo>
                  <a:cubicBezTo>
                    <a:pt x="12458" y="30685"/>
                    <a:pt x="12300" y="30681"/>
                    <a:pt x="12140" y="30681"/>
                  </a:cubicBezTo>
                  <a:cubicBezTo>
                    <a:pt x="11939" y="30681"/>
                    <a:pt x="11737" y="30688"/>
                    <a:pt x="11537" y="30691"/>
                  </a:cubicBezTo>
                  <a:cubicBezTo>
                    <a:pt x="11234" y="30697"/>
                    <a:pt x="10986" y="30744"/>
                    <a:pt x="10735" y="30920"/>
                  </a:cubicBezTo>
                  <a:cubicBezTo>
                    <a:pt x="10480" y="31098"/>
                    <a:pt x="10276" y="31312"/>
                    <a:pt x="10043" y="31514"/>
                  </a:cubicBezTo>
                  <a:cubicBezTo>
                    <a:pt x="9612" y="31887"/>
                    <a:pt x="9366" y="32469"/>
                    <a:pt x="9338" y="33037"/>
                  </a:cubicBezTo>
                  <a:cubicBezTo>
                    <a:pt x="9322" y="33343"/>
                    <a:pt x="9306" y="33711"/>
                    <a:pt x="9414" y="34002"/>
                  </a:cubicBezTo>
                  <a:cubicBezTo>
                    <a:pt x="9512" y="34266"/>
                    <a:pt x="9674" y="34499"/>
                    <a:pt x="9775" y="34764"/>
                  </a:cubicBezTo>
                  <a:cubicBezTo>
                    <a:pt x="9880" y="35040"/>
                    <a:pt x="9995" y="35315"/>
                    <a:pt x="10177" y="35550"/>
                  </a:cubicBezTo>
                  <a:cubicBezTo>
                    <a:pt x="10365" y="35792"/>
                    <a:pt x="10625" y="35948"/>
                    <a:pt x="10888" y="36098"/>
                  </a:cubicBezTo>
                  <a:cubicBezTo>
                    <a:pt x="11178" y="36265"/>
                    <a:pt x="11462" y="36429"/>
                    <a:pt x="11733" y="36627"/>
                  </a:cubicBezTo>
                  <a:cubicBezTo>
                    <a:pt x="12005" y="36825"/>
                    <a:pt x="12304" y="36973"/>
                    <a:pt x="12552" y="37206"/>
                  </a:cubicBezTo>
                  <a:cubicBezTo>
                    <a:pt x="12784" y="37425"/>
                    <a:pt x="13051" y="37595"/>
                    <a:pt x="13283" y="37812"/>
                  </a:cubicBezTo>
                  <a:cubicBezTo>
                    <a:pt x="13522" y="38037"/>
                    <a:pt x="13738" y="38285"/>
                    <a:pt x="13989" y="38498"/>
                  </a:cubicBezTo>
                  <a:cubicBezTo>
                    <a:pt x="14479" y="38910"/>
                    <a:pt x="14935" y="39347"/>
                    <a:pt x="15535" y="39596"/>
                  </a:cubicBezTo>
                  <a:cubicBezTo>
                    <a:pt x="15851" y="39727"/>
                    <a:pt x="16188" y="39827"/>
                    <a:pt x="16495" y="39979"/>
                  </a:cubicBezTo>
                  <a:cubicBezTo>
                    <a:pt x="16789" y="40125"/>
                    <a:pt x="17051" y="40296"/>
                    <a:pt x="17379" y="40362"/>
                  </a:cubicBezTo>
                  <a:cubicBezTo>
                    <a:pt x="18063" y="40500"/>
                    <a:pt x="18715" y="40756"/>
                    <a:pt x="19413" y="40836"/>
                  </a:cubicBezTo>
                  <a:cubicBezTo>
                    <a:pt x="20086" y="40915"/>
                    <a:pt x="20764" y="40932"/>
                    <a:pt x="21442" y="40932"/>
                  </a:cubicBezTo>
                  <a:cubicBezTo>
                    <a:pt x="21506" y="40932"/>
                    <a:pt x="21570" y="40932"/>
                    <a:pt x="21634" y="40932"/>
                  </a:cubicBezTo>
                  <a:cubicBezTo>
                    <a:pt x="22007" y="40931"/>
                    <a:pt x="22379" y="40924"/>
                    <a:pt x="22752" y="40921"/>
                  </a:cubicBezTo>
                  <a:cubicBezTo>
                    <a:pt x="22891" y="40920"/>
                    <a:pt x="23031" y="40917"/>
                    <a:pt x="23170" y="40917"/>
                  </a:cubicBezTo>
                  <a:cubicBezTo>
                    <a:pt x="23212" y="40917"/>
                    <a:pt x="23254" y="40918"/>
                    <a:pt x="23296" y="40918"/>
                  </a:cubicBezTo>
                  <a:cubicBezTo>
                    <a:pt x="23396" y="40919"/>
                    <a:pt x="23496" y="40925"/>
                    <a:pt x="23595" y="40925"/>
                  </a:cubicBezTo>
                  <a:cubicBezTo>
                    <a:pt x="23658" y="40925"/>
                    <a:pt x="23721" y="40922"/>
                    <a:pt x="23783" y="40915"/>
                  </a:cubicBezTo>
                  <a:cubicBezTo>
                    <a:pt x="23948" y="40895"/>
                    <a:pt x="24107" y="40856"/>
                    <a:pt x="24274" y="40839"/>
                  </a:cubicBezTo>
                  <a:cubicBezTo>
                    <a:pt x="24461" y="40820"/>
                    <a:pt x="24644" y="40782"/>
                    <a:pt x="24828" y="40741"/>
                  </a:cubicBezTo>
                  <a:cubicBezTo>
                    <a:pt x="25167" y="40666"/>
                    <a:pt x="25505" y="40585"/>
                    <a:pt x="25838" y="40488"/>
                  </a:cubicBezTo>
                  <a:cubicBezTo>
                    <a:pt x="25849" y="40501"/>
                    <a:pt x="25860" y="40513"/>
                    <a:pt x="25873" y="40524"/>
                  </a:cubicBezTo>
                  <a:cubicBezTo>
                    <a:pt x="25887" y="40537"/>
                    <a:pt x="25905" y="40545"/>
                    <a:pt x="25925" y="40545"/>
                  </a:cubicBezTo>
                  <a:cubicBezTo>
                    <a:pt x="25931" y="40545"/>
                    <a:pt x="25938" y="40544"/>
                    <a:pt x="25945" y="40542"/>
                  </a:cubicBezTo>
                  <a:lnTo>
                    <a:pt x="25945" y="40542"/>
                  </a:lnTo>
                  <a:cubicBezTo>
                    <a:pt x="25942" y="41180"/>
                    <a:pt x="25931" y="41819"/>
                    <a:pt x="25955" y="42456"/>
                  </a:cubicBezTo>
                  <a:cubicBezTo>
                    <a:pt x="25961" y="42621"/>
                    <a:pt x="25967" y="42786"/>
                    <a:pt x="25954" y="42951"/>
                  </a:cubicBezTo>
                  <a:cubicBezTo>
                    <a:pt x="25939" y="43131"/>
                    <a:pt x="25903" y="43310"/>
                    <a:pt x="25884" y="43491"/>
                  </a:cubicBezTo>
                  <a:cubicBezTo>
                    <a:pt x="25849" y="43828"/>
                    <a:pt x="25856" y="44167"/>
                    <a:pt x="25856" y="44506"/>
                  </a:cubicBezTo>
                  <a:cubicBezTo>
                    <a:pt x="25856" y="44866"/>
                    <a:pt x="25848" y="45213"/>
                    <a:pt x="25802" y="45572"/>
                  </a:cubicBezTo>
                  <a:cubicBezTo>
                    <a:pt x="25754" y="45933"/>
                    <a:pt x="25770" y="46295"/>
                    <a:pt x="25772" y="46658"/>
                  </a:cubicBezTo>
                  <a:cubicBezTo>
                    <a:pt x="25776" y="47382"/>
                    <a:pt x="25789" y="48108"/>
                    <a:pt x="25773" y="48831"/>
                  </a:cubicBezTo>
                  <a:cubicBezTo>
                    <a:pt x="25765" y="49187"/>
                    <a:pt x="25729" y="49538"/>
                    <a:pt x="25695" y="49891"/>
                  </a:cubicBezTo>
                  <a:cubicBezTo>
                    <a:pt x="25678" y="50056"/>
                    <a:pt x="25698" y="50222"/>
                    <a:pt x="25686" y="50388"/>
                  </a:cubicBezTo>
                  <a:cubicBezTo>
                    <a:pt x="25673" y="50565"/>
                    <a:pt x="25627" y="50738"/>
                    <a:pt x="25607" y="50913"/>
                  </a:cubicBezTo>
                  <a:cubicBezTo>
                    <a:pt x="25566" y="51259"/>
                    <a:pt x="25584" y="51616"/>
                    <a:pt x="25563" y="51963"/>
                  </a:cubicBezTo>
                  <a:cubicBezTo>
                    <a:pt x="25540" y="52330"/>
                    <a:pt x="25505" y="52696"/>
                    <a:pt x="25449" y="53058"/>
                  </a:cubicBezTo>
                  <a:cubicBezTo>
                    <a:pt x="25427" y="53202"/>
                    <a:pt x="25409" y="53341"/>
                    <a:pt x="25410" y="53487"/>
                  </a:cubicBezTo>
                  <a:cubicBezTo>
                    <a:pt x="25412" y="53668"/>
                    <a:pt x="25434" y="53850"/>
                    <a:pt x="25418" y="54031"/>
                  </a:cubicBezTo>
                  <a:cubicBezTo>
                    <a:pt x="25405" y="54183"/>
                    <a:pt x="25372" y="54333"/>
                    <a:pt x="25353" y="54482"/>
                  </a:cubicBezTo>
                  <a:cubicBezTo>
                    <a:pt x="25330" y="54657"/>
                    <a:pt x="25339" y="54833"/>
                    <a:pt x="25333" y="55009"/>
                  </a:cubicBezTo>
                  <a:cubicBezTo>
                    <a:pt x="25320" y="55357"/>
                    <a:pt x="25273" y="55703"/>
                    <a:pt x="25261" y="56052"/>
                  </a:cubicBezTo>
                  <a:cubicBezTo>
                    <a:pt x="25247" y="56395"/>
                    <a:pt x="25232" y="56734"/>
                    <a:pt x="25210" y="57077"/>
                  </a:cubicBezTo>
                  <a:cubicBezTo>
                    <a:pt x="25190" y="57404"/>
                    <a:pt x="25197" y="57736"/>
                    <a:pt x="25204" y="58065"/>
                  </a:cubicBezTo>
                  <a:cubicBezTo>
                    <a:pt x="25212" y="58401"/>
                    <a:pt x="25316" y="58718"/>
                    <a:pt x="25400" y="59042"/>
                  </a:cubicBezTo>
                  <a:cubicBezTo>
                    <a:pt x="25409" y="59073"/>
                    <a:pt x="25433" y="59087"/>
                    <a:pt x="25458" y="59087"/>
                  </a:cubicBezTo>
                  <a:cubicBezTo>
                    <a:pt x="25496" y="59087"/>
                    <a:pt x="25535" y="59056"/>
                    <a:pt x="25524" y="59007"/>
                  </a:cubicBezTo>
                  <a:cubicBezTo>
                    <a:pt x="25482" y="58835"/>
                    <a:pt x="25432" y="58664"/>
                    <a:pt x="25395" y="58491"/>
                  </a:cubicBezTo>
                  <a:cubicBezTo>
                    <a:pt x="25351" y="58285"/>
                    <a:pt x="25346" y="58082"/>
                    <a:pt x="25347" y="57872"/>
                  </a:cubicBezTo>
                  <a:cubicBezTo>
                    <a:pt x="25350" y="57510"/>
                    <a:pt x="25373" y="57163"/>
                    <a:pt x="25432" y="56805"/>
                  </a:cubicBezTo>
                  <a:cubicBezTo>
                    <a:pt x="25489" y="56452"/>
                    <a:pt x="25478" y="56094"/>
                    <a:pt x="25511" y="55739"/>
                  </a:cubicBezTo>
                  <a:cubicBezTo>
                    <a:pt x="25544" y="55387"/>
                    <a:pt x="25571" y="55040"/>
                    <a:pt x="25584" y="54688"/>
                  </a:cubicBezTo>
                  <a:cubicBezTo>
                    <a:pt x="25590" y="54512"/>
                    <a:pt x="25634" y="54340"/>
                    <a:pt x="25659" y="54166"/>
                  </a:cubicBezTo>
                  <a:cubicBezTo>
                    <a:pt x="25684" y="53996"/>
                    <a:pt x="25684" y="53831"/>
                    <a:pt x="25680" y="53660"/>
                  </a:cubicBezTo>
                  <a:cubicBezTo>
                    <a:pt x="25670" y="53305"/>
                    <a:pt x="25744" y="52964"/>
                    <a:pt x="25787" y="52612"/>
                  </a:cubicBezTo>
                  <a:cubicBezTo>
                    <a:pt x="25831" y="52243"/>
                    <a:pt x="25856" y="51871"/>
                    <a:pt x="25871" y="51500"/>
                  </a:cubicBezTo>
                  <a:cubicBezTo>
                    <a:pt x="25877" y="51331"/>
                    <a:pt x="25873" y="51159"/>
                    <a:pt x="25887" y="50989"/>
                  </a:cubicBezTo>
                  <a:cubicBezTo>
                    <a:pt x="25903" y="50806"/>
                    <a:pt x="25954" y="50626"/>
                    <a:pt x="25972" y="50443"/>
                  </a:cubicBezTo>
                  <a:cubicBezTo>
                    <a:pt x="25992" y="50260"/>
                    <a:pt x="25971" y="50074"/>
                    <a:pt x="25990" y="49891"/>
                  </a:cubicBezTo>
                  <a:cubicBezTo>
                    <a:pt x="26008" y="49713"/>
                    <a:pt x="26032" y="49537"/>
                    <a:pt x="26047" y="49360"/>
                  </a:cubicBezTo>
                  <a:cubicBezTo>
                    <a:pt x="26077" y="48981"/>
                    <a:pt x="26079" y="48604"/>
                    <a:pt x="26080" y="48225"/>
                  </a:cubicBezTo>
                  <a:cubicBezTo>
                    <a:pt x="26082" y="47852"/>
                    <a:pt x="26084" y="47479"/>
                    <a:pt x="26087" y="47107"/>
                  </a:cubicBezTo>
                  <a:cubicBezTo>
                    <a:pt x="26088" y="46717"/>
                    <a:pt x="26071" y="46325"/>
                    <a:pt x="26087" y="45936"/>
                  </a:cubicBezTo>
                  <a:cubicBezTo>
                    <a:pt x="26100" y="45585"/>
                    <a:pt x="26182" y="45244"/>
                    <a:pt x="26182" y="44890"/>
                  </a:cubicBezTo>
                  <a:cubicBezTo>
                    <a:pt x="26182" y="44511"/>
                    <a:pt x="26170" y="44127"/>
                    <a:pt x="26195" y="43747"/>
                  </a:cubicBezTo>
                  <a:cubicBezTo>
                    <a:pt x="26215" y="43403"/>
                    <a:pt x="26295" y="43064"/>
                    <a:pt x="26295" y="42719"/>
                  </a:cubicBezTo>
                  <a:cubicBezTo>
                    <a:pt x="26295" y="42353"/>
                    <a:pt x="26281" y="41986"/>
                    <a:pt x="26281" y="41619"/>
                  </a:cubicBezTo>
                  <a:lnTo>
                    <a:pt x="26283" y="40687"/>
                  </a:lnTo>
                  <a:cubicBezTo>
                    <a:pt x="26292" y="40680"/>
                    <a:pt x="26300" y="40673"/>
                    <a:pt x="26309" y="40665"/>
                  </a:cubicBezTo>
                  <a:cubicBezTo>
                    <a:pt x="26376" y="40595"/>
                    <a:pt x="26419" y="40517"/>
                    <a:pt x="26454" y="40428"/>
                  </a:cubicBezTo>
                  <a:cubicBezTo>
                    <a:pt x="26487" y="40347"/>
                    <a:pt x="26506" y="40259"/>
                    <a:pt x="26554" y="40186"/>
                  </a:cubicBezTo>
                  <a:cubicBezTo>
                    <a:pt x="26657" y="40031"/>
                    <a:pt x="26840" y="39924"/>
                    <a:pt x="26986" y="39813"/>
                  </a:cubicBezTo>
                  <a:cubicBezTo>
                    <a:pt x="27319" y="39558"/>
                    <a:pt x="27626" y="39276"/>
                    <a:pt x="27983" y="39052"/>
                  </a:cubicBezTo>
                  <a:cubicBezTo>
                    <a:pt x="28164" y="38938"/>
                    <a:pt x="28352" y="38842"/>
                    <a:pt x="28526" y="38717"/>
                  </a:cubicBezTo>
                  <a:cubicBezTo>
                    <a:pt x="28692" y="38596"/>
                    <a:pt x="28851" y="38495"/>
                    <a:pt x="29046" y="38430"/>
                  </a:cubicBezTo>
                  <a:cubicBezTo>
                    <a:pt x="29135" y="38401"/>
                    <a:pt x="29226" y="38369"/>
                    <a:pt x="29307" y="38320"/>
                  </a:cubicBezTo>
                  <a:cubicBezTo>
                    <a:pt x="29399" y="38266"/>
                    <a:pt x="29475" y="38196"/>
                    <a:pt x="29571" y="38148"/>
                  </a:cubicBezTo>
                  <a:cubicBezTo>
                    <a:pt x="29748" y="38057"/>
                    <a:pt x="29928" y="38006"/>
                    <a:pt x="30074" y="37866"/>
                  </a:cubicBezTo>
                  <a:cubicBezTo>
                    <a:pt x="30220" y="37724"/>
                    <a:pt x="30418" y="37690"/>
                    <a:pt x="30600" y="37606"/>
                  </a:cubicBezTo>
                  <a:cubicBezTo>
                    <a:pt x="30780" y="37523"/>
                    <a:pt x="30945" y="37412"/>
                    <a:pt x="31103" y="37294"/>
                  </a:cubicBezTo>
                  <a:cubicBezTo>
                    <a:pt x="31431" y="37046"/>
                    <a:pt x="31695" y="36731"/>
                    <a:pt x="32017" y="36478"/>
                  </a:cubicBezTo>
                  <a:cubicBezTo>
                    <a:pt x="32338" y="36228"/>
                    <a:pt x="32562" y="35894"/>
                    <a:pt x="32855" y="35616"/>
                  </a:cubicBezTo>
                  <a:cubicBezTo>
                    <a:pt x="33005" y="35472"/>
                    <a:pt x="33166" y="35337"/>
                    <a:pt x="33320" y="35197"/>
                  </a:cubicBezTo>
                  <a:cubicBezTo>
                    <a:pt x="33478" y="35051"/>
                    <a:pt x="33622" y="34894"/>
                    <a:pt x="33765" y="34733"/>
                  </a:cubicBezTo>
                  <a:cubicBezTo>
                    <a:pt x="34074" y="34387"/>
                    <a:pt x="34385" y="34043"/>
                    <a:pt x="34681" y="33686"/>
                  </a:cubicBezTo>
                  <a:cubicBezTo>
                    <a:pt x="34967" y="33340"/>
                    <a:pt x="35226" y="32978"/>
                    <a:pt x="35472" y="32602"/>
                  </a:cubicBezTo>
                  <a:cubicBezTo>
                    <a:pt x="35597" y="32414"/>
                    <a:pt x="35721" y="32223"/>
                    <a:pt x="35856" y="32041"/>
                  </a:cubicBezTo>
                  <a:cubicBezTo>
                    <a:pt x="35991" y="31859"/>
                    <a:pt x="36127" y="31682"/>
                    <a:pt x="36251" y="31494"/>
                  </a:cubicBezTo>
                  <a:cubicBezTo>
                    <a:pt x="36492" y="31125"/>
                    <a:pt x="36672" y="30731"/>
                    <a:pt x="36858" y="30333"/>
                  </a:cubicBezTo>
                  <a:cubicBezTo>
                    <a:pt x="37031" y="29966"/>
                    <a:pt x="37209" y="29593"/>
                    <a:pt x="37290" y="29193"/>
                  </a:cubicBezTo>
                  <a:cubicBezTo>
                    <a:pt x="37331" y="28979"/>
                    <a:pt x="37352" y="28758"/>
                    <a:pt x="37334" y="28542"/>
                  </a:cubicBezTo>
                  <a:cubicBezTo>
                    <a:pt x="37316" y="28331"/>
                    <a:pt x="37273" y="28124"/>
                    <a:pt x="37259" y="27912"/>
                  </a:cubicBezTo>
                  <a:cubicBezTo>
                    <a:pt x="37243" y="27697"/>
                    <a:pt x="37179" y="27495"/>
                    <a:pt x="37128" y="27288"/>
                  </a:cubicBezTo>
                  <a:cubicBezTo>
                    <a:pt x="37103" y="27186"/>
                    <a:pt x="37091" y="27084"/>
                    <a:pt x="37070" y="26983"/>
                  </a:cubicBezTo>
                  <a:cubicBezTo>
                    <a:pt x="37049" y="26878"/>
                    <a:pt x="37009" y="26778"/>
                    <a:pt x="36973" y="26678"/>
                  </a:cubicBezTo>
                  <a:cubicBezTo>
                    <a:pt x="36896" y="26465"/>
                    <a:pt x="36872" y="26239"/>
                    <a:pt x="36796" y="26027"/>
                  </a:cubicBezTo>
                  <a:cubicBezTo>
                    <a:pt x="36724" y="25827"/>
                    <a:pt x="36617" y="25645"/>
                    <a:pt x="36502" y="25470"/>
                  </a:cubicBezTo>
                  <a:cubicBezTo>
                    <a:pt x="36259" y="25103"/>
                    <a:pt x="36022" y="24731"/>
                    <a:pt x="35778" y="24365"/>
                  </a:cubicBezTo>
                  <a:cubicBezTo>
                    <a:pt x="35530" y="23993"/>
                    <a:pt x="35303" y="23609"/>
                    <a:pt x="35047" y="23242"/>
                  </a:cubicBezTo>
                  <a:cubicBezTo>
                    <a:pt x="34923" y="23065"/>
                    <a:pt x="34800" y="22886"/>
                    <a:pt x="34642" y="22737"/>
                  </a:cubicBezTo>
                  <a:cubicBezTo>
                    <a:pt x="34617" y="22714"/>
                    <a:pt x="34593" y="22691"/>
                    <a:pt x="34568" y="22668"/>
                  </a:cubicBezTo>
                  <a:cubicBezTo>
                    <a:pt x="34501" y="22478"/>
                    <a:pt x="34419" y="22295"/>
                    <a:pt x="34346" y="22108"/>
                  </a:cubicBezTo>
                  <a:cubicBezTo>
                    <a:pt x="34289" y="21962"/>
                    <a:pt x="34242" y="21819"/>
                    <a:pt x="34153" y="21689"/>
                  </a:cubicBezTo>
                  <a:cubicBezTo>
                    <a:pt x="33997" y="21464"/>
                    <a:pt x="33781" y="21215"/>
                    <a:pt x="33519" y="21111"/>
                  </a:cubicBezTo>
                  <a:cubicBezTo>
                    <a:pt x="33458" y="21053"/>
                    <a:pt x="33392" y="21001"/>
                    <a:pt x="33329" y="20944"/>
                  </a:cubicBezTo>
                  <a:cubicBezTo>
                    <a:pt x="33290" y="20909"/>
                    <a:pt x="33247" y="20894"/>
                    <a:pt x="33205" y="20894"/>
                  </a:cubicBezTo>
                  <a:cubicBezTo>
                    <a:pt x="33113" y="20894"/>
                    <a:pt x="33028" y="20965"/>
                    <a:pt x="33008" y="21049"/>
                  </a:cubicBezTo>
                  <a:cubicBezTo>
                    <a:pt x="32864" y="21056"/>
                    <a:pt x="32718" y="21074"/>
                    <a:pt x="32581" y="21079"/>
                  </a:cubicBezTo>
                  <a:cubicBezTo>
                    <a:pt x="32404" y="21088"/>
                    <a:pt x="32250" y="21115"/>
                    <a:pt x="32088" y="21186"/>
                  </a:cubicBezTo>
                  <a:cubicBezTo>
                    <a:pt x="31919" y="21261"/>
                    <a:pt x="31754" y="21327"/>
                    <a:pt x="31579" y="21386"/>
                  </a:cubicBezTo>
                  <a:cubicBezTo>
                    <a:pt x="31217" y="21510"/>
                    <a:pt x="30875" y="21731"/>
                    <a:pt x="30557" y="21944"/>
                  </a:cubicBezTo>
                  <a:cubicBezTo>
                    <a:pt x="30219" y="22168"/>
                    <a:pt x="29910" y="22435"/>
                    <a:pt x="29607" y="22705"/>
                  </a:cubicBezTo>
                  <a:cubicBezTo>
                    <a:pt x="29455" y="22842"/>
                    <a:pt x="29296" y="22974"/>
                    <a:pt x="29149" y="23116"/>
                  </a:cubicBezTo>
                  <a:cubicBezTo>
                    <a:pt x="29012" y="23250"/>
                    <a:pt x="28938" y="23424"/>
                    <a:pt x="28825" y="23575"/>
                  </a:cubicBezTo>
                  <a:cubicBezTo>
                    <a:pt x="28732" y="23698"/>
                    <a:pt x="28587" y="23767"/>
                    <a:pt x="28479" y="23875"/>
                  </a:cubicBezTo>
                  <a:cubicBezTo>
                    <a:pt x="28345" y="24009"/>
                    <a:pt x="28296" y="24180"/>
                    <a:pt x="28249" y="24357"/>
                  </a:cubicBezTo>
                  <a:cubicBezTo>
                    <a:pt x="28200" y="24539"/>
                    <a:pt x="28097" y="24697"/>
                    <a:pt x="28003" y="24858"/>
                  </a:cubicBezTo>
                  <a:cubicBezTo>
                    <a:pt x="27905" y="25025"/>
                    <a:pt x="27806" y="25193"/>
                    <a:pt x="27729" y="25370"/>
                  </a:cubicBezTo>
                  <a:cubicBezTo>
                    <a:pt x="27413" y="26089"/>
                    <a:pt x="27261" y="26873"/>
                    <a:pt x="27093" y="27636"/>
                  </a:cubicBezTo>
                  <a:cubicBezTo>
                    <a:pt x="27000" y="28052"/>
                    <a:pt x="26909" y="28467"/>
                    <a:pt x="26839" y="28887"/>
                  </a:cubicBezTo>
                  <a:cubicBezTo>
                    <a:pt x="26768" y="29314"/>
                    <a:pt x="26708" y="29742"/>
                    <a:pt x="26637" y="30168"/>
                  </a:cubicBezTo>
                  <a:cubicBezTo>
                    <a:pt x="26568" y="30584"/>
                    <a:pt x="26490" y="30999"/>
                    <a:pt x="26408" y="31413"/>
                  </a:cubicBezTo>
                  <a:cubicBezTo>
                    <a:pt x="26368" y="31610"/>
                    <a:pt x="26329" y="31804"/>
                    <a:pt x="26321" y="32005"/>
                  </a:cubicBezTo>
                  <a:cubicBezTo>
                    <a:pt x="26317" y="32098"/>
                    <a:pt x="26319" y="32194"/>
                    <a:pt x="26306" y="32287"/>
                  </a:cubicBezTo>
                  <a:cubicBezTo>
                    <a:pt x="26291" y="32379"/>
                    <a:pt x="26264" y="32471"/>
                    <a:pt x="26245" y="32565"/>
                  </a:cubicBezTo>
                  <a:cubicBezTo>
                    <a:pt x="26205" y="32759"/>
                    <a:pt x="26209" y="32958"/>
                    <a:pt x="26181" y="33155"/>
                  </a:cubicBezTo>
                  <a:cubicBezTo>
                    <a:pt x="26152" y="33363"/>
                    <a:pt x="26121" y="33566"/>
                    <a:pt x="26119" y="33777"/>
                  </a:cubicBezTo>
                  <a:cubicBezTo>
                    <a:pt x="26118" y="33981"/>
                    <a:pt x="26073" y="34180"/>
                    <a:pt x="26054" y="34384"/>
                  </a:cubicBezTo>
                  <a:cubicBezTo>
                    <a:pt x="26035" y="34589"/>
                    <a:pt x="26030" y="34796"/>
                    <a:pt x="26029" y="35002"/>
                  </a:cubicBezTo>
                  <a:cubicBezTo>
                    <a:pt x="26025" y="35858"/>
                    <a:pt x="26025" y="36715"/>
                    <a:pt x="26030" y="37572"/>
                  </a:cubicBezTo>
                  <a:cubicBezTo>
                    <a:pt x="26030" y="37665"/>
                    <a:pt x="26030" y="37758"/>
                    <a:pt x="26022" y="37851"/>
                  </a:cubicBezTo>
                  <a:cubicBezTo>
                    <a:pt x="26020" y="37876"/>
                    <a:pt x="26016" y="37900"/>
                    <a:pt x="26012" y="37925"/>
                  </a:cubicBezTo>
                  <a:cubicBezTo>
                    <a:pt x="26004" y="37772"/>
                    <a:pt x="25990" y="37621"/>
                    <a:pt x="25958" y="37466"/>
                  </a:cubicBezTo>
                  <a:cubicBezTo>
                    <a:pt x="25882" y="37110"/>
                    <a:pt x="25753" y="36768"/>
                    <a:pt x="25655" y="36418"/>
                  </a:cubicBezTo>
                  <a:cubicBezTo>
                    <a:pt x="25553" y="36053"/>
                    <a:pt x="25483" y="35679"/>
                    <a:pt x="25387" y="35313"/>
                  </a:cubicBezTo>
                  <a:cubicBezTo>
                    <a:pt x="25345" y="35149"/>
                    <a:pt x="25299" y="34985"/>
                    <a:pt x="25252" y="34822"/>
                  </a:cubicBezTo>
                  <a:cubicBezTo>
                    <a:pt x="25270" y="34322"/>
                    <a:pt x="25332" y="33797"/>
                    <a:pt x="25237" y="33305"/>
                  </a:cubicBezTo>
                  <a:cubicBezTo>
                    <a:pt x="25144" y="32819"/>
                    <a:pt x="25013" y="32331"/>
                    <a:pt x="25020" y="31832"/>
                  </a:cubicBezTo>
                  <a:cubicBezTo>
                    <a:pt x="25028" y="31306"/>
                    <a:pt x="24881" y="30763"/>
                    <a:pt x="24780" y="30249"/>
                  </a:cubicBezTo>
                  <a:cubicBezTo>
                    <a:pt x="24677" y="29719"/>
                    <a:pt x="24589" y="29190"/>
                    <a:pt x="24519" y="28654"/>
                  </a:cubicBezTo>
                  <a:cubicBezTo>
                    <a:pt x="24449" y="28119"/>
                    <a:pt x="24357" y="27587"/>
                    <a:pt x="24269" y="27054"/>
                  </a:cubicBezTo>
                  <a:cubicBezTo>
                    <a:pt x="24182" y="26534"/>
                    <a:pt x="24159" y="26011"/>
                    <a:pt x="24059" y="25494"/>
                  </a:cubicBezTo>
                  <a:cubicBezTo>
                    <a:pt x="24010" y="25243"/>
                    <a:pt x="23937" y="25007"/>
                    <a:pt x="23854" y="24767"/>
                  </a:cubicBezTo>
                  <a:cubicBezTo>
                    <a:pt x="23766" y="24513"/>
                    <a:pt x="23713" y="24266"/>
                    <a:pt x="23668" y="24001"/>
                  </a:cubicBezTo>
                  <a:cubicBezTo>
                    <a:pt x="23595" y="23569"/>
                    <a:pt x="23367" y="23164"/>
                    <a:pt x="23102" y="22819"/>
                  </a:cubicBezTo>
                  <a:cubicBezTo>
                    <a:pt x="22961" y="22635"/>
                    <a:pt x="22794" y="22474"/>
                    <a:pt x="22653" y="22291"/>
                  </a:cubicBezTo>
                  <a:cubicBezTo>
                    <a:pt x="22512" y="22106"/>
                    <a:pt x="22323" y="21968"/>
                    <a:pt x="22220" y="21758"/>
                  </a:cubicBezTo>
                  <a:cubicBezTo>
                    <a:pt x="22110" y="21535"/>
                    <a:pt x="21964" y="21319"/>
                    <a:pt x="21890" y="21080"/>
                  </a:cubicBezTo>
                  <a:cubicBezTo>
                    <a:pt x="21821" y="20857"/>
                    <a:pt x="21773" y="20640"/>
                    <a:pt x="21659" y="20434"/>
                  </a:cubicBezTo>
                  <a:cubicBezTo>
                    <a:pt x="21418" y="19994"/>
                    <a:pt x="21051" y="19636"/>
                    <a:pt x="20856" y="19169"/>
                  </a:cubicBezTo>
                  <a:cubicBezTo>
                    <a:pt x="20765" y="18948"/>
                    <a:pt x="20686" y="18726"/>
                    <a:pt x="20553" y="18525"/>
                  </a:cubicBezTo>
                  <a:cubicBezTo>
                    <a:pt x="20420" y="18326"/>
                    <a:pt x="20299" y="18119"/>
                    <a:pt x="20191" y="17906"/>
                  </a:cubicBezTo>
                  <a:cubicBezTo>
                    <a:pt x="19759" y="17050"/>
                    <a:pt x="19259" y="16239"/>
                    <a:pt x="18605" y="15533"/>
                  </a:cubicBezTo>
                  <a:cubicBezTo>
                    <a:pt x="18284" y="15186"/>
                    <a:pt x="17947" y="14855"/>
                    <a:pt x="17629" y="14505"/>
                  </a:cubicBezTo>
                  <a:cubicBezTo>
                    <a:pt x="17314" y="14159"/>
                    <a:pt x="17031" y="13789"/>
                    <a:pt x="16696" y="13460"/>
                  </a:cubicBezTo>
                  <a:cubicBezTo>
                    <a:pt x="16336" y="13108"/>
                    <a:pt x="15953" y="12780"/>
                    <a:pt x="15593" y="12428"/>
                  </a:cubicBezTo>
                  <a:cubicBezTo>
                    <a:pt x="15427" y="12266"/>
                    <a:pt x="15279" y="12075"/>
                    <a:pt x="15099" y="11928"/>
                  </a:cubicBezTo>
                  <a:cubicBezTo>
                    <a:pt x="14927" y="11786"/>
                    <a:pt x="14726" y="11683"/>
                    <a:pt x="14549" y="11549"/>
                  </a:cubicBezTo>
                  <a:cubicBezTo>
                    <a:pt x="14162" y="11259"/>
                    <a:pt x="13794" y="10940"/>
                    <a:pt x="13419" y="10633"/>
                  </a:cubicBezTo>
                  <a:cubicBezTo>
                    <a:pt x="13420" y="10619"/>
                    <a:pt x="13420" y="10603"/>
                    <a:pt x="13417" y="10587"/>
                  </a:cubicBezTo>
                  <a:cubicBezTo>
                    <a:pt x="13384" y="10400"/>
                    <a:pt x="13249" y="10357"/>
                    <a:pt x="13072" y="10351"/>
                  </a:cubicBezTo>
                  <a:cubicBezTo>
                    <a:pt x="13118" y="10157"/>
                    <a:pt x="13135" y="9954"/>
                    <a:pt x="13141" y="9756"/>
                  </a:cubicBezTo>
                  <a:cubicBezTo>
                    <a:pt x="13151" y="9389"/>
                    <a:pt x="13151" y="9012"/>
                    <a:pt x="13124" y="8647"/>
                  </a:cubicBezTo>
                  <a:cubicBezTo>
                    <a:pt x="13082" y="8095"/>
                    <a:pt x="12956" y="7557"/>
                    <a:pt x="12855" y="7015"/>
                  </a:cubicBezTo>
                  <a:cubicBezTo>
                    <a:pt x="12762" y="6504"/>
                    <a:pt x="12686" y="5986"/>
                    <a:pt x="12520" y="5493"/>
                  </a:cubicBezTo>
                  <a:cubicBezTo>
                    <a:pt x="12357" y="5006"/>
                    <a:pt x="12192" y="4515"/>
                    <a:pt x="11985" y="4045"/>
                  </a:cubicBezTo>
                  <a:cubicBezTo>
                    <a:pt x="11797" y="3624"/>
                    <a:pt x="11598" y="3180"/>
                    <a:pt x="11350" y="2791"/>
                  </a:cubicBezTo>
                  <a:cubicBezTo>
                    <a:pt x="11225" y="2597"/>
                    <a:pt x="11067" y="2443"/>
                    <a:pt x="10915" y="2273"/>
                  </a:cubicBezTo>
                  <a:cubicBezTo>
                    <a:pt x="10740" y="2077"/>
                    <a:pt x="10595" y="1855"/>
                    <a:pt x="10435" y="1648"/>
                  </a:cubicBezTo>
                  <a:cubicBezTo>
                    <a:pt x="10314" y="1493"/>
                    <a:pt x="10208" y="1332"/>
                    <a:pt x="10091" y="1174"/>
                  </a:cubicBezTo>
                  <a:cubicBezTo>
                    <a:pt x="9948" y="978"/>
                    <a:pt x="9759" y="909"/>
                    <a:pt x="9557" y="792"/>
                  </a:cubicBezTo>
                  <a:cubicBezTo>
                    <a:pt x="9378" y="688"/>
                    <a:pt x="9251" y="506"/>
                    <a:pt x="9094" y="373"/>
                  </a:cubicBezTo>
                  <a:cubicBezTo>
                    <a:pt x="8946" y="248"/>
                    <a:pt x="8787" y="145"/>
                    <a:pt x="8602" y="85"/>
                  </a:cubicBezTo>
                  <a:cubicBezTo>
                    <a:pt x="8400" y="18"/>
                    <a:pt x="8169" y="0"/>
                    <a:pt x="7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2758623" y="575275"/>
              <a:ext cx="391849" cy="1509984"/>
            </a:xfrm>
            <a:custGeom>
              <a:avLst/>
              <a:gdLst/>
              <a:ahLst/>
              <a:cxnLst/>
              <a:rect l="l" t="t" r="r" b="b"/>
              <a:pathLst>
                <a:path w="9965" h="38400" extrusionOk="0">
                  <a:moveTo>
                    <a:pt x="8401" y="4419"/>
                  </a:moveTo>
                  <a:lnTo>
                    <a:pt x="8401" y="4419"/>
                  </a:lnTo>
                  <a:cubicBezTo>
                    <a:pt x="8454" y="4500"/>
                    <a:pt x="8506" y="4579"/>
                    <a:pt x="8558" y="4661"/>
                  </a:cubicBezTo>
                  <a:cubicBezTo>
                    <a:pt x="8666" y="4832"/>
                    <a:pt x="8777" y="5010"/>
                    <a:pt x="8828" y="5207"/>
                  </a:cubicBezTo>
                  <a:cubicBezTo>
                    <a:pt x="8877" y="5392"/>
                    <a:pt x="8888" y="5577"/>
                    <a:pt x="8973" y="5753"/>
                  </a:cubicBezTo>
                  <a:cubicBezTo>
                    <a:pt x="9155" y="6131"/>
                    <a:pt x="9349" y="6489"/>
                    <a:pt x="9446" y="6903"/>
                  </a:cubicBezTo>
                  <a:cubicBezTo>
                    <a:pt x="9488" y="7082"/>
                    <a:pt x="9444" y="7255"/>
                    <a:pt x="9489" y="7436"/>
                  </a:cubicBezTo>
                  <a:cubicBezTo>
                    <a:pt x="9517" y="7548"/>
                    <a:pt x="9568" y="7652"/>
                    <a:pt x="9565" y="7770"/>
                  </a:cubicBezTo>
                  <a:cubicBezTo>
                    <a:pt x="9562" y="7849"/>
                    <a:pt x="9543" y="7921"/>
                    <a:pt x="9574" y="7997"/>
                  </a:cubicBezTo>
                  <a:cubicBezTo>
                    <a:pt x="9617" y="8100"/>
                    <a:pt x="9664" y="8135"/>
                    <a:pt x="9678" y="8261"/>
                  </a:cubicBezTo>
                  <a:cubicBezTo>
                    <a:pt x="9687" y="8349"/>
                    <a:pt x="9690" y="8437"/>
                    <a:pt x="9691" y="8526"/>
                  </a:cubicBezTo>
                  <a:cubicBezTo>
                    <a:pt x="9695" y="8750"/>
                    <a:pt x="9678" y="8974"/>
                    <a:pt x="9674" y="9197"/>
                  </a:cubicBezTo>
                  <a:cubicBezTo>
                    <a:pt x="9666" y="9628"/>
                    <a:pt x="9611" y="10056"/>
                    <a:pt x="9507" y="10474"/>
                  </a:cubicBezTo>
                  <a:cubicBezTo>
                    <a:pt x="9400" y="10917"/>
                    <a:pt x="9324" y="11367"/>
                    <a:pt x="9192" y="11803"/>
                  </a:cubicBezTo>
                  <a:cubicBezTo>
                    <a:pt x="9060" y="12239"/>
                    <a:pt x="8847" y="12643"/>
                    <a:pt x="8636" y="13047"/>
                  </a:cubicBezTo>
                  <a:cubicBezTo>
                    <a:pt x="8435" y="13430"/>
                    <a:pt x="8253" y="13818"/>
                    <a:pt x="8015" y="14182"/>
                  </a:cubicBezTo>
                  <a:cubicBezTo>
                    <a:pt x="7773" y="14551"/>
                    <a:pt x="7511" y="14907"/>
                    <a:pt x="7282" y="15285"/>
                  </a:cubicBezTo>
                  <a:cubicBezTo>
                    <a:pt x="7050" y="15670"/>
                    <a:pt x="6779" y="16035"/>
                    <a:pt x="6568" y="16431"/>
                  </a:cubicBezTo>
                  <a:cubicBezTo>
                    <a:pt x="6356" y="16828"/>
                    <a:pt x="6185" y="17224"/>
                    <a:pt x="5897" y="17571"/>
                  </a:cubicBezTo>
                  <a:cubicBezTo>
                    <a:pt x="5753" y="17746"/>
                    <a:pt x="5599" y="17913"/>
                    <a:pt x="5453" y="18087"/>
                  </a:cubicBezTo>
                  <a:cubicBezTo>
                    <a:pt x="5303" y="18265"/>
                    <a:pt x="5129" y="18421"/>
                    <a:pt x="4988" y="18606"/>
                  </a:cubicBezTo>
                  <a:cubicBezTo>
                    <a:pt x="4842" y="18799"/>
                    <a:pt x="4734" y="19005"/>
                    <a:pt x="4566" y="19181"/>
                  </a:cubicBezTo>
                  <a:cubicBezTo>
                    <a:pt x="4421" y="19334"/>
                    <a:pt x="4297" y="19506"/>
                    <a:pt x="4198" y="19692"/>
                  </a:cubicBezTo>
                  <a:cubicBezTo>
                    <a:pt x="4104" y="19862"/>
                    <a:pt x="3902" y="19923"/>
                    <a:pt x="3785" y="20079"/>
                  </a:cubicBezTo>
                  <a:cubicBezTo>
                    <a:pt x="3652" y="20256"/>
                    <a:pt x="3522" y="20443"/>
                    <a:pt x="3401" y="20629"/>
                  </a:cubicBezTo>
                  <a:cubicBezTo>
                    <a:pt x="3285" y="20809"/>
                    <a:pt x="3175" y="20995"/>
                    <a:pt x="3059" y="21175"/>
                  </a:cubicBezTo>
                  <a:cubicBezTo>
                    <a:pt x="3119" y="20935"/>
                    <a:pt x="3181" y="20695"/>
                    <a:pt x="3254" y="20458"/>
                  </a:cubicBezTo>
                  <a:cubicBezTo>
                    <a:pt x="3426" y="19899"/>
                    <a:pt x="3600" y="19332"/>
                    <a:pt x="3814" y="18787"/>
                  </a:cubicBezTo>
                  <a:cubicBezTo>
                    <a:pt x="3908" y="18547"/>
                    <a:pt x="4013" y="18311"/>
                    <a:pt x="4103" y="18069"/>
                  </a:cubicBezTo>
                  <a:cubicBezTo>
                    <a:pt x="4196" y="17816"/>
                    <a:pt x="4335" y="17589"/>
                    <a:pt x="4461" y="17351"/>
                  </a:cubicBezTo>
                  <a:cubicBezTo>
                    <a:pt x="4720" y="16861"/>
                    <a:pt x="4899" y="16330"/>
                    <a:pt x="5154" y="15836"/>
                  </a:cubicBezTo>
                  <a:cubicBezTo>
                    <a:pt x="5264" y="15622"/>
                    <a:pt x="5384" y="15417"/>
                    <a:pt x="5473" y="15194"/>
                  </a:cubicBezTo>
                  <a:cubicBezTo>
                    <a:pt x="5572" y="14946"/>
                    <a:pt x="5658" y="14692"/>
                    <a:pt x="5756" y="14443"/>
                  </a:cubicBezTo>
                  <a:cubicBezTo>
                    <a:pt x="5847" y="14208"/>
                    <a:pt x="5910" y="13964"/>
                    <a:pt x="5997" y="13727"/>
                  </a:cubicBezTo>
                  <a:cubicBezTo>
                    <a:pt x="6100" y="13447"/>
                    <a:pt x="6237" y="13175"/>
                    <a:pt x="6361" y="12904"/>
                  </a:cubicBezTo>
                  <a:cubicBezTo>
                    <a:pt x="6455" y="12700"/>
                    <a:pt x="6639" y="12512"/>
                    <a:pt x="6670" y="12285"/>
                  </a:cubicBezTo>
                  <a:cubicBezTo>
                    <a:pt x="6685" y="12177"/>
                    <a:pt x="6660" y="12102"/>
                    <a:pt x="6706" y="11997"/>
                  </a:cubicBezTo>
                  <a:cubicBezTo>
                    <a:pt x="6758" y="11878"/>
                    <a:pt x="6832" y="11777"/>
                    <a:pt x="6867" y="11649"/>
                  </a:cubicBezTo>
                  <a:cubicBezTo>
                    <a:pt x="6930" y="11428"/>
                    <a:pt x="6930" y="11195"/>
                    <a:pt x="6994" y="10974"/>
                  </a:cubicBezTo>
                  <a:cubicBezTo>
                    <a:pt x="7070" y="10714"/>
                    <a:pt x="7180" y="10466"/>
                    <a:pt x="7277" y="10215"/>
                  </a:cubicBezTo>
                  <a:cubicBezTo>
                    <a:pt x="7484" y="9680"/>
                    <a:pt x="7640" y="9126"/>
                    <a:pt x="7777" y="8569"/>
                  </a:cubicBezTo>
                  <a:cubicBezTo>
                    <a:pt x="7839" y="8319"/>
                    <a:pt x="7921" y="8075"/>
                    <a:pt x="7984" y="7824"/>
                  </a:cubicBezTo>
                  <a:cubicBezTo>
                    <a:pt x="8052" y="7555"/>
                    <a:pt x="8062" y="7277"/>
                    <a:pt x="8122" y="7007"/>
                  </a:cubicBezTo>
                  <a:cubicBezTo>
                    <a:pt x="8243" y="6460"/>
                    <a:pt x="8307" y="5932"/>
                    <a:pt x="8356" y="5375"/>
                  </a:cubicBezTo>
                  <a:cubicBezTo>
                    <a:pt x="8376" y="5160"/>
                    <a:pt x="8423" y="4946"/>
                    <a:pt x="8429" y="4730"/>
                  </a:cubicBezTo>
                  <a:cubicBezTo>
                    <a:pt x="8431" y="4625"/>
                    <a:pt x="8422" y="4522"/>
                    <a:pt x="8401" y="4419"/>
                  </a:cubicBezTo>
                  <a:close/>
                  <a:moveTo>
                    <a:pt x="4397" y="361"/>
                  </a:moveTo>
                  <a:cubicBezTo>
                    <a:pt x="4604" y="361"/>
                    <a:pt x="4779" y="482"/>
                    <a:pt x="4966" y="559"/>
                  </a:cubicBezTo>
                  <a:cubicBezTo>
                    <a:pt x="5161" y="638"/>
                    <a:pt x="5349" y="680"/>
                    <a:pt x="5518" y="813"/>
                  </a:cubicBezTo>
                  <a:cubicBezTo>
                    <a:pt x="5695" y="952"/>
                    <a:pt x="5887" y="1072"/>
                    <a:pt x="6068" y="1202"/>
                  </a:cubicBezTo>
                  <a:cubicBezTo>
                    <a:pt x="6215" y="1352"/>
                    <a:pt x="6359" y="1504"/>
                    <a:pt x="6500" y="1659"/>
                  </a:cubicBezTo>
                  <a:cubicBezTo>
                    <a:pt x="6669" y="1846"/>
                    <a:pt x="6860" y="2019"/>
                    <a:pt x="7023" y="2211"/>
                  </a:cubicBezTo>
                  <a:cubicBezTo>
                    <a:pt x="7173" y="2388"/>
                    <a:pt x="7239" y="2627"/>
                    <a:pt x="7360" y="2824"/>
                  </a:cubicBezTo>
                  <a:cubicBezTo>
                    <a:pt x="7505" y="3059"/>
                    <a:pt x="7637" y="3302"/>
                    <a:pt x="7756" y="3550"/>
                  </a:cubicBezTo>
                  <a:cubicBezTo>
                    <a:pt x="7869" y="3787"/>
                    <a:pt x="7973" y="4031"/>
                    <a:pt x="8053" y="4282"/>
                  </a:cubicBezTo>
                  <a:cubicBezTo>
                    <a:pt x="8131" y="4532"/>
                    <a:pt x="8126" y="4767"/>
                    <a:pt x="8091" y="5026"/>
                  </a:cubicBezTo>
                  <a:cubicBezTo>
                    <a:pt x="8022" y="5542"/>
                    <a:pt x="8013" y="6065"/>
                    <a:pt x="7906" y="6578"/>
                  </a:cubicBezTo>
                  <a:cubicBezTo>
                    <a:pt x="7801" y="7077"/>
                    <a:pt x="7733" y="7586"/>
                    <a:pt x="7588" y="8076"/>
                  </a:cubicBezTo>
                  <a:cubicBezTo>
                    <a:pt x="7431" y="8607"/>
                    <a:pt x="7318" y="9149"/>
                    <a:pt x="7146" y="9676"/>
                  </a:cubicBezTo>
                  <a:cubicBezTo>
                    <a:pt x="6987" y="10164"/>
                    <a:pt x="6740" y="10638"/>
                    <a:pt x="6660" y="11148"/>
                  </a:cubicBezTo>
                  <a:cubicBezTo>
                    <a:pt x="6623" y="11385"/>
                    <a:pt x="6604" y="11590"/>
                    <a:pt x="6488" y="11804"/>
                  </a:cubicBezTo>
                  <a:cubicBezTo>
                    <a:pt x="6447" y="11880"/>
                    <a:pt x="6404" y="11955"/>
                    <a:pt x="6390" y="12041"/>
                  </a:cubicBezTo>
                  <a:cubicBezTo>
                    <a:pt x="6370" y="12166"/>
                    <a:pt x="6399" y="12258"/>
                    <a:pt x="6337" y="12379"/>
                  </a:cubicBezTo>
                  <a:cubicBezTo>
                    <a:pt x="6282" y="12487"/>
                    <a:pt x="6203" y="12583"/>
                    <a:pt x="6148" y="12693"/>
                  </a:cubicBezTo>
                  <a:cubicBezTo>
                    <a:pt x="6093" y="12803"/>
                    <a:pt x="6047" y="12919"/>
                    <a:pt x="5997" y="13032"/>
                  </a:cubicBezTo>
                  <a:cubicBezTo>
                    <a:pt x="5887" y="13281"/>
                    <a:pt x="5767" y="13522"/>
                    <a:pt x="5681" y="13780"/>
                  </a:cubicBezTo>
                  <a:cubicBezTo>
                    <a:pt x="5516" y="14275"/>
                    <a:pt x="5363" y="14794"/>
                    <a:pt x="5139" y="15266"/>
                  </a:cubicBezTo>
                  <a:cubicBezTo>
                    <a:pt x="4916" y="15731"/>
                    <a:pt x="4665" y="16177"/>
                    <a:pt x="4465" y="16655"/>
                  </a:cubicBezTo>
                  <a:cubicBezTo>
                    <a:pt x="4368" y="16882"/>
                    <a:pt x="4277" y="17106"/>
                    <a:pt x="4158" y="17322"/>
                  </a:cubicBezTo>
                  <a:cubicBezTo>
                    <a:pt x="4037" y="17541"/>
                    <a:pt x="3920" y="17758"/>
                    <a:pt x="3834" y="17994"/>
                  </a:cubicBezTo>
                  <a:cubicBezTo>
                    <a:pt x="3646" y="18512"/>
                    <a:pt x="3434" y="19015"/>
                    <a:pt x="3264" y="19541"/>
                  </a:cubicBezTo>
                  <a:cubicBezTo>
                    <a:pt x="3089" y="20082"/>
                    <a:pt x="2916" y="20621"/>
                    <a:pt x="2779" y="21172"/>
                  </a:cubicBezTo>
                  <a:cubicBezTo>
                    <a:pt x="2757" y="21261"/>
                    <a:pt x="2734" y="21350"/>
                    <a:pt x="2711" y="21438"/>
                  </a:cubicBezTo>
                  <a:cubicBezTo>
                    <a:pt x="2696" y="21369"/>
                    <a:pt x="2678" y="21301"/>
                    <a:pt x="2656" y="21234"/>
                  </a:cubicBezTo>
                  <a:cubicBezTo>
                    <a:pt x="2566" y="20983"/>
                    <a:pt x="2447" y="20743"/>
                    <a:pt x="2353" y="20494"/>
                  </a:cubicBezTo>
                  <a:cubicBezTo>
                    <a:pt x="2268" y="20265"/>
                    <a:pt x="2162" y="20048"/>
                    <a:pt x="2061" y="19825"/>
                  </a:cubicBezTo>
                  <a:cubicBezTo>
                    <a:pt x="1939" y="19557"/>
                    <a:pt x="1870" y="19298"/>
                    <a:pt x="1802" y="19013"/>
                  </a:cubicBezTo>
                  <a:cubicBezTo>
                    <a:pt x="1677" y="18485"/>
                    <a:pt x="1507" y="17958"/>
                    <a:pt x="1321" y="17449"/>
                  </a:cubicBezTo>
                  <a:cubicBezTo>
                    <a:pt x="1135" y="16939"/>
                    <a:pt x="1010" y="16418"/>
                    <a:pt x="879" y="15891"/>
                  </a:cubicBezTo>
                  <a:cubicBezTo>
                    <a:pt x="747" y="15359"/>
                    <a:pt x="582" y="14847"/>
                    <a:pt x="500" y="14305"/>
                  </a:cubicBezTo>
                  <a:cubicBezTo>
                    <a:pt x="481" y="14184"/>
                    <a:pt x="450" y="14062"/>
                    <a:pt x="444" y="13939"/>
                  </a:cubicBezTo>
                  <a:cubicBezTo>
                    <a:pt x="438" y="13809"/>
                    <a:pt x="453" y="13681"/>
                    <a:pt x="435" y="13551"/>
                  </a:cubicBezTo>
                  <a:cubicBezTo>
                    <a:pt x="422" y="13458"/>
                    <a:pt x="395" y="13370"/>
                    <a:pt x="371" y="13280"/>
                  </a:cubicBezTo>
                  <a:cubicBezTo>
                    <a:pt x="328" y="13120"/>
                    <a:pt x="325" y="12961"/>
                    <a:pt x="329" y="12796"/>
                  </a:cubicBezTo>
                  <a:cubicBezTo>
                    <a:pt x="341" y="12291"/>
                    <a:pt x="289" y="11772"/>
                    <a:pt x="369" y="11272"/>
                  </a:cubicBezTo>
                  <a:cubicBezTo>
                    <a:pt x="410" y="11012"/>
                    <a:pt x="437" y="10749"/>
                    <a:pt x="485" y="10490"/>
                  </a:cubicBezTo>
                  <a:cubicBezTo>
                    <a:pt x="535" y="10216"/>
                    <a:pt x="611" y="9947"/>
                    <a:pt x="650" y="9671"/>
                  </a:cubicBezTo>
                  <a:cubicBezTo>
                    <a:pt x="684" y="9424"/>
                    <a:pt x="685" y="9171"/>
                    <a:pt x="733" y="8928"/>
                  </a:cubicBezTo>
                  <a:cubicBezTo>
                    <a:pt x="787" y="8657"/>
                    <a:pt x="890" y="8399"/>
                    <a:pt x="948" y="8129"/>
                  </a:cubicBezTo>
                  <a:cubicBezTo>
                    <a:pt x="1063" y="7596"/>
                    <a:pt x="1192" y="7078"/>
                    <a:pt x="1365" y="6562"/>
                  </a:cubicBezTo>
                  <a:cubicBezTo>
                    <a:pt x="1539" y="6038"/>
                    <a:pt x="1705" y="5517"/>
                    <a:pt x="1842" y="4983"/>
                  </a:cubicBezTo>
                  <a:cubicBezTo>
                    <a:pt x="1978" y="4457"/>
                    <a:pt x="2084" y="3910"/>
                    <a:pt x="2334" y="3423"/>
                  </a:cubicBezTo>
                  <a:cubicBezTo>
                    <a:pt x="2569" y="2968"/>
                    <a:pt x="2858" y="2543"/>
                    <a:pt x="3089" y="2085"/>
                  </a:cubicBezTo>
                  <a:cubicBezTo>
                    <a:pt x="3199" y="1864"/>
                    <a:pt x="3319" y="1649"/>
                    <a:pt x="3453" y="1441"/>
                  </a:cubicBezTo>
                  <a:cubicBezTo>
                    <a:pt x="3582" y="1241"/>
                    <a:pt x="3686" y="1017"/>
                    <a:pt x="3848" y="838"/>
                  </a:cubicBezTo>
                  <a:cubicBezTo>
                    <a:pt x="3981" y="691"/>
                    <a:pt x="4144" y="542"/>
                    <a:pt x="4296" y="414"/>
                  </a:cubicBezTo>
                  <a:cubicBezTo>
                    <a:pt x="4320" y="394"/>
                    <a:pt x="4346" y="376"/>
                    <a:pt x="4375" y="362"/>
                  </a:cubicBezTo>
                  <a:lnTo>
                    <a:pt x="4379" y="362"/>
                  </a:lnTo>
                  <a:cubicBezTo>
                    <a:pt x="4385" y="361"/>
                    <a:pt x="4391" y="361"/>
                    <a:pt x="4397" y="361"/>
                  </a:cubicBezTo>
                  <a:close/>
                  <a:moveTo>
                    <a:pt x="4593" y="0"/>
                  </a:moveTo>
                  <a:cubicBezTo>
                    <a:pt x="4554" y="0"/>
                    <a:pt x="4514" y="2"/>
                    <a:pt x="4474" y="5"/>
                  </a:cubicBezTo>
                  <a:lnTo>
                    <a:pt x="4458" y="9"/>
                  </a:lnTo>
                  <a:cubicBezTo>
                    <a:pt x="4439" y="7"/>
                    <a:pt x="4420" y="6"/>
                    <a:pt x="4401" y="6"/>
                  </a:cubicBezTo>
                  <a:cubicBezTo>
                    <a:pt x="4393" y="6"/>
                    <a:pt x="4386" y="6"/>
                    <a:pt x="4379" y="6"/>
                  </a:cubicBezTo>
                  <a:cubicBezTo>
                    <a:pt x="4323" y="6"/>
                    <a:pt x="4272" y="35"/>
                    <a:pt x="4241" y="81"/>
                  </a:cubicBezTo>
                  <a:cubicBezTo>
                    <a:pt x="4168" y="125"/>
                    <a:pt x="4100" y="176"/>
                    <a:pt x="4039" y="236"/>
                  </a:cubicBezTo>
                  <a:cubicBezTo>
                    <a:pt x="3875" y="388"/>
                    <a:pt x="3694" y="539"/>
                    <a:pt x="3555" y="715"/>
                  </a:cubicBezTo>
                  <a:cubicBezTo>
                    <a:pt x="3238" y="1119"/>
                    <a:pt x="2996" y="1603"/>
                    <a:pt x="2762" y="2058"/>
                  </a:cubicBezTo>
                  <a:cubicBezTo>
                    <a:pt x="2530" y="2512"/>
                    <a:pt x="2233" y="2928"/>
                    <a:pt x="2014" y="3388"/>
                  </a:cubicBezTo>
                  <a:cubicBezTo>
                    <a:pt x="1776" y="3886"/>
                    <a:pt x="1670" y="4441"/>
                    <a:pt x="1532" y="4972"/>
                  </a:cubicBezTo>
                  <a:cubicBezTo>
                    <a:pt x="1390" y="5519"/>
                    <a:pt x="1214" y="6050"/>
                    <a:pt x="1037" y="6586"/>
                  </a:cubicBezTo>
                  <a:cubicBezTo>
                    <a:pt x="859" y="7124"/>
                    <a:pt x="752" y="7668"/>
                    <a:pt x="614" y="8215"/>
                  </a:cubicBezTo>
                  <a:cubicBezTo>
                    <a:pt x="549" y="8472"/>
                    <a:pt x="450" y="8717"/>
                    <a:pt x="414" y="8980"/>
                  </a:cubicBezTo>
                  <a:cubicBezTo>
                    <a:pt x="376" y="9250"/>
                    <a:pt x="368" y="9521"/>
                    <a:pt x="319" y="9790"/>
                  </a:cubicBezTo>
                  <a:cubicBezTo>
                    <a:pt x="274" y="10045"/>
                    <a:pt x="202" y="10292"/>
                    <a:pt x="161" y="10548"/>
                  </a:cubicBezTo>
                  <a:cubicBezTo>
                    <a:pt x="117" y="10820"/>
                    <a:pt x="75" y="11095"/>
                    <a:pt x="39" y="11367"/>
                  </a:cubicBezTo>
                  <a:cubicBezTo>
                    <a:pt x="3" y="11636"/>
                    <a:pt x="18" y="11906"/>
                    <a:pt x="25" y="12176"/>
                  </a:cubicBezTo>
                  <a:cubicBezTo>
                    <a:pt x="31" y="12454"/>
                    <a:pt x="1" y="12730"/>
                    <a:pt x="12" y="13007"/>
                  </a:cubicBezTo>
                  <a:cubicBezTo>
                    <a:pt x="22" y="13239"/>
                    <a:pt x="117" y="13451"/>
                    <a:pt x="129" y="13680"/>
                  </a:cubicBezTo>
                  <a:cubicBezTo>
                    <a:pt x="134" y="13803"/>
                    <a:pt x="120" y="13924"/>
                    <a:pt x="135" y="14047"/>
                  </a:cubicBezTo>
                  <a:cubicBezTo>
                    <a:pt x="152" y="14184"/>
                    <a:pt x="180" y="14321"/>
                    <a:pt x="200" y="14457"/>
                  </a:cubicBezTo>
                  <a:cubicBezTo>
                    <a:pt x="284" y="15023"/>
                    <a:pt x="466" y="15563"/>
                    <a:pt x="600" y="16118"/>
                  </a:cubicBezTo>
                  <a:cubicBezTo>
                    <a:pt x="731" y="16658"/>
                    <a:pt x="877" y="17181"/>
                    <a:pt x="1064" y="17704"/>
                  </a:cubicBezTo>
                  <a:cubicBezTo>
                    <a:pt x="1258" y="18248"/>
                    <a:pt x="1404" y="18811"/>
                    <a:pt x="1539" y="19373"/>
                  </a:cubicBezTo>
                  <a:cubicBezTo>
                    <a:pt x="1597" y="19612"/>
                    <a:pt x="1697" y="19835"/>
                    <a:pt x="1799" y="20058"/>
                  </a:cubicBezTo>
                  <a:cubicBezTo>
                    <a:pt x="1916" y="20314"/>
                    <a:pt x="2015" y="20575"/>
                    <a:pt x="2121" y="20834"/>
                  </a:cubicBezTo>
                  <a:cubicBezTo>
                    <a:pt x="2207" y="21044"/>
                    <a:pt x="2311" y="21245"/>
                    <a:pt x="2371" y="21464"/>
                  </a:cubicBezTo>
                  <a:cubicBezTo>
                    <a:pt x="2419" y="21643"/>
                    <a:pt x="2461" y="21812"/>
                    <a:pt x="2568" y="21962"/>
                  </a:cubicBezTo>
                  <a:cubicBezTo>
                    <a:pt x="2500" y="22203"/>
                    <a:pt x="2427" y="22443"/>
                    <a:pt x="2347" y="22683"/>
                  </a:cubicBezTo>
                  <a:cubicBezTo>
                    <a:pt x="2179" y="23183"/>
                    <a:pt x="2081" y="23695"/>
                    <a:pt x="1994" y="24214"/>
                  </a:cubicBezTo>
                  <a:cubicBezTo>
                    <a:pt x="1905" y="24742"/>
                    <a:pt x="1923" y="25267"/>
                    <a:pt x="1923" y="25800"/>
                  </a:cubicBezTo>
                  <a:cubicBezTo>
                    <a:pt x="1923" y="26359"/>
                    <a:pt x="1923" y="26917"/>
                    <a:pt x="1924" y="27477"/>
                  </a:cubicBezTo>
                  <a:cubicBezTo>
                    <a:pt x="1925" y="27967"/>
                    <a:pt x="1866" y="28481"/>
                    <a:pt x="1958" y="28965"/>
                  </a:cubicBezTo>
                  <a:cubicBezTo>
                    <a:pt x="2060" y="29509"/>
                    <a:pt x="2019" y="30071"/>
                    <a:pt x="2022" y="30623"/>
                  </a:cubicBezTo>
                  <a:cubicBezTo>
                    <a:pt x="2024" y="31160"/>
                    <a:pt x="1994" y="31695"/>
                    <a:pt x="2083" y="32227"/>
                  </a:cubicBezTo>
                  <a:cubicBezTo>
                    <a:pt x="2169" y="32738"/>
                    <a:pt x="2205" y="33256"/>
                    <a:pt x="2296" y="33766"/>
                  </a:cubicBezTo>
                  <a:cubicBezTo>
                    <a:pt x="2343" y="34035"/>
                    <a:pt x="2408" y="34300"/>
                    <a:pt x="2425" y="34574"/>
                  </a:cubicBezTo>
                  <a:cubicBezTo>
                    <a:pt x="2443" y="34854"/>
                    <a:pt x="2457" y="35124"/>
                    <a:pt x="2506" y="35400"/>
                  </a:cubicBezTo>
                  <a:cubicBezTo>
                    <a:pt x="2558" y="35680"/>
                    <a:pt x="2592" y="35955"/>
                    <a:pt x="2601" y="36240"/>
                  </a:cubicBezTo>
                  <a:cubicBezTo>
                    <a:pt x="2608" y="36496"/>
                    <a:pt x="2670" y="36733"/>
                    <a:pt x="2694" y="36986"/>
                  </a:cubicBezTo>
                  <a:cubicBezTo>
                    <a:pt x="2719" y="37241"/>
                    <a:pt x="2736" y="37494"/>
                    <a:pt x="2763" y="37750"/>
                  </a:cubicBezTo>
                  <a:cubicBezTo>
                    <a:pt x="2774" y="37842"/>
                    <a:pt x="2783" y="37934"/>
                    <a:pt x="2812" y="38023"/>
                  </a:cubicBezTo>
                  <a:cubicBezTo>
                    <a:pt x="2846" y="38126"/>
                    <a:pt x="2892" y="38206"/>
                    <a:pt x="2896" y="38318"/>
                  </a:cubicBezTo>
                  <a:cubicBezTo>
                    <a:pt x="2899" y="38372"/>
                    <a:pt x="2942" y="38399"/>
                    <a:pt x="2984" y="38399"/>
                  </a:cubicBezTo>
                  <a:cubicBezTo>
                    <a:pt x="3026" y="38399"/>
                    <a:pt x="3067" y="38372"/>
                    <a:pt x="3066" y="38318"/>
                  </a:cubicBezTo>
                  <a:cubicBezTo>
                    <a:pt x="3065" y="38229"/>
                    <a:pt x="3047" y="38142"/>
                    <a:pt x="3015" y="38059"/>
                  </a:cubicBezTo>
                  <a:cubicBezTo>
                    <a:pt x="2966" y="37935"/>
                    <a:pt x="2951" y="37813"/>
                    <a:pt x="2940" y="37681"/>
                  </a:cubicBezTo>
                  <a:cubicBezTo>
                    <a:pt x="2932" y="37579"/>
                    <a:pt x="2920" y="37481"/>
                    <a:pt x="2907" y="37381"/>
                  </a:cubicBezTo>
                  <a:cubicBezTo>
                    <a:pt x="2885" y="37218"/>
                    <a:pt x="2907" y="37053"/>
                    <a:pt x="2885" y="36890"/>
                  </a:cubicBezTo>
                  <a:cubicBezTo>
                    <a:pt x="2813" y="36374"/>
                    <a:pt x="2806" y="35856"/>
                    <a:pt x="2716" y="35342"/>
                  </a:cubicBezTo>
                  <a:cubicBezTo>
                    <a:pt x="2664" y="35038"/>
                    <a:pt x="2666" y="34736"/>
                    <a:pt x="2635" y="34430"/>
                  </a:cubicBezTo>
                  <a:cubicBezTo>
                    <a:pt x="2609" y="34164"/>
                    <a:pt x="2545" y="33901"/>
                    <a:pt x="2501" y="33637"/>
                  </a:cubicBezTo>
                  <a:cubicBezTo>
                    <a:pt x="2410" y="33101"/>
                    <a:pt x="2367" y="32560"/>
                    <a:pt x="2284" y="32023"/>
                  </a:cubicBezTo>
                  <a:cubicBezTo>
                    <a:pt x="2243" y="31753"/>
                    <a:pt x="2256" y="31481"/>
                    <a:pt x="2260" y="31208"/>
                  </a:cubicBezTo>
                  <a:cubicBezTo>
                    <a:pt x="2264" y="30890"/>
                    <a:pt x="2261" y="30571"/>
                    <a:pt x="2260" y="30253"/>
                  </a:cubicBezTo>
                  <a:cubicBezTo>
                    <a:pt x="2260" y="29981"/>
                    <a:pt x="2267" y="29709"/>
                    <a:pt x="2263" y="29437"/>
                  </a:cubicBezTo>
                  <a:cubicBezTo>
                    <a:pt x="2260" y="29177"/>
                    <a:pt x="2181" y="28933"/>
                    <a:pt x="2162" y="28677"/>
                  </a:cubicBezTo>
                  <a:cubicBezTo>
                    <a:pt x="2143" y="28440"/>
                    <a:pt x="2172" y="28200"/>
                    <a:pt x="2173" y="27963"/>
                  </a:cubicBezTo>
                  <a:cubicBezTo>
                    <a:pt x="2175" y="27652"/>
                    <a:pt x="2174" y="27339"/>
                    <a:pt x="2175" y="27027"/>
                  </a:cubicBezTo>
                  <a:cubicBezTo>
                    <a:pt x="2176" y="26446"/>
                    <a:pt x="2181" y="25863"/>
                    <a:pt x="2179" y="25280"/>
                  </a:cubicBezTo>
                  <a:cubicBezTo>
                    <a:pt x="2178" y="25013"/>
                    <a:pt x="2176" y="24752"/>
                    <a:pt x="2213" y="24486"/>
                  </a:cubicBezTo>
                  <a:cubicBezTo>
                    <a:pt x="2251" y="24216"/>
                    <a:pt x="2309" y="23949"/>
                    <a:pt x="2360" y="23679"/>
                  </a:cubicBezTo>
                  <a:cubicBezTo>
                    <a:pt x="2462" y="23133"/>
                    <a:pt x="2665" y="22627"/>
                    <a:pt x="2819" y="22095"/>
                  </a:cubicBezTo>
                  <a:cubicBezTo>
                    <a:pt x="2828" y="22063"/>
                    <a:pt x="2837" y="22031"/>
                    <a:pt x="2846" y="21999"/>
                  </a:cubicBezTo>
                  <a:cubicBezTo>
                    <a:pt x="3135" y="21706"/>
                    <a:pt x="3347" y="21352"/>
                    <a:pt x="3559" y="21004"/>
                  </a:cubicBezTo>
                  <a:cubicBezTo>
                    <a:pt x="3674" y="20817"/>
                    <a:pt x="3803" y="20641"/>
                    <a:pt x="3920" y="20456"/>
                  </a:cubicBezTo>
                  <a:cubicBezTo>
                    <a:pt x="3973" y="20370"/>
                    <a:pt x="4013" y="20271"/>
                    <a:pt x="4083" y="20196"/>
                  </a:cubicBezTo>
                  <a:cubicBezTo>
                    <a:pt x="4146" y="20130"/>
                    <a:pt x="4233" y="20091"/>
                    <a:pt x="4300" y="20029"/>
                  </a:cubicBezTo>
                  <a:cubicBezTo>
                    <a:pt x="4433" y="19906"/>
                    <a:pt x="4475" y="19734"/>
                    <a:pt x="4579" y="19590"/>
                  </a:cubicBezTo>
                  <a:cubicBezTo>
                    <a:pt x="4704" y="19414"/>
                    <a:pt x="4870" y="19274"/>
                    <a:pt x="4990" y="19093"/>
                  </a:cubicBezTo>
                  <a:cubicBezTo>
                    <a:pt x="5118" y="18899"/>
                    <a:pt x="5228" y="18709"/>
                    <a:pt x="5387" y="18537"/>
                  </a:cubicBezTo>
                  <a:cubicBezTo>
                    <a:pt x="5542" y="18368"/>
                    <a:pt x="5685" y="18192"/>
                    <a:pt x="5833" y="18018"/>
                  </a:cubicBezTo>
                  <a:cubicBezTo>
                    <a:pt x="6119" y="17682"/>
                    <a:pt x="6368" y="17349"/>
                    <a:pt x="6558" y="16949"/>
                  </a:cubicBezTo>
                  <a:cubicBezTo>
                    <a:pt x="6763" y="16521"/>
                    <a:pt x="7006" y="16131"/>
                    <a:pt x="7248" y="15723"/>
                  </a:cubicBezTo>
                  <a:cubicBezTo>
                    <a:pt x="7484" y="15326"/>
                    <a:pt x="7730" y="14939"/>
                    <a:pt x="7990" y="14557"/>
                  </a:cubicBezTo>
                  <a:cubicBezTo>
                    <a:pt x="8246" y="14180"/>
                    <a:pt x="8461" y="13793"/>
                    <a:pt x="8667" y="13386"/>
                  </a:cubicBezTo>
                  <a:cubicBezTo>
                    <a:pt x="8869" y="12986"/>
                    <a:pt x="9097" y="12601"/>
                    <a:pt x="9265" y="12183"/>
                  </a:cubicBezTo>
                  <a:cubicBezTo>
                    <a:pt x="9439" y="11749"/>
                    <a:pt x="9530" y="11289"/>
                    <a:pt x="9635" y="10834"/>
                  </a:cubicBezTo>
                  <a:cubicBezTo>
                    <a:pt x="9734" y="10400"/>
                    <a:pt x="9863" y="9976"/>
                    <a:pt x="9892" y="9529"/>
                  </a:cubicBezTo>
                  <a:cubicBezTo>
                    <a:pt x="9919" y="9094"/>
                    <a:pt x="9965" y="8630"/>
                    <a:pt x="9922" y="8196"/>
                  </a:cubicBezTo>
                  <a:cubicBezTo>
                    <a:pt x="9908" y="8052"/>
                    <a:pt x="9818" y="7934"/>
                    <a:pt x="9823" y="7805"/>
                  </a:cubicBezTo>
                  <a:cubicBezTo>
                    <a:pt x="9832" y="7579"/>
                    <a:pt x="9723" y="7378"/>
                    <a:pt x="9734" y="7154"/>
                  </a:cubicBezTo>
                  <a:cubicBezTo>
                    <a:pt x="9756" y="6759"/>
                    <a:pt x="9582" y="6356"/>
                    <a:pt x="9424" y="5999"/>
                  </a:cubicBezTo>
                  <a:cubicBezTo>
                    <a:pt x="9346" y="5820"/>
                    <a:pt x="9224" y="5650"/>
                    <a:pt x="9178" y="5458"/>
                  </a:cubicBezTo>
                  <a:cubicBezTo>
                    <a:pt x="9127" y="5247"/>
                    <a:pt x="9111" y="5050"/>
                    <a:pt x="9019" y="4849"/>
                  </a:cubicBezTo>
                  <a:cubicBezTo>
                    <a:pt x="8835" y="4445"/>
                    <a:pt x="8551" y="4098"/>
                    <a:pt x="8347" y="3705"/>
                  </a:cubicBezTo>
                  <a:cubicBezTo>
                    <a:pt x="8241" y="3501"/>
                    <a:pt x="8089" y="3347"/>
                    <a:pt x="7966" y="3156"/>
                  </a:cubicBezTo>
                  <a:cubicBezTo>
                    <a:pt x="7838" y="2958"/>
                    <a:pt x="7785" y="2725"/>
                    <a:pt x="7672" y="2519"/>
                  </a:cubicBezTo>
                  <a:cubicBezTo>
                    <a:pt x="7425" y="2071"/>
                    <a:pt x="7046" y="1656"/>
                    <a:pt x="6697" y="1284"/>
                  </a:cubicBezTo>
                  <a:cubicBezTo>
                    <a:pt x="6529" y="1106"/>
                    <a:pt x="6336" y="960"/>
                    <a:pt x="6138" y="820"/>
                  </a:cubicBezTo>
                  <a:cubicBezTo>
                    <a:pt x="5703" y="387"/>
                    <a:pt x="5193" y="0"/>
                    <a:pt x="4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36"/>
          <p:cNvSpPr/>
          <p:nvPr/>
        </p:nvSpPr>
        <p:spPr>
          <a:xfrm rot="1523435">
            <a:off x="4588574" y="-27061"/>
            <a:ext cx="2069165" cy="1233332"/>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roup 9"/>
          <p:cNvGrpSpPr/>
          <p:nvPr/>
        </p:nvGrpSpPr>
        <p:grpSpPr>
          <a:xfrm>
            <a:off x="1383477" y="1590320"/>
            <a:ext cx="1697946" cy="1569837"/>
            <a:chOff x="2635624" y="1979934"/>
            <a:chExt cx="753035" cy="758919"/>
          </a:xfrm>
        </p:grpSpPr>
        <p:sp>
          <p:nvSpPr>
            <p:cNvPr id="12" name="Google Shape;717;p48"/>
            <p:cNvSpPr/>
            <p:nvPr/>
          </p:nvSpPr>
          <p:spPr>
            <a:xfrm flipH="1">
              <a:off x="2635624" y="1979934"/>
              <a:ext cx="753035" cy="758919"/>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p:cNvSpPr txBox="1"/>
            <p:nvPr/>
          </p:nvSpPr>
          <p:spPr>
            <a:xfrm>
              <a:off x="2905861" y="2263455"/>
              <a:ext cx="385693" cy="305021"/>
            </a:xfrm>
            <a:prstGeom prst="rect">
              <a:avLst/>
            </a:prstGeom>
            <a:noFill/>
          </p:spPr>
          <p:txBody>
            <a:bodyPr wrap="square" rtlCol="0">
              <a:spAutoFit/>
            </a:bodyPr>
            <a:lstStyle/>
            <a:p>
              <a:r>
                <a:rPr lang="en-US" sz="3500" b="1" dirty="0" smtClean="0">
                  <a:latin typeface="+mn-lt"/>
                </a:rPr>
                <a:t>02</a:t>
              </a:r>
              <a:endParaRPr lang="en-US" sz="3500" b="1" dirty="0">
                <a:latin typeface="+mn-lt"/>
              </a:endParaRPr>
            </a:p>
          </p:txBody>
        </p:sp>
      </p:grpSp>
      <p:sp>
        <p:nvSpPr>
          <p:cNvPr id="11" name="TextBox 10"/>
          <p:cNvSpPr txBox="1"/>
          <p:nvPr/>
        </p:nvSpPr>
        <p:spPr>
          <a:xfrm>
            <a:off x="3078131" y="1966676"/>
            <a:ext cx="4801953" cy="900246"/>
          </a:xfrm>
          <a:prstGeom prst="rect">
            <a:avLst/>
          </a:prstGeom>
          <a:noFill/>
        </p:spPr>
        <p:txBody>
          <a:bodyPr wrap="square" rtlCol="0">
            <a:spAutoFit/>
          </a:bodyPr>
          <a:lstStyle/>
          <a:p>
            <a:pPr algn="just">
              <a:lnSpc>
                <a:spcPct val="150000"/>
              </a:lnSpc>
            </a:pPr>
            <a:r>
              <a:rPr lang="en-US" sz="3500" b="1" dirty="0" smtClean="0"/>
              <a:t>TRÌNH BÀY BÀI NÓI</a:t>
            </a:r>
            <a:endParaRPr lang="en-US" sz="3500" b="1" dirty="0"/>
          </a:p>
        </p:txBody>
      </p:sp>
    </p:spTree>
    <p:extLst>
      <p:ext uri="{BB962C8B-B14F-4D97-AF65-F5344CB8AC3E}">
        <p14:creationId xmlns:p14="http://schemas.microsoft.com/office/powerpoint/2010/main" val="33818965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71660" y="918599"/>
            <a:ext cx="1324731" cy="1340564"/>
          </a:xfrm>
          <a:prstGeom prst="rect">
            <a:avLst/>
          </a:prstGeom>
        </p:spPr>
      </p:pic>
      <p:sp>
        <p:nvSpPr>
          <p:cNvPr id="4" name="Rounded Rectangle 3"/>
          <p:cNvSpPr/>
          <p:nvPr/>
        </p:nvSpPr>
        <p:spPr>
          <a:xfrm>
            <a:off x="582097" y="2382116"/>
            <a:ext cx="2103855" cy="722168"/>
          </a:xfrm>
          <a:prstGeom prst="roundRect">
            <a:avLst/>
          </a:prstGeom>
          <a:solidFill>
            <a:schemeClr val="accent5"/>
          </a:solid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b="1" dirty="0" smtClean="0">
                <a:solidFill>
                  <a:srgbClr val="C00000"/>
                </a:solidFill>
              </a:rPr>
              <a:t>Lưu ý</a:t>
            </a:r>
            <a:endParaRPr lang="en-US" sz="2500" b="1" dirty="0">
              <a:solidFill>
                <a:srgbClr val="C00000"/>
              </a:solidFill>
            </a:endParaRPr>
          </a:p>
        </p:txBody>
      </p:sp>
      <p:sp>
        <p:nvSpPr>
          <p:cNvPr id="5" name="Rounded Rectangle 4"/>
          <p:cNvSpPr/>
          <p:nvPr/>
        </p:nvSpPr>
        <p:spPr>
          <a:xfrm>
            <a:off x="3422358" y="515187"/>
            <a:ext cx="4734505" cy="806823"/>
          </a:xfrm>
          <a:prstGeom prst="roundRect">
            <a:avLst/>
          </a:prstGeom>
          <a:solidFill>
            <a:schemeClr val="accent5"/>
          </a:solid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smtClean="0">
                <a:solidFill>
                  <a:schemeClr val="tx1">
                    <a:lumMod val="50000"/>
                  </a:schemeClr>
                </a:solidFill>
              </a:rPr>
              <a:t>Giới </a:t>
            </a:r>
            <a:r>
              <a:rPr lang="en-US" sz="1800" dirty="0">
                <a:solidFill>
                  <a:schemeClr val="tx1">
                    <a:lumMod val="50000"/>
                  </a:schemeClr>
                </a:solidFill>
              </a:rPr>
              <a:t>thiệu rõ nhan đề bài nói, cho biết lí do lựa chọn cuốn sách</a:t>
            </a:r>
          </a:p>
        </p:txBody>
      </p:sp>
      <p:sp>
        <p:nvSpPr>
          <p:cNvPr id="7" name="Rounded Rectangle 6"/>
          <p:cNvSpPr/>
          <p:nvPr/>
        </p:nvSpPr>
        <p:spPr>
          <a:xfrm>
            <a:off x="3422356" y="1474901"/>
            <a:ext cx="4734505" cy="1268299"/>
          </a:xfrm>
          <a:prstGeom prst="roundRect">
            <a:avLst/>
          </a:prstGeom>
          <a:solidFill>
            <a:schemeClr val="accent5"/>
          </a:solid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dirty="0">
                <a:solidFill>
                  <a:schemeClr val="tx1">
                    <a:lumMod val="50000"/>
                  </a:schemeClr>
                </a:solidFill>
              </a:rPr>
              <a:t>Nêu được những thông tin khái quát về cuốn sách như nội dung, thông tin năm xuất bản, tác giả</a:t>
            </a:r>
            <a:endParaRPr lang="en-US" sz="1800" dirty="0">
              <a:solidFill>
                <a:schemeClr val="tx1">
                  <a:lumMod val="50000"/>
                </a:schemeClr>
              </a:solidFill>
            </a:endParaRPr>
          </a:p>
        </p:txBody>
      </p:sp>
      <p:sp>
        <p:nvSpPr>
          <p:cNvPr id="8" name="Rounded Rectangle 7"/>
          <p:cNvSpPr/>
          <p:nvPr/>
        </p:nvSpPr>
        <p:spPr>
          <a:xfrm>
            <a:off x="3422356" y="2896091"/>
            <a:ext cx="4734505" cy="806823"/>
          </a:xfrm>
          <a:prstGeom prst="roundRect">
            <a:avLst/>
          </a:prstGeom>
          <a:solidFill>
            <a:schemeClr val="accent5"/>
          </a:solid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dirty="0">
                <a:solidFill>
                  <a:schemeClr val="tx1">
                    <a:lumMod val="50000"/>
                  </a:schemeClr>
                </a:solidFill>
              </a:rPr>
              <a:t>Sử dụng hợp lí các từ ngữ then chốt như đã gợi ý trong SGK</a:t>
            </a:r>
            <a:endParaRPr lang="en-US" sz="1800" dirty="0">
              <a:solidFill>
                <a:schemeClr val="tx1">
                  <a:lumMod val="50000"/>
                </a:schemeClr>
              </a:solidFill>
            </a:endParaRPr>
          </a:p>
        </p:txBody>
      </p:sp>
      <p:sp>
        <p:nvSpPr>
          <p:cNvPr id="9" name="Rounded Rectangle 8"/>
          <p:cNvSpPr/>
          <p:nvPr/>
        </p:nvSpPr>
        <p:spPr>
          <a:xfrm>
            <a:off x="3422356" y="3855805"/>
            <a:ext cx="4734505" cy="806823"/>
          </a:xfrm>
          <a:prstGeom prst="roundRect">
            <a:avLst/>
          </a:prstGeom>
          <a:solidFill>
            <a:schemeClr val="accent5"/>
          </a:solid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dirty="0">
                <a:solidFill>
                  <a:schemeClr val="tx1">
                    <a:lumMod val="50000"/>
                  </a:schemeClr>
                </a:solidFill>
              </a:rPr>
              <a:t>Sử dụng các phương tiện phi ngôn ngữ nếu cần thiết</a:t>
            </a:r>
            <a:endParaRPr lang="en-US" sz="1800" dirty="0">
              <a:solidFill>
                <a:schemeClr val="tx1">
                  <a:lumMod val="50000"/>
                </a:schemeClr>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3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 calcmode="lin" valueType="num">
                                      <p:cBhvr>
                                        <p:cTn id="12" dur="500" fill="hold"/>
                                        <p:tgtEl>
                                          <p:spTgt spid="2"/>
                                        </p:tgtEl>
                                        <p:attrNameLst>
                                          <p:attrName>style.rotation</p:attrName>
                                        </p:attrNameLst>
                                      </p:cBhvr>
                                      <p:tavLst>
                                        <p:tav tm="0">
                                          <p:val>
                                            <p:fltVal val="90"/>
                                          </p:val>
                                        </p:tav>
                                        <p:tav tm="100000">
                                          <p:val>
                                            <p:fltVal val="0"/>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3" name="Rounded Rectangle 2"/>
          <p:cNvSpPr/>
          <p:nvPr/>
        </p:nvSpPr>
        <p:spPr>
          <a:xfrm>
            <a:off x="2485016" y="333488"/>
            <a:ext cx="3937299" cy="731520"/>
          </a:xfrm>
          <a:prstGeom prst="roundRect">
            <a:avLst/>
          </a:prstGeom>
          <a:ln w="1905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5"/>
                </a:solidFill>
              </a:rPr>
              <a:t>Bám sát dàn ý đã lập</a:t>
            </a:r>
            <a:endParaRPr lang="en-US" sz="2000" b="1" dirty="0">
              <a:solidFill>
                <a:schemeClr val="accent5"/>
              </a:solidFill>
            </a:endParaRPr>
          </a:p>
        </p:txBody>
      </p:sp>
      <p:sp>
        <p:nvSpPr>
          <p:cNvPr id="4" name="Rounded Rectangle 3"/>
          <p:cNvSpPr/>
          <p:nvPr/>
        </p:nvSpPr>
        <p:spPr>
          <a:xfrm>
            <a:off x="818417" y="1559857"/>
            <a:ext cx="1380681" cy="1021977"/>
          </a:xfrm>
          <a:prstGeom prst="roundRect">
            <a:avLst/>
          </a:prstGeom>
          <a:solidFill>
            <a:schemeClr val="accent5"/>
          </a:solidFill>
          <a:ln w="1905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smtClean="0">
                <a:solidFill>
                  <a:sysClr val="windowText" lastClr="000000"/>
                </a:solidFill>
              </a:rPr>
              <a:t>Mở đầu</a:t>
            </a:r>
            <a:endParaRPr lang="en-US" sz="2000" dirty="0">
              <a:solidFill>
                <a:sysClr val="windowText" lastClr="000000"/>
              </a:solidFill>
            </a:endParaRPr>
          </a:p>
        </p:txBody>
      </p:sp>
      <p:sp>
        <p:nvSpPr>
          <p:cNvPr id="5" name="Rounded Rectangle 4"/>
          <p:cNvSpPr/>
          <p:nvPr/>
        </p:nvSpPr>
        <p:spPr>
          <a:xfrm>
            <a:off x="3672809" y="1559857"/>
            <a:ext cx="1561711" cy="1021977"/>
          </a:xfrm>
          <a:prstGeom prst="roundRect">
            <a:avLst/>
          </a:prstGeom>
          <a:solidFill>
            <a:schemeClr val="accent5"/>
          </a:solidFill>
          <a:ln w="1905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smtClean="0">
                <a:solidFill>
                  <a:sysClr val="windowText" lastClr="000000"/>
                </a:solidFill>
              </a:rPr>
              <a:t>Triển khai</a:t>
            </a:r>
            <a:endParaRPr lang="en-US" sz="2000" dirty="0">
              <a:solidFill>
                <a:sysClr val="windowText" lastClr="000000"/>
              </a:solidFill>
            </a:endParaRPr>
          </a:p>
        </p:txBody>
      </p:sp>
      <p:sp>
        <p:nvSpPr>
          <p:cNvPr id="6" name="Rounded Rectangle 5"/>
          <p:cNvSpPr/>
          <p:nvPr/>
        </p:nvSpPr>
        <p:spPr>
          <a:xfrm>
            <a:off x="6926015" y="1559857"/>
            <a:ext cx="1380681" cy="1021977"/>
          </a:xfrm>
          <a:prstGeom prst="roundRect">
            <a:avLst/>
          </a:prstGeom>
          <a:solidFill>
            <a:schemeClr val="accent5"/>
          </a:solidFill>
          <a:ln w="1905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smtClean="0">
                <a:solidFill>
                  <a:sysClr val="windowText" lastClr="000000"/>
                </a:solidFill>
              </a:rPr>
              <a:t>Kết luận </a:t>
            </a:r>
            <a:endParaRPr lang="en-US" sz="2000" dirty="0">
              <a:solidFill>
                <a:sysClr val="windowText" lastClr="000000"/>
              </a:solidFill>
            </a:endParaRPr>
          </a:p>
        </p:txBody>
      </p:sp>
      <p:sp>
        <p:nvSpPr>
          <p:cNvPr id="7" name="Rounded Rectangle 6"/>
          <p:cNvSpPr/>
          <p:nvPr/>
        </p:nvSpPr>
        <p:spPr>
          <a:xfrm>
            <a:off x="403409" y="2771872"/>
            <a:ext cx="2210698" cy="1556279"/>
          </a:xfrm>
          <a:prstGeom prst="roundRect">
            <a:avLst/>
          </a:prstGeom>
          <a:solidFill>
            <a:schemeClr val="accent5"/>
          </a:solidFill>
          <a:ln w="1905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smtClean="0">
                <a:solidFill>
                  <a:sysClr val="windowText" lastClr="000000"/>
                </a:solidFill>
              </a:rPr>
              <a:t>Nêu các thông tin chung về cuốn truyện</a:t>
            </a:r>
            <a:endParaRPr lang="en-US" sz="2000" dirty="0">
              <a:solidFill>
                <a:sysClr val="windowText" lastClr="000000"/>
              </a:solidFill>
            </a:endParaRPr>
          </a:p>
        </p:txBody>
      </p:sp>
      <p:sp>
        <p:nvSpPr>
          <p:cNvPr id="9" name="Rounded Rectangle 8"/>
          <p:cNvSpPr/>
          <p:nvPr/>
        </p:nvSpPr>
        <p:spPr>
          <a:xfrm>
            <a:off x="6303864" y="2771872"/>
            <a:ext cx="2624984" cy="1536553"/>
          </a:xfrm>
          <a:prstGeom prst="roundRect">
            <a:avLst/>
          </a:prstGeom>
          <a:solidFill>
            <a:schemeClr val="accent5"/>
          </a:solidFill>
          <a:ln w="1905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smtClean="0">
                <a:solidFill>
                  <a:sysClr val="windowText" lastClr="000000"/>
                </a:solidFill>
              </a:rPr>
              <a:t>Nêu suy nghĩ của bản thân về ý nghĩa của cuốn truyện</a:t>
            </a:r>
            <a:endParaRPr lang="en-US" sz="2000" dirty="0">
              <a:solidFill>
                <a:sysClr val="windowText" lastClr="000000"/>
              </a:solidFill>
            </a:endParaRPr>
          </a:p>
        </p:txBody>
      </p:sp>
      <p:sp>
        <p:nvSpPr>
          <p:cNvPr id="10" name="Rounded Rectangle 9"/>
          <p:cNvSpPr/>
          <p:nvPr/>
        </p:nvSpPr>
        <p:spPr>
          <a:xfrm>
            <a:off x="2891027" y="2791597"/>
            <a:ext cx="1563563" cy="2031403"/>
          </a:xfrm>
          <a:prstGeom prst="roundRect">
            <a:avLst/>
          </a:prstGeom>
          <a:solidFill>
            <a:schemeClr val="accent5"/>
          </a:solidFill>
          <a:ln w="1905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smtClean="0">
                <a:solidFill>
                  <a:sysClr val="windowText" lastClr="000000"/>
                </a:solidFill>
              </a:rPr>
              <a:t>Trình bày các nội dung chính</a:t>
            </a:r>
            <a:endParaRPr lang="en-US" sz="2000" dirty="0">
              <a:solidFill>
                <a:sysClr val="windowText" lastClr="000000"/>
              </a:solidFill>
            </a:endParaRPr>
          </a:p>
        </p:txBody>
      </p:sp>
      <p:sp>
        <p:nvSpPr>
          <p:cNvPr id="11" name="Rounded Rectangle 10"/>
          <p:cNvSpPr/>
          <p:nvPr/>
        </p:nvSpPr>
        <p:spPr>
          <a:xfrm>
            <a:off x="4539190" y="2791597"/>
            <a:ext cx="1563563" cy="2031403"/>
          </a:xfrm>
          <a:prstGeom prst="roundRect">
            <a:avLst/>
          </a:prstGeom>
          <a:solidFill>
            <a:schemeClr val="accent5"/>
          </a:solidFill>
          <a:ln w="1905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smtClean="0">
                <a:solidFill>
                  <a:sysClr val="windowText" lastClr="000000"/>
                </a:solidFill>
              </a:rPr>
              <a:t>Nêu một vài nét nổi bật về nghệ thuật</a:t>
            </a:r>
            <a:endParaRPr lang="en-US" sz="2000" dirty="0">
              <a:solidFill>
                <a:sysClr val="windowText" lastClr="000000"/>
              </a:solidFill>
            </a:endParaRPr>
          </a:p>
        </p:txBody>
      </p:sp>
      <p:cxnSp>
        <p:nvCxnSpPr>
          <p:cNvPr id="13" name="Straight Arrow Connector 12"/>
          <p:cNvCxnSpPr>
            <a:stCxn id="3" idx="2"/>
            <a:endCxn id="4" idx="0"/>
          </p:cNvCxnSpPr>
          <p:nvPr/>
        </p:nvCxnSpPr>
        <p:spPr>
          <a:xfrm flipH="1">
            <a:off x="1508758" y="1065008"/>
            <a:ext cx="2944908" cy="494849"/>
          </a:xfrm>
          <a:prstGeom prst="straightConnector1">
            <a:avLst/>
          </a:prstGeom>
          <a:ln w="19050">
            <a:solidFill>
              <a:schemeClr val="accent3">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2"/>
            <a:endCxn id="5" idx="0"/>
          </p:cNvCxnSpPr>
          <p:nvPr/>
        </p:nvCxnSpPr>
        <p:spPr>
          <a:xfrm flipH="1">
            <a:off x="4453665" y="1065008"/>
            <a:ext cx="1" cy="494849"/>
          </a:xfrm>
          <a:prstGeom prst="straightConnector1">
            <a:avLst/>
          </a:prstGeom>
          <a:ln w="19050">
            <a:solidFill>
              <a:schemeClr val="accent3">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 idx="2"/>
            <a:endCxn id="6" idx="0"/>
          </p:cNvCxnSpPr>
          <p:nvPr/>
        </p:nvCxnSpPr>
        <p:spPr>
          <a:xfrm>
            <a:off x="4453666" y="1065008"/>
            <a:ext cx="3162690" cy="494849"/>
          </a:xfrm>
          <a:prstGeom prst="straightConnector1">
            <a:avLst/>
          </a:prstGeom>
          <a:ln w="19050">
            <a:solidFill>
              <a:schemeClr val="accent3">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2"/>
            <a:endCxn id="10" idx="0"/>
          </p:cNvCxnSpPr>
          <p:nvPr/>
        </p:nvCxnSpPr>
        <p:spPr>
          <a:xfrm flipH="1">
            <a:off x="3672809" y="2581834"/>
            <a:ext cx="780856" cy="209763"/>
          </a:xfrm>
          <a:prstGeom prst="straightConnector1">
            <a:avLst/>
          </a:prstGeom>
          <a:ln w="19050">
            <a:solidFill>
              <a:schemeClr val="accent3">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11" idx="0"/>
          </p:cNvCxnSpPr>
          <p:nvPr/>
        </p:nvCxnSpPr>
        <p:spPr>
          <a:xfrm>
            <a:off x="4453665" y="2581834"/>
            <a:ext cx="867307" cy="209763"/>
          </a:xfrm>
          <a:prstGeom prst="straightConnector1">
            <a:avLst/>
          </a:prstGeom>
          <a:ln w="19050">
            <a:solidFill>
              <a:schemeClr val="accent3">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4" idx="2"/>
            <a:endCxn id="7" idx="0"/>
          </p:cNvCxnSpPr>
          <p:nvPr/>
        </p:nvCxnSpPr>
        <p:spPr>
          <a:xfrm>
            <a:off x="1508758" y="2581834"/>
            <a:ext cx="0" cy="190038"/>
          </a:xfrm>
          <a:prstGeom prst="straightConnector1">
            <a:avLst/>
          </a:prstGeom>
          <a:ln w="19050">
            <a:solidFill>
              <a:schemeClr val="accent3">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6" idx="2"/>
            <a:endCxn id="9" idx="0"/>
          </p:cNvCxnSpPr>
          <p:nvPr/>
        </p:nvCxnSpPr>
        <p:spPr>
          <a:xfrm>
            <a:off x="7616356" y="2581834"/>
            <a:ext cx="0" cy="190038"/>
          </a:xfrm>
          <a:prstGeom prst="straightConnector1">
            <a:avLst/>
          </a:prstGeom>
          <a:ln w="19050">
            <a:solidFill>
              <a:schemeClr val="accent3">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par>
                                <p:cTn id="38" presetID="16" presetClass="entr" presetSubtype="21"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par>
                                <p:cTn id="41" presetID="16" presetClass="entr" presetSubtype="21"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inVertical)">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randombar(horizontal)">
                                      <p:cBhvr>
                                        <p:cTn id="51" dur="500"/>
                                        <p:tgtEl>
                                          <p:spTgt spid="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00"/>
                                        <p:tgtEl>
                                          <p:spTgt spid="9"/>
                                        </p:tgtEl>
                                      </p:cBhvr>
                                    </p:animEffect>
                                  </p:childTnLst>
                                </p:cTn>
                              </p:par>
                              <p:par>
                                <p:cTn id="55" presetID="22" presetClass="entr" presetSubtype="4"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22519" y="145470"/>
            <a:ext cx="2234046" cy="430887"/>
          </a:xfrm>
          <a:prstGeom prst="rect">
            <a:avLst/>
          </a:prstGeom>
          <a:noFill/>
        </p:spPr>
        <p:txBody>
          <a:bodyPr wrap="square" rtlCol="0">
            <a:spAutoFit/>
          </a:bodyPr>
          <a:lstStyle/>
          <a:p>
            <a:pPr algn="just"/>
            <a:r>
              <a:rPr lang="en-US" sz="2200" b="1" u="sng" dirty="0" smtClean="0">
                <a:solidFill>
                  <a:srgbClr val="C00000"/>
                </a:solidFill>
              </a:rPr>
              <a:t>Bảng nhiệm vụ</a:t>
            </a:r>
            <a:endParaRPr lang="en-US" sz="2200" b="1" u="sng" dirty="0">
              <a:solidFill>
                <a:srgbClr val="C0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908186411"/>
              </p:ext>
            </p:extLst>
          </p:nvPr>
        </p:nvGraphicFramePr>
        <p:xfrm>
          <a:off x="304801" y="683914"/>
          <a:ext cx="8669482" cy="4297680"/>
        </p:xfrm>
        <a:graphic>
          <a:graphicData uri="http://schemas.openxmlformats.org/drawingml/2006/table">
            <a:tbl>
              <a:tblPr firstRow="1" bandRow="1">
                <a:tableStyleId>{17292A2E-F333-43FB-9621-5CBBE7FDCDCB}</a:tableStyleId>
              </a:tblPr>
              <a:tblGrid>
                <a:gridCol w="6085608">
                  <a:extLst>
                    <a:ext uri="{9D8B030D-6E8A-4147-A177-3AD203B41FA5}">
                      <a16:colId xmlns:a16="http://schemas.microsoft.com/office/drawing/2014/main" val="4164301885"/>
                    </a:ext>
                  </a:extLst>
                </a:gridCol>
                <a:gridCol w="2583874">
                  <a:extLst>
                    <a:ext uri="{9D8B030D-6E8A-4147-A177-3AD203B41FA5}">
                      <a16:colId xmlns:a16="http://schemas.microsoft.com/office/drawing/2014/main" val="3624749177"/>
                    </a:ext>
                  </a:extLst>
                </a:gridCol>
              </a:tblGrid>
              <a:tr h="446810">
                <a:tc>
                  <a:txBody>
                    <a:bodyPr/>
                    <a:lstStyle/>
                    <a:p>
                      <a:pPr algn="ctr">
                        <a:lnSpc>
                          <a:spcPct val="150000"/>
                        </a:lnSpc>
                      </a:pPr>
                      <a:r>
                        <a:rPr lang="en-US" sz="1600" dirty="0" smtClean="0"/>
                        <a:t>Hoạt</a:t>
                      </a:r>
                      <a:r>
                        <a:rPr lang="en-US" sz="1600" baseline="0" dirty="0" smtClean="0"/>
                        <a:t> động nói</a:t>
                      </a:r>
                      <a:endParaRPr lang="en-US" sz="1600" dirty="0"/>
                    </a:p>
                  </a:txBody>
                  <a:tcPr anchor="ctr">
                    <a:lnR w="19050" cap="flat" cmpd="sng" algn="ctr">
                      <a:solidFill>
                        <a:schemeClr val="tx1"/>
                      </a:solidFill>
                      <a:prstDash val="solid"/>
                      <a:round/>
                      <a:headEnd type="none" w="med" len="med"/>
                      <a:tailEnd type="none" w="med" len="med"/>
                    </a:lnR>
                  </a:tcPr>
                </a:tc>
                <a:tc>
                  <a:txBody>
                    <a:bodyPr/>
                    <a:lstStyle/>
                    <a:p>
                      <a:pPr algn="ctr">
                        <a:lnSpc>
                          <a:spcPct val="150000"/>
                        </a:lnSpc>
                      </a:pPr>
                      <a:r>
                        <a:rPr lang="en-US" sz="1600" dirty="0" smtClean="0"/>
                        <a:t>Hoạt</a:t>
                      </a:r>
                      <a:r>
                        <a:rPr lang="en-US" sz="1600" baseline="0" dirty="0" smtClean="0"/>
                        <a:t> động nghe</a:t>
                      </a:r>
                      <a:endParaRPr lang="en-US" sz="1600"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6447398"/>
                  </a:ext>
                </a:extLst>
              </a:tr>
              <a:tr h="1005385">
                <a:tc>
                  <a:txBody>
                    <a:bodyPr/>
                    <a:lstStyle/>
                    <a:p>
                      <a:pPr algn="just">
                        <a:lnSpc>
                          <a:spcPct val="150000"/>
                        </a:lnSpc>
                      </a:pPr>
                      <a:r>
                        <a:rPr lang="en-US" sz="1600" b="1" dirty="0" smtClean="0"/>
                        <a:t>Nội</a:t>
                      </a:r>
                      <a:r>
                        <a:rPr lang="en-US" sz="1600" b="1" baseline="0" dirty="0" smtClean="0"/>
                        <a:t> dung nói: </a:t>
                      </a:r>
                    </a:p>
                    <a:p>
                      <a:pPr marL="285750" indent="-285750" algn="just">
                        <a:lnSpc>
                          <a:spcPct val="150000"/>
                        </a:lnSpc>
                        <a:buFont typeface="Arial" panose="020B0604020202020204" pitchFamily="34" charset="0"/>
                        <a:buChar char="•"/>
                      </a:pPr>
                      <a:r>
                        <a:rPr lang="en-US" sz="1600" baseline="0" dirty="0" smtClean="0"/>
                        <a:t>Bài nói phải bám sát dàn ý và nêu được các thông tin cơ bản về cuốn truyện lịch sử (thời kì lịch sử diễn ra sự kiện, các nhân vật chính, quan hệ giữa các nhân vật…)</a:t>
                      </a:r>
                    </a:p>
                    <a:p>
                      <a:pPr marL="285750" indent="-285750" algn="just">
                        <a:lnSpc>
                          <a:spcPct val="150000"/>
                        </a:lnSpc>
                        <a:buFont typeface="Arial" panose="020B0604020202020204" pitchFamily="34" charset="0"/>
                        <a:buChar char="•"/>
                      </a:pPr>
                      <a:r>
                        <a:rPr lang="en-US" sz="1600" baseline="0" dirty="0" smtClean="0"/>
                        <a:t>Nêu được ý kiến đánh giá của bản thân về giá trị nội dung và nghệ thuật của cuốn truyện</a:t>
                      </a:r>
                      <a:endParaRPr lang="en-US" sz="1600" dirty="0"/>
                    </a:p>
                  </a:txBody>
                  <a:tcPr anchor="ctr">
                    <a:lnR w="19050" cap="flat" cmpd="sng" algn="ctr">
                      <a:solidFill>
                        <a:schemeClr val="tx1"/>
                      </a:solidFill>
                      <a:prstDash val="solid"/>
                      <a:round/>
                      <a:headEnd type="none" w="med" len="med"/>
                      <a:tailEnd type="none" w="med" len="med"/>
                    </a:lnR>
                  </a:tcPr>
                </a:tc>
                <a:tc rowSpan="2">
                  <a:txBody>
                    <a:bodyPr/>
                    <a:lstStyle/>
                    <a:p>
                      <a:pPr marL="285750" indent="-285750" algn="just">
                        <a:lnSpc>
                          <a:spcPct val="150000"/>
                        </a:lnSpc>
                        <a:buFont typeface="Arial" panose="020B0604020202020204" pitchFamily="34" charset="0"/>
                        <a:buChar char="•"/>
                      </a:pPr>
                      <a:r>
                        <a:rPr lang="en-US" sz="1600" dirty="0" smtClean="0"/>
                        <a:t>Đối</a:t>
                      </a:r>
                      <a:r>
                        <a:rPr lang="en-US" sz="1600" baseline="0" dirty="0" smtClean="0"/>
                        <a:t> chiếu với yêu cầu phần nói của bài để có nhận định về bài nói</a:t>
                      </a:r>
                    </a:p>
                    <a:p>
                      <a:pPr marL="285750" indent="-285750" algn="just">
                        <a:lnSpc>
                          <a:spcPct val="150000"/>
                        </a:lnSpc>
                        <a:buFont typeface="Arial" panose="020B0604020202020204" pitchFamily="34" charset="0"/>
                        <a:buChar char="•"/>
                      </a:pPr>
                      <a:r>
                        <a:rPr lang="en-US" sz="1600" baseline="0" dirty="0" smtClean="0"/>
                        <a:t>Theo dõi để nắm bắt chính xác các sự kiện, nhân vật, câu chuyện mà người nói trình bày</a:t>
                      </a:r>
                    </a:p>
                    <a:p>
                      <a:pPr marL="285750" indent="-285750" algn="just">
                        <a:lnSpc>
                          <a:spcPct val="150000"/>
                        </a:lnSpc>
                        <a:buFont typeface="Arial" panose="020B0604020202020204" pitchFamily="34" charset="0"/>
                        <a:buChar char="•"/>
                      </a:pPr>
                      <a:r>
                        <a:rPr lang="en-US" sz="1600" baseline="0" dirty="0" smtClean="0"/>
                        <a:t>Ghi lại các ý để trao đổi khi người nói kết phúc phần trình bày</a:t>
                      </a:r>
                      <a:endParaRPr lang="en-US" sz="1600"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55344483"/>
                  </a:ext>
                </a:extLst>
              </a:tr>
              <a:tr h="1120696">
                <a:tc>
                  <a:txBody>
                    <a:bodyPr/>
                    <a:lstStyle/>
                    <a:p>
                      <a:pPr algn="just">
                        <a:lnSpc>
                          <a:spcPct val="150000"/>
                        </a:lnSpc>
                      </a:pPr>
                      <a:r>
                        <a:rPr lang="en-US" sz="1600" b="1" dirty="0" smtClean="0"/>
                        <a:t>Cách</a:t>
                      </a:r>
                      <a:r>
                        <a:rPr lang="en-US" sz="1600" b="1" baseline="0" dirty="0" smtClean="0"/>
                        <a:t> thức nói: </a:t>
                      </a:r>
                    </a:p>
                    <a:p>
                      <a:pPr marL="285750" indent="-285750" algn="just">
                        <a:lnSpc>
                          <a:spcPct val="150000"/>
                        </a:lnSpc>
                        <a:buFont typeface="Arial" panose="020B0604020202020204" pitchFamily="34" charset="0"/>
                        <a:buChar char="•"/>
                      </a:pPr>
                      <a:r>
                        <a:rPr lang="en-US" sz="1600" baseline="0" dirty="0" smtClean="0"/>
                        <a:t>Ngôn ngữ nói phải rõ ràng</a:t>
                      </a:r>
                    </a:p>
                    <a:p>
                      <a:pPr marL="285750" indent="-285750" algn="just">
                        <a:lnSpc>
                          <a:spcPct val="150000"/>
                        </a:lnSpc>
                        <a:buFont typeface="Arial" panose="020B0604020202020204" pitchFamily="34" charset="0"/>
                        <a:buChar char="•"/>
                      </a:pPr>
                      <a:r>
                        <a:rPr lang="en-US" sz="1600" baseline="0" dirty="0" smtClean="0"/>
                        <a:t>Trình bày các thông tin về cuốn truyện mạch lạc, chính xác</a:t>
                      </a:r>
                    </a:p>
                    <a:p>
                      <a:pPr marL="285750" indent="-285750" algn="just">
                        <a:lnSpc>
                          <a:spcPct val="150000"/>
                        </a:lnSpc>
                        <a:buFont typeface="Arial" panose="020B0604020202020204" pitchFamily="34" charset="0"/>
                        <a:buChar char="•"/>
                      </a:pPr>
                      <a:r>
                        <a:rPr lang="en-US" sz="1600" baseline="0" dirty="0" smtClean="0"/>
                        <a:t>Kết hợp sử dụng các phương tiện hỗ trợ khác</a:t>
                      </a:r>
                      <a:endParaRPr lang="en-US" sz="1600" dirty="0"/>
                    </a:p>
                  </a:txBody>
                  <a:tcPr anchor="ctr">
                    <a:lnR w="19050" cap="flat" cmpd="sng" algn="ctr">
                      <a:solidFill>
                        <a:schemeClr val="tx1"/>
                      </a:solidFill>
                      <a:prstDash val="solid"/>
                      <a:round/>
                      <a:headEnd type="none" w="med" len="med"/>
                      <a:tailEnd type="none" w="med" len="med"/>
                    </a:lnR>
                  </a:tcPr>
                </a:tc>
                <a:tc vMerge="1">
                  <a:txBody>
                    <a:bodyPr/>
                    <a:lstStyle/>
                    <a:p>
                      <a:pPr algn="just">
                        <a:lnSpc>
                          <a:spcPct val="150000"/>
                        </a:lnSpc>
                      </a:pPr>
                      <a:endParaRPr lang="en-US" sz="2000"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96243303"/>
                  </a:ext>
                </a:extLst>
              </a:tr>
            </a:tbl>
          </a:graphicData>
        </a:graphic>
      </p:graphicFrame>
    </p:spTree>
    <p:extLst>
      <p:ext uri="{BB962C8B-B14F-4D97-AF65-F5344CB8AC3E}">
        <p14:creationId xmlns:p14="http://schemas.microsoft.com/office/powerpoint/2010/main" val="10320866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grpSp>
        <p:nvGrpSpPr>
          <p:cNvPr id="502" name="Google Shape;502;p36"/>
          <p:cNvGrpSpPr/>
          <p:nvPr/>
        </p:nvGrpSpPr>
        <p:grpSpPr>
          <a:xfrm>
            <a:off x="6589663" y="3802125"/>
            <a:ext cx="1468774" cy="2392890"/>
            <a:chOff x="1860050" y="575275"/>
            <a:chExt cx="1468774" cy="2392890"/>
          </a:xfrm>
        </p:grpSpPr>
        <p:sp>
          <p:nvSpPr>
            <p:cNvPr id="503" name="Google Shape;503;p36"/>
            <p:cNvSpPr/>
            <p:nvPr/>
          </p:nvSpPr>
          <p:spPr>
            <a:xfrm>
              <a:off x="2092439" y="1298238"/>
              <a:ext cx="716456" cy="473246"/>
            </a:xfrm>
            <a:custGeom>
              <a:avLst/>
              <a:gdLst/>
              <a:ahLst/>
              <a:cxnLst/>
              <a:rect l="l" t="t" r="r" b="b"/>
              <a:pathLst>
                <a:path w="18220" h="12035" extrusionOk="0">
                  <a:moveTo>
                    <a:pt x="11509" y="0"/>
                  </a:moveTo>
                  <a:cubicBezTo>
                    <a:pt x="11455" y="0"/>
                    <a:pt x="11401" y="1"/>
                    <a:pt x="11347" y="2"/>
                  </a:cubicBezTo>
                  <a:cubicBezTo>
                    <a:pt x="8213" y="57"/>
                    <a:pt x="5269" y="1479"/>
                    <a:pt x="2593" y="3113"/>
                  </a:cubicBezTo>
                  <a:cubicBezTo>
                    <a:pt x="1535" y="3758"/>
                    <a:pt x="405" y="4583"/>
                    <a:pt x="209" y="5807"/>
                  </a:cubicBezTo>
                  <a:cubicBezTo>
                    <a:pt x="0" y="7115"/>
                    <a:pt x="959" y="8317"/>
                    <a:pt x="1990" y="9148"/>
                  </a:cubicBezTo>
                  <a:cubicBezTo>
                    <a:pt x="4210" y="10934"/>
                    <a:pt x="7404" y="12035"/>
                    <a:pt x="10448" y="12035"/>
                  </a:cubicBezTo>
                  <a:cubicBezTo>
                    <a:pt x="11622" y="12035"/>
                    <a:pt x="12773" y="11871"/>
                    <a:pt x="13837" y="11520"/>
                  </a:cubicBezTo>
                  <a:cubicBezTo>
                    <a:pt x="18219" y="10075"/>
                    <a:pt x="16603" y="5410"/>
                    <a:pt x="14928" y="2254"/>
                  </a:cubicBezTo>
                  <a:cubicBezTo>
                    <a:pt x="14534" y="1510"/>
                    <a:pt x="14052" y="764"/>
                    <a:pt x="13311" y="365"/>
                  </a:cubicBezTo>
                  <a:cubicBezTo>
                    <a:pt x="12765" y="73"/>
                    <a:pt x="12131" y="0"/>
                    <a:pt x="11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6"/>
            <p:cNvSpPr/>
            <p:nvPr/>
          </p:nvSpPr>
          <p:spPr>
            <a:xfrm>
              <a:off x="2663897" y="809552"/>
              <a:ext cx="326023" cy="522714"/>
            </a:xfrm>
            <a:custGeom>
              <a:avLst/>
              <a:gdLst/>
              <a:ahLst/>
              <a:cxnLst/>
              <a:rect l="l" t="t" r="r" b="b"/>
              <a:pathLst>
                <a:path w="8291" h="13293" extrusionOk="0">
                  <a:moveTo>
                    <a:pt x="3596" y="0"/>
                  </a:moveTo>
                  <a:cubicBezTo>
                    <a:pt x="3291" y="0"/>
                    <a:pt x="2994" y="66"/>
                    <a:pt x="2714" y="223"/>
                  </a:cubicBezTo>
                  <a:cubicBezTo>
                    <a:pt x="2192" y="517"/>
                    <a:pt x="1874" y="1070"/>
                    <a:pt x="1614" y="1611"/>
                  </a:cubicBezTo>
                  <a:cubicBezTo>
                    <a:pt x="904" y="3088"/>
                    <a:pt x="433" y="4670"/>
                    <a:pt x="219" y="6297"/>
                  </a:cubicBezTo>
                  <a:cubicBezTo>
                    <a:pt x="1" y="7955"/>
                    <a:pt x="76" y="9728"/>
                    <a:pt x="918" y="11177"/>
                  </a:cubicBezTo>
                  <a:cubicBezTo>
                    <a:pt x="1566" y="12293"/>
                    <a:pt x="2950" y="13292"/>
                    <a:pt x="4244" y="13292"/>
                  </a:cubicBezTo>
                  <a:cubicBezTo>
                    <a:pt x="4831" y="13292"/>
                    <a:pt x="5399" y="13087"/>
                    <a:pt x="5872" y="12595"/>
                  </a:cubicBezTo>
                  <a:cubicBezTo>
                    <a:pt x="7475" y="10929"/>
                    <a:pt x="7709" y="7568"/>
                    <a:pt x="8030" y="5413"/>
                  </a:cubicBezTo>
                  <a:cubicBezTo>
                    <a:pt x="8165" y="4509"/>
                    <a:pt x="8290" y="3543"/>
                    <a:pt x="7904" y="2714"/>
                  </a:cubicBezTo>
                  <a:cubicBezTo>
                    <a:pt x="7524" y="1899"/>
                    <a:pt x="6722" y="1378"/>
                    <a:pt x="5960" y="901"/>
                  </a:cubicBezTo>
                  <a:cubicBezTo>
                    <a:pt x="5246" y="454"/>
                    <a:pt x="4396" y="0"/>
                    <a:pt x="3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6"/>
            <p:cNvSpPr/>
            <p:nvPr/>
          </p:nvSpPr>
          <p:spPr>
            <a:xfrm>
              <a:off x="1860050" y="644677"/>
              <a:ext cx="1468774" cy="2323488"/>
            </a:xfrm>
            <a:custGeom>
              <a:avLst/>
              <a:gdLst/>
              <a:ahLst/>
              <a:cxnLst/>
              <a:rect l="l" t="t" r="r" b="b"/>
              <a:pathLst>
                <a:path w="37352" h="59088" extrusionOk="0">
                  <a:moveTo>
                    <a:pt x="2861" y="3701"/>
                  </a:moveTo>
                  <a:cubicBezTo>
                    <a:pt x="3082" y="3701"/>
                    <a:pt x="3304" y="3734"/>
                    <a:pt x="3484" y="3779"/>
                  </a:cubicBezTo>
                  <a:cubicBezTo>
                    <a:pt x="3943" y="3895"/>
                    <a:pt x="4355" y="4139"/>
                    <a:pt x="4797" y="4304"/>
                  </a:cubicBezTo>
                  <a:cubicBezTo>
                    <a:pt x="5005" y="4383"/>
                    <a:pt x="5193" y="4477"/>
                    <a:pt x="5391" y="4578"/>
                  </a:cubicBezTo>
                  <a:cubicBezTo>
                    <a:pt x="5592" y="4680"/>
                    <a:pt x="5806" y="4702"/>
                    <a:pt x="5996" y="4831"/>
                  </a:cubicBezTo>
                  <a:cubicBezTo>
                    <a:pt x="6159" y="4940"/>
                    <a:pt x="6326" y="5034"/>
                    <a:pt x="6497" y="5127"/>
                  </a:cubicBezTo>
                  <a:cubicBezTo>
                    <a:pt x="6606" y="5425"/>
                    <a:pt x="6725" y="5722"/>
                    <a:pt x="6843" y="6019"/>
                  </a:cubicBezTo>
                  <a:cubicBezTo>
                    <a:pt x="6926" y="6227"/>
                    <a:pt x="7016" y="6435"/>
                    <a:pt x="7113" y="6639"/>
                  </a:cubicBezTo>
                  <a:cubicBezTo>
                    <a:pt x="7012" y="6579"/>
                    <a:pt x="6911" y="6518"/>
                    <a:pt x="6810" y="6457"/>
                  </a:cubicBezTo>
                  <a:cubicBezTo>
                    <a:pt x="6401" y="6202"/>
                    <a:pt x="5983" y="5955"/>
                    <a:pt x="5521" y="5807"/>
                  </a:cubicBezTo>
                  <a:cubicBezTo>
                    <a:pt x="5036" y="5652"/>
                    <a:pt x="4525" y="5580"/>
                    <a:pt x="4019" y="5544"/>
                  </a:cubicBezTo>
                  <a:cubicBezTo>
                    <a:pt x="3726" y="5523"/>
                    <a:pt x="3423" y="5505"/>
                    <a:pt x="3121" y="5504"/>
                  </a:cubicBezTo>
                  <a:cubicBezTo>
                    <a:pt x="2905" y="5303"/>
                    <a:pt x="2689" y="5100"/>
                    <a:pt x="2516" y="4868"/>
                  </a:cubicBezTo>
                  <a:cubicBezTo>
                    <a:pt x="2392" y="4702"/>
                    <a:pt x="2301" y="4515"/>
                    <a:pt x="2208" y="4332"/>
                  </a:cubicBezTo>
                  <a:cubicBezTo>
                    <a:pt x="2117" y="4148"/>
                    <a:pt x="1981" y="3976"/>
                    <a:pt x="2213" y="3842"/>
                  </a:cubicBezTo>
                  <a:cubicBezTo>
                    <a:pt x="2392" y="3739"/>
                    <a:pt x="2625" y="3701"/>
                    <a:pt x="2861" y="3701"/>
                  </a:cubicBezTo>
                  <a:close/>
                  <a:moveTo>
                    <a:pt x="6955" y="5399"/>
                  </a:moveTo>
                  <a:lnTo>
                    <a:pt x="6955" y="5399"/>
                  </a:lnTo>
                  <a:cubicBezTo>
                    <a:pt x="7039" y="5454"/>
                    <a:pt x="7124" y="5509"/>
                    <a:pt x="7210" y="5562"/>
                  </a:cubicBezTo>
                  <a:cubicBezTo>
                    <a:pt x="7620" y="5813"/>
                    <a:pt x="8052" y="6033"/>
                    <a:pt x="8436" y="6328"/>
                  </a:cubicBezTo>
                  <a:cubicBezTo>
                    <a:pt x="8829" y="6628"/>
                    <a:pt x="9243" y="6907"/>
                    <a:pt x="9621" y="7227"/>
                  </a:cubicBezTo>
                  <a:cubicBezTo>
                    <a:pt x="9973" y="7523"/>
                    <a:pt x="10296" y="7852"/>
                    <a:pt x="10602" y="8197"/>
                  </a:cubicBezTo>
                  <a:cubicBezTo>
                    <a:pt x="10897" y="8530"/>
                    <a:pt x="11177" y="8879"/>
                    <a:pt x="11456" y="9227"/>
                  </a:cubicBezTo>
                  <a:cubicBezTo>
                    <a:pt x="11200" y="9054"/>
                    <a:pt x="10947" y="8877"/>
                    <a:pt x="10702" y="8690"/>
                  </a:cubicBezTo>
                  <a:cubicBezTo>
                    <a:pt x="10522" y="8551"/>
                    <a:pt x="10353" y="8393"/>
                    <a:pt x="10160" y="8271"/>
                  </a:cubicBezTo>
                  <a:cubicBezTo>
                    <a:pt x="9947" y="8138"/>
                    <a:pt x="9708" y="8051"/>
                    <a:pt x="9495" y="7918"/>
                  </a:cubicBezTo>
                  <a:cubicBezTo>
                    <a:pt x="9284" y="7787"/>
                    <a:pt x="9091" y="7647"/>
                    <a:pt x="8867" y="7536"/>
                  </a:cubicBezTo>
                  <a:cubicBezTo>
                    <a:pt x="8611" y="7408"/>
                    <a:pt x="8351" y="7286"/>
                    <a:pt x="8092" y="7162"/>
                  </a:cubicBezTo>
                  <a:cubicBezTo>
                    <a:pt x="7940" y="7089"/>
                    <a:pt x="7791" y="7012"/>
                    <a:pt x="7642" y="6933"/>
                  </a:cubicBezTo>
                  <a:cubicBezTo>
                    <a:pt x="7507" y="6702"/>
                    <a:pt x="7389" y="6461"/>
                    <a:pt x="7286" y="6213"/>
                  </a:cubicBezTo>
                  <a:cubicBezTo>
                    <a:pt x="7175" y="5943"/>
                    <a:pt x="7062" y="5673"/>
                    <a:pt x="6955" y="5399"/>
                  </a:cubicBezTo>
                  <a:close/>
                  <a:moveTo>
                    <a:pt x="7959" y="336"/>
                  </a:moveTo>
                  <a:cubicBezTo>
                    <a:pt x="8181" y="336"/>
                    <a:pt x="8409" y="356"/>
                    <a:pt x="8595" y="442"/>
                  </a:cubicBezTo>
                  <a:cubicBezTo>
                    <a:pt x="8944" y="601"/>
                    <a:pt x="9136" y="961"/>
                    <a:pt x="9479" y="1130"/>
                  </a:cubicBezTo>
                  <a:cubicBezTo>
                    <a:pt x="9578" y="1179"/>
                    <a:pt x="9682" y="1222"/>
                    <a:pt x="9761" y="1300"/>
                  </a:cubicBezTo>
                  <a:cubicBezTo>
                    <a:pt x="9823" y="1362"/>
                    <a:pt x="9866" y="1442"/>
                    <a:pt x="9913" y="1515"/>
                  </a:cubicBezTo>
                  <a:cubicBezTo>
                    <a:pt x="10036" y="1704"/>
                    <a:pt x="10187" y="1873"/>
                    <a:pt x="10320" y="2055"/>
                  </a:cubicBezTo>
                  <a:cubicBezTo>
                    <a:pt x="10445" y="2225"/>
                    <a:pt x="10570" y="2398"/>
                    <a:pt x="10716" y="2553"/>
                  </a:cubicBezTo>
                  <a:cubicBezTo>
                    <a:pt x="10878" y="2729"/>
                    <a:pt x="11024" y="2891"/>
                    <a:pt x="11142" y="3101"/>
                  </a:cubicBezTo>
                  <a:cubicBezTo>
                    <a:pt x="11364" y="3499"/>
                    <a:pt x="11566" y="3907"/>
                    <a:pt x="11743" y="4327"/>
                  </a:cubicBezTo>
                  <a:cubicBezTo>
                    <a:pt x="11931" y="4772"/>
                    <a:pt x="12090" y="5240"/>
                    <a:pt x="12234" y="5701"/>
                  </a:cubicBezTo>
                  <a:cubicBezTo>
                    <a:pt x="12385" y="6177"/>
                    <a:pt x="12452" y="6679"/>
                    <a:pt x="12543" y="7169"/>
                  </a:cubicBezTo>
                  <a:cubicBezTo>
                    <a:pt x="12639" y="7682"/>
                    <a:pt x="12758" y="8191"/>
                    <a:pt x="12791" y="8713"/>
                  </a:cubicBezTo>
                  <a:cubicBezTo>
                    <a:pt x="12815" y="9058"/>
                    <a:pt x="12816" y="9411"/>
                    <a:pt x="12805" y="9757"/>
                  </a:cubicBezTo>
                  <a:cubicBezTo>
                    <a:pt x="12802" y="9883"/>
                    <a:pt x="12793" y="10009"/>
                    <a:pt x="12775" y="10133"/>
                  </a:cubicBezTo>
                  <a:cubicBezTo>
                    <a:pt x="12679" y="10063"/>
                    <a:pt x="12584" y="9995"/>
                    <a:pt x="12487" y="9927"/>
                  </a:cubicBezTo>
                  <a:cubicBezTo>
                    <a:pt x="12395" y="9773"/>
                    <a:pt x="12280" y="9630"/>
                    <a:pt x="12151" y="9492"/>
                  </a:cubicBezTo>
                  <a:cubicBezTo>
                    <a:pt x="11499" y="8789"/>
                    <a:pt x="10948" y="8000"/>
                    <a:pt x="10253" y="7334"/>
                  </a:cubicBezTo>
                  <a:cubicBezTo>
                    <a:pt x="9890" y="6986"/>
                    <a:pt x="9493" y="6688"/>
                    <a:pt x="9086" y="6394"/>
                  </a:cubicBezTo>
                  <a:cubicBezTo>
                    <a:pt x="8658" y="6081"/>
                    <a:pt x="8245" y="5771"/>
                    <a:pt x="7784" y="5504"/>
                  </a:cubicBezTo>
                  <a:cubicBezTo>
                    <a:pt x="7441" y="5305"/>
                    <a:pt x="7107" y="5095"/>
                    <a:pt x="6765" y="4896"/>
                  </a:cubicBezTo>
                  <a:cubicBezTo>
                    <a:pt x="6599" y="4424"/>
                    <a:pt x="6461" y="3942"/>
                    <a:pt x="6388" y="3442"/>
                  </a:cubicBezTo>
                  <a:cubicBezTo>
                    <a:pt x="6317" y="2936"/>
                    <a:pt x="6320" y="2422"/>
                    <a:pt x="6396" y="1916"/>
                  </a:cubicBezTo>
                  <a:cubicBezTo>
                    <a:pt x="6432" y="1677"/>
                    <a:pt x="6480" y="1441"/>
                    <a:pt x="6542" y="1206"/>
                  </a:cubicBezTo>
                  <a:cubicBezTo>
                    <a:pt x="6594" y="1009"/>
                    <a:pt x="6639" y="797"/>
                    <a:pt x="6776" y="639"/>
                  </a:cubicBezTo>
                  <a:cubicBezTo>
                    <a:pt x="6976" y="408"/>
                    <a:pt x="7298" y="359"/>
                    <a:pt x="7586" y="348"/>
                  </a:cubicBezTo>
                  <a:cubicBezTo>
                    <a:pt x="7703" y="343"/>
                    <a:pt x="7830" y="336"/>
                    <a:pt x="7959" y="336"/>
                  </a:cubicBezTo>
                  <a:close/>
                  <a:moveTo>
                    <a:pt x="7996" y="7475"/>
                  </a:moveTo>
                  <a:cubicBezTo>
                    <a:pt x="8093" y="7521"/>
                    <a:pt x="8190" y="7567"/>
                    <a:pt x="8288" y="7613"/>
                  </a:cubicBezTo>
                  <a:cubicBezTo>
                    <a:pt x="8504" y="7716"/>
                    <a:pt x="8726" y="7814"/>
                    <a:pt x="8934" y="7932"/>
                  </a:cubicBezTo>
                  <a:cubicBezTo>
                    <a:pt x="9142" y="8049"/>
                    <a:pt x="9325" y="8200"/>
                    <a:pt x="9540" y="8307"/>
                  </a:cubicBezTo>
                  <a:cubicBezTo>
                    <a:pt x="9728" y="8401"/>
                    <a:pt x="9925" y="8486"/>
                    <a:pt x="10095" y="8610"/>
                  </a:cubicBezTo>
                  <a:cubicBezTo>
                    <a:pt x="10302" y="8759"/>
                    <a:pt x="10493" y="8927"/>
                    <a:pt x="10698" y="9078"/>
                  </a:cubicBezTo>
                  <a:cubicBezTo>
                    <a:pt x="11188" y="9439"/>
                    <a:pt x="11700" y="9768"/>
                    <a:pt x="12201" y="10110"/>
                  </a:cubicBezTo>
                  <a:cubicBezTo>
                    <a:pt x="12213" y="10131"/>
                    <a:pt x="12227" y="10152"/>
                    <a:pt x="12237" y="10174"/>
                  </a:cubicBezTo>
                  <a:cubicBezTo>
                    <a:pt x="12254" y="10207"/>
                    <a:pt x="12270" y="10239"/>
                    <a:pt x="12283" y="10274"/>
                  </a:cubicBezTo>
                  <a:cubicBezTo>
                    <a:pt x="12255" y="10272"/>
                    <a:pt x="12226" y="10272"/>
                    <a:pt x="12197" y="10272"/>
                  </a:cubicBezTo>
                  <a:cubicBezTo>
                    <a:pt x="12160" y="10272"/>
                    <a:pt x="12124" y="10273"/>
                    <a:pt x="12088" y="10273"/>
                  </a:cubicBezTo>
                  <a:cubicBezTo>
                    <a:pt x="12005" y="10273"/>
                    <a:pt x="11923" y="10269"/>
                    <a:pt x="11841" y="10248"/>
                  </a:cubicBezTo>
                  <a:cubicBezTo>
                    <a:pt x="11618" y="10188"/>
                    <a:pt x="11417" y="10063"/>
                    <a:pt x="11190" y="10005"/>
                  </a:cubicBezTo>
                  <a:cubicBezTo>
                    <a:pt x="11025" y="9961"/>
                    <a:pt x="10876" y="9916"/>
                    <a:pt x="10734" y="9817"/>
                  </a:cubicBezTo>
                  <a:cubicBezTo>
                    <a:pt x="10531" y="9679"/>
                    <a:pt x="10312" y="9572"/>
                    <a:pt x="10110" y="9435"/>
                  </a:cubicBezTo>
                  <a:cubicBezTo>
                    <a:pt x="9712" y="9164"/>
                    <a:pt x="9362" y="8838"/>
                    <a:pt x="8992" y="8532"/>
                  </a:cubicBezTo>
                  <a:cubicBezTo>
                    <a:pt x="8618" y="8222"/>
                    <a:pt x="8283" y="7867"/>
                    <a:pt x="7996" y="7475"/>
                  </a:cubicBezTo>
                  <a:close/>
                  <a:moveTo>
                    <a:pt x="3488" y="5856"/>
                  </a:moveTo>
                  <a:cubicBezTo>
                    <a:pt x="4287" y="5870"/>
                    <a:pt x="5108" y="5947"/>
                    <a:pt x="5831" y="6284"/>
                  </a:cubicBezTo>
                  <a:cubicBezTo>
                    <a:pt x="6236" y="6473"/>
                    <a:pt x="6609" y="6724"/>
                    <a:pt x="6993" y="6953"/>
                  </a:cubicBezTo>
                  <a:cubicBezTo>
                    <a:pt x="7124" y="7032"/>
                    <a:pt x="7259" y="7106"/>
                    <a:pt x="7394" y="7177"/>
                  </a:cubicBezTo>
                  <a:cubicBezTo>
                    <a:pt x="7680" y="7675"/>
                    <a:pt x="8026" y="8138"/>
                    <a:pt x="8454" y="8522"/>
                  </a:cubicBezTo>
                  <a:cubicBezTo>
                    <a:pt x="8817" y="8848"/>
                    <a:pt x="9193" y="9177"/>
                    <a:pt x="9580" y="9474"/>
                  </a:cubicBezTo>
                  <a:cubicBezTo>
                    <a:pt x="9777" y="9624"/>
                    <a:pt x="9978" y="9775"/>
                    <a:pt x="10195" y="9895"/>
                  </a:cubicBezTo>
                  <a:cubicBezTo>
                    <a:pt x="10387" y="10000"/>
                    <a:pt x="10566" y="10143"/>
                    <a:pt x="10767" y="10231"/>
                  </a:cubicBezTo>
                  <a:cubicBezTo>
                    <a:pt x="10940" y="10307"/>
                    <a:pt x="11129" y="10333"/>
                    <a:pt x="11306" y="10396"/>
                  </a:cubicBezTo>
                  <a:cubicBezTo>
                    <a:pt x="11529" y="10477"/>
                    <a:pt x="11725" y="10606"/>
                    <a:pt x="11970" y="10614"/>
                  </a:cubicBezTo>
                  <a:cubicBezTo>
                    <a:pt x="11980" y="10615"/>
                    <a:pt x="11990" y="10615"/>
                    <a:pt x="11999" y="10615"/>
                  </a:cubicBezTo>
                  <a:cubicBezTo>
                    <a:pt x="12066" y="10615"/>
                    <a:pt x="12131" y="10608"/>
                    <a:pt x="12196" y="10608"/>
                  </a:cubicBezTo>
                  <a:cubicBezTo>
                    <a:pt x="12240" y="10608"/>
                    <a:pt x="12285" y="10611"/>
                    <a:pt x="12329" y="10622"/>
                  </a:cubicBezTo>
                  <a:lnTo>
                    <a:pt x="12344" y="10626"/>
                  </a:lnTo>
                  <a:cubicBezTo>
                    <a:pt x="12335" y="10746"/>
                    <a:pt x="12285" y="10856"/>
                    <a:pt x="12178" y="10935"/>
                  </a:cubicBezTo>
                  <a:cubicBezTo>
                    <a:pt x="12004" y="10994"/>
                    <a:pt x="11811" y="11016"/>
                    <a:pt x="11636" y="11029"/>
                  </a:cubicBezTo>
                  <a:cubicBezTo>
                    <a:pt x="11554" y="11036"/>
                    <a:pt x="11473" y="11039"/>
                    <a:pt x="11392" y="11039"/>
                  </a:cubicBezTo>
                  <a:cubicBezTo>
                    <a:pt x="10981" y="11039"/>
                    <a:pt x="10575" y="10957"/>
                    <a:pt x="10191" y="10806"/>
                  </a:cubicBezTo>
                  <a:cubicBezTo>
                    <a:pt x="9764" y="10640"/>
                    <a:pt x="9324" y="10479"/>
                    <a:pt x="8910" y="10282"/>
                  </a:cubicBezTo>
                  <a:cubicBezTo>
                    <a:pt x="8481" y="10078"/>
                    <a:pt x="8072" y="9798"/>
                    <a:pt x="7681" y="9527"/>
                  </a:cubicBezTo>
                  <a:cubicBezTo>
                    <a:pt x="7276" y="9246"/>
                    <a:pt x="6944" y="8900"/>
                    <a:pt x="6568" y="8585"/>
                  </a:cubicBezTo>
                  <a:cubicBezTo>
                    <a:pt x="6404" y="8447"/>
                    <a:pt x="6228" y="8326"/>
                    <a:pt x="6057" y="8196"/>
                  </a:cubicBezTo>
                  <a:cubicBezTo>
                    <a:pt x="5861" y="8045"/>
                    <a:pt x="5697" y="7862"/>
                    <a:pt x="5509" y="7702"/>
                  </a:cubicBezTo>
                  <a:cubicBezTo>
                    <a:pt x="5155" y="7403"/>
                    <a:pt x="4762" y="7170"/>
                    <a:pt x="4449" y="6823"/>
                  </a:cubicBezTo>
                  <a:cubicBezTo>
                    <a:pt x="4303" y="6662"/>
                    <a:pt x="4175" y="6483"/>
                    <a:pt x="4022" y="6329"/>
                  </a:cubicBezTo>
                  <a:cubicBezTo>
                    <a:pt x="3858" y="6162"/>
                    <a:pt x="3660" y="6033"/>
                    <a:pt x="3496" y="5865"/>
                  </a:cubicBezTo>
                  <a:lnTo>
                    <a:pt x="3488" y="5856"/>
                  </a:lnTo>
                  <a:close/>
                  <a:moveTo>
                    <a:pt x="3012" y="5855"/>
                  </a:moveTo>
                  <a:cubicBezTo>
                    <a:pt x="3149" y="5994"/>
                    <a:pt x="3282" y="6138"/>
                    <a:pt x="3431" y="6265"/>
                  </a:cubicBezTo>
                  <a:cubicBezTo>
                    <a:pt x="3611" y="6419"/>
                    <a:pt x="3786" y="6560"/>
                    <a:pt x="3939" y="6744"/>
                  </a:cubicBezTo>
                  <a:cubicBezTo>
                    <a:pt x="4105" y="6943"/>
                    <a:pt x="4272" y="7143"/>
                    <a:pt x="4463" y="7317"/>
                  </a:cubicBezTo>
                  <a:cubicBezTo>
                    <a:pt x="4637" y="7476"/>
                    <a:pt x="4833" y="7607"/>
                    <a:pt x="5023" y="7746"/>
                  </a:cubicBezTo>
                  <a:cubicBezTo>
                    <a:pt x="5224" y="7895"/>
                    <a:pt x="5400" y="8063"/>
                    <a:pt x="5582" y="8234"/>
                  </a:cubicBezTo>
                  <a:cubicBezTo>
                    <a:pt x="5751" y="8391"/>
                    <a:pt x="5941" y="8525"/>
                    <a:pt x="6125" y="8662"/>
                  </a:cubicBezTo>
                  <a:cubicBezTo>
                    <a:pt x="6344" y="8826"/>
                    <a:pt x="6540" y="9011"/>
                    <a:pt x="6739" y="9198"/>
                  </a:cubicBezTo>
                  <a:cubicBezTo>
                    <a:pt x="7106" y="9544"/>
                    <a:pt x="7517" y="9831"/>
                    <a:pt x="7941" y="10101"/>
                  </a:cubicBezTo>
                  <a:cubicBezTo>
                    <a:pt x="8371" y="10373"/>
                    <a:pt x="8795" y="10611"/>
                    <a:pt x="9271" y="10795"/>
                  </a:cubicBezTo>
                  <a:cubicBezTo>
                    <a:pt x="9727" y="10971"/>
                    <a:pt x="10173" y="11193"/>
                    <a:pt x="10653" y="11296"/>
                  </a:cubicBezTo>
                  <a:cubicBezTo>
                    <a:pt x="10824" y="11332"/>
                    <a:pt x="10998" y="11355"/>
                    <a:pt x="11174" y="11366"/>
                  </a:cubicBezTo>
                  <a:cubicBezTo>
                    <a:pt x="11051" y="11406"/>
                    <a:pt x="10930" y="11444"/>
                    <a:pt x="10812" y="11482"/>
                  </a:cubicBezTo>
                  <a:cubicBezTo>
                    <a:pt x="10580" y="11556"/>
                    <a:pt x="10365" y="11620"/>
                    <a:pt x="10123" y="11657"/>
                  </a:cubicBezTo>
                  <a:cubicBezTo>
                    <a:pt x="9914" y="11690"/>
                    <a:pt x="9744" y="11804"/>
                    <a:pt x="9543" y="11851"/>
                  </a:cubicBezTo>
                  <a:cubicBezTo>
                    <a:pt x="9346" y="11897"/>
                    <a:pt x="9127" y="11944"/>
                    <a:pt x="8925" y="11963"/>
                  </a:cubicBezTo>
                  <a:cubicBezTo>
                    <a:pt x="8844" y="11971"/>
                    <a:pt x="8762" y="11974"/>
                    <a:pt x="8681" y="11974"/>
                  </a:cubicBezTo>
                  <a:cubicBezTo>
                    <a:pt x="8511" y="11974"/>
                    <a:pt x="8341" y="11961"/>
                    <a:pt x="8172" y="11956"/>
                  </a:cubicBezTo>
                  <a:cubicBezTo>
                    <a:pt x="7680" y="11940"/>
                    <a:pt x="7194" y="11889"/>
                    <a:pt x="6705" y="11866"/>
                  </a:cubicBezTo>
                  <a:cubicBezTo>
                    <a:pt x="6211" y="11842"/>
                    <a:pt x="5751" y="11832"/>
                    <a:pt x="5275" y="11680"/>
                  </a:cubicBezTo>
                  <a:cubicBezTo>
                    <a:pt x="4809" y="11530"/>
                    <a:pt x="4363" y="11413"/>
                    <a:pt x="3871" y="11389"/>
                  </a:cubicBezTo>
                  <a:cubicBezTo>
                    <a:pt x="3389" y="11364"/>
                    <a:pt x="2940" y="11193"/>
                    <a:pt x="2485" y="11046"/>
                  </a:cubicBezTo>
                  <a:cubicBezTo>
                    <a:pt x="2043" y="10904"/>
                    <a:pt x="1562" y="10766"/>
                    <a:pt x="1177" y="10496"/>
                  </a:cubicBezTo>
                  <a:cubicBezTo>
                    <a:pt x="1020" y="10384"/>
                    <a:pt x="887" y="10240"/>
                    <a:pt x="788" y="10076"/>
                  </a:cubicBezTo>
                  <a:cubicBezTo>
                    <a:pt x="683" y="9899"/>
                    <a:pt x="679" y="9681"/>
                    <a:pt x="588" y="9495"/>
                  </a:cubicBezTo>
                  <a:cubicBezTo>
                    <a:pt x="506" y="9322"/>
                    <a:pt x="383" y="9190"/>
                    <a:pt x="362" y="8993"/>
                  </a:cubicBezTo>
                  <a:cubicBezTo>
                    <a:pt x="336" y="8758"/>
                    <a:pt x="368" y="8507"/>
                    <a:pt x="373" y="8270"/>
                  </a:cubicBezTo>
                  <a:cubicBezTo>
                    <a:pt x="381" y="7806"/>
                    <a:pt x="475" y="7382"/>
                    <a:pt x="608" y="6939"/>
                  </a:cubicBezTo>
                  <a:cubicBezTo>
                    <a:pt x="663" y="6755"/>
                    <a:pt x="734" y="6627"/>
                    <a:pt x="890" y="6510"/>
                  </a:cubicBezTo>
                  <a:cubicBezTo>
                    <a:pt x="1080" y="6366"/>
                    <a:pt x="1301" y="6260"/>
                    <a:pt x="1515" y="6159"/>
                  </a:cubicBezTo>
                  <a:cubicBezTo>
                    <a:pt x="1969" y="5945"/>
                    <a:pt x="2412" y="5861"/>
                    <a:pt x="2911" y="5856"/>
                  </a:cubicBezTo>
                  <a:cubicBezTo>
                    <a:pt x="2944" y="5856"/>
                    <a:pt x="2977" y="5856"/>
                    <a:pt x="3012" y="5855"/>
                  </a:cubicBezTo>
                  <a:close/>
                  <a:moveTo>
                    <a:pt x="15810" y="17420"/>
                  </a:moveTo>
                  <a:cubicBezTo>
                    <a:pt x="15926" y="17420"/>
                    <a:pt x="16045" y="17437"/>
                    <a:pt x="16157" y="17453"/>
                  </a:cubicBezTo>
                  <a:cubicBezTo>
                    <a:pt x="16323" y="17477"/>
                    <a:pt x="16487" y="17505"/>
                    <a:pt x="16655" y="17513"/>
                  </a:cubicBezTo>
                  <a:cubicBezTo>
                    <a:pt x="16778" y="17519"/>
                    <a:pt x="16893" y="17510"/>
                    <a:pt x="16993" y="17592"/>
                  </a:cubicBezTo>
                  <a:cubicBezTo>
                    <a:pt x="17120" y="17693"/>
                    <a:pt x="17237" y="17807"/>
                    <a:pt x="17366" y="17906"/>
                  </a:cubicBezTo>
                  <a:cubicBezTo>
                    <a:pt x="17500" y="18009"/>
                    <a:pt x="17643" y="18099"/>
                    <a:pt x="17775" y="18204"/>
                  </a:cubicBezTo>
                  <a:cubicBezTo>
                    <a:pt x="17898" y="18300"/>
                    <a:pt x="17973" y="18421"/>
                    <a:pt x="18063" y="18547"/>
                  </a:cubicBezTo>
                  <a:cubicBezTo>
                    <a:pt x="18153" y="18671"/>
                    <a:pt x="18263" y="18779"/>
                    <a:pt x="18362" y="18898"/>
                  </a:cubicBezTo>
                  <a:cubicBezTo>
                    <a:pt x="18561" y="19139"/>
                    <a:pt x="18608" y="19438"/>
                    <a:pt x="18736" y="19717"/>
                  </a:cubicBezTo>
                  <a:cubicBezTo>
                    <a:pt x="18804" y="19867"/>
                    <a:pt x="18882" y="20014"/>
                    <a:pt x="18941" y="20168"/>
                  </a:cubicBezTo>
                  <a:cubicBezTo>
                    <a:pt x="19002" y="20326"/>
                    <a:pt x="19029" y="20492"/>
                    <a:pt x="19068" y="20657"/>
                  </a:cubicBezTo>
                  <a:cubicBezTo>
                    <a:pt x="19144" y="20982"/>
                    <a:pt x="19324" y="21248"/>
                    <a:pt x="19464" y="21547"/>
                  </a:cubicBezTo>
                  <a:cubicBezTo>
                    <a:pt x="19533" y="21693"/>
                    <a:pt x="19566" y="21850"/>
                    <a:pt x="19611" y="22006"/>
                  </a:cubicBezTo>
                  <a:cubicBezTo>
                    <a:pt x="19657" y="22161"/>
                    <a:pt x="19714" y="22316"/>
                    <a:pt x="19767" y="22470"/>
                  </a:cubicBezTo>
                  <a:cubicBezTo>
                    <a:pt x="19820" y="22625"/>
                    <a:pt x="19845" y="22784"/>
                    <a:pt x="19869" y="22943"/>
                  </a:cubicBezTo>
                  <a:cubicBezTo>
                    <a:pt x="19894" y="23104"/>
                    <a:pt x="19933" y="23261"/>
                    <a:pt x="19956" y="23421"/>
                  </a:cubicBezTo>
                  <a:cubicBezTo>
                    <a:pt x="19964" y="23479"/>
                    <a:pt x="19970" y="23537"/>
                    <a:pt x="19975" y="23596"/>
                  </a:cubicBezTo>
                  <a:cubicBezTo>
                    <a:pt x="19960" y="23536"/>
                    <a:pt x="19947" y="23477"/>
                    <a:pt x="19939" y="23417"/>
                  </a:cubicBezTo>
                  <a:lnTo>
                    <a:pt x="19939" y="23416"/>
                  </a:lnTo>
                  <a:cubicBezTo>
                    <a:pt x="19889" y="23081"/>
                    <a:pt x="19701" y="22790"/>
                    <a:pt x="19574" y="22481"/>
                  </a:cubicBezTo>
                  <a:cubicBezTo>
                    <a:pt x="19441" y="22156"/>
                    <a:pt x="19304" y="21834"/>
                    <a:pt x="19138" y="21524"/>
                  </a:cubicBezTo>
                  <a:cubicBezTo>
                    <a:pt x="18982" y="21232"/>
                    <a:pt x="18802" y="20896"/>
                    <a:pt x="18540" y="20686"/>
                  </a:cubicBezTo>
                  <a:cubicBezTo>
                    <a:pt x="18412" y="20585"/>
                    <a:pt x="18308" y="20499"/>
                    <a:pt x="18223" y="20357"/>
                  </a:cubicBezTo>
                  <a:cubicBezTo>
                    <a:pt x="18131" y="20204"/>
                    <a:pt x="18013" y="20076"/>
                    <a:pt x="17891" y="19948"/>
                  </a:cubicBezTo>
                  <a:cubicBezTo>
                    <a:pt x="17645" y="19686"/>
                    <a:pt x="17397" y="19424"/>
                    <a:pt x="17152" y="19160"/>
                  </a:cubicBezTo>
                  <a:cubicBezTo>
                    <a:pt x="16926" y="18916"/>
                    <a:pt x="16677" y="18680"/>
                    <a:pt x="16377" y="18528"/>
                  </a:cubicBezTo>
                  <a:cubicBezTo>
                    <a:pt x="16233" y="18454"/>
                    <a:pt x="16081" y="18397"/>
                    <a:pt x="15937" y="18320"/>
                  </a:cubicBezTo>
                  <a:cubicBezTo>
                    <a:pt x="15797" y="18246"/>
                    <a:pt x="15683" y="18137"/>
                    <a:pt x="15546" y="18058"/>
                  </a:cubicBezTo>
                  <a:cubicBezTo>
                    <a:pt x="15341" y="17939"/>
                    <a:pt x="15129" y="17884"/>
                    <a:pt x="14909" y="17851"/>
                  </a:cubicBezTo>
                  <a:cubicBezTo>
                    <a:pt x="15020" y="17742"/>
                    <a:pt x="15146" y="17648"/>
                    <a:pt x="15281" y="17570"/>
                  </a:cubicBezTo>
                  <a:cubicBezTo>
                    <a:pt x="15403" y="17502"/>
                    <a:pt x="15536" y="17447"/>
                    <a:pt x="15675" y="17429"/>
                  </a:cubicBezTo>
                  <a:cubicBezTo>
                    <a:pt x="15719" y="17422"/>
                    <a:pt x="15764" y="17420"/>
                    <a:pt x="15810" y="17420"/>
                  </a:cubicBezTo>
                  <a:close/>
                  <a:moveTo>
                    <a:pt x="13870" y="18083"/>
                  </a:moveTo>
                  <a:cubicBezTo>
                    <a:pt x="13956" y="18083"/>
                    <a:pt x="14044" y="18089"/>
                    <a:pt x="14134" y="18100"/>
                  </a:cubicBezTo>
                  <a:cubicBezTo>
                    <a:pt x="14200" y="18110"/>
                    <a:pt x="14267" y="18119"/>
                    <a:pt x="14334" y="18130"/>
                  </a:cubicBezTo>
                  <a:cubicBezTo>
                    <a:pt x="14352" y="18184"/>
                    <a:pt x="14395" y="18226"/>
                    <a:pt x="14450" y="18243"/>
                  </a:cubicBezTo>
                  <a:lnTo>
                    <a:pt x="14509" y="18258"/>
                  </a:lnTo>
                  <a:cubicBezTo>
                    <a:pt x="14525" y="18263"/>
                    <a:pt x="14541" y="18265"/>
                    <a:pt x="14556" y="18265"/>
                  </a:cubicBezTo>
                  <a:cubicBezTo>
                    <a:pt x="14623" y="18265"/>
                    <a:pt x="14673" y="18225"/>
                    <a:pt x="14701" y="18173"/>
                  </a:cubicBezTo>
                  <a:cubicBezTo>
                    <a:pt x="14835" y="18181"/>
                    <a:pt x="14969" y="18204"/>
                    <a:pt x="15098" y="18243"/>
                  </a:cubicBezTo>
                  <a:cubicBezTo>
                    <a:pt x="15389" y="18335"/>
                    <a:pt x="15600" y="18552"/>
                    <a:pt x="15872" y="18680"/>
                  </a:cubicBezTo>
                  <a:cubicBezTo>
                    <a:pt x="16014" y="18747"/>
                    <a:pt x="16160" y="18804"/>
                    <a:pt x="16296" y="18883"/>
                  </a:cubicBezTo>
                  <a:cubicBezTo>
                    <a:pt x="16428" y="18959"/>
                    <a:pt x="16547" y="19058"/>
                    <a:pt x="16660" y="19162"/>
                  </a:cubicBezTo>
                  <a:cubicBezTo>
                    <a:pt x="16898" y="19383"/>
                    <a:pt x="17106" y="19636"/>
                    <a:pt x="17330" y="19870"/>
                  </a:cubicBezTo>
                  <a:cubicBezTo>
                    <a:pt x="17453" y="19999"/>
                    <a:pt x="17579" y="20126"/>
                    <a:pt x="17700" y="20256"/>
                  </a:cubicBezTo>
                  <a:cubicBezTo>
                    <a:pt x="17809" y="20373"/>
                    <a:pt x="17887" y="20492"/>
                    <a:pt x="17975" y="20624"/>
                  </a:cubicBezTo>
                  <a:cubicBezTo>
                    <a:pt x="18062" y="20753"/>
                    <a:pt x="18172" y="20839"/>
                    <a:pt x="18292" y="20935"/>
                  </a:cubicBezTo>
                  <a:cubicBezTo>
                    <a:pt x="18418" y="21036"/>
                    <a:pt x="18509" y="21164"/>
                    <a:pt x="18598" y="21299"/>
                  </a:cubicBezTo>
                  <a:cubicBezTo>
                    <a:pt x="18959" y="21846"/>
                    <a:pt x="19183" y="22467"/>
                    <a:pt x="19457" y="23059"/>
                  </a:cubicBezTo>
                  <a:cubicBezTo>
                    <a:pt x="19593" y="23353"/>
                    <a:pt x="19615" y="23670"/>
                    <a:pt x="19712" y="23975"/>
                  </a:cubicBezTo>
                  <a:cubicBezTo>
                    <a:pt x="19737" y="24054"/>
                    <a:pt x="19761" y="24133"/>
                    <a:pt x="19779" y="24211"/>
                  </a:cubicBezTo>
                  <a:cubicBezTo>
                    <a:pt x="19745" y="24183"/>
                    <a:pt x="19710" y="24155"/>
                    <a:pt x="19678" y="24125"/>
                  </a:cubicBezTo>
                  <a:cubicBezTo>
                    <a:pt x="19419" y="23898"/>
                    <a:pt x="19174" y="23679"/>
                    <a:pt x="18870" y="23511"/>
                  </a:cubicBezTo>
                  <a:cubicBezTo>
                    <a:pt x="18582" y="23353"/>
                    <a:pt x="18270" y="23238"/>
                    <a:pt x="17992" y="23062"/>
                  </a:cubicBezTo>
                  <a:cubicBezTo>
                    <a:pt x="17691" y="22870"/>
                    <a:pt x="17362" y="22777"/>
                    <a:pt x="17025" y="22669"/>
                  </a:cubicBezTo>
                  <a:cubicBezTo>
                    <a:pt x="16318" y="22441"/>
                    <a:pt x="15578" y="22305"/>
                    <a:pt x="14848" y="22168"/>
                  </a:cubicBezTo>
                  <a:cubicBezTo>
                    <a:pt x="14085" y="22025"/>
                    <a:pt x="13308" y="21964"/>
                    <a:pt x="12532" y="21940"/>
                  </a:cubicBezTo>
                  <a:cubicBezTo>
                    <a:pt x="12421" y="21936"/>
                    <a:pt x="12310" y="21935"/>
                    <a:pt x="12198" y="21933"/>
                  </a:cubicBezTo>
                  <a:cubicBezTo>
                    <a:pt x="12091" y="21843"/>
                    <a:pt x="12007" y="21727"/>
                    <a:pt x="11907" y="21628"/>
                  </a:cubicBezTo>
                  <a:cubicBezTo>
                    <a:pt x="11803" y="21526"/>
                    <a:pt x="11680" y="21453"/>
                    <a:pt x="11559" y="21373"/>
                  </a:cubicBezTo>
                  <a:cubicBezTo>
                    <a:pt x="11434" y="21289"/>
                    <a:pt x="11380" y="21186"/>
                    <a:pt x="11333" y="21046"/>
                  </a:cubicBezTo>
                  <a:cubicBezTo>
                    <a:pt x="11229" y="20741"/>
                    <a:pt x="11031" y="20482"/>
                    <a:pt x="10899" y="20189"/>
                  </a:cubicBezTo>
                  <a:cubicBezTo>
                    <a:pt x="10843" y="20063"/>
                    <a:pt x="10788" y="19919"/>
                    <a:pt x="10838" y="19782"/>
                  </a:cubicBezTo>
                  <a:cubicBezTo>
                    <a:pt x="10881" y="19664"/>
                    <a:pt x="10978" y="19563"/>
                    <a:pt x="11066" y="19475"/>
                  </a:cubicBezTo>
                  <a:cubicBezTo>
                    <a:pt x="11248" y="19295"/>
                    <a:pt x="11472" y="19100"/>
                    <a:pt x="11715" y="19011"/>
                  </a:cubicBezTo>
                  <a:cubicBezTo>
                    <a:pt x="11864" y="18956"/>
                    <a:pt x="11984" y="18885"/>
                    <a:pt x="12096" y="18773"/>
                  </a:cubicBezTo>
                  <a:cubicBezTo>
                    <a:pt x="12202" y="18667"/>
                    <a:pt x="12307" y="18599"/>
                    <a:pt x="12438" y="18527"/>
                  </a:cubicBezTo>
                  <a:cubicBezTo>
                    <a:pt x="12893" y="18276"/>
                    <a:pt x="13357" y="18083"/>
                    <a:pt x="13870" y="18083"/>
                  </a:cubicBezTo>
                  <a:close/>
                  <a:moveTo>
                    <a:pt x="12904" y="22299"/>
                  </a:moveTo>
                  <a:lnTo>
                    <a:pt x="12904" y="22299"/>
                  </a:lnTo>
                  <a:cubicBezTo>
                    <a:pt x="13059" y="22306"/>
                    <a:pt x="13215" y="22315"/>
                    <a:pt x="13370" y="22326"/>
                  </a:cubicBezTo>
                  <a:cubicBezTo>
                    <a:pt x="14086" y="22378"/>
                    <a:pt x="14786" y="22501"/>
                    <a:pt x="15489" y="22643"/>
                  </a:cubicBezTo>
                  <a:cubicBezTo>
                    <a:pt x="16170" y="22779"/>
                    <a:pt x="16849" y="22941"/>
                    <a:pt x="17502" y="23181"/>
                  </a:cubicBezTo>
                  <a:cubicBezTo>
                    <a:pt x="17651" y="23236"/>
                    <a:pt x="17777" y="23332"/>
                    <a:pt x="17913" y="23413"/>
                  </a:cubicBezTo>
                  <a:cubicBezTo>
                    <a:pt x="18051" y="23492"/>
                    <a:pt x="18195" y="23552"/>
                    <a:pt x="18336" y="23620"/>
                  </a:cubicBezTo>
                  <a:cubicBezTo>
                    <a:pt x="18618" y="23754"/>
                    <a:pt x="18904" y="23897"/>
                    <a:pt x="19145" y="24098"/>
                  </a:cubicBezTo>
                  <a:cubicBezTo>
                    <a:pt x="19367" y="24284"/>
                    <a:pt x="19576" y="24481"/>
                    <a:pt x="19801" y="24665"/>
                  </a:cubicBezTo>
                  <a:cubicBezTo>
                    <a:pt x="19798" y="24701"/>
                    <a:pt x="19796" y="24737"/>
                    <a:pt x="19794" y="24773"/>
                  </a:cubicBezTo>
                  <a:lnTo>
                    <a:pt x="19794" y="24772"/>
                  </a:lnTo>
                  <a:cubicBezTo>
                    <a:pt x="19774" y="24773"/>
                    <a:pt x="19753" y="24773"/>
                    <a:pt x="19733" y="24773"/>
                  </a:cubicBezTo>
                  <a:cubicBezTo>
                    <a:pt x="19538" y="24773"/>
                    <a:pt x="19342" y="24731"/>
                    <a:pt x="19155" y="24688"/>
                  </a:cubicBezTo>
                  <a:cubicBezTo>
                    <a:pt x="18801" y="24606"/>
                    <a:pt x="18453" y="24508"/>
                    <a:pt x="18099" y="24429"/>
                  </a:cubicBezTo>
                  <a:cubicBezTo>
                    <a:pt x="17766" y="24356"/>
                    <a:pt x="17445" y="24293"/>
                    <a:pt x="17130" y="24157"/>
                  </a:cubicBezTo>
                  <a:cubicBezTo>
                    <a:pt x="16824" y="24026"/>
                    <a:pt x="16529" y="23869"/>
                    <a:pt x="16224" y="23736"/>
                  </a:cubicBezTo>
                  <a:cubicBezTo>
                    <a:pt x="16071" y="23670"/>
                    <a:pt x="15923" y="23594"/>
                    <a:pt x="15779" y="23510"/>
                  </a:cubicBezTo>
                  <a:cubicBezTo>
                    <a:pt x="15651" y="23436"/>
                    <a:pt x="15530" y="23368"/>
                    <a:pt x="15387" y="23328"/>
                  </a:cubicBezTo>
                  <a:cubicBezTo>
                    <a:pt x="15055" y="23236"/>
                    <a:pt x="14748" y="23088"/>
                    <a:pt x="14431" y="22955"/>
                  </a:cubicBezTo>
                  <a:cubicBezTo>
                    <a:pt x="14110" y="22820"/>
                    <a:pt x="13783" y="22697"/>
                    <a:pt x="13464" y="22555"/>
                  </a:cubicBezTo>
                  <a:cubicBezTo>
                    <a:pt x="13277" y="22470"/>
                    <a:pt x="13090" y="22384"/>
                    <a:pt x="12904" y="22299"/>
                  </a:cubicBezTo>
                  <a:close/>
                  <a:moveTo>
                    <a:pt x="11399" y="22270"/>
                  </a:moveTo>
                  <a:cubicBezTo>
                    <a:pt x="11625" y="22270"/>
                    <a:pt x="11850" y="22271"/>
                    <a:pt x="12076" y="22274"/>
                  </a:cubicBezTo>
                  <a:cubicBezTo>
                    <a:pt x="12266" y="22403"/>
                    <a:pt x="12484" y="22489"/>
                    <a:pt x="12696" y="22578"/>
                  </a:cubicBezTo>
                  <a:cubicBezTo>
                    <a:pt x="13019" y="22713"/>
                    <a:pt x="13329" y="22875"/>
                    <a:pt x="13654" y="23008"/>
                  </a:cubicBezTo>
                  <a:cubicBezTo>
                    <a:pt x="13996" y="23149"/>
                    <a:pt x="14338" y="23287"/>
                    <a:pt x="14677" y="23434"/>
                  </a:cubicBezTo>
                  <a:cubicBezTo>
                    <a:pt x="14847" y="23508"/>
                    <a:pt x="15020" y="23580"/>
                    <a:pt x="15200" y="23632"/>
                  </a:cubicBezTo>
                  <a:cubicBezTo>
                    <a:pt x="15266" y="23650"/>
                    <a:pt x="15334" y="23664"/>
                    <a:pt x="15399" y="23688"/>
                  </a:cubicBezTo>
                  <a:cubicBezTo>
                    <a:pt x="15472" y="23718"/>
                    <a:pt x="15539" y="23765"/>
                    <a:pt x="15608" y="23805"/>
                  </a:cubicBezTo>
                  <a:cubicBezTo>
                    <a:pt x="15907" y="23978"/>
                    <a:pt x="16231" y="24106"/>
                    <a:pt x="16543" y="24255"/>
                  </a:cubicBezTo>
                  <a:cubicBezTo>
                    <a:pt x="16863" y="24408"/>
                    <a:pt x="17189" y="24564"/>
                    <a:pt x="17536" y="24652"/>
                  </a:cubicBezTo>
                  <a:cubicBezTo>
                    <a:pt x="17713" y="24697"/>
                    <a:pt x="17895" y="24724"/>
                    <a:pt x="18073" y="24763"/>
                  </a:cubicBezTo>
                  <a:cubicBezTo>
                    <a:pt x="18253" y="24803"/>
                    <a:pt x="18432" y="24849"/>
                    <a:pt x="18612" y="24893"/>
                  </a:cubicBezTo>
                  <a:cubicBezTo>
                    <a:pt x="18930" y="24970"/>
                    <a:pt x="19256" y="25063"/>
                    <a:pt x="19584" y="25081"/>
                  </a:cubicBezTo>
                  <a:cubicBezTo>
                    <a:pt x="19640" y="25084"/>
                    <a:pt x="19700" y="25086"/>
                    <a:pt x="19761" y="25086"/>
                  </a:cubicBezTo>
                  <a:cubicBezTo>
                    <a:pt x="19770" y="25086"/>
                    <a:pt x="19780" y="25086"/>
                    <a:pt x="19789" y="25086"/>
                  </a:cubicBezTo>
                  <a:lnTo>
                    <a:pt x="19789" y="25086"/>
                  </a:lnTo>
                  <a:cubicBezTo>
                    <a:pt x="19790" y="25143"/>
                    <a:pt x="19788" y="25200"/>
                    <a:pt x="19782" y="25256"/>
                  </a:cubicBezTo>
                  <a:lnTo>
                    <a:pt x="19782" y="25256"/>
                  </a:lnTo>
                  <a:cubicBezTo>
                    <a:pt x="19782" y="25256"/>
                    <a:pt x="19782" y="25256"/>
                    <a:pt x="19782" y="25256"/>
                  </a:cubicBezTo>
                  <a:lnTo>
                    <a:pt x="19782" y="25256"/>
                  </a:lnTo>
                  <a:cubicBezTo>
                    <a:pt x="19781" y="25256"/>
                    <a:pt x="19771" y="25298"/>
                    <a:pt x="19768" y="25309"/>
                  </a:cubicBezTo>
                  <a:cubicBezTo>
                    <a:pt x="19768" y="25309"/>
                    <a:pt x="19768" y="25309"/>
                    <a:pt x="19768" y="25309"/>
                  </a:cubicBezTo>
                  <a:cubicBezTo>
                    <a:pt x="19766" y="25309"/>
                    <a:pt x="19752" y="25329"/>
                    <a:pt x="19754" y="25329"/>
                  </a:cubicBezTo>
                  <a:cubicBezTo>
                    <a:pt x="19754" y="25329"/>
                    <a:pt x="19757" y="25327"/>
                    <a:pt x="19762" y="25321"/>
                  </a:cubicBezTo>
                  <a:lnTo>
                    <a:pt x="19762" y="25321"/>
                  </a:lnTo>
                  <a:cubicBezTo>
                    <a:pt x="19752" y="25331"/>
                    <a:pt x="19729" y="25353"/>
                    <a:pt x="19728" y="25353"/>
                  </a:cubicBezTo>
                  <a:cubicBezTo>
                    <a:pt x="19652" y="25411"/>
                    <a:pt x="19523" y="25460"/>
                    <a:pt x="19424" y="25502"/>
                  </a:cubicBezTo>
                  <a:cubicBezTo>
                    <a:pt x="19260" y="25571"/>
                    <a:pt x="19094" y="25636"/>
                    <a:pt x="18927" y="25698"/>
                  </a:cubicBezTo>
                  <a:cubicBezTo>
                    <a:pt x="18300" y="25932"/>
                    <a:pt x="17641" y="26160"/>
                    <a:pt x="16969" y="26205"/>
                  </a:cubicBezTo>
                  <a:cubicBezTo>
                    <a:pt x="16740" y="26220"/>
                    <a:pt x="16509" y="26224"/>
                    <a:pt x="16278" y="26224"/>
                  </a:cubicBezTo>
                  <a:cubicBezTo>
                    <a:pt x="16155" y="26224"/>
                    <a:pt x="16032" y="26223"/>
                    <a:pt x="15910" y="26222"/>
                  </a:cubicBezTo>
                  <a:cubicBezTo>
                    <a:pt x="15558" y="26221"/>
                    <a:pt x="15218" y="26190"/>
                    <a:pt x="14877" y="26106"/>
                  </a:cubicBezTo>
                  <a:cubicBezTo>
                    <a:pt x="14539" y="26022"/>
                    <a:pt x="14206" y="25939"/>
                    <a:pt x="13858" y="25914"/>
                  </a:cubicBezTo>
                  <a:cubicBezTo>
                    <a:pt x="13682" y="25901"/>
                    <a:pt x="13504" y="25898"/>
                    <a:pt x="13329" y="25872"/>
                  </a:cubicBezTo>
                  <a:cubicBezTo>
                    <a:pt x="13163" y="25848"/>
                    <a:pt x="13022" y="25791"/>
                    <a:pt x="12873" y="25715"/>
                  </a:cubicBezTo>
                  <a:cubicBezTo>
                    <a:pt x="12249" y="25395"/>
                    <a:pt x="11567" y="25236"/>
                    <a:pt x="10914" y="24990"/>
                  </a:cubicBezTo>
                  <a:cubicBezTo>
                    <a:pt x="10588" y="24867"/>
                    <a:pt x="10245" y="24778"/>
                    <a:pt x="9930" y="24630"/>
                  </a:cubicBezTo>
                  <a:cubicBezTo>
                    <a:pt x="9788" y="24565"/>
                    <a:pt x="9659" y="24482"/>
                    <a:pt x="9528" y="24398"/>
                  </a:cubicBezTo>
                  <a:cubicBezTo>
                    <a:pt x="9397" y="24315"/>
                    <a:pt x="9253" y="24254"/>
                    <a:pt x="9109" y="24191"/>
                  </a:cubicBezTo>
                  <a:cubicBezTo>
                    <a:pt x="8822" y="24066"/>
                    <a:pt x="8583" y="23881"/>
                    <a:pt x="8376" y="23645"/>
                  </a:cubicBezTo>
                  <a:cubicBezTo>
                    <a:pt x="8188" y="23432"/>
                    <a:pt x="8070" y="23176"/>
                    <a:pt x="7939" y="22927"/>
                  </a:cubicBezTo>
                  <a:cubicBezTo>
                    <a:pt x="7815" y="22694"/>
                    <a:pt x="8112" y="22547"/>
                    <a:pt x="8292" y="22501"/>
                  </a:cubicBezTo>
                  <a:cubicBezTo>
                    <a:pt x="8549" y="22435"/>
                    <a:pt x="8816" y="22428"/>
                    <a:pt x="9076" y="22381"/>
                  </a:cubicBezTo>
                  <a:cubicBezTo>
                    <a:pt x="9407" y="22321"/>
                    <a:pt x="9731" y="22276"/>
                    <a:pt x="10068" y="22275"/>
                  </a:cubicBezTo>
                  <a:cubicBezTo>
                    <a:pt x="10437" y="22272"/>
                    <a:pt x="10805" y="22273"/>
                    <a:pt x="11173" y="22271"/>
                  </a:cubicBezTo>
                  <a:cubicBezTo>
                    <a:pt x="11248" y="22270"/>
                    <a:pt x="11323" y="22270"/>
                    <a:pt x="11399" y="22270"/>
                  </a:cubicBezTo>
                  <a:close/>
                  <a:moveTo>
                    <a:pt x="12093" y="31024"/>
                  </a:moveTo>
                  <a:cubicBezTo>
                    <a:pt x="12234" y="31024"/>
                    <a:pt x="12375" y="31026"/>
                    <a:pt x="12516" y="31032"/>
                  </a:cubicBezTo>
                  <a:cubicBezTo>
                    <a:pt x="12847" y="31047"/>
                    <a:pt x="13168" y="31125"/>
                    <a:pt x="13501" y="31129"/>
                  </a:cubicBezTo>
                  <a:cubicBezTo>
                    <a:pt x="13846" y="31133"/>
                    <a:pt x="14189" y="31172"/>
                    <a:pt x="14531" y="31224"/>
                  </a:cubicBezTo>
                  <a:cubicBezTo>
                    <a:pt x="15193" y="31326"/>
                    <a:pt x="15861" y="31441"/>
                    <a:pt x="16508" y="31615"/>
                  </a:cubicBezTo>
                  <a:cubicBezTo>
                    <a:pt x="16832" y="31702"/>
                    <a:pt x="17153" y="31805"/>
                    <a:pt x="17462" y="31937"/>
                  </a:cubicBezTo>
                  <a:cubicBezTo>
                    <a:pt x="17752" y="32061"/>
                    <a:pt x="18034" y="32200"/>
                    <a:pt x="18327" y="32317"/>
                  </a:cubicBezTo>
                  <a:cubicBezTo>
                    <a:pt x="18956" y="32568"/>
                    <a:pt x="19570" y="32804"/>
                    <a:pt x="20143" y="33168"/>
                  </a:cubicBezTo>
                  <a:cubicBezTo>
                    <a:pt x="20409" y="33338"/>
                    <a:pt x="20672" y="33512"/>
                    <a:pt x="20953" y="33653"/>
                  </a:cubicBezTo>
                  <a:cubicBezTo>
                    <a:pt x="21098" y="33726"/>
                    <a:pt x="21248" y="33781"/>
                    <a:pt x="21386" y="33863"/>
                  </a:cubicBezTo>
                  <a:cubicBezTo>
                    <a:pt x="21520" y="33944"/>
                    <a:pt x="21645" y="34039"/>
                    <a:pt x="21775" y="34126"/>
                  </a:cubicBezTo>
                  <a:cubicBezTo>
                    <a:pt x="21901" y="34212"/>
                    <a:pt x="22036" y="34285"/>
                    <a:pt x="22159" y="34377"/>
                  </a:cubicBezTo>
                  <a:cubicBezTo>
                    <a:pt x="22294" y="34479"/>
                    <a:pt x="22422" y="34591"/>
                    <a:pt x="22555" y="34695"/>
                  </a:cubicBezTo>
                  <a:cubicBezTo>
                    <a:pt x="22806" y="34889"/>
                    <a:pt x="23075" y="35042"/>
                    <a:pt x="23297" y="35271"/>
                  </a:cubicBezTo>
                  <a:cubicBezTo>
                    <a:pt x="23385" y="35363"/>
                    <a:pt x="23468" y="35459"/>
                    <a:pt x="23551" y="35555"/>
                  </a:cubicBezTo>
                  <a:cubicBezTo>
                    <a:pt x="23390" y="35478"/>
                    <a:pt x="23227" y="35406"/>
                    <a:pt x="23065" y="35336"/>
                  </a:cubicBezTo>
                  <a:cubicBezTo>
                    <a:pt x="22462" y="35075"/>
                    <a:pt x="21878" y="34766"/>
                    <a:pt x="21292" y="34470"/>
                  </a:cubicBezTo>
                  <a:cubicBezTo>
                    <a:pt x="20990" y="34318"/>
                    <a:pt x="20669" y="34205"/>
                    <a:pt x="20377" y="34033"/>
                  </a:cubicBezTo>
                  <a:cubicBezTo>
                    <a:pt x="20251" y="33957"/>
                    <a:pt x="20119" y="33894"/>
                    <a:pt x="19981" y="33846"/>
                  </a:cubicBezTo>
                  <a:cubicBezTo>
                    <a:pt x="19817" y="33792"/>
                    <a:pt x="19683" y="33726"/>
                    <a:pt x="19535" y="33641"/>
                  </a:cubicBezTo>
                  <a:cubicBezTo>
                    <a:pt x="19254" y="33482"/>
                    <a:pt x="18916" y="33411"/>
                    <a:pt x="18619" y="33282"/>
                  </a:cubicBezTo>
                  <a:cubicBezTo>
                    <a:pt x="18307" y="33148"/>
                    <a:pt x="18013" y="32988"/>
                    <a:pt x="17693" y="32874"/>
                  </a:cubicBezTo>
                  <a:cubicBezTo>
                    <a:pt x="17369" y="32757"/>
                    <a:pt x="17035" y="32668"/>
                    <a:pt x="16703" y="32575"/>
                  </a:cubicBezTo>
                  <a:cubicBezTo>
                    <a:pt x="16364" y="32480"/>
                    <a:pt x="16030" y="32358"/>
                    <a:pt x="15688" y="32273"/>
                  </a:cubicBezTo>
                  <a:cubicBezTo>
                    <a:pt x="15329" y="32185"/>
                    <a:pt x="14964" y="32122"/>
                    <a:pt x="14604" y="32033"/>
                  </a:cubicBezTo>
                  <a:cubicBezTo>
                    <a:pt x="14259" y="31949"/>
                    <a:pt x="13916" y="31873"/>
                    <a:pt x="13561" y="31840"/>
                  </a:cubicBezTo>
                  <a:cubicBezTo>
                    <a:pt x="13387" y="31824"/>
                    <a:pt x="13188" y="31829"/>
                    <a:pt x="13022" y="31768"/>
                  </a:cubicBezTo>
                  <a:cubicBezTo>
                    <a:pt x="12951" y="31742"/>
                    <a:pt x="12886" y="31704"/>
                    <a:pt x="12813" y="31690"/>
                  </a:cubicBezTo>
                  <a:cubicBezTo>
                    <a:pt x="12784" y="31684"/>
                    <a:pt x="12756" y="31682"/>
                    <a:pt x="12728" y="31682"/>
                  </a:cubicBezTo>
                  <a:cubicBezTo>
                    <a:pt x="12669" y="31682"/>
                    <a:pt x="12611" y="31691"/>
                    <a:pt x="12551" y="31691"/>
                  </a:cubicBezTo>
                  <a:cubicBezTo>
                    <a:pt x="12407" y="31691"/>
                    <a:pt x="12261" y="31633"/>
                    <a:pt x="12118" y="31614"/>
                  </a:cubicBezTo>
                  <a:cubicBezTo>
                    <a:pt x="11962" y="31594"/>
                    <a:pt x="11805" y="31600"/>
                    <a:pt x="11648" y="31594"/>
                  </a:cubicBezTo>
                  <a:cubicBezTo>
                    <a:pt x="11584" y="31592"/>
                    <a:pt x="11520" y="31591"/>
                    <a:pt x="11457" y="31591"/>
                  </a:cubicBezTo>
                  <a:cubicBezTo>
                    <a:pt x="11198" y="31591"/>
                    <a:pt x="10949" y="31614"/>
                    <a:pt x="10695" y="31694"/>
                  </a:cubicBezTo>
                  <a:cubicBezTo>
                    <a:pt x="10486" y="31758"/>
                    <a:pt x="10286" y="31845"/>
                    <a:pt x="10086" y="31937"/>
                  </a:cubicBezTo>
                  <a:lnTo>
                    <a:pt x="10086" y="31937"/>
                  </a:lnTo>
                  <a:cubicBezTo>
                    <a:pt x="10181" y="31830"/>
                    <a:pt x="10299" y="31745"/>
                    <a:pt x="10404" y="31647"/>
                  </a:cubicBezTo>
                  <a:cubicBezTo>
                    <a:pt x="10522" y="31536"/>
                    <a:pt x="10628" y="31419"/>
                    <a:pt x="10759" y="31320"/>
                  </a:cubicBezTo>
                  <a:cubicBezTo>
                    <a:pt x="10858" y="31245"/>
                    <a:pt x="10959" y="31168"/>
                    <a:pt x="11070" y="31110"/>
                  </a:cubicBezTo>
                  <a:cubicBezTo>
                    <a:pt x="11201" y="31043"/>
                    <a:pt x="11339" y="31035"/>
                    <a:pt x="11484" y="31032"/>
                  </a:cubicBezTo>
                  <a:cubicBezTo>
                    <a:pt x="11687" y="31028"/>
                    <a:pt x="11890" y="31024"/>
                    <a:pt x="12093" y="31024"/>
                  </a:cubicBezTo>
                  <a:close/>
                  <a:moveTo>
                    <a:pt x="33108" y="21405"/>
                  </a:moveTo>
                  <a:cubicBezTo>
                    <a:pt x="33159" y="21405"/>
                    <a:pt x="33210" y="21407"/>
                    <a:pt x="33260" y="21412"/>
                  </a:cubicBezTo>
                  <a:cubicBezTo>
                    <a:pt x="33274" y="21414"/>
                    <a:pt x="33286" y="21416"/>
                    <a:pt x="33299" y="21418"/>
                  </a:cubicBezTo>
                  <a:cubicBezTo>
                    <a:pt x="33315" y="21436"/>
                    <a:pt x="33328" y="21454"/>
                    <a:pt x="33341" y="21474"/>
                  </a:cubicBezTo>
                  <a:cubicBezTo>
                    <a:pt x="33386" y="21549"/>
                    <a:pt x="33417" y="21630"/>
                    <a:pt x="33458" y="21707"/>
                  </a:cubicBezTo>
                  <a:cubicBezTo>
                    <a:pt x="33511" y="21803"/>
                    <a:pt x="33568" y="21897"/>
                    <a:pt x="33631" y="21987"/>
                  </a:cubicBezTo>
                  <a:cubicBezTo>
                    <a:pt x="33748" y="22159"/>
                    <a:pt x="33849" y="22337"/>
                    <a:pt x="33957" y="22514"/>
                  </a:cubicBezTo>
                  <a:cubicBezTo>
                    <a:pt x="34044" y="22655"/>
                    <a:pt x="34149" y="22770"/>
                    <a:pt x="34265" y="22882"/>
                  </a:cubicBezTo>
                  <a:cubicBezTo>
                    <a:pt x="34312" y="23028"/>
                    <a:pt x="34352" y="23178"/>
                    <a:pt x="34392" y="23327"/>
                  </a:cubicBezTo>
                  <a:cubicBezTo>
                    <a:pt x="34494" y="23720"/>
                    <a:pt x="34563" y="24117"/>
                    <a:pt x="34650" y="24513"/>
                  </a:cubicBezTo>
                  <a:cubicBezTo>
                    <a:pt x="34735" y="24908"/>
                    <a:pt x="34842" y="25301"/>
                    <a:pt x="34930" y="25698"/>
                  </a:cubicBezTo>
                  <a:cubicBezTo>
                    <a:pt x="35097" y="26448"/>
                    <a:pt x="35416" y="27175"/>
                    <a:pt x="35446" y="27951"/>
                  </a:cubicBezTo>
                  <a:cubicBezTo>
                    <a:pt x="35451" y="28089"/>
                    <a:pt x="35461" y="28228"/>
                    <a:pt x="35412" y="28350"/>
                  </a:cubicBezTo>
                  <a:cubicBezTo>
                    <a:pt x="35366" y="28468"/>
                    <a:pt x="35251" y="28612"/>
                    <a:pt x="35163" y="28722"/>
                  </a:cubicBezTo>
                  <a:cubicBezTo>
                    <a:pt x="35041" y="28875"/>
                    <a:pt x="34907" y="29017"/>
                    <a:pt x="34783" y="29167"/>
                  </a:cubicBezTo>
                  <a:cubicBezTo>
                    <a:pt x="34655" y="29319"/>
                    <a:pt x="34541" y="29483"/>
                    <a:pt x="34421" y="29642"/>
                  </a:cubicBezTo>
                  <a:cubicBezTo>
                    <a:pt x="34176" y="29967"/>
                    <a:pt x="33911" y="30278"/>
                    <a:pt x="33661" y="30600"/>
                  </a:cubicBezTo>
                  <a:cubicBezTo>
                    <a:pt x="33547" y="30748"/>
                    <a:pt x="33433" y="30892"/>
                    <a:pt x="33347" y="31059"/>
                  </a:cubicBezTo>
                  <a:cubicBezTo>
                    <a:pt x="33306" y="31136"/>
                    <a:pt x="33270" y="31217"/>
                    <a:pt x="33220" y="31288"/>
                  </a:cubicBezTo>
                  <a:cubicBezTo>
                    <a:pt x="33168" y="31364"/>
                    <a:pt x="33100" y="31427"/>
                    <a:pt x="33034" y="31489"/>
                  </a:cubicBezTo>
                  <a:cubicBezTo>
                    <a:pt x="32754" y="31755"/>
                    <a:pt x="32540" y="32084"/>
                    <a:pt x="32313" y="32394"/>
                  </a:cubicBezTo>
                  <a:cubicBezTo>
                    <a:pt x="32097" y="32687"/>
                    <a:pt x="31888" y="32989"/>
                    <a:pt x="31618" y="33237"/>
                  </a:cubicBezTo>
                  <a:cubicBezTo>
                    <a:pt x="31326" y="33505"/>
                    <a:pt x="31021" y="33752"/>
                    <a:pt x="30740" y="34033"/>
                  </a:cubicBezTo>
                  <a:cubicBezTo>
                    <a:pt x="30601" y="34173"/>
                    <a:pt x="30464" y="34318"/>
                    <a:pt x="30331" y="34466"/>
                  </a:cubicBezTo>
                  <a:cubicBezTo>
                    <a:pt x="30207" y="34607"/>
                    <a:pt x="30099" y="34760"/>
                    <a:pt x="29979" y="34904"/>
                  </a:cubicBezTo>
                  <a:cubicBezTo>
                    <a:pt x="29853" y="35056"/>
                    <a:pt x="29705" y="35178"/>
                    <a:pt x="29548" y="35296"/>
                  </a:cubicBezTo>
                  <a:cubicBezTo>
                    <a:pt x="29398" y="35412"/>
                    <a:pt x="29254" y="35534"/>
                    <a:pt x="29119" y="35666"/>
                  </a:cubicBezTo>
                  <a:cubicBezTo>
                    <a:pt x="28827" y="35946"/>
                    <a:pt x="28541" y="36233"/>
                    <a:pt x="28280" y="36542"/>
                  </a:cubicBezTo>
                  <a:cubicBezTo>
                    <a:pt x="28156" y="36687"/>
                    <a:pt x="28049" y="36847"/>
                    <a:pt x="27914" y="36982"/>
                  </a:cubicBezTo>
                  <a:cubicBezTo>
                    <a:pt x="27789" y="37108"/>
                    <a:pt x="27652" y="37224"/>
                    <a:pt x="27566" y="37383"/>
                  </a:cubicBezTo>
                  <a:cubicBezTo>
                    <a:pt x="27527" y="37455"/>
                    <a:pt x="27499" y="37532"/>
                    <a:pt x="27460" y="37605"/>
                  </a:cubicBezTo>
                  <a:cubicBezTo>
                    <a:pt x="27415" y="37692"/>
                    <a:pt x="27349" y="37762"/>
                    <a:pt x="27288" y="37838"/>
                  </a:cubicBezTo>
                  <a:cubicBezTo>
                    <a:pt x="27165" y="37990"/>
                    <a:pt x="27044" y="38143"/>
                    <a:pt x="26927" y="38300"/>
                  </a:cubicBezTo>
                  <a:cubicBezTo>
                    <a:pt x="26714" y="38583"/>
                    <a:pt x="26518" y="38880"/>
                    <a:pt x="26339" y="39186"/>
                  </a:cubicBezTo>
                  <a:cubicBezTo>
                    <a:pt x="26334" y="39180"/>
                    <a:pt x="26328" y="39173"/>
                    <a:pt x="26322" y="39165"/>
                  </a:cubicBezTo>
                  <a:cubicBezTo>
                    <a:pt x="26312" y="39151"/>
                    <a:pt x="26302" y="39137"/>
                    <a:pt x="26292" y="39123"/>
                  </a:cubicBezTo>
                  <a:cubicBezTo>
                    <a:pt x="26289" y="38929"/>
                    <a:pt x="26285" y="38735"/>
                    <a:pt x="26287" y="38542"/>
                  </a:cubicBezTo>
                  <a:cubicBezTo>
                    <a:pt x="26286" y="38455"/>
                    <a:pt x="26291" y="38367"/>
                    <a:pt x="26301" y="38280"/>
                  </a:cubicBezTo>
                  <a:cubicBezTo>
                    <a:pt x="26316" y="38175"/>
                    <a:pt x="26349" y="38072"/>
                    <a:pt x="26363" y="37966"/>
                  </a:cubicBezTo>
                  <a:cubicBezTo>
                    <a:pt x="26390" y="37770"/>
                    <a:pt x="26383" y="37571"/>
                    <a:pt x="26383" y="37373"/>
                  </a:cubicBezTo>
                  <a:cubicBezTo>
                    <a:pt x="26382" y="36952"/>
                    <a:pt x="26382" y="36531"/>
                    <a:pt x="26383" y="36108"/>
                  </a:cubicBezTo>
                  <a:cubicBezTo>
                    <a:pt x="26383" y="35690"/>
                    <a:pt x="26378" y="35272"/>
                    <a:pt x="26385" y="34854"/>
                  </a:cubicBezTo>
                  <a:cubicBezTo>
                    <a:pt x="26386" y="34655"/>
                    <a:pt x="26399" y="34455"/>
                    <a:pt x="26422" y="34257"/>
                  </a:cubicBezTo>
                  <a:cubicBezTo>
                    <a:pt x="26434" y="34158"/>
                    <a:pt x="26456" y="34060"/>
                    <a:pt x="26466" y="33961"/>
                  </a:cubicBezTo>
                  <a:cubicBezTo>
                    <a:pt x="26477" y="33851"/>
                    <a:pt x="26471" y="33740"/>
                    <a:pt x="26475" y="33629"/>
                  </a:cubicBezTo>
                  <a:cubicBezTo>
                    <a:pt x="26484" y="33440"/>
                    <a:pt x="26526" y="33251"/>
                    <a:pt x="26548" y="33062"/>
                  </a:cubicBezTo>
                  <a:cubicBezTo>
                    <a:pt x="26559" y="32967"/>
                    <a:pt x="26562" y="32873"/>
                    <a:pt x="26569" y="32778"/>
                  </a:cubicBezTo>
                  <a:cubicBezTo>
                    <a:pt x="26576" y="32684"/>
                    <a:pt x="26603" y="32589"/>
                    <a:pt x="26624" y="32496"/>
                  </a:cubicBezTo>
                  <a:cubicBezTo>
                    <a:pt x="26667" y="32305"/>
                    <a:pt x="26668" y="32116"/>
                    <a:pt x="26680" y="31922"/>
                  </a:cubicBezTo>
                  <a:cubicBezTo>
                    <a:pt x="26691" y="31728"/>
                    <a:pt x="26746" y="31534"/>
                    <a:pt x="26782" y="31341"/>
                  </a:cubicBezTo>
                  <a:cubicBezTo>
                    <a:pt x="26940" y="30519"/>
                    <a:pt x="27059" y="29693"/>
                    <a:pt x="27200" y="28868"/>
                  </a:cubicBezTo>
                  <a:cubicBezTo>
                    <a:pt x="27272" y="28454"/>
                    <a:pt x="27366" y="28045"/>
                    <a:pt x="27456" y="27636"/>
                  </a:cubicBezTo>
                  <a:cubicBezTo>
                    <a:pt x="27542" y="27245"/>
                    <a:pt x="27628" y="26853"/>
                    <a:pt x="27733" y="26466"/>
                  </a:cubicBezTo>
                  <a:cubicBezTo>
                    <a:pt x="27825" y="26127"/>
                    <a:pt x="27924" y="25783"/>
                    <a:pt x="28074" y="25464"/>
                  </a:cubicBezTo>
                  <a:cubicBezTo>
                    <a:pt x="28241" y="25112"/>
                    <a:pt x="28502" y="24801"/>
                    <a:pt x="28601" y="24421"/>
                  </a:cubicBezTo>
                  <a:cubicBezTo>
                    <a:pt x="28642" y="24263"/>
                    <a:pt x="28683" y="24156"/>
                    <a:pt x="28814" y="24053"/>
                  </a:cubicBezTo>
                  <a:cubicBezTo>
                    <a:pt x="28959" y="23941"/>
                    <a:pt x="29078" y="23841"/>
                    <a:pt x="29179" y="23685"/>
                  </a:cubicBezTo>
                  <a:cubicBezTo>
                    <a:pt x="29225" y="23614"/>
                    <a:pt x="29266" y="23539"/>
                    <a:pt x="29315" y="23468"/>
                  </a:cubicBezTo>
                  <a:cubicBezTo>
                    <a:pt x="29369" y="23393"/>
                    <a:pt x="29439" y="23334"/>
                    <a:pt x="29508" y="23272"/>
                  </a:cubicBezTo>
                  <a:cubicBezTo>
                    <a:pt x="29658" y="23138"/>
                    <a:pt x="29805" y="23003"/>
                    <a:pt x="29956" y="22871"/>
                  </a:cubicBezTo>
                  <a:cubicBezTo>
                    <a:pt x="30254" y="22609"/>
                    <a:pt x="30557" y="22359"/>
                    <a:pt x="30894" y="22149"/>
                  </a:cubicBezTo>
                  <a:cubicBezTo>
                    <a:pt x="31048" y="22053"/>
                    <a:pt x="31206" y="21963"/>
                    <a:pt x="31365" y="21872"/>
                  </a:cubicBezTo>
                  <a:cubicBezTo>
                    <a:pt x="31537" y="21773"/>
                    <a:pt x="31720" y="21718"/>
                    <a:pt x="31906" y="21651"/>
                  </a:cubicBezTo>
                  <a:cubicBezTo>
                    <a:pt x="32056" y="21597"/>
                    <a:pt x="32195" y="21511"/>
                    <a:pt x="32348" y="21465"/>
                  </a:cubicBezTo>
                  <a:cubicBezTo>
                    <a:pt x="32489" y="21423"/>
                    <a:pt x="32645" y="21432"/>
                    <a:pt x="32791" y="21422"/>
                  </a:cubicBezTo>
                  <a:cubicBezTo>
                    <a:pt x="32895" y="21414"/>
                    <a:pt x="33002" y="21405"/>
                    <a:pt x="33108" y="21405"/>
                  </a:cubicBezTo>
                  <a:close/>
                  <a:moveTo>
                    <a:pt x="34813" y="23534"/>
                  </a:moveTo>
                  <a:lnTo>
                    <a:pt x="34813" y="23534"/>
                  </a:lnTo>
                  <a:cubicBezTo>
                    <a:pt x="34918" y="23686"/>
                    <a:pt x="35020" y="23839"/>
                    <a:pt x="35121" y="23994"/>
                  </a:cubicBezTo>
                  <a:cubicBezTo>
                    <a:pt x="35363" y="24368"/>
                    <a:pt x="35617" y="24735"/>
                    <a:pt x="35859" y="25110"/>
                  </a:cubicBezTo>
                  <a:cubicBezTo>
                    <a:pt x="35974" y="25287"/>
                    <a:pt x="36088" y="25466"/>
                    <a:pt x="36207" y="25641"/>
                  </a:cubicBezTo>
                  <a:cubicBezTo>
                    <a:pt x="36322" y="25810"/>
                    <a:pt x="36434" y="25986"/>
                    <a:pt x="36497" y="26182"/>
                  </a:cubicBezTo>
                  <a:cubicBezTo>
                    <a:pt x="36561" y="26386"/>
                    <a:pt x="36594" y="26594"/>
                    <a:pt x="36671" y="26793"/>
                  </a:cubicBezTo>
                  <a:cubicBezTo>
                    <a:pt x="36746" y="26992"/>
                    <a:pt x="36776" y="27198"/>
                    <a:pt x="36834" y="27402"/>
                  </a:cubicBezTo>
                  <a:cubicBezTo>
                    <a:pt x="36891" y="27602"/>
                    <a:pt x="36946" y="27792"/>
                    <a:pt x="36969" y="27998"/>
                  </a:cubicBezTo>
                  <a:cubicBezTo>
                    <a:pt x="36994" y="28216"/>
                    <a:pt x="37050" y="28429"/>
                    <a:pt x="37065" y="28647"/>
                  </a:cubicBezTo>
                  <a:cubicBezTo>
                    <a:pt x="37094" y="29059"/>
                    <a:pt x="36984" y="29463"/>
                    <a:pt x="36825" y="29838"/>
                  </a:cubicBezTo>
                  <a:cubicBezTo>
                    <a:pt x="36747" y="30022"/>
                    <a:pt x="36658" y="30199"/>
                    <a:pt x="36574" y="30379"/>
                  </a:cubicBezTo>
                  <a:cubicBezTo>
                    <a:pt x="36482" y="30572"/>
                    <a:pt x="36397" y="30768"/>
                    <a:pt x="36293" y="30955"/>
                  </a:cubicBezTo>
                  <a:cubicBezTo>
                    <a:pt x="36077" y="31344"/>
                    <a:pt x="35800" y="31682"/>
                    <a:pt x="35540" y="32041"/>
                  </a:cubicBezTo>
                  <a:cubicBezTo>
                    <a:pt x="35278" y="32402"/>
                    <a:pt x="35050" y="32786"/>
                    <a:pt x="34778" y="33140"/>
                  </a:cubicBezTo>
                  <a:cubicBezTo>
                    <a:pt x="34506" y="33494"/>
                    <a:pt x="34212" y="33828"/>
                    <a:pt x="33912" y="34158"/>
                  </a:cubicBezTo>
                  <a:cubicBezTo>
                    <a:pt x="33618" y="34482"/>
                    <a:pt x="33332" y="34810"/>
                    <a:pt x="33003" y="35098"/>
                  </a:cubicBezTo>
                  <a:cubicBezTo>
                    <a:pt x="32843" y="35240"/>
                    <a:pt x="32679" y="35377"/>
                    <a:pt x="32528" y="35529"/>
                  </a:cubicBezTo>
                  <a:cubicBezTo>
                    <a:pt x="32394" y="35664"/>
                    <a:pt x="32277" y="35816"/>
                    <a:pt x="32148" y="35955"/>
                  </a:cubicBezTo>
                  <a:cubicBezTo>
                    <a:pt x="32009" y="36105"/>
                    <a:pt x="31850" y="36223"/>
                    <a:pt x="31694" y="36353"/>
                  </a:cubicBezTo>
                  <a:cubicBezTo>
                    <a:pt x="31537" y="36483"/>
                    <a:pt x="31398" y="36630"/>
                    <a:pt x="31249" y="36768"/>
                  </a:cubicBezTo>
                  <a:cubicBezTo>
                    <a:pt x="30973" y="37024"/>
                    <a:pt x="30652" y="37260"/>
                    <a:pt x="30292" y="37383"/>
                  </a:cubicBezTo>
                  <a:cubicBezTo>
                    <a:pt x="30199" y="37414"/>
                    <a:pt x="30105" y="37447"/>
                    <a:pt x="30020" y="37495"/>
                  </a:cubicBezTo>
                  <a:cubicBezTo>
                    <a:pt x="29932" y="37545"/>
                    <a:pt x="29870" y="37621"/>
                    <a:pt x="29791" y="37679"/>
                  </a:cubicBezTo>
                  <a:cubicBezTo>
                    <a:pt x="29638" y="37792"/>
                    <a:pt x="29433" y="37824"/>
                    <a:pt x="29274" y="37932"/>
                  </a:cubicBezTo>
                  <a:cubicBezTo>
                    <a:pt x="29196" y="37984"/>
                    <a:pt x="29126" y="38043"/>
                    <a:pt x="29037" y="38076"/>
                  </a:cubicBezTo>
                  <a:cubicBezTo>
                    <a:pt x="28943" y="38111"/>
                    <a:pt x="28848" y="38136"/>
                    <a:pt x="28755" y="38175"/>
                  </a:cubicBezTo>
                  <a:cubicBezTo>
                    <a:pt x="28567" y="38253"/>
                    <a:pt x="28411" y="38380"/>
                    <a:pt x="28243" y="38494"/>
                  </a:cubicBezTo>
                  <a:cubicBezTo>
                    <a:pt x="28070" y="38612"/>
                    <a:pt x="27879" y="38702"/>
                    <a:pt x="27704" y="38816"/>
                  </a:cubicBezTo>
                  <a:cubicBezTo>
                    <a:pt x="27526" y="38933"/>
                    <a:pt x="27356" y="39061"/>
                    <a:pt x="27189" y="39193"/>
                  </a:cubicBezTo>
                  <a:cubicBezTo>
                    <a:pt x="27034" y="39316"/>
                    <a:pt x="26887" y="39448"/>
                    <a:pt x="26728" y="39565"/>
                  </a:cubicBezTo>
                  <a:lnTo>
                    <a:pt x="26680" y="39601"/>
                  </a:lnTo>
                  <a:cubicBezTo>
                    <a:pt x="26660" y="39565"/>
                    <a:pt x="26638" y="39531"/>
                    <a:pt x="26613" y="39498"/>
                  </a:cubicBezTo>
                  <a:cubicBezTo>
                    <a:pt x="26573" y="39449"/>
                    <a:pt x="26531" y="39403"/>
                    <a:pt x="26489" y="39358"/>
                  </a:cubicBezTo>
                  <a:cubicBezTo>
                    <a:pt x="26552" y="39255"/>
                    <a:pt x="26615" y="39152"/>
                    <a:pt x="26681" y="39051"/>
                  </a:cubicBezTo>
                  <a:cubicBezTo>
                    <a:pt x="26905" y="38707"/>
                    <a:pt x="27155" y="38384"/>
                    <a:pt x="27418" y="38070"/>
                  </a:cubicBezTo>
                  <a:cubicBezTo>
                    <a:pt x="27544" y="37921"/>
                    <a:pt x="27658" y="37787"/>
                    <a:pt x="27743" y="37611"/>
                  </a:cubicBezTo>
                  <a:cubicBezTo>
                    <a:pt x="27826" y="37440"/>
                    <a:pt x="27942" y="37323"/>
                    <a:pt x="28079" y="37192"/>
                  </a:cubicBezTo>
                  <a:cubicBezTo>
                    <a:pt x="28219" y="37056"/>
                    <a:pt x="28331" y="36894"/>
                    <a:pt x="28458" y="36746"/>
                  </a:cubicBezTo>
                  <a:cubicBezTo>
                    <a:pt x="28587" y="36594"/>
                    <a:pt x="28723" y="36448"/>
                    <a:pt x="28862" y="36305"/>
                  </a:cubicBezTo>
                  <a:cubicBezTo>
                    <a:pt x="29141" y="36020"/>
                    <a:pt x="29426" y="35738"/>
                    <a:pt x="29746" y="35498"/>
                  </a:cubicBezTo>
                  <a:cubicBezTo>
                    <a:pt x="29904" y="35379"/>
                    <a:pt x="30052" y="35257"/>
                    <a:pt x="30179" y="35105"/>
                  </a:cubicBezTo>
                  <a:cubicBezTo>
                    <a:pt x="30303" y="34956"/>
                    <a:pt x="30415" y="34799"/>
                    <a:pt x="30544" y="34654"/>
                  </a:cubicBezTo>
                  <a:cubicBezTo>
                    <a:pt x="30814" y="34353"/>
                    <a:pt x="31102" y="34067"/>
                    <a:pt x="31403" y="33798"/>
                  </a:cubicBezTo>
                  <a:cubicBezTo>
                    <a:pt x="31552" y="33666"/>
                    <a:pt x="31712" y="33543"/>
                    <a:pt x="31857" y="33406"/>
                  </a:cubicBezTo>
                  <a:cubicBezTo>
                    <a:pt x="31988" y="33279"/>
                    <a:pt x="32111" y="33142"/>
                    <a:pt x="32222" y="32997"/>
                  </a:cubicBezTo>
                  <a:cubicBezTo>
                    <a:pt x="32466" y="32684"/>
                    <a:pt x="32693" y="32359"/>
                    <a:pt x="32931" y="32041"/>
                  </a:cubicBezTo>
                  <a:cubicBezTo>
                    <a:pt x="33045" y="31889"/>
                    <a:pt x="33173" y="31762"/>
                    <a:pt x="33308" y="31629"/>
                  </a:cubicBezTo>
                  <a:cubicBezTo>
                    <a:pt x="33438" y="31500"/>
                    <a:pt x="33522" y="31352"/>
                    <a:pt x="33607" y="31192"/>
                  </a:cubicBezTo>
                  <a:cubicBezTo>
                    <a:pt x="33790" y="30844"/>
                    <a:pt x="34081" y="30550"/>
                    <a:pt x="34324" y="30245"/>
                  </a:cubicBezTo>
                  <a:cubicBezTo>
                    <a:pt x="34581" y="29923"/>
                    <a:pt x="34814" y="29580"/>
                    <a:pt x="35084" y="29269"/>
                  </a:cubicBezTo>
                  <a:cubicBezTo>
                    <a:pt x="35216" y="29118"/>
                    <a:pt x="35355" y="28973"/>
                    <a:pt x="35484" y="28819"/>
                  </a:cubicBezTo>
                  <a:cubicBezTo>
                    <a:pt x="35581" y="28702"/>
                    <a:pt x="35692" y="28577"/>
                    <a:pt x="35746" y="28432"/>
                  </a:cubicBezTo>
                  <a:cubicBezTo>
                    <a:pt x="35797" y="28293"/>
                    <a:pt x="35794" y="28132"/>
                    <a:pt x="35790" y="27987"/>
                  </a:cubicBezTo>
                  <a:cubicBezTo>
                    <a:pt x="35784" y="27790"/>
                    <a:pt x="35763" y="27594"/>
                    <a:pt x="35730" y="27400"/>
                  </a:cubicBezTo>
                  <a:cubicBezTo>
                    <a:pt x="35663" y="27009"/>
                    <a:pt x="35548" y="26630"/>
                    <a:pt x="35439" y="26249"/>
                  </a:cubicBezTo>
                  <a:cubicBezTo>
                    <a:pt x="35329" y="25864"/>
                    <a:pt x="35249" y="25472"/>
                    <a:pt x="35154" y="25082"/>
                  </a:cubicBezTo>
                  <a:cubicBezTo>
                    <a:pt x="35055" y="24682"/>
                    <a:pt x="34971" y="24281"/>
                    <a:pt x="34887" y="23877"/>
                  </a:cubicBezTo>
                  <a:cubicBezTo>
                    <a:pt x="34863" y="23764"/>
                    <a:pt x="34839" y="23650"/>
                    <a:pt x="34813" y="23534"/>
                  </a:cubicBezTo>
                  <a:close/>
                  <a:moveTo>
                    <a:pt x="26297" y="39649"/>
                  </a:moveTo>
                  <a:cubicBezTo>
                    <a:pt x="26322" y="39681"/>
                    <a:pt x="26356" y="39721"/>
                    <a:pt x="26374" y="39744"/>
                  </a:cubicBezTo>
                  <a:cubicBezTo>
                    <a:pt x="26359" y="39757"/>
                    <a:pt x="26346" y="39772"/>
                    <a:pt x="26335" y="39784"/>
                  </a:cubicBezTo>
                  <a:cubicBezTo>
                    <a:pt x="26316" y="39805"/>
                    <a:pt x="26299" y="39828"/>
                    <a:pt x="26285" y="39853"/>
                  </a:cubicBezTo>
                  <a:lnTo>
                    <a:pt x="26285" y="39828"/>
                  </a:lnTo>
                  <a:cubicBezTo>
                    <a:pt x="26287" y="39804"/>
                    <a:pt x="26288" y="39780"/>
                    <a:pt x="26289" y="39757"/>
                  </a:cubicBezTo>
                  <a:cubicBezTo>
                    <a:pt x="26291" y="39724"/>
                    <a:pt x="26292" y="39690"/>
                    <a:pt x="26292" y="39656"/>
                  </a:cubicBezTo>
                  <a:lnTo>
                    <a:pt x="26297" y="39649"/>
                  </a:lnTo>
                  <a:close/>
                  <a:moveTo>
                    <a:pt x="11431" y="31799"/>
                  </a:moveTo>
                  <a:cubicBezTo>
                    <a:pt x="11567" y="31799"/>
                    <a:pt x="11704" y="31806"/>
                    <a:pt x="11843" y="31808"/>
                  </a:cubicBezTo>
                  <a:cubicBezTo>
                    <a:pt x="11982" y="31809"/>
                    <a:pt x="12119" y="31823"/>
                    <a:pt x="12254" y="31851"/>
                  </a:cubicBezTo>
                  <a:cubicBezTo>
                    <a:pt x="12328" y="31868"/>
                    <a:pt x="12402" y="31889"/>
                    <a:pt x="12477" y="31897"/>
                  </a:cubicBezTo>
                  <a:cubicBezTo>
                    <a:pt x="12494" y="31899"/>
                    <a:pt x="12511" y="31900"/>
                    <a:pt x="12528" y="31900"/>
                  </a:cubicBezTo>
                  <a:cubicBezTo>
                    <a:pt x="12580" y="31900"/>
                    <a:pt x="12632" y="31893"/>
                    <a:pt x="12684" y="31893"/>
                  </a:cubicBezTo>
                  <a:cubicBezTo>
                    <a:pt x="12687" y="31893"/>
                    <a:pt x="12689" y="31893"/>
                    <a:pt x="12692" y="31893"/>
                  </a:cubicBezTo>
                  <a:cubicBezTo>
                    <a:pt x="12845" y="31895"/>
                    <a:pt x="12982" y="31989"/>
                    <a:pt x="13136" y="32010"/>
                  </a:cubicBezTo>
                  <a:cubicBezTo>
                    <a:pt x="13313" y="32034"/>
                    <a:pt x="13492" y="32047"/>
                    <a:pt x="13669" y="32066"/>
                  </a:cubicBezTo>
                  <a:cubicBezTo>
                    <a:pt x="14040" y="32107"/>
                    <a:pt x="14399" y="32210"/>
                    <a:pt x="14760" y="32299"/>
                  </a:cubicBezTo>
                  <a:cubicBezTo>
                    <a:pt x="15101" y="32381"/>
                    <a:pt x="15447" y="32437"/>
                    <a:pt x="15784" y="32534"/>
                  </a:cubicBezTo>
                  <a:cubicBezTo>
                    <a:pt x="16104" y="32626"/>
                    <a:pt x="16419" y="32739"/>
                    <a:pt x="16739" y="32832"/>
                  </a:cubicBezTo>
                  <a:cubicBezTo>
                    <a:pt x="17062" y="32926"/>
                    <a:pt x="17385" y="33018"/>
                    <a:pt x="17700" y="33139"/>
                  </a:cubicBezTo>
                  <a:cubicBezTo>
                    <a:pt x="18011" y="33258"/>
                    <a:pt x="18300" y="33425"/>
                    <a:pt x="18606" y="33556"/>
                  </a:cubicBezTo>
                  <a:cubicBezTo>
                    <a:pt x="18893" y="33677"/>
                    <a:pt x="19209" y="33754"/>
                    <a:pt x="19475" y="33917"/>
                  </a:cubicBezTo>
                  <a:cubicBezTo>
                    <a:pt x="19601" y="33996"/>
                    <a:pt x="19727" y="34048"/>
                    <a:pt x="19868" y="34097"/>
                  </a:cubicBezTo>
                  <a:cubicBezTo>
                    <a:pt x="20017" y="34148"/>
                    <a:pt x="20145" y="34219"/>
                    <a:pt x="20283" y="34299"/>
                  </a:cubicBezTo>
                  <a:cubicBezTo>
                    <a:pt x="20568" y="34465"/>
                    <a:pt x="20880" y="34575"/>
                    <a:pt x="21173" y="34727"/>
                  </a:cubicBezTo>
                  <a:cubicBezTo>
                    <a:pt x="21735" y="35019"/>
                    <a:pt x="22300" y="35318"/>
                    <a:pt x="22879" y="35573"/>
                  </a:cubicBezTo>
                  <a:cubicBezTo>
                    <a:pt x="23381" y="35793"/>
                    <a:pt x="23910" y="36010"/>
                    <a:pt x="24288" y="36423"/>
                  </a:cubicBezTo>
                  <a:cubicBezTo>
                    <a:pt x="24402" y="36546"/>
                    <a:pt x="24502" y="36682"/>
                    <a:pt x="24588" y="36826"/>
                  </a:cubicBezTo>
                  <a:cubicBezTo>
                    <a:pt x="24629" y="36893"/>
                    <a:pt x="24672" y="36962"/>
                    <a:pt x="24696" y="37038"/>
                  </a:cubicBezTo>
                  <a:cubicBezTo>
                    <a:pt x="24723" y="37122"/>
                    <a:pt x="24728" y="37213"/>
                    <a:pt x="24755" y="37297"/>
                  </a:cubicBezTo>
                  <a:cubicBezTo>
                    <a:pt x="24846" y="37578"/>
                    <a:pt x="25109" y="37741"/>
                    <a:pt x="25265" y="37978"/>
                  </a:cubicBezTo>
                  <a:cubicBezTo>
                    <a:pt x="25442" y="38247"/>
                    <a:pt x="25569" y="38554"/>
                    <a:pt x="25733" y="38832"/>
                  </a:cubicBezTo>
                  <a:cubicBezTo>
                    <a:pt x="25776" y="38904"/>
                    <a:pt x="25818" y="38976"/>
                    <a:pt x="25862" y="39049"/>
                  </a:cubicBezTo>
                  <a:cubicBezTo>
                    <a:pt x="25872" y="39077"/>
                    <a:pt x="25880" y="39106"/>
                    <a:pt x="25887" y="39135"/>
                  </a:cubicBezTo>
                  <a:cubicBezTo>
                    <a:pt x="25879" y="39236"/>
                    <a:pt x="25854" y="39335"/>
                    <a:pt x="25789" y="39399"/>
                  </a:cubicBezTo>
                  <a:cubicBezTo>
                    <a:pt x="25744" y="39443"/>
                    <a:pt x="25786" y="39504"/>
                    <a:pt x="25835" y="39504"/>
                  </a:cubicBezTo>
                  <a:cubicBezTo>
                    <a:pt x="25849" y="39504"/>
                    <a:pt x="25864" y="39499"/>
                    <a:pt x="25878" y="39487"/>
                  </a:cubicBezTo>
                  <a:cubicBezTo>
                    <a:pt x="25899" y="39468"/>
                    <a:pt x="25918" y="39446"/>
                    <a:pt x="25934" y="39423"/>
                  </a:cubicBezTo>
                  <a:cubicBezTo>
                    <a:pt x="25937" y="39455"/>
                    <a:pt x="25940" y="39488"/>
                    <a:pt x="25941" y="39520"/>
                  </a:cubicBezTo>
                  <a:cubicBezTo>
                    <a:pt x="25939" y="39626"/>
                    <a:pt x="25935" y="39732"/>
                    <a:pt x="25928" y="39837"/>
                  </a:cubicBezTo>
                  <a:cubicBezTo>
                    <a:pt x="25904" y="39874"/>
                    <a:pt x="25882" y="39913"/>
                    <a:pt x="25861" y="39953"/>
                  </a:cubicBezTo>
                  <a:cubicBezTo>
                    <a:pt x="25828" y="40017"/>
                    <a:pt x="25802" y="40084"/>
                    <a:pt x="25783" y="40153"/>
                  </a:cubicBezTo>
                  <a:lnTo>
                    <a:pt x="25780" y="40154"/>
                  </a:lnTo>
                  <a:cubicBezTo>
                    <a:pt x="25599" y="40207"/>
                    <a:pt x="25418" y="40255"/>
                    <a:pt x="25236" y="40300"/>
                  </a:cubicBezTo>
                  <a:cubicBezTo>
                    <a:pt x="24903" y="40382"/>
                    <a:pt x="24564" y="40473"/>
                    <a:pt x="24222" y="40507"/>
                  </a:cubicBezTo>
                  <a:cubicBezTo>
                    <a:pt x="24058" y="40524"/>
                    <a:pt x="23898" y="40565"/>
                    <a:pt x="23734" y="40583"/>
                  </a:cubicBezTo>
                  <a:cubicBezTo>
                    <a:pt x="23683" y="40589"/>
                    <a:pt x="23632" y="40591"/>
                    <a:pt x="23581" y="40591"/>
                  </a:cubicBezTo>
                  <a:cubicBezTo>
                    <a:pt x="23468" y="40591"/>
                    <a:pt x="23353" y="40581"/>
                    <a:pt x="23241" y="40581"/>
                  </a:cubicBezTo>
                  <a:cubicBezTo>
                    <a:pt x="22642" y="40581"/>
                    <a:pt x="22044" y="40595"/>
                    <a:pt x="21446" y="40595"/>
                  </a:cubicBezTo>
                  <a:cubicBezTo>
                    <a:pt x="21335" y="40595"/>
                    <a:pt x="21225" y="40594"/>
                    <a:pt x="21115" y="40593"/>
                  </a:cubicBezTo>
                  <a:cubicBezTo>
                    <a:pt x="20403" y="40586"/>
                    <a:pt x="19665" y="40578"/>
                    <a:pt x="18968" y="40425"/>
                  </a:cubicBezTo>
                  <a:cubicBezTo>
                    <a:pt x="18648" y="40355"/>
                    <a:pt x="18335" y="40257"/>
                    <a:pt x="18019" y="40170"/>
                  </a:cubicBezTo>
                  <a:cubicBezTo>
                    <a:pt x="17703" y="40083"/>
                    <a:pt x="17360" y="40052"/>
                    <a:pt x="17067" y="39905"/>
                  </a:cubicBezTo>
                  <a:cubicBezTo>
                    <a:pt x="16937" y="39840"/>
                    <a:pt x="16813" y="39764"/>
                    <a:pt x="16684" y="39698"/>
                  </a:cubicBezTo>
                  <a:cubicBezTo>
                    <a:pt x="16531" y="39621"/>
                    <a:pt x="16369" y="39563"/>
                    <a:pt x="16208" y="39501"/>
                  </a:cubicBezTo>
                  <a:cubicBezTo>
                    <a:pt x="15899" y="39382"/>
                    <a:pt x="15576" y="39275"/>
                    <a:pt x="15291" y="39106"/>
                  </a:cubicBezTo>
                  <a:cubicBezTo>
                    <a:pt x="15033" y="38954"/>
                    <a:pt x="14812" y="38755"/>
                    <a:pt x="14588" y="38560"/>
                  </a:cubicBezTo>
                  <a:cubicBezTo>
                    <a:pt x="14348" y="38351"/>
                    <a:pt x="14102" y="38154"/>
                    <a:pt x="13877" y="37928"/>
                  </a:cubicBezTo>
                  <a:cubicBezTo>
                    <a:pt x="13660" y="37709"/>
                    <a:pt x="13448" y="37486"/>
                    <a:pt x="13198" y="37303"/>
                  </a:cubicBezTo>
                  <a:cubicBezTo>
                    <a:pt x="12958" y="37126"/>
                    <a:pt x="12755" y="36906"/>
                    <a:pt x="12513" y="36732"/>
                  </a:cubicBezTo>
                  <a:cubicBezTo>
                    <a:pt x="12378" y="36633"/>
                    <a:pt x="12232" y="36552"/>
                    <a:pt x="12092" y="36462"/>
                  </a:cubicBezTo>
                  <a:cubicBezTo>
                    <a:pt x="11951" y="36373"/>
                    <a:pt x="11822" y="36268"/>
                    <a:pt x="11684" y="36176"/>
                  </a:cubicBezTo>
                  <a:cubicBezTo>
                    <a:pt x="11422" y="35998"/>
                    <a:pt x="11138" y="35860"/>
                    <a:pt x="10869" y="35695"/>
                  </a:cubicBezTo>
                  <a:cubicBezTo>
                    <a:pt x="10614" y="35537"/>
                    <a:pt x="10428" y="35361"/>
                    <a:pt x="10285" y="35095"/>
                  </a:cubicBezTo>
                  <a:cubicBezTo>
                    <a:pt x="10152" y="34846"/>
                    <a:pt x="10081" y="34570"/>
                    <a:pt x="9952" y="34320"/>
                  </a:cubicBezTo>
                  <a:cubicBezTo>
                    <a:pt x="9890" y="34201"/>
                    <a:pt x="9819" y="34088"/>
                    <a:pt x="9763" y="33967"/>
                  </a:cubicBezTo>
                  <a:cubicBezTo>
                    <a:pt x="9698" y="33822"/>
                    <a:pt x="9688" y="33681"/>
                    <a:pt x="9683" y="33524"/>
                  </a:cubicBezTo>
                  <a:cubicBezTo>
                    <a:pt x="9671" y="33234"/>
                    <a:pt x="9657" y="32945"/>
                    <a:pt x="9739" y="32663"/>
                  </a:cubicBezTo>
                  <a:cubicBezTo>
                    <a:pt x="9776" y="32533"/>
                    <a:pt x="9821" y="32405"/>
                    <a:pt x="9873" y="32281"/>
                  </a:cubicBezTo>
                  <a:lnTo>
                    <a:pt x="9894" y="32280"/>
                  </a:lnTo>
                  <a:cubicBezTo>
                    <a:pt x="9932" y="32278"/>
                    <a:pt x="9966" y="32257"/>
                    <a:pt x="9983" y="32223"/>
                  </a:cubicBezTo>
                  <a:cubicBezTo>
                    <a:pt x="10263" y="32088"/>
                    <a:pt x="10546" y="31953"/>
                    <a:pt x="10847" y="31868"/>
                  </a:cubicBezTo>
                  <a:cubicBezTo>
                    <a:pt x="11043" y="31812"/>
                    <a:pt x="11236" y="31799"/>
                    <a:pt x="11431" y="31799"/>
                  </a:cubicBezTo>
                  <a:close/>
                  <a:moveTo>
                    <a:pt x="7942" y="0"/>
                  </a:moveTo>
                  <a:cubicBezTo>
                    <a:pt x="7806" y="0"/>
                    <a:pt x="7672" y="7"/>
                    <a:pt x="7546" y="13"/>
                  </a:cubicBezTo>
                  <a:cubicBezTo>
                    <a:pt x="7216" y="30"/>
                    <a:pt x="6879" y="98"/>
                    <a:pt x="6621" y="319"/>
                  </a:cubicBezTo>
                  <a:cubicBezTo>
                    <a:pt x="6303" y="594"/>
                    <a:pt x="6223" y="1052"/>
                    <a:pt x="6140" y="1441"/>
                  </a:cubicBezTo>
                  <a:cubicBezTo>
                    <a:pt x="6030" y="1963"/>
                    <a:pt x="5977" y="2500"/>
                    <a:pt x="6009" y="3033"/>
                  </a:cubicBezTo>
                  <a:cubicBezTo>
                    <a:pt x="6042" y="3590"/>
                    <a:pt x="6166" y="4120"/>
                    <a:pt x="6332" y="4642"/>
                  </a:cubicBezTo>
                  <a:cubicBezTo>
                    <a:pt x="6187" y="4546"/>
                    <a:pt x="6048" y="4442"/>
                    <a:pt x="5886" y="4386"/>
                  </a:cubicBezTo>
                  <a:cubicBezTo>
                    <a:pt x="5777" y="4348"/>
                    <a:pt x="5666" y="4336"/>
                    <a:pt x="5561" y="4284"/>
                  </a:cubicBezTo>
                  <a:cubicBezTo>
                    <a:pt x="5444" y="4228"/>
                    <a:pt x="5335" y="4156"/>
                    <a:pt x="5215" y="4102"/>
                  </a:cubicBezTo>
                  <a:cubicBezTo>
                    <a:pt x="4987" y="4004"/>
                    <a:pt x="4749" y="3932"/>
                    <a:pt x="4523" y="3831"/>
                  </a:cubicBezTo>
                  <a:cubicBezTo>
                    <a:pt x="4305" y="3732"/>
                    <a:pt x="4093" y="3625"/>
                    <a:pt x="3868" y="3544"/>
                  </a:cubicBezTo>
                  <a:cubicBezTo>
                    <a:pt x="3559" y="3431"/>
                    <a:pt x="3233" y="3374"/>
                    <a:pt x="2906" y="3374"/>
                  </a:cubicBezTo>
                  <a:cubicBezTo>
                    <a:pt x="2763" y="3374"/>
                    <a:pt x="2619" y="3385"/>
                    <a:pt x="2477" y="3407"/>
                  </a:cubicBezTo>
                  <a:cubicBezTo>
                    <a:pt x="2133" y="3462"/>
                    <a:pt x="1673" y="3669"/>
                    <a:pt x="1744" y="4092"/>
                  </a:cubicBezTo>
                  <a:cubicBezTo>
                    <a:pt x="1777" y="4288"/>
                    <a:pt x="1905" y="4478"/>
                    <a:pt x="1995" y="4652"/>
                  </a:cubicBezTo>
                  <a:cubicBezTo>
                    <a:pt x="2107" y="4868"/>
                    <a:pt x="2235" y="5066"/>
                    <a:pt x="2398" y="5247"/>
                  </a:cubicBezTo>
                  <a:cubicBezTo>
                    <a:pt x="2482" y="5340"/>
                    <a:pt x="2570" y="5429"/>
                    <a:pt x="2660" y="5516"/>
                  </a:cubicBezTo>
                  <a:cubicBezTo>
                    <a:pt x="2574" y="5521"/>
                    <a:pt x="2488" y="5528"/>
                    <a:pt x="2404" y="5538"/>
                  </a:cubicBezTo>
                  <a:cubicBezTo>
                    <a:pt x="1933" y="5593"/>
                    <a:pt x="1492" y="5779"/>
                    <a:pt x="1075" y="5999"/>
                  </a:cubicBezTo>
                  <a:cubicBezTo>
                    <a:pt x="879" y="6102"/>
                    <a:pt x="669" y="6220"/>
                    <a:pt x="517" y="6385"/>
                  </a:cubicBezTo>
                  <a:cubicBezTo>
                    <a:pt x="384" y="6531"/>
                    <a:pt x="321" y="6707"/>
                    <a:pt x="267" y="6892"/>
                  </a:cubicBezTo>
                  <a:cubicBezTo>
                    <a:pt x="131" y="7349"/>
                    <a:pt x="40" y="7792"/>
                    <a:pt x="32" y="8270"/>
                  </a:cubicBezTo>
                  <a:cubicBezTo>
                    <a:pt x="27" y="8509"/>
                    <a:pt x="1" y="8754"/>
                    <a:pt x="20" y="8993"/>
                  </a:cubicBezTo>
                  <a:cubicBezTo>
                    <a:pt x="38" y="9223"/>
                    <a:pt x="136" y="9386"/>
                    <a:pt x="247" y="9580"/>
                  </a:cubicBezTo>
                  <a:cubicBezTo>
                    <a:pt x="343" y="9748"/>
                    <a:pt x="355" y="9933"/>
                    <a:pt x="424" y="10109"/>
                  </a:cubicBezTo>
                  <a:cubicBezTo>
                    <a:pt x="504" y="10309"/>
                    <a:pt x="660" y="10497"/>
                    <a:pt x="817" y="10643"/>
                  </a:cubicBezTo>
                  <a:cubicBezTo>
                    <a:pt x="1167" y="10964"/>
                    <a:pt x="1654" y="11130"/>
                    <a:pt x="2096" y="11279"/>
                  </a:cubicBezTo>
                  <a:cubicBezTo>
                    <a:pt x="2559" y="11436"/>
                    <a:pt x="3032" y="11619"/>
                    <a:pt x="3517" y="11695"/>
                  </a:cubicBezTo>
                  <a:cubicBezTo>
                    <a:pt x="3768" y="11735"/>
                    <a:pt x="4022" y="11724"/>
                    <a:pt x="4272" y="11765"/>
                  </a:cubicBezTo>
                  <a:cubicBezTo>
                    <a:pt x="4542" y="11808"/>
                    <a:pt x="4804" y="11888"/>
                    <a:pt x="5063" y="11972"/>
                  </a:cubicBezTo>
                  <a:cubicBezTo>
                    <a:pt x="5539" y="12128"/>
                    <a:pt x="6008" y="12198"/>
                    <a:pt x="6509" y="12205"/>
                  </a:cubicBezTo>
                  <a:cubicBezTo>
                    <a:pt x="7043" y="12212"/>
                    <a:pt x="7574" y="12288"/>
                    <a:pt x="8109" y="12300"/>
                  </a:cubicBezTo>
                  <a:cubicBezTo>
                    <a:pt x="8298" y="12305"/>
                    <a:pt x="8488" y="12320"/>
                    <a:pt x="8678" y="12320"/>
                  </a:cubicBezTo>
                  <a:cubicBezTo>
                    <a:pt x="8719" y="12320"/>
                    <a:pt x="8761" y="12319"/>
                    <a:pt x="8802" y="12317"/>
                  </a:cubicBezTo>
                  <a:cubicBezTo>
                    <a:pt x="9053" y="12308"/>
                    <a:pt x="9292" y="12239"/>
                    <a:pt x="9538" y="12201"/>
                  </a:cubicBezTo>
                  <a:cubicBezTo>
                    <a:pt x="9736" y="12170"/>
                    <a:pt x="9898" y="12061"/>
                    <a:pt x="10091" y="12013"/>
                  </a:cubicBezTo>
                  <a:cubicBezTo>
                    <a:pt x="10213" y="11984"/>
                    <a:pt x="10340" y="11983"/>
                    <a:pt x="10463" y="11957"/>
                  </a:cubicBezTo>
                  <a:cubicBezTo>
                    <a:pt x="10602" y="11926"/>
                    <a:pt x="10737" y="11870"/>
                    <a:pt x="10872" y="11827"/>
                  </a:cubicBezTo>
                  <a:cubicBezTo>
                    <a:pt x="11342" y="11677"/>
                    <a:pt x="11841" y="11518"/>
                    <a:pt x="12276" y="11282"/>
                  </a:cubicBezTo>
                  <a:cubicBezTo>
                    <a:pt x="12317" y="11260"/>
                    <a:pt x="12356" y="11236"/>
                    <a:pt x="12393" y="11207"/>
                  </a:cubicBezTo>
                  <a:cubicBezTo>
                    <a:pt x="12624" y="11111"/>
                    <a:pt x="12817" y="10953"/>
                    <a:pt x="12938" y="10719"/>
                  </a:cubicBezTo>
                  <a:cubicBezTo>
                    <a:pt x="12942" y="10712"/>
                    <a:pt x="12946" y="10705"/>
                    <a:pt x="12949" y="10697"/>
                  </a:cubicBezTo>
                  <a:cubicBezTo>
                    <a:pt x="12969" y="10696"/>
                    <a:pt x="12988" y="10695"/>
                    <a:pt x="13006" y="10695"/>
                  </a:cubicBezTo>
                  <a:cubicBezTo>
                    <a:pt x="13055" y="10732"/>
                    <a:pt x="13103" y="10768"/>
                    <a:pt x="13150" y="10806"/>
                  </a:cubicBezTo>
                  <a:cubicBezTo>
                    <a:pt x="13531" y="11113"/>
                    <a:pt x="13905" y="11429"/>
                    <a:pt x="14293" y="11728"/>
                  </a:cubicBezTo>
                  <a:cubicBezTo>
                    <a:pt x="14466" y="11861"/>
                    <a:pt x="14653" y="11968"/>
                    <a:pt x="14831" y="12094"/>
                  </a:cubicBezTo>
                  <a:cubicBezTo>
                    <a:pt x="15025" y="12230"/>
                    <a:pt x="15174" y="12426"/>
                    <a:pt x="15344" y="12592"/>
                  </a:cubicBezTo>
                  <a:cubicBezTo>
                    <a:pt x="15676" y="12914"/>
                    <a:pt x="16029" y="13215"/>
                    <a:pt x="16366" y="13534"/>
                  </a:cubicBezTo>
                  <a:cubicBezTo>
                    <a:pt x="16697" y="13848"/>
                    <a:pt x="16981" y="14193"/>
                    <a:pt x="17281" y="14535"/>
                  </a:cubicBezTo>
                  <a:cubicBezTo>
                    <a:pt x="17854" y="15193"/>
                    <a:pt x="18525" y="15768"/>
                    <a:pt x="19033" y="16481"/>
                  </a:cubicBezTo>
                  <a:cubicBezTo>
                    <a:pt x="19154" y="16651"/>
                    <a:pt x="19257" y="16829"/>
                    <a:pt x="19362" y="17009"/>
                  </a:cubicBezTo>
                  <a:cubicBezTo>
                    <a:pt x="19486" y="17222"/>
                    <a:pt x="19636" y="17417"/>
                    <a:pt x="19747" y="17637"/>
                  </a:cubicBezTo>
                  <a:cubicBezTo>
                    <a:pt x="19856" y="17851"/>
                    <a:pt x="19959" y="18067"/>
                    <a:pt x="20070" y="18278"/>
                  </a:cubicBezTo>
                  <a:cubicBezTo>
                    <a:pt x="20178" y="18483"/>
                    <a:pt x="20330" y="18660"/>
                    <a:pt x="20432" y="18867"/>
                  </a:cubicBezTo>
                  <a:cubicBezTo>
                    <a:pt x="20535" y="19075"/>
                    <a:pt x="20600" y="19297"/>
                    <a:pt x="20708" y="19500"/>
                  </a:cubicBezTo>
                  <a:cubicBezTo>
                    <a:pt x="20817" y="19708"/>
                    <a:pt x="20958" y="19896"/>
                    <a:pt x="21097" y="20084"/>
                  </a:cubicBezTo>
                  <a:cubicBezTo>
                    <a:pt x="21225" y="20257"/>
                    <a:pt x="21355" y="20432"/>
                    <a:pt x="21451" y="20624"/>
                  </a:cubicBezTo>
                  <a:cubicBezTo>
                    <a:pt x="21562" y="20845"/>
                    <a:pt x="21591" y="21092"/>
                    <a:pt x="21687" y="21318"/>
                  </a:cubicBezTo>
                  <a:cubicBezTo>
                    <a:pt x="21771" y="21516"/>
                    <a:pt x="21889" y="21703"/>
                    <a:pt x="21985" y="21896"/>
                  </a:cubicBezTo>
                  <a:cubicBezTo>
                    <a:pt x="22079" y="22085"/>
                    <a:pt x="22233" y="22215"/>
                    <a:pt x="22370" y="22371"/>
                  </a:cubicBezTo>
                  <a:cubicBezTo>
                    <a:pt x="22656" y="22695"/>
                    <a:pt x="22945" y="23027"/>
                    <a:pt x="23161" y="23403"/>
                  </a:cubicBezTo>
                  <a:cubicBezTo>
                    <a:pt x="23272" y="23597"/>
                    <a:pt x="23358" y="23792"/>
                    <a:pt x="23400" y="24013"/>
                  </a:cubicBezTo>
                  <a:cubicBezTo>
                    <a:pt x="23443" y="24244"/>
                    <a:pt x="23473" y="24469"/>
                    <a:pt x="23547" y="24693"/>
                  </a:cubicBezTo>
                  <a:cubicBezTo>
                    <a:pt x="23704" y="25168"/>
                    <a:pt x="23838" y="25632"/>
                    <a:pt x="23903" y="26130"/>
                  </a:cubicBezTo>
                  <a:cubicBezTo>
                    <a:pt x="23935" y="26372"/>
                    <a:pt x="23949" y="26617"/>
                    <a:pt x="23978" y="26860"/>
                  </a:cubicBezTo>
                  <a:cubicBezTo>
                    <a:pt x="24009" y="27113"/>
                    <a:pt x="24064" y="27360"/>
                    <a:pt x="24109" y="27610"/>
                  </a:cubicBezTo>
                  <a:cubicBezTo>
                    <a:pt x="24196" y="28098"/>
                    <a:pt x="24255" y="28590"/>
                    <a:pt x="24326" y="29080"/>
                  </a:cubicBezTo>
                  <a:cubicBezTo>
                    <a:pt x="24399" y="29581"/>
                    <a:pt x="24499" y="30077"/>
                    <a:pt x="24599" y="30574"/>
                  </a:cubicBezTo>
                  <a:cubicBezTo>
                    <a:pt x="24646" y="30812"/>
                    <a:pt x="24691" y="31051"/>
                    <a:pt x="24735" y="31289"/>
                  </a:cubicBezTo>
                  <a:cubicBezTo>
                    <a:pt x="24760" y="31428"/>
                    <a:pt x="24788" y="31565"/>
                    <a:pt x="24794" y="31706"/>
                  </a:cubicBezTo>
                  <a:cubicBezTo>
                    <a:pt x="24797" y="31832"/>
                    <a:pt x="24786" y="31959"/>
                    <a:pt x="24800" y="32085"/>
                  </a:cubicBezTo>
                  <a:cubicBezTo>
                    <a:pt x="24846" y="32519"/>
                    <a:pt x="24945" y="32936"/>
                    <a:pt x="25032" y="33361"/>
                  </a:cubicBezTo>
                  <a:cubicBezTo>
                    <a:pt x="25083" y="33610"/>
                    <a:pt x="25079" y="33862"/>
                    <a:pt x="25086" y="34114"/>
                  </a:cubicBezTo>
                  <a:cubicBezTo>
                    <a:pt x="25087" y="34167"/>
                    <a:pt x="25089" y="34219"/>
                    <a:pt x="25090" y="34272"/>
                  </a:cubicBezTo>
                  <a:cubicBezTo>
                    <a:pt x="25083" y="34248"/>
                    <a:pt x="25076" y="34223"/>
                    <a:pt x="25069" y="34199"/>
                  </a:cubicBezTo>
                  <a:cubicBezTo>
                    <a:pt x="24844" y="33466"/>
                    <a:pt x="24586" y="32743"/>
                    <a:pt x="24337" y="32018"/>
                  </a:cubicBezTo>
                  <a:cubicBezTo>
                    <a:pt x="24214" y="31662"/>
                    <a:pt x="24155" y="31287"/>
                    <a:pt x="24029" y="30934"/>
                  </a:cubicBezTo>
                  <a:cubicBezTo>
                    <a:pt x="23969" y="30769"/>
                    <a:pt x="23891" y="30611"/>
                    <a:pt x="23846" y="30441"/>
                  </a:cubicBezTo>
                  <a:cubicBezTo>
                    <a:pt x="23801" y="30268"/>
                    <a:pt x="23770" y="30097"/>
                    <a:pt x="23695" y="29932"/>
                  </a:cubicBezTo>
                  <a:cubicBezTo>
                    <a:pt x="23540" y="29595"/>
                    <a:pt x="23374" y="29259"/>
                    <a:pt x="23248" y="28909"/>
                  </a:cubicBezTo>
                  <a:cubicBezTo>
                    <a:pt x="23188" y="28743"/>
                    <a:pt x="23165" y="28566"/>
                    <a:pt x="23116" y="28396"/>
                  </a:cubicBezTo>
                  <a:cubicBezTo>
                    <a:pt x="23065" y="28220"/>
                    <a:pt x="22978" y="28059"/>
                    <a:pt x="22894" y="27897"/>
                  </a:cubicBezTo>
                  <a:cubicBezTo>
                    <a:pt x="22808" y="27732"/>
                    <a:pt x="22728" y="27567"/>
                    <a:pt x="22651" y="27399"/>
                  </a:cubicBezTo>
                  <a:cubicBezTo>
                    <a:pt x="22590" y="27266"/>
                    <a:pt x="22496" y="27163"/>
                    <a:pt x="22413" y="27044"/>
                  </a:cubicBezTo>
                  <a:cubicBezTo>
                    <a:pt x="22322" y="26912"/>
                    <a:pt x="22288" y="26751"/>
                    <a:pt x="22189" y="26620"/>
                  </a:cubicBezTo>
                  <a:cubicBezTo>
                    <a:pt x="22087" y="26487"/>
                    <a:pt x="21961" y="26377"/>
                    <a:pt x="21852" y="26250"/>
                  </a:cubicBezTo>
                  <a:cubicBezTo>
                    <a:pt x="21625" y="25986"/>
                    <a:pt x="21429" y="25694"/>
                    <a:pt x="21192" y="25437"/>
                  </a:cubicBezTo>
                  <a:cubicBezTo>
                    <a:pt x="20967" y="25191"/>
                    <a:pt x="20712" y="24973"/>
                    <a:pt x="20454" y="24762"/>
                  </a:cubicBezTo>
                  <a:cubicBezTo>
                    <a:pt x="20408" y="24726"/>
                    <a:pt x="20363" y="24689"/>
                    <a:pt x="20317" y="24652"/>
                  </a:cubicBezTo>
                  <a:cubicBezTo>
                    <a:pt x="20335" y="24498"/>
                    <a:pt x="20309" y="24333"/>
                    <a:pt x="20302" y="24184"/>
                  </a:cubicBezTo>
                  <a:cubicBezTo>
                    <a:pt x="20290" y="23838"/>
                    <a:pt x="20294" y="23502"/>
                    <a:pt x="20224" y="23160"/>
                  </a:cubicBezTo>
                  <a:cubicBezTo>
                    <a:pt x="20189" y="22993"/>
                    <a:pt x="20167" y="22823"/>
                    <a:pt x="20136" y="22654"/>
                  </a:cubicBezTo>
                  <a:cubicBezTo>
                    <a:pt x="20104" y="22482"/>
                    <a:pt x="20044" y="22325"/>
                    <a:pt x="19988" y="22161"/>
                  </a:cubicBezTo>
                  <a:cubicBezTo>
                    <a:pt x="19932" y="21993"/>
                    <a:pt x="19890" y="21822"/>
                    <a:pt x="19839" y="21652"/>
                  </a:cubicBezTo>
                  <a:cubicBezTo>
                    <a:pt x="19790" y="21490"/>
                    <a:pt x="19712" y="21336"/>
                    <a:pt x="19631" y="21187"/>
                  </a:cubicBezTo>
                  <a:cubicBezTo>
                    <a:pt x="19550" y="21038"/>
                    <a:pt x="19460" y="20887"/>
                    <a:pt x="19410" y="20723"/>
                  </a:cubicBezTo>
                  <a:cubicBezTo>
                    <a:pt x="19359" y="20555"/>
                    <a:pt x="19337" y="20380"/>
                    <a:pt x="19289" y="20212"/>
                  </a:cubicBezTo>
                  <a:cubicBezTo>
                    <a:pt x="19192" y="19869"/>
                    <a:pt x="18989" y="19568"/>
                    <a:pt x="18892" y="19225"/>
                  </a:cubicBezTo>
                  <a:cubicBezTo>
                    <a:pt x="18804" y="18910"/>
                    <a:pt x="18605" y="18691"/>
                    <a:pt x="18398" y="18449"/>
                  </a:cubicBezTo>
                  <a:cubicBezTo>
                    <a:pt x="18292" y="18324"/>
                    <a:pt x="18218" y="18176"/>
                    <a:pt x="18104" y="18058"/>
                  </a:cubicBezTo>
                  <a:cubicBezTo>
                    <a:pt x="17983" y="17935"/>
                    <a:pt x="17831" y="17839"/>
                    <a:pt x="17690" y="17739"/>
                  </a:cubicBezTo>
                  <a:cubicBezTo>
                    <a:pt x="17548" y="17635"/>
                    <a:pt x="17412" y="17525"/>
                    <a:pt x="17283" y="17407"/>
                  </a:cubicBezTo>
                  <a:cubicBezTo>
                    <a:pt x="17170" y="17305"/>
                    <a:pt x="17057" y="17221"/>
                    <a:pt x="16905" y="17198"/>
                  </a:cubicBezTo>
                  <a:cubicBezTo>
                    <a:pt x="16753" y="17174"/>
                    <a:pt x="16595" y="17179"/>
                    <a:pt x="16440" y="17158"/>
                  </a:cubicBezTo>
                  <a:cubicBezTo>
                    <a:pt x="16256" y="17133"/>
                    <a:pt x="16071" y="17097"/>
                    <a:pt x="15885" y="17088"/>
                  </a:cubicBezTo>
                  <a:cubicBezTo>
                    <a:pt x="15861" y="17087"/>
                    <a:pt x="15838" y="17086"/>
                    <a:pt x="15815" y="17086"/>
                  </a:cubicBezTo>
                  <a:cubicBezTo>
                    <a:pt x="15288" y="17086"/>
                    <a:pt x="14823" y="17402"/>
                    <a:pt x="14491" y="17801"/>
                  </a:cubicBezTo>
                  <a:cubicBezTo>
                    <a:pt x="14340" y="17781"/>
                    <a:pt x="14191" y="17752"/>
                    <a:pt x="14040" y="17738"/>
                  </a:cubicBezTo>
                  <a:cubicBezTo>
                    <a:pt x="13975" y="17732"/>
                    <a:pt x="13911" y="17730"/>
                    <a:pt x="13846" y="17730"/>
                  </a:cubicBezTo>
                  <a:cubicBezTo>
                    <a:pt x="13737" y="17730"/>
                    <a:pt x="13628" y="17737"/>
                    <a:pt x="13520" y="17752"/>
                  </a:cubicBezTo>
                  <a:cubicBezTo>
                    <a:pt x="13208" y="17793"/>
                    <a:pt x="12915" y="17893"/>
                    <a:pt x="12631" y="18028"/>
                  </a:cubicBezTo>
                  <a:cubicBezTo>
                    <a:pt x="12351" y="18162"/>
                    <a:pt x="12068" y="18302"/>
                    <a:pt x="11845" y="18524"/>
                  </a:cubicBezTo>
                  <a:cubicBezTo>
                    <a:pt x="11728" y="18642"/>
                    <a:pt x="11594" y="18668"/>
                    <a:pt x="11448" y="18739"/>
                  </a:cubicBezTo>
                  <a:cubicBezTo>
                    <a:pt x="11324" y="18801"/>
                    <a:pt x="11210" y="18896"/>
                    <a:pt x="11100" y="18980"/>
                  </a:cubicBezTo>
                  <a:cubicBezTo>
                    <a:pt x="10871" y="19159"/>
                    <a:pt x="10624" y="19370"/>
                    <a:pt x="10513" y="19647"/>
                  </a:cubicBezTo>
                  <a:cubicBezTo>
                    <a:pt x="10379" y="19980"/>
                    <a:pt x="10563" y="20334"/>
                    <a:pt x="10718" y="20628"/>
                  </a:cubicBezTo>
                  <a:cubicBezTo>
                    <a:pt x="10794" y="20771"/>
                    <a:pt x="10905" y="20902"/>
                    <a:pt x="10962" y="21055"/>
                  </a:cubicBezTo>
                  <a:cubicBezTo>
                    <a:pt x="11020" y="21211"/>
                    <a:pt x="11062" y="21369"/>
                    <a:pt x="11171" y="21500"/>
                  </a:cubicBezTo>
                  <a:cubicBezTo>
                    <a:pt x="11269" y="21620"/>
                    <a:pt x="11408" y="21692"/>
                    <a:pt x="11535" y="21777"/>
                  </a:cubicBezTo>
                  <a:cubicBezTo>
                    <a:pt x="11597" y="21820"/>
                    <a:pt x="11655" y="21870"/>
                    <a:pt x="11705" y="21927"/>
                  </a:cubicBezTo>
                  <a:cubicBezTo>
                    <a:pt x="11602" y="21927"/>
                    <a:pt x="11498" y="21926"/>
                    <a:pt x="11395" y="21926"/>
                  </a:cubicBezTo>
                  <a:cubicBezTo>
                    <a:pt x="11053" y="21926"/>
                    <a:pt x="10711" y="21928"/>
                    <a:pt x="10369" y="21928"/>
                  </a:cubicBezTo>
                  <a:cubicBezTo>
                    <a:pt x="10311" y="21928"/>
                    <a:pt x="10254" y="21928"/>
                    <a:pt x="10196" y="21928"/>
                  </a:cubicBezTo>
                  <a:cubicBezTo>
                    <a:pt x="9827" y="21928"/>
                    <a:pt x="9465" y="21954"/>
                    <a:pt x="9102" y="22022"/>
                  </a:cubicBezTo>
                  <a:cubicBezTo>
                    <a:pt x="8822" y="22076"/>
                    <a:pt x="8536" y="22089"/>
                    <a:pt x="8259" y="22151"/>
                  </a:cubicBezTo>
                  <a:cubicBezTo>
                    <a:pt x="7978" y="22213"/>
                    <a:pt x="7700" y="22350"/>
                    <a:pt x="7598" y="22638"/>
                  </a:cubicBezTo>
                  <a:cubicBezTo>
                    <a:pt x="7544" y="22783"/>
                    <a:pt x="7553" y="22943"/>
                    <a:pt x="7623" y="23081"/>
                  </a:cubicBezTo>
                  <a:cubicBezTo>
                    <a:pt x="7686" y="23206"/>
                    <a:pt x="7750" y="23334"/>
                    <a:pt x="7819" y="23458"/>
                  </a:cubicBezTo>
                  <a:cubicBezTo>
                    <a:pt x="7973" y="23740"/>
                    <a:pt x="8187" y="23989"/>
                    <a:pt x="8436" y="24191"/>
                  </a:cubicBezTo>
                  <a:cubicBezTo>
                    <a:pt x="8564" y="24296"/>
                    <a:pt x="8697" y="24388"/>
                    <a:pt x="8846" y="24459"/>
                  </a:cubicBezTo>
                  <a:cubicBezTo>
                    <a:pt x="8996" y="24529"/>
                    <a:pt x="9157" y="24587"/>
                    <a:pt x="9301" y="24673"/>
                  </a:cubicBezTo>
                  <a:cubicBezTo>
                    <a:pt x="9441" y="24757"/>
                    <a:pt x="9572" y="24849"/>
                    <a:pt x="9718" y="24921"/>
                  </a:cubicBezTo>
                  <a:cubicBezTo>
                    <a:pt x="9882" y="25000"/>
                    <a:pt x="10055" y="25061"/>
                    <a:pt x="10225" y="25122"/>
                  </a:cubicBezTo>
                  <a:cubicBezTo>
                    <a:pt x="10582" y="25248"/>
                    <a:pt x="10934" y="25390"/>
                    <a:pt x="11293" y="25506"/>
                  </a:cubicBezTo>
                  <a:cubicBezTo>
                    <a:pt x="11643" y="25621"/>
                    <a:pt x="11997" y="25711"/>
                    <a:pt x="12337" y="25857"/>
                  </a:cubicBezTo>
                  <a:cubicBezTo>
                    <a:pt x="12500" y="25929"/>
                    <a:pt x="12657" y="26007"/>
                    <a:pt x="12819" y="26084"/>
                  </a:cubicBezTo>
                  <a:cubicBezTo>
                    <a:pt x="12989" y="26164"/>
                    <a:pt x="13156" y="26205"/>
                    <a:pt x="13343" y="26228"/>
                  </a:cubicBezTo>
                  <a:cubicBezTo>
                    <a:pt x="13529" y="26252"/>
                    <a:pt x="13714" y="26257"/>
                    <a:pt x="13899" y="26271"/>
                  </a:cubicBezTo>
                  <a:cubicBezTo>
                    <a:pt x="14077" y="26287"/>
                    <a:pt x="14253" y="26316"/>
                    <a:pt x="14427" y="26359"/>
                  </a:cubicBezTo>
                  <a:cubicBezTo>
                    <a:pt x="14790" y="26443"/>
                    <a:pt x="15141" y="26539"/>
                    <a:pt x="15514" y="26563"/>
                  </a:cubicBezTo>
                  <a:cubicBezTo>
                    <a:pt x="15661" y="26572"/>
                    <a:pt x="15808" y="26576"/>
                    <a:pt x="15955" y="26576"/>
                  </a:cubicBezTo>
                  <a:cubicBezTo>
                    <a:pt x="16183" y="26576"/>
                    <a:pt x="16412" y="26568"/>
                    <a:pt x="16640" y="26567"/>
                  </a:cubicBezTo>
                  <a:cubicBezTo>
                    <a:pt x="17002" y="26566"/>
                    <a:pt x="17362" y="26526"/>
                    <a:pt x="17714" y="26446"/>
                  </a:cubicBezTo>
                  <a:cubicBezTo>
                    <a:pt x="18072" y="26365"/>
                    <a:pt x="18421" y="26251"/>
                    <a:pt x="18765" y="26130"/>
                  </a:cubicBezTo>
                  <a:cubicBezTo>
                    <a:pt x="19106" y="26010"/>
                    <a:pt x="19450" y="25885"/>
                    <a:pt x="19774" y="25729"/>
                  </a:cubicBezTo>
                  <a:cubicBezTo>
                    <a:pt x="19968" y="25635"/>
                    <a:pt x="20103" y="25506"/>
                    <a:pt x="20129" y="25285"/>
                  </a:cubicBezTo>
                  <a:cubicBezTo>
                    <a:pt x="20140" y="25191"/>
                    <a:pt x="20137" y="25095"/>
                    <a:pt x="20137" y="24999"/>
                  </a:cubicBezTo>
                  <a:cubicBezTo>
                    <a:pt x="20151" y="24990"/>
                    <a:pt x="20164" y="24979"/>
                    <a:pt x="20178" y="24968"/>
                  </a:cubicBezTo>
                  <a:cubicBezTo>
                    <a:pt x="20321" y="25084"/>
                    <a:pt x="20464" y="25200"/>
                    <a:pt x="20602" y="25323"/>
                  </a:cubicBezTo>
                  <a:cubicBezTo>
                    <a:pt x="20842" y="25536"/>
                    <a:pt x="21052" y="25769"/>
                    <a:pt x="21252" y="26019"/>
                  </a:cubicBezTo>
                  <a:cubicBezTo>
                    <a:pt x="21357" y="26150"/>
                    <a:pt x="21465" y="26277"/>
                    <a:pt x="21568" y="26409"/>
                  </a:cubicBezTo>
                  <a:cubicBezTo>
                    <a:pt x="21667" y="26534"/>
                    <a:pt x="21786" y="26639"/>
                    <a:pt x="21892" y="26759"/>
                  </a:cubicBezTo>
                  <a:cubicBezTo>
                    <a:pt x="21996" y="26875"/>
                    <a:pt x="22034" y="27009"/>
                    <a:pt x="22105" y="27142"/>
                  </a:cubicBezTo>
                  <a:cubicBezTo>
                    <a:pt x="22170" y="27266"/>
                    <a:pt x="22277" y="27361"/>
                    <a:pt x="22345" y="27483"/>
                  </a:cubicBezTo>
                  <a:cubicBezTo>
                    <a:pt x="22424" y="27626"/>
                    <a:pt x="22484" y="27781"/>
                    <a:pt x="22561" y="27927"/>
                  </a:cubicBezTo>
                  <a:cubicBezTo>
                    <a:pt x="22642" y="28083"/>
                    <a:pt x="22739" y="28238"/>
                    <a:pt x="22798" y="28405"/>
                  </a:cubicBezTo>
                  <a:cubicBezTo>
                    <a:pt x="22853" y="28559"/>
                    <a:pt x="22877" y="28721"/>
                    <a:pt x="22922" y="28878"/>
                  </a:cubicBezTo>
                  <a:cubicBezTo>
                    <a:pt x="22970" y="29046"/>
                    <a:pt x="23048" y="29205"/>
                    <a:pt x="23117" y="29367"/>
                  </a:cubicBezTo>
                  <a:cubicBezTo>
                    <a:pt x="23185" y="29527"/>
                    <a:pt x="23255" y="29685"/>
                    <a:pt x="23329" y="29842"/>
                  </a:cubicBezTo>
                  <a:cubicBezTo>
                    <a:pt x="23404" y="30004"/>
                    <a:pt x="23482" y="30156"/>
                    <a:pt x="23525" y="30330"/>
                  </a:cubicBezTo>
                  <a:cubicBezTo>
                    <a:pt x="23563" y="30490"/>
                    <a:pt x="23605" y="30645"/>
                    <a:pt x="23668" y="30798"/>
                  </a:cubicBezTo>
                  <a:cubicBezTo>
                    <a:pt x="23735" y="30956"/>
                    <a:pt x="23793" y="31120"/>
                    <a:pt x="23839" y="31285"/>
                  </a:cubicBezTo>
                  <a:cubicBezTo>
                    <a:pt x="23935" y="31633"/>
                    <a:pt x="24031" y="31975"/>
                    <a:pt x="24154" y="32314"/>
                  </a:cubicBezTo>
                  <a:cubicBezTo>
                    <a:pt x="24401" y="32995"/>
                    <a:pt x="24642" y="33679"/>
                    <a:pt x="24863" y="34369"/>
                  </a:cubicBezTo>
                  <a:cubicBezTo>
                    <a:pt x="24973" y="34716"/>
                    <a:pt x="25078" y="35065"/>
                    <a:pt x="25174" y="35417"/>
                  </a:cubicBezTo>
                  <a:cubicBezTo>
                    <a:pt x="25269" y="35762"/>
                    <a:pt x="25341" y="36114"/>
                    <a:pt x="25441" y="36456"/>
                  </a:cubicBezTo>
                  <a:cubicBezTo>
                    <a:pt x="25539" y="36786"/>
                    <a:pt x="25663" y="37108"/>
                    <a:pt x="25747" y="37442"/>
                  </a:cubicBezTo>
                  <a:cubicBezTo>
                    <a:pt x="25794" y="37632"/>
                    <a:pt x="25811" y="37820"/>
                    <a:pt x="25826" y="38009"/>
                  </a:cubicBezTo>
                  <a:cubicBezTo>
                    <a:pt x="25777" y="37882"/>
                    <a:pt x="25724" y="37758"/>
                    <a:pt x="25652" y="37640"/>
                  </a:cubicBezTo>
                  <a:cubicBezTo>
                    <a:pt x="25463" y="37338"/>
                    <a:pt x="25233" y="37066"/>
                    <a:pt x="25019" y="36781"/>
                  </a:cubicBezTo>
                  <a:cubicBezTo>
                    <a:pt x="24820" y="36518"/>
                    <a:pt x="24642" y="36243"/>
                    <a:pt x="24410" y="36006"/>
                  </a:cubicBezTo>
                  <a:cubicBezTo>
                    <a:pt x="24159" y="35748"/>
                    <a:pt x="23928" y="35472"/>
                    <a:pt x="23693" y="35201"/>
                  </a:cubicBezTo>
                  <a:cubicBezTo>
                    <a:pt x="23477" y="34951"/>
                    <a:pt x="23235" y="34747"/>
                    <a:pt x="22961" y="34566"/>
                  </a:cubicBezTo>
                  <a:cubicBezTo>
                    <a:pt x="22685" y="34385"/>
                    <a:pt x="22452" y="34149"/>
                    <a:pt x="22173" y="33973"/>
                  </a:cubicBezTo>
                  <a:cubicBezTo>
                    <a:pt x="21901" y="33801"/>
                    <a:pt x="21644" y="33594"/>
                    <a:pt x="21349" y="33462"/>
                  </a:cubicBezTo>
                  <a:cubicBezTo>
                    <a:pt x="20725" y="33184"/>
                    <a:pt x="20194" y="32746"/>
                    <a:pt x="19574" y="32459"/>
                  </a:cubicBezTo>
                  <a:cubicBezTo>
                    <a:pt x="19274" y="32318"/>
                    <a:pt x="18962" y="32200"/>
                    <a:pt x="18652" y="32080"/>
                  </a:cubicBezTo>
                  <a:cubicBezTo>
                    <a:pt x="18322" y="31952"/>
                    <a:pt x="18004" y="31805"/>
                    <a:pt x="17680" y="31662"/>
                  </a:cubicBezTo>
                  <a:cubicBezTo>
                    <a:pt x="17055" y="31387"/>
                    <a:pt x="16393" y="31216"/>
                    <a:pt x="15724" y="31090"/>
                  </a:cubicBezTo>
                  <a:cubicBezTo>
                    <a:pt x="15034" y="30959"/>
                    <a:pt x="14335" y="30818"/>
                    <a:pt x="13631" y="30793"/>
                  </a:cubicBezTo>
                  <a:cubicBezTo>
                    <a:pt x="13470" y="30786"/>
                    <a:pt x="13308" y="30794"/>
                    <a:pt x="13148" y="30774"/>
                  </a:cubicBezTo>
                  <a:cubicBezTo>
                    <a:pt x="12970" y="30753"/>
                    <a:pt x="12794" y="30714"/>
                    <a:pt x="12616" y="30698"/>
                  </a:cubicBezTo>
                  <a:cubicBezTo>
                    <a:pt x="12458" y="30685"/>
                    <a:pt x="12300" y="30681"/>
                    <a:pt x="12140" y="30681"/>
                  </a:cubicBezTo>
                  <a:cubicBezTo>
                    <a:pt x="11939" y="30681"/>
                    <a:pt x="11737" y="30688"/>
                    <a:pt x="11537" y="30691"/>
                  </a:cubicBezTo>
                  <a:cubicBezTo>
                    <a:pt x="11234" y="30697"/>
                    <a:pt x="10986" y="30744"/>
                    <a:pt x="10735" y="30920"/>
                  </a:cubicBezTo>
                  <a:cubicBezTo>
                    <a:pt x="10480" y="31098"/>
                    <a:pt x="10276" y="31312"/>
                    <a:pt x="10043" y="31514"/>
                  </a:cubicBezTo>
                  <a:cubicBezTo>
                    <a:pt x="9612" y="31887"/>
                    <a:pt x="9366" y="32469"/>
                    <a:pt x="9338" y="33037"/>
                  </a:cubicBezTo>
                  <a:cubicBezTo>
                    <a:pt x="9322" y="33343"/>
                    <a:pt x="9306" y="33711"/>
                    <a:pt x="9414" y="34002"/>
                  </a:cubicBezTo>
                  <a:cubicBezTo>
                    <a:pt x="9512" y="34266"/>
                    <a:pt x="9674" y="34499"/>
                    <a:pt x="9775" y="34764"/>
                  </a:cubicBezTo>
                  <a:cubicBezTo>
                    <a:pt x="9880" y="35040"/>
                    <a:pt x="9995" y="35315"/>
                    <a:pt x="10177" y="35550"/>
                  </a:cubicBezTo>
                  <a:cubicBezTo>
                    <a:pt x="10365" y="35792"/>
                    <a:pt x="10625" y="35948"/>
                    <a:pt x="10888" y="36098"/>
                  </a:cubicBezTo>
                  <a:cubicBezTo>
                    <a:pt x="11178" y="36265"/>
                    <a:pt x="11462" y="36429"/>
                    <a:pt x="11733" y="36627"/>
                  </a:cubicBezTo>
                  <a:cubicBezTo>
                    <a:pt x="12005" y="36825"/>
                    <a:pt x="12304" y="36973"/>
                    <a:pt x="12552" y="37206"/>
                  </a:cubicBezTo>
                  <a:cubicBezTo>
                    <a:pt x="12784" y="37425"/>
                    <a:pt x="13051" y="37595"/>
                    <a:pt x="13283" y="37812"/>
                  </a:cubicBezTo>
                  <a:cubicBezTo>
                    <a:pt x="13522" y="38037"/>
                    <a:pt x="13738" y="38285"/>
                    <a:pt x="13989" y="38498"/>
                  </a:cubicBezTo>
                  <a:cubicBezTo>
                    <a:pt x="14479" y="38910"/>
                    <a:pt x="14935" y="39347"/>
                    <a:pt x="15535" y="39596"/>
                  </a:cubicBezTo>
                  <a:cubicBezTo>
                    <a:pt x="15851" y="39727"/>
                    <a:pt x="16188" y="39827"/>
                    <a:pt x="16495" y="39979"/>
                  </a:cubicBezTo>
                  <a:cubicBezTo>
                    <a:pt x="16789" y="40125"/>
                    <a:pt x="17051" y="40296"/>
                    <a:pt x="17379" y="40362"/>
                  </a:cubicBezTo>
                  <a:cubicBezTo>
                    <a:pt x="18063" y="40500"/>
                    <a:pt x="18715" y="40756"/>
                    <a:pt x="19413" y="40836"/>
                  </a:cubicBezTo>
                  <a:cubicBezTo>
                    <a:pt x="20086" y="40915"/>
                    <a:pt x="20764" y="40932"/>
                    <a:pt x="21442" y="40932"/>
                  </a:cubicBezTo>
                  <a:cubicBezTo>
                    <a:pt x="21506" y="40932"/>
                    <a:pt x="21570" y="40932"/>
                    <a:pt x="21634" y="40932"/>
                  </a:cubicBezTo>
                  <a:cubicBezTo>
                    <a:pt x="22007" y="40931"/>
                    <a:pt x="22379" y="40924"/>
                    <a:pt x="22752" y="40921"/>
                  </a:cubicBezTo>
                  <a:cubicBezTo>
                    <a:pt x="22891" y="40920"/>
                    <a:pt x="23031" y="40917"/>
                    <a:pt x="23170" y="40917"/>
                  </a:cubicBezTo>
                  <a:cubicBezTo>
                    <a:pt x="23212" y="40917"/>
                    <a:pt x="23254" y="40918"/>
                    <a:pt x="23296" y="40918"/>
                  </a:cubicBezTo>
                  <a:cubicBezTo>
                    <a:pt x="23396" y="40919"/>
                    <a:pt x="23496" y="40925"/>
                    <a:pt x="23595" y="40925"/>
                  </a:cubicBezTo>
                  <a:cubicBezTo>
                    <a:pt x="23658" y="40925"/>
                    <a:pt x="23721" y="40922"/>
                    <a:pt x="23783" y="40915"/>
                  </a:cubicBezTo>
                  <a:cubicBezTo>
                    <a:pt x="23948" y="40895"/>
                    <a:pt x="24107" y="40856"/>
                    <a:pt x="24274" y="40839"/>
                  </a:cubicBezTo>
                  <a:cubicBezTo>
                    <a:pt x="24461" y="40820"/>
                    <a:pt x="24644" y="40782"/>
                    <a:pt x="24828" y="40741"/>
                  </a:cubicBezTo>
                  <a:cubicBezTo>
                    <a:pt x="25167" y="40666"/>
                    <a:pt x="25505" y="40585"/>
                    <a:pt x="25838" y="40488"/>
                  </a:cubicBezTo>
                  <a:cubicBezTo>
                    <a:pt x="25849" y="40501"/>
                    <a:pt x="25860" y="40513"/>
                    <a:pt x="25873" y="40524"/>
                  </a:cubicBezTo>
                  <a:cubicBezTo>
                    <a:pt x="25887" y="40537"/>
                    <a:pt x="25905" y="40545"/>
                    <a:pt x="25925" y="40545"/>
                  </a:cubicBezTo>
                  <a:cubicBezTo>
                    <a:pt x="25931" y="40545"/>
                    <a:pt x="25938" y="40544"/>
                    <a:pt x="25945" y="40542"/>
                  </a:cubicBezTo>
                  <a:lnTo>
                    <a:pt x="25945" y="40542"/>
                  </a:lnTo>
                  <a:cubicBezTo>
                    <a:pt x="25942" y="41180"/>
                    <a:pt x="25931" y="41819"/>
                    <a:pt x="25955" y="42456"/>
                  </a:cubicBezTo>
                  <a:cubicBezTo>
                    <a:pt x="25961" y="42621"/>
                    <a:pt x="25967" y="42786"/>
                    <a:pt x="25954" y="42951"/>
                  </a:cubicBezTo>
                  <a:cubicBezTo>
                    <a:pt x="25939" y="43131"/>
                    <a:pt x="25903" y="43310"/>
                    <a:pt x="25884" y="43491"/>
                  </a:cubicBezTo>
                  <a:cubicBezTo>
                    <a:pt x="25849" y="43828"/>
                    <a:pt x="25856" y="44167"/>
                    <a:pt x="25856" y="44506"/>
                  </a:cubicBezTo>
                  <a:cubicBezTo>
                    <a:pt x="25856" y="44866"/>
                    <a:pt x="25848" y="45213"/>
                    <a:pt x="25802" y="45572"/>
                  </a:cubicBezTo>
                  <a:cubicBezTo>
                    <a:pt x="25754" y="45933"/>
                    <a:pt x="25770" y="46295"/>
                    <a:pt x="25772" y="46658"/>
                  </a:cubicBezTo>
                  <a:cubicBezTo>
                    <a:pt x="25776" y="47382"/>
                    <a:pt x="25789" y="48108"/>
                    <a:pt x="25773" y="48831"/>
                  </a:cubicBezTo>
                  <a:cubicBezTo>
                    <a:pt x="25765" y="49187"/>
                    <a:pt x="25729" y="49538"/>
                    <a:pt x="25695" y="49891"/>
                  </a:cubicBezTo>
                  <a:cubicBezTo>
                    <a:pt x="25678" y="50056"/>
                    <a:pt x="25698" y="50222"/>
                    <a:pt x="25686" y="50388"/>
                  </a:cubicBezTo>
                  <a:cubicBezTo>
                    <a:pt x="25673" y="50565"/>
                    <a:pt x="25627" y="50738"/>
                    <a:pt x="25607" y="50913"/>
                  </a:cubicBezTo>
                  <a:cubicBezTo>
                    <a:pt x="25566" y="51259"/>
                    <a:pt x="25584" y="51616"/>
                    <a:pt x="25563" y="51963"/>
                  </a:cubicBezTo>
                  <a:cubicBezTo>
                    <a:pt x="25540" y="52330"/>
                    <a:pt x="25505" y="52696"/>
                    <a:pt x="25449" y="53058"/>
                  </a:cubicBezTo>
                  <a:cubicBezTo>
                    <a:pt x="25427" y="53202"/>
                    <a:pt x="25409" y="53341"/>
                    <a:pt x="25410" y="53487"/>
                  </a:cubicBezTo>
                  <a:cubicBezTo>
                    <a:pt x="25412" y="53668"/>
                    <a:pt x="25434" y="53850"/>
                    <a:pt x="25418" y="54031"/>
                  </a:cubicBezTo>
                  <a:cubicBezTo>
                    <a:pt x="25405" y="54183"/>
                    <a:pt x="25372" y="54333"/>
                    <a:pt x="25353" y="54482"/>
                  </a:cubicBezTo>
                  <a:cubicBezTo>
                    <a:pt x="25330" y="54657"/>
                    <a:pt x="25339" y="54833"/>
                    <a:pt x="25333" y="55009"/>
                  </a:cubicBezTo>
                  <a:cubicBezTo>
                    <a:pt x="25320" y="55357"/>
                    <a:pt x="25273" y="55703"/>
                    <a:pt x="25261" y="56052"/>
                  </a:cubicBezTo>
                  <a:cubicBezTo>
                    <a:pt x="25247" y="56395"/>
                    <a:pt x="25232" y="56734"/>
                    <a:pt x="25210" y="57077"/>
                  </a:cubicBezTo>
                  <a:cubicBezTo>
                    <a:pt x="25190" y="57404"/>
                    <a:pt x="25197" y="57736"/>
                    <a:pt x="25204" y="58065"/>
                  </a:cubicBezTo>
                  <a:cubicBezTo>
                    <a:pt x="25212" y="58401"/>
                    <a:pt x="25316" y="58718"/>
                    <a:pt x="25400" y="59042"/>
                  </a:cubicBezTo>
                  <a:cubicBezTo>
                    <a:pt x="25409" y="59073"/>
                    <a:pt x="25433" y="59087"/>
                    <a:pt x="25458" y="59087"/>
                  </a:cubicBezTo>
                  <a:cubicBezTo>
                    <a:pt x="25496" y="59087"/>
                    <a:pt x="25535" y="59056"/>
                    <a:pt x="25524" y="59007"/>
                  </a:cubicBezTo>
                  <a:cubicBezTo>
                    <a:pt x="25482" y="58835"/>
                    <a:pt x="25432" y="58664"/>
                    <a:pt x="25395" y="58491"/>
                  </a:cubicBezTo>
                  <a:cubicBezTo>
                    <a:pt x="25351" y="58285"/>
                    <a:pt x="25346" y="58082"/>
                    <a:pt x="25347" y="57872"/>
                  </a:cubicBezTo>
                  <a:cubicBezTo>
                    <a:pt x="25350" y="57510"/>
                    <a:pt x="25373" y="57163"/>
                    <a:pt x="25432" y="56805"/>
                  </a:cubicBezTo>
                  <a:cubicBezTo>
                    <a:pt x="25489" y="56452"/>
                    <a:pt x="25478" y="56094"/>
                    <a:pt x="25511" y="55739"/>
                  </a:cubicBezTo>
                  <a:cubicBezTo>
                    <a:pt x="25544" y="55387"/>
                    <a:pt x="25571" y="55040"/>
                    <a:pt x="25584" y="54688"/>
                  </a:cubicBezTo>
                  <a:cubicBezTo>
                    <a:pt x="25590" y="54512"/>
                    <a:pt x="25634" y="54340"/>
                    <a:pt x="25659" y="54166"/>
                  </a:cubicBezTo>
                  <a:cubicBezTo>
                    <a:pt x="25684" y="53996"/>
                    <a:pt x="25684" y="53831"/>
                    <a:pt x="25680" y="53660"/>
                  </a:cubicBezTo>
                  <a:cubicBezTo>
                    <a:pt x="25670" y="53305"/>
                    <a:pt x="25744" y="52964"/>
                    <a:pt x="25787" y="52612"/>
                  </a:cubicBezTo>
                  <a:cubicBezTo>
                    <a:pt x="25831" y="52243"/>
                    <a:pt x="25856" y="51871"/>
                    <a:pt x="25871" y="51500"/>
                  </a:cubicBezTo>
                  <a:cubicBezTo>
                    <a:pt x="25877" y="51331"/>
                    <a:pt x="25873" y="51159"/>
                    <a:pt x="25887" y="50989"/>
                  </a:cubicBezTo>
                  <a:cubicBezTo>
                    <a:pt x="25903" y="50806"/>
                    <a:pt x="25954" y="50626"/>
                    <a:pt x="25972" y="50443"/>
                  </a:cubicBezTo>
                  <a:cubicBezTo>
                    <a:pt x="25992" y="50260"/>
                    <a:pt x="25971" y="50074"/>
                    <a:pt x="25990" y="49891"/>
                  </a:cubicBezTo>
                  <a:cubicBezTo>
                    <a:pt x="26008" y="49713"/>
                    <a:pt x="26032" y="49537"/>
                    <a:pt x="26047" y="49360"/>
                  </a:cubicBezTo>
                  <a:cubicBezTo>
                    <a:pt x="26077" y="48981"/>
                    <a:pt x="26079" y="48604"/>
                    <a:pt x="26080" y="48225"/>
                  </a:cubicBezTo>
                  <a:cubicBezTo>
                    <a:pt x="26082" y="47852"/>
                    <a:pt x="26084" y="47479"/>
                    <a:pt x="26087" y="47107"/>
                  </a:cubicBezTo>
                  <a:cubicBezTo>
                    <a:pt x="26088" y="46717"/>
                    <a:pt x="26071" y="46325"/>
                    <a:pt x="26087" y="45936"/>
                  </a:cubicBezTo>
                  <a:cubicBezTo>
                    <a:pt x="26100" y="45585"/>
                    <a:pt x="26182" y="45244"/>
                    <a:pt x="26182" y="44890"/>
                  </a:cubicBezTo>
                  <a:cubicBezTo>
                    <a:pt x="26182" y="44511"/>
                    <a:pt x="26170" y="44127"/>
                    <a:pt x="26195" y="43747"/>
                  </a:cubicBezTo>
                  <a:cubicBezTo>
                    <a:pt x="26215" y="43403"/>
                    <a:pt x="26295" y="43064"/>
                    <a:pt x="26295" y="42719"/>
                  </a:cubicBezTo>
                  <a:cubicBezTo>
                    <a:pt x="26295" y="42353"/>
                    <a:pt x="26281" y="41986"/>
                    <a:pt x="26281" y="41619"/>
                  </a:cubicBezTo>
                  <a:lnTo>
                    <a:pt x="26283" y="40687"/>
                  </a:lnTo>
                  <a:cubicBezTo>
                    <a:pt x="26292" y="40680"/>
                    <a:pt x="26300" y="40673"/>
                    <a:pt x="26309" y="40665"/>
                  </a:cubicBezTo>
                  <a:cubicBezTo>
                    <a:pt x="26376" y="40595"/>
                    <a:pt x="26419" y="40517"/>
                    <a:pt x="26454" y="40428"/>
                  </a:cubicBezTo>
                  <a:cubicBezTo>
                    <a:pt x="26487" y="40347"/>
                    <a:pt x="26506" y="40259"/>
                    <a:pt x="26554" y="40186"/>
                  </a:cubicBezTo>
                  <a:cubicBezTo>
                    <a:pt x="26657" y="40031"/>
                    <a:pt x="26840" y="39924"/>
                    <a:pt x="26986" y="39813"/>
                  </a:cubicBezTo>
                  <a:cubicBezTo>
                    <a:pt x="27319" y="39558"/>
                    <a:pt x="27626" y="39276"/>
                    <a:pt x="27983" y="39052"/>
                  </a:cubicBezTo>
                  <a:cubicBezTo>
                    <a:pt x="28164" y="38938"/>
                    <a:pt x="28352" y="38842"/>
                    <a:pt x="28526" y="38717"/>
                  </a:cubicBezTo>
                  <a:cubicBezTo>
                    <a:pt x="28692" y="38596"/>
                    <a:pt x="28851" y="38495"/>
                    <a:pt x="29046" y="38430"/>
                  </a:cubicBezTo>
                  <a:cubicBezTo>
                    <a:pt x="29135" y="38401"/>
                    <a:pt x="29226" y="38369"/>
                    <a:pt x="29307" y="38320"/>
                  </a:cubicBezTo>
                  <a:cubicBezTo>
                    <a:pt x="29399" y="38266"/>
                    <a:pt x="29475" y="38196"/>
                    <a:pt x="29571" y="38148"/>
                  </a:cubicBezTo>
                  <a:cubicBezTo>
                    <a:pt x="29748" y="38057"/>
                    <a:pt x="29928" y="38006"/>
                    <a:pt x="30074" y="37866"/>
                  </a:cubicBezTo>
                  <a:cubicBezTo>
                    <a:pt x="30220" y="37724"/>
                    <a:pt x="30418" y="37690"/>
                    <a:pt x="30600" y="37606"/>
                  </a:cubicBezTo>
                  <a:cubicBezTo>
                    <a:pt x="30780" y="37523"/>
                    <a:pt x="30945" y="37412"/>
                    <a:pt x="31103" y="37294"/>
                  </a:cubicBezTo>
                  <a:cubicBezTo>
                    <a:pt x="31431" y="37046"/>
                    <a:pt x="31695" y="36731"/>
                    <a:pt x="32017" y="36478"/>
                  </a:cubicBezTo>
                  <a:cubicBezTo>
                    <a:pt x="32338" y="36228"/>
                    <a:pt x="32562" y="35894"/>
                    <a:pt x="32855" y="35616"/>
                  </a:cubicBezTo>
                  <a:cubicBezTo>
                    <a:pt x="33005" y="35472"/>
                    <a:pt x="33166" y="35337"/>
                    <a:pt x="33320" y="35197"/>
                  </a:cubicBezTo>
                  <a:cubicBezTo>
                    <a:pt x="33478" y="35051"/>
                    <a:pt x="33622" y="34894"/>
                    <a:pt x="33765" y="34733"/>
                  </a:cubicBezTo>
                  <a:cubicBezTo>
                    <a:pt x="34074" y="34387"/>
                    <a:pt x="34385" y="34043"/>
                    <a:pt x="34681" y="33686"/>
                  </a:cubicBezTo>
                  <a:cubicBezTo>
                    <a:pt x="34967" y="33340"/>
                    <a:pt x="35226" y="32978"/>
                    <a:pt x="35472" y="32602"/>
                  </a:cubicBezTo>
                  <a:cubicBezTo>
                    <a:pt x="35597" y="32414"/>
                    <a:pt x="35721" y="32223"/>
                    <a:pt x="35856" y="32041"/>
                  </a:cubicBezTo>
                  <a:cubicBezTo>
                    <a:pt x="35991" y="31859"/>
                    <a:pt x="36127" y="31682"/>
                    <a:pt x="36251" y="31494"/>
                  </a:cubicBezTo>
                  <a:cubicBezTo>
                    <a:pt x="36492" y="31125"/>
                    <a:pt x="36672" y="30731"/>
                    <a:pt x="36858" y="30333"/>
                  </a:cubicBezTo>
                  <a:cubicBezTo>
                    <a:pt x="37031" y="29966"/>
                    <a:pt x="37209" y="29593"/>
                    <a:pt x="37290" y="29193"/>
                  </a:cubicBezTo>
                  <a:cubicBezTo>
                    <a:pt x="37331" y="28979"/>
                    <a:pt x="37352" y="28758"/>
                    <a:pt x="37334" y="28542"/>
                  </a:cubicBezTo>
                  <a:cubicBezTo>
                    <a:pt x="37316" y="28331"/>
                    <a:pt x="37273" y="28124"/>
                    <a:pt x="37259" y="27912"/>
                  </a:cubicBezTo>
                  <a:cubicBezTo>
                    <a:pt x="37243" y="27697"/>
                    <a:pt x="37179" y="27495"/>
                    <a:pt x="37128" y="27288"/>
                  </a:cubicBezTo>
                  <a:cubicBezTo>
                    <a:pt x="37103" y="27186"/>
                    <a:pt x="37091" y="27084"/>
                    <a:pt x="37070" y="26983"/>
                  </a:cubicBezTo>
                  <a:cubicBezTo>
                    <a:pt x="37049" y="26878"/>
                    <a:pt x="37009" y="26778"/>
                    <a:pt x="36973" y="26678"/>
                  </a:cubicBezTo>
                  <a:cubicBezTo>
                    <a:pt x="36896" y="26465"/>
                    <a:pt x="36872" y="26239"/>
                    <a:pt x="36796" y="26027"/>
                  </a:cubicBezTo>
                  <a:cubicBezTo>
                    <a:pt x="36724" y="25827"/>
                    <a:pt x="36617" y="25645"/>
                    <a:pt x="36502" y="25470"/>
                  </a:cubicBezTo>
                  <a:cubicBezTo>
                    <a:pt x="36259" y="25103"/>
                    <a:pt x="36022" y="24731"/>
                    <a:pt x="35778" y="24365"/>
                  </a:cubicBezTo>
                  <a:cubicBezTo>
                    <a:pt x="35530" y="23993"/>
                    <a:pt x="35303" y="23609"/>
                    <a:pt x="35047" y="23242"/>
                  </a:cubicBezTo>
                  <a:cubicBezTo>
                    <a:pt x="34923" y="23065"/>
                    <a:pt x="34800" y="22886"/>
                    <a:pt x="34642" y="22737"/>
                  </a:cubicBezTo>
                  <a:cubicBezTo>
                    <a:pt x="34617" y="22714"/>
                    <a:pt x="34593" y="22691"/>
                    <a:pt x="34568" y="22668"/>
                  </a:cubicBezTo>
                  <a:cubicBezTo>
                    <a:pt x="34501" y="22478"/>
                    <a:pt x="34419" y="22295"/>
                    <a:pt x="34346" y="22108"/>
                  </a:cubicBezTo>
                  <a:cubicBezTo>
                    <a:pt x="34289" y="21962"/>
                    <a:pt x="34242" y="21819"/>
                    <a:pt x="34153" y="21689"/>
                  </a:cubicBezTo>
                  <a:cubicBezTo>
                    <a:pt x="33997" y="21464"/>
                    <a:pt x="33781" y="21215"/>
                    <a:pt x="33519" y="21111"/>
                  </a:cubicBezTo>
                  <a:cubicBezTo>
                    <a:pt x="33458" y="21053"/>
                    <a:pt x="33392" y="21001"/>
                    <a:pt x="33329" y="20944"/>
                  </a:cubicBezTo>
                  <a:cubicBezTo>
                    <a:pt x="33290" y="20909"/>
                    <a:pt x="33247" y="20894"/>
                    <a:pt x="33205" y="20894"/>
                  </a:cubicBezTo>
                  <a:cubicBezTo>
                    <a:pt x="33113" y="20894"/>
                    <a:pt x="33028" y="20965"/>
                    <a:pt x="33008" y="21049"/>
                  </a:cubicBezTo>
                  <a:cubicBezTo>
                    <a:pt x="32864" y="21056"/>
                    <a:pt x="32718" y="21074"/>
                    <a:pt x="32581" y="21079"/>
                  </a:cubicBezTo>
                  <a:cubicBezTo>
                    <a:pt x="32404" y="21088"/>
                    <a:pt x="32250" y="21115"/>
                    <a:pt x="32088" y="21186"/>
                  </a:cubicBezTo>
                  <a:cubicBezTo>
                    <a:pt x="31919" y="21261"/>
                    <a:pt x="31754" y="21327"/>
                    <a:pt x="31579" y="21386"/>
                  </a:cubicBezTo>
                  <a:cubicBezTo>
                    <a:pt x="31217" y="21510"/>
                    <a:pt x="30875" y="21731"/>
                    <a:pt x="30557" y="21944"/>
                  </a:cubicBezTo>
                  <a:cubicBezTo>
                    <a:pt x="30219" y="22168"/>
                    <a:pt x="29910" y="22435"/>
                    <a:pt x="29607" y="22705"/>
                  </a:cubicBezTo>
                  <a:cubicBezTo>
                    <a:pt x="29455" y="22842"/>
                    <a:pt x="29296" y="22974"/>
                    <a:pt x="29149" y="23116"/>
                  </a:cubicBezTo>
                  <a:cubicBezTo>
                    <a:pt x="29012" y="23250"/>
                    <a:pt x="28938" y="23424"/>
                    <a:pt x="28825" y="23575"/>
                  </a:cubicBezTo>
                  <a:cubicBezTo>
                    <a:pt x="28732" y="23698"/>
                    <a:pt x="28587" y="23767"/>
                    <a:pt x="28479" y="23875"/>
                  </a:cubicBezTo>
                  <a:cubicBezTo>
                    <a:pt x="28345" y="24009"/>
                    <a:pt x="28296" y="24180"/>
                    <a:pt x="28249" y="24357"/>
                  </a:cubicBezTo>
                  <a:cubicBezTo>
                    <a:pt x="28200" y="24539"/>
                    <a:pt x="28097" y="24697"/>
                    <a:pt x="28003" y="24858"/>
                  </a:cubicBezTo>
                  <a:cubicBezTo>
                    <a:pt x="27905" y="25025"/>
                    <a:pt x="27806" y="25193"/>
                    <a:pt x="27729" y="25370"/>
                  </a:cubicBezTo>
                  <a:cubicBezTo>
                    <a:pt x="27413" y="26089"/>
                    <a:pt x="27261" y="26873"/>
                    <a:pt x="27093" y="27636"/>
                  </a:cubicBezTo>
                  <a:cubicBezTo>
                    <a:pt x="27000" y="28052"/>
                    <a:pt x="26909" y="28467"/>
                    <a:pt x="26839" y="28887"/>
                  </a:cubicBezTo>
                  <a:cubicBezTo>
                    <a:pt x="26768" y="29314"/>
                    <a:pt x="26708" y="29742"/>
                    <a:pt x="26637" y="30168"/>
                  </a:cubicBezTo>
                  <a:cubicBezTo>
                    <a:pt x="26568" y="30584"/>
                    <a:pt x="26490" y="30999"/>
                    <a:pt x="26408" y="31413"/>
                  </a:cubicBezTo>
                  <a:cubicBezTo>
                    <a:pt x="26368" y="31610"/>
                    <a:pt x="26329" y="31804"/>
                    <a:pt x="26321" y="32005"/>
                  </a:cubicBezTo>
                  <a:cubicBezTo>
                    <a:pt x="26317" y="32098"/>
                    <a:pt x="26319" y="32194"/>
                    <a:pt x="26306" y="32287"/>
                  </a:cubicBezTo>
                  <a:cubicBezTo>
                    <a:pt x="26291" y="32379"/>
                    <a:pt x="26264" y="32471"/>
                    <a:pt x="26245" y="32565"/>
                  </a:cubicBezTo>
                  <a:cubicBezTo>
                    <a:pt x="26205" y="32759"/>
                    <a:pt x="26209" y="32958"/>
                    <a:pt x="26181" y="33155"/>
                  </a:cubicBezTo>
                  <a:cubicBezTo>
                    <a:pt x="26152" y="33363"/>
                    <a:pt x="26121" y="33566"/>
                    <a:pt x="26119" y="33777"/>
                  </a:cubicBezTo>
                  <a:cubicBezTo>
                    <a:pt x="26118" y="33981"/>
                    <a:pt x="26073" y="34180"/>
                    <a:pt x="26054" y="34384"/>
                  </a:cubicBezTo>
                  <a:cubicBezTo>
                    <a:pt x="26035" y="34589"/>
                    <a:pt x="26030" y="34796"/>
                    <a:pt x="26029" y="35002"/>
                  </a:cubicBezTo>
                  <a:cubicBezTo>
                    <a:pt x="26025" y="35858"/>
                    <a:pt x="26025" y="36715"/>
                    <a:pt x="26030" y="37572"/>
                  </a:cubicBezTo>
                  <a:cubicBezTo>
                    <a:pt x="26030" y="37665"/>
                    <a:pt x="26030" y="37758"/>
                    <a:pt x="26022" y="37851"/>
                  </a:cubicBezTo>
                  <a:cubicBezTo>
                    <a:pt x="26020" y="37876"/>
                    <a:pt x="26016" y="37900"/>
                    <a:pt x="26012" y="37925"/>
                  </a:cubicBezTo>
                  <a:cubicBezTo>
                    <a:pt x="26004" y="37772"/>
                    <a:pt x="25990" y="37621"/>
                    <a:pt x="25958" y="37466"/>
                  </a:cubicBezTo>
                  <a:cubicBezTo>
                    <a:pt x="25882" y="37110"/>
                    <a:pt x="25753" y="36768"/>
                    <a:pt x="25655" y="36418"/>
                  </a:cubicBezTo>
                  <a:cubicBezTo>
                    <a:pt x="25553" y="36053"/>
                    <a:pt x="25483" y="35679"/>
                    <a:pt x="25387" y="35313"/>
                  </a:cubicBezTo>
                  <a:cubicBezTo>
                    <a:pt x="25345" y="35149"/>
                    <a:pt x="25299" y="34985"/>
                    <a:pt x="25252" y="34822"/>
                  </a:cubicBezTo>
                  <a:cubicBezTo>
                    <a:pt x="25270" y="34322"/>
                    <a:pt x="25332" y="33797"/>
                    <a:pt x="25237" y="33305"/>
                  </a:cubicBezTo>
                  <a:cubicBezTo>
                    <a:pt x="25144" y="32819"/>
                    <a:pt x="25013" y="32331"/>
                    <a:pt x="25020" y="31832"/>
                  </a:cubicBezTo>
                  <a:cubicBezTo>
                    <a:pt x="25028" y="31306"/>
                    <a:pt x="24881" y="30763"/>
                    <a:pt x="24780" y="30249"/>
                  </a:cubicBezTo>
                  <a:cubicBezTo>
                    <a:pt x="24677" y="29719"/>
                    <a:pt x="24589" y="29190"/>
                    <a:pt x="24519" y="28654"/>
                  </a:cubicBezTo>
                  <a:cubicBezTo>
                    <a:pt x="24449" y="28119"/>
                    <a:pt x="24357" y="27587"/>
                    <a:pt x="24269" y="27054"/>
                  </a:cubicBezTo>
                  <a:cubicBezTo>
                    <a:pt x="24182" y="26534"/>
                    <a:pt x="24159" y="26011"/>
                    <a:pt x="24059" y="25494"/>
                  </a:cubicBezTo>
                  <a:cubicBezTo>
                    <a:pt x="24010" y="25243"/>
                    <a:pt x="23937" y="25007"/>
                    <a:pt x="23854" y="24767"/>
                  </a:cubicBezTo>
                  <a:cubicBezTo>
                    <a:pt x="23766" y="24513"/>
                    <a:pt x="23713" y="24266"/>
                    <a:pt x="23668" y="24001"/>
                  </a:cubicBezTo>
                  <a:cubicBezTo>
                    <a:pt x="23595" y="23569"/>
                    <a:pt x="23367" y="23164"/>
                    <a:pt x="23102" y="22819"/>
                  </a:cubicBezTo>
                  <a:cubicBezTo>
                    <a:pt x="22961" y="22635"/>
                    <a:pt x="22794" y="22474"/>
                    <a:pt x="22653" y="22291"/>
                  </a:cubicBezTo>
                  <a:cubicBezTo>
                    <a:pt x="22512" y="22106"/>
                    <a:pt x="22323" y="21968"/>
                    <a:pt x="22220" y="21758"/>
                  </a:cubicBezTo>
                  <a:cubicBezTo>
                    <a:pt x="22110" y="21535"/>
                    <a:pt x="21964" y="21319"/>
                    <a:pt x="21890" y="21080"/>
                  </a:cubicBezTo>
                  <a:cubicBezTo>
                    <a:pt x="21821" y="20857"/>
                    <a:pt x="21773" y="20640"/>
                    <a:pt x="21659" y="20434"/>
                  </a:cubicBezTo>
                  <a:cubicBezTo>
                    <a:pt x="21418" y="19994"/>
                    <a:pt x="21051" y="19636"/>
                    <a:pt x="20856" y="19169"/>
                  </a:cubicBezTo>
                  <a:cubicBezTo>
                    <a:pt x="20765" y="18948"/>
                    <a:pt x="20686" y="18726"/>
                    <a:pt x="20553" y="18525"/>
                  </a:cubicBezTo>
                  <a:cubicBezTo>
                    <a:pt x="20420" y="18326"/>
                    <a:pt x="20299" y="18119"/>
                    <a:pt x="20191" y="17906"/>
                  </a:cubicBezTo>
                  <a:cubicBezTo>
                    <a:pt x="19759" y="17050"/>
                    <a:pt x="19259" y="16239"/>
                    <a:pt x="18605" y="15533"/>
                  </a:cubicBezTo>
                  <a:cubicBezTo>
                    <a:pt x="18284" y="15186"/>
                    <a:pt x="17947" y="14855"/>
                    <a:pt x="17629" y="14505"/>
                  </a:cubicBezTo>
                  <a:cubicBezTo>
                    <a:pt x="17314" y="14159"/>
                    <a:pt x="17031" y="13789"/>
                    <a:pt x="16696" y="13460"/>
                  </a:cubicBezTo>
                  <a:cubicBezTo>
                    <a:pt x="16336" y="13108"/>
                    <a:pt x="15953" y="12780"/>
                    <a:pt x="15593" y="12428"/>
                  </a:cubicBezTo>
                  <a:cubicBezTo>
                    <a:pt x="15427" y="12266"/>
                    <a:pt x="15279" y="12075"/>
                    <a:pt x="15099" y="11928"/>
                  </a:cubicBezTo>
                  <a:cubicBezTo>
                    <a:pt x="14927" y="11786"/>
                    <a:pt x="14726" y="11683"/>
                    <a:pt x="14549" y="11549"/>
                  </a:cubicBezTo>
                  <a:cubicBezTo>
                    <a:pt x="14162" y="11259"/>
                    <a:pt x="13794" y="10940"/>
                    <a:pt x="13419" y="10633"/>
                  </a:cubicBezTo>
                  <a:cubicBezTo>
                    <a:pt x="13420" y="10619"/>
                    <a:pt x="13420" y="10603"/>
                    <a:pt x="13417" y="10587"/>
                  </a:cubicBezTo>
                  <a:cubicBezTo>
                    <a:pt x="13384" y="10400"/>
                    <a:pt x="13249" y="10357"/>
                    <a:pt x="13072" y="10351"/>
                  </a:cubicBezTo>
                  <a:cubicBezTo>
                    <a:pt x="13118" y="10157"/>
                    <a:pt x="13135" y="9954"/>
                    <a:pt x="13141" y="9756"/>
                  </a:cubicBezTo>
                  <a:cubicBezTo>
                    <a:pt x="13151" y="9389"/>
                    <a:pt x="13151" y="9012"/>
                    <a:pt x="13124" y="8647"/>
                  </a:cubicBezTo>
                  <a:cubicBezTo>
                    <a:pt x="13082" y="8095"/>
                    <a:pt x="12956" y="7557"/>
                    <a:pt x="12855" y="7015"/>
                  </a:cubicBezTo>
                  <a:cubicBezTo>
                    <a:pt x="12762" y="6504"/>
                    <a:pt x="12686" y="5986"/>
                    <a:pt x="12520" y="5493"/>
                  </a:cubicBezTo>
                  <a:cubicBezTo>
                    <a:pt x="12357" y="5006"/>
                    <a:pt x="12192" y="4515"/>
                    <a:pt x="11985" y="4045"/>
                  </a:cubicBezTo>
                  <a:cubicBezTo>
                    <a:pt x="11797" y="3624"/>
                    <a:pt x="11598" y="3180"/>
                    <a:pt x="11350" y="2791"/>
                  </a:cubicBezTo>
                  <a:cubicBezTo>
                    <a:pt x="11225" y="2597"/>
                    <a:pt x="11067" y="2443"/>
                    <a:pt x="10915" y="2273"/>
                  </a:cubicBezTo>
                  <a:cubicBezTo>
                    <a:pt x="10740" y="2077"/>
                    <a:pt x="10595" y="1855"/>
                    <a:pt x="10435" y="1648"/>
                  </a:cubicBezTo>
                  <a:cubicBezTo>
                    <a:pt x="10314" y="1493"/>
                    <a:pt x="10208" y="1332"/>
                    <a:pt x="10091" y="1174"/>
                  </a:cubicBezTo>
                  <a:cubicBezTo>
                    <a:pt x="9948" y="978"/>
                    <a:pt x="9759" y="909"/>
                    <a:pt x="9557" y="792"/>
                  </a:cubicBezTo>
                  <a:cubicBezTo>
                    <a:pt x="9378" y="688"/>
                    <a:pt x="9251" y="506"/>
                    <a:pt x="9094" y="373"/>
                  </a:cubicBezTo>
                  <a:cubicBezTo>
                    <a:pt x="8946" y="248"/>
                    <a:pt x="8787" y="145"/>
                    <a:pt x="8602" y="85"/>
                  </a:cubicBezTo>
                  <a:cubicBezTo>
                    <a:pt x="8400" y="18"/>
                    <a:pt x="8169" y="0"/>
                    <a:pt x="7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2758623" y="575275"/>
              <a:ext cx="391849" cy="1509984"/>
            </a:xfrm>
            <a:custGeom>
              <a:avLst/>
              <a:gdLst/>
              <a:ahLst/>
              <a:cxnLst/>
              <a:rect l="l" t="t" r="r" b="b"/>
              <a:pathLst>
                <a:path w="9965" h="38400" extrusionOk="0">
                  <a:moveTo>
                    <a:pt x="8401" y="4419"/>
                  </a:moveTo>
                  <a:lnTo>
                    <a:pt x="8401" y="4419"/>
                  </a:lnTo>
                  <a:cubicBezTo>
                    <a:pt x="8454" y="4500"/>
                    <a:pt x="8506" y="4579"/>
                    <a:pt x="8558" y="4661"/>
                  </a:cubicBezTo>
                  <a:cubicBezTo>
                    <a:pt x="8666" y="4832"/>
                    <a:pt x="8777" y="5010"/>
                    <a:pt x="8828" y="5207"/>
                  </a:cubicBezTo>
                  <a:cubicBezTo>
                    <a:pt x="8877" y="5392"/>
                    <a:pt x="8888" y="5577"/>
                    <a:pt x="8973" y="5753"/>
                  </a:cubicBezTo>
                  <a:cubicBezTo>
                    <a:pt x="9155" y="6131"/>
                    <a:pt x="9349" y="6489"/>
                    <a:pt x="9446" y="6903"/>
                  </a:cubicBezTo>
                  <a:cubicBezTo>
                    <a:pt x="9488" y="7082"/>
                    <a:pt x="9444" y="7255"/>
                    <a:pt x="9489" y="7436"/>
                  </a:cubicBezTo>
                  <a:cubicBezTo>
                    <a:pt x="9517" y="7548"/>
                    <a:pt x="9568" y="7652"/>
                    <a:pt x="9565" y="7770"/>
                  </a:cubicBezTo>
                  <a:cubicBezTo>
                    <a:pt x="9562" y="7849"/>
                    <a:pt x="9543" y="7921"/>
                    <a:pt x="9574" y="7997"/>
                  </a:cubicBezTo>
                  <a:cubicBezTo>
                    <a:pt x="9617" y="8100"/>
                    <a:pt x="9664" y="8135"/>
                    <a:pt x="9678" y="8261"/>
                  </a:cubicBezTo>
                  <a:cubicBezTo>
                    <a:pt x="9687" y="8349"/>
                    <a:pt x="9690" y="8437"/>
                    <a:pt x="9691" y="8526"/>
                  </a:cubicBezTo>
                  <a:cubicBezTo>
                    <a:pt x="9695" y="8750"/>
                    <a:pt x="9678" y="8974"/>
                    <a:pt x="9674" y="9197"/>
                  </a:cubicBezTo>
                  <a:cubicBezTo>
                    <a:pt x="9666" y="9628"/>
                    <a:pt x="9611" y="10056"/>
                    <a:pt x="9507" y="10474"/>
                  </a:cubicBezTo>
                  <a:cubicBezTo>
                    <a:pt x="9400" y="10917"/>
                    <a:pt x="9324" y="11367"/>
                    <a:pt x="9192" y="11803"/>
                  </a:cubicBezTo>
                  <a:cubicBezTo>
                    <a:pt x="9060" y="12239"/>
                    <a:pt x="8847" y="12643"/>
                    <a:pt x="8636" y="13047"/>
                  </a:cubicBezTo>
                  <a:cubicBezTo>
                    <a:pt x="8435" y="13430"/>
                    <a:pt x="8253" y="13818"/>
                    <a:pt x="8015" y="14182"/>
                  </a:cubicBezTo>
                  <a:cubicBezTo>
                    <a:pt x="7773" y="14551"/>
                    <a:pt x="7511" y="14907"/>
                    <a:pt x="7282" y="15285"/>
                  </a:cubicBezTo>
                  <a:cubicBezTo>
                    <a:pt x="7050" y="15670"/>
                    <a:pt x="6779" y="16035"/>
                    <a:pt x="6568" y="16431"/>
                  </a:cubicBezTo>
                  <a:cubicBezTo>
                    <a:pt x="6356" y="16828"/>
                    <a:pt x="6185" y="17224"/>
                    <a:pt x="5897" y="17571"/>
                  </a:cubicBezTo>
                  <a:cubicBezTo>
                    <a:pt x="5753" y="17746"/>
                    <a:pt x="5599" y="17913"/>
                    <a:pt x="5453" y="18087"/>
                  </a:cubicBezTo>
                  <a:cubicBezTo>
                    <a:pt x="5303" y="18265"/>
                    <a:pt x="5129" y="18421"/>
                    <a:pt x="4988" y="18606"/>
                  </a:cubicBezTo>
                  <a:cubicBezTo>
                    <a:pt x="4842" y="18799"/>
                    <a:pt x="4734" y="19005"/>
                    <a:pt x="4566" y="19181"/>
                  </a:cubicBezTo>
                  <a:cubicBezTo>
                    <a:pt x="4421" y="19334"/>
                    <a:pt x="4297" y="19506"/>
                    <a:pt x="4198" y="19692"/>
                  </a:cubicBezTo>
                  <a:cubicBezTo>
                    <a:pt x="4104" y="19862"/>
                    <a:pt x="3902" y="19923"/>
                    <a:pt x="3785" y="20079"/>
                  </a:cubicBezTo>
                  <a:cubicBezTo>
                    <a:pt x="3652" y="20256"/>
                    <a:pt x="3522" y="20443"/>
                    <a:pt x="3401" y="20629"/>
                  </a:cubicBezTo>
                  <a:cubicBezTo>
                    <a:pt x="3285" y="20809"/>
                    <a:pt x="3175" y="20995"/>
                    <a:pt x="3059" y="21175"/>
                  </a:cubicBezTo>
                  <a:cubicBezTo>
                    <a:pt x="3119" y="20935"/>
                    <a:pt x="3181" y="20695"/>
                    <a:pt x="3254" y="20458"/>
                  </a:cubicBezTo>
                  <a:cubicBezTo>
                    <a:pt x="3426" y="19899"/>
                    <a:pt x="3600" y="19332"/>
                    <a:pt x="3814" y="18787"/>
                  </a:cubicBezTo>
                  <a:cubicBezTo>
                    <a:pt x="3908" y="18547"/>
                    <a:pt x="4013" y="18311"/>
                    <a:pt x="4103" y="18069"/>
                  </a:cubicBezTo>
                  <a:cubicBezTo>
                    <a:pt x="4196" y="17816"/>
                    <a:pt x="4335" y="17589"/>
                    <a:pt x="4461" y="17351"/>
                  </a:cubicBezTo>
                  <a:cubicBezTo>
                    <a:pt x="4720" y="16861"/>
                    <a:pt x="4899" y="16330"/>
                    <a:pt x="5154" y="15836"/>
                  </a:cubicBezTo>
                  <a:cubicBezTo>
                    <a:pt x="5264" y="15622"/>
                    <a:pt x="5384" y="15417"/>
                    <a:pt x="5473" y="15194"/>
                  </a:cubicBezTo>
                  <a:cubicBezTo>
                    <a:pt x="5572" y="14946"/>
                    <a:pt x="5658" y="14692"/>
                    <a:pt x="5756" y="14443"/>
                  </a:cubicBezTo>
                  <a:cubicBezTo>
                    <a:pt x="5847" y="14208"/>
                    <a:pt x="5910" y="13964"/>
                    <a:pt x="5997" y="13727"/>
                  </a:cubicBezTo>
                  <a:cubicBezTo>
                    <a:pt x="6100" y="13447"/>
                    <a:pt x="6237" y="13175"/>
                    <a:pt x="6361" y="12904"/>
                  </a:cubicBezTo>
                  <a:cubicBezTo>
                    <a:pt x="6455" y="12700"/>
                    <a:pt x="6639" y="12512"/>
                    <a:pt x="6670" y="12285"/>
                  </a:cubicBezTo>
                  <a:cubicBezTo>
                    <a:pt x="6685" y="12177"/>
                    <a:pt x="6660" y="12102"/>
                    <a:pt x="6706" y="11997"/>
                  </a:cubicBezTo>
                  <a:cubicBezTo>
                    <a:pt x="6758" y="11878"/>
                    <a:pt x="6832" y="11777"/>
                    <a:pt x="6867" y="11649"/>
                  </a:cubicBezTo>
                  <a:cubicBezTo>
                    <a:pt x="6930" y="11428"/>
                    <a:pt x="6930" y="11195"/>
                    <a:pt x="6994" y="10974"/>
                  </a:cubicBezTo>
                  <a:cubicBezTo>
                    <a:pt x="7070" y="10714"/>
                    <a:pt x="7180" y="10466"/>
                    <a:pt x="7277" y="10215"/>
                  </a:cubicBezTo>
                  <a:cubicBezTo>
                    <a:pt x="7484" y="9680"/>
                    <a:pt x="7640" y="9126"/>
                    <a:pt x="7777" y="8569"/>
                  </a:cubicBezTo>
                  <a:cubicBezTo>
                    <a:pt x="7839" y="8319"/>
                    <a:pt x="7921" y="8075"/>
                    <a:pt x="7984" y="7824"/>
                  </a:cubicBezTo>
                  <a:cubicBezTo>
                    <a:pt x="8052" y="7555"/>
                    <a:pt x="8062" y="7277"/>
                    <a:pt x="8122" y="7007"/>
                  </a:cubicBezTo>
                  <a:cubicBezTo>
                    <a:pt x="8243" y="6460"/>
                    <a:pt x="8307" y="5932"/>
                    <a:pt x="8356" y="5375"/>
                  </a:cubicBezTo>
                  <a:cubicBezTo>
                    <a:pt x="8376" y="5160"/>
                    <a:pt x="8423" y="4946"/>
                    <a:pt x="8429" y="4730"/>
                  </a:cubicBezTo>
                  <a:cubicBezTo>
                    <a:pt x="8431" y="4625"/>
                    <a:pt x="8422" y="4522"/>
                    <a:pt x="8401" y="4419"/>
                  </a:cubicBezTo>
                  <a:close/>
                  <a:moveTo>
                    <a:pt x="4397" y="361"/>
                  </a:moveTo>
                  <a:cubicBezTo>
                    <a:pt x="4604" y="361"/>
                    <a:pt x="4779" y="482"/>
                    <a:pt x="4966" y="559"/>
                  </a:cubicBezTo>
                  <a:cubicBezTo>
                    <a:pt x="5161" y="638"/>
                    <a:pt x="5349" y="680"/>
                    <a:pt x="5518" y="813"/>
                  </a:cubicBezTo>
                  <a:cubicBezTo>
                    <a:pt x="5695" y="952"/>
                    <a:pt x="5887" y="1072"/>
                    <a:pt x="6068" y="1202"/>
                  </a:cubicBezTo>
                  <a:cubicBezTo>
                    <a:pt x="6215" y="1352"/>
                    <a:pt x="6359" y="1504"/>
                    <a:pt x="6500" y="1659"/>
                  </a:cubicBezTo>
                  <a:cubicBezTo>
                    <a:pt x="6669" y="1846"/>
                    <a:pt x="6860" y="2019"/>
                    <a:pt x="7023" y="2211"/>
                  </a:cubicBezTo>
                  <a:cubicBezTo>
                    <a:pt x="7173" y="2388"/>
                    <a:pt x="7239" y="2627"/>
                    <a:pt x="7360" y="2824"/>
                  </a:cubicBezTo>
                  <a:cubicBezTo>
                    <a:pt x="7505" y="3059"/>
                    <a:pt x="7637" y="3302"/>
                    <a:pt x="7756" y="3550"/>
                  </a:cubicBezTo>
                  <a:cubicBezTo>
                    <a:pt x="7869" y="3787"/>
                    <a:pt x="7973" y="4031"/>
                    <a:pt x="8053" y="4282"/>
                  </a:cubicBezTo>
                  <a:cubicBezTo>
                    <a:pt x="8131" y="4532"/>
                    <a:pt x="8126" y="4767"/>
                    <a:pt x="8091" y="5026"/>
                  </a:cubicBezTo>
                  <a:cubicBezTo>
                    <a:pt x="8022" y="5542"/>
                    <a:pt x="8013" y="6065"/>
                    <a:pt x="7906" y="6578"/>
                  </a:cubicBezTo>
                  <a:cubicBezTo>
                    <a:pt x="7801" y="7077"/>
                    <a:pt x="7733" y="7586"/>
                    <a:pt x="7588" y="8076"/>
                  </a:cubicBezTo>
                  <a:cubicBezTo>
                    <a:pt x="7431" y="8607"/>
                    <a:pt x="7318" y="9149"/>
                    <a:pt x="7146" y="9676"/>
                  </a:cubicBezTo>
                  <a:cubicBezTo>
                    <a:pt x="6987" y="10164"/>
                    <a:pt x="6740" y="10638"/>
                    <a:pt x="6660" y="11148"/>
                  </a:cubicBezTo>
                  <a:cubicBezTo>
                    <a:pt x="6623" y="11385"/>
                    <a:pt x="6604" y="11590"/>
                    <a:pt x="6488" y="11804"/>
                  </a:cubicBezTo>
                  <a:cubicBezTo>
                    <a:pt x="6447" y="11880"/>
                    <a:pt x="6404" y="11955"/>
                    <a:pt x="6390" y="12041"/>
                  </a:cubicBezTo>
                  <a:cubicBezTo>
                    <a:pt x="6370" y="12166"/>
                    <a:pt x="6399" y="12258"/>
                    <a:pt x="6337" y="12379"/>
                  </a:cubicBezTo>
                  <a:cubicBezTo>
                    <a:pt x="6282" y="12487"/>
                    <a:pt x="6203" y="12583"/>
                    <a:pt x="6148" y="12693"/>
                  </a:cubicBezTo>
                  <a:cubicBezTo>
                    <a:pt x="6093" y="12803"/>
                    <a:pt x="6047" y="12919"/>
                    <a:pt x="5997" y="13032"/>
                  </a:cubicBezTo>
                  <a:cubicBezTo>
                    <a:pt x="5887" y="13281"/>
                    <a:pt x="5767" y="13522"/>
                    <a:pt x="5681" y="13780"/>
                  </a:cubicBezTo>
                  <a:cubicBezTo>
                    <a:pt x="5516" y="14275"/>
                    <a:pt x="5363" y="14794"/>
                    <a:pt x="5139" y="15266"/>
                  </a:cubicBezTo>
                  <a:cubicBezTo>
                    <a:pt x="4916" y="15731"/>
                    <a:pt x="4665" y="16177"/>
                    <a:pt x="4465" y="16655"/>
                  </a:cubicBezTo>
                  <a:cubicBezTo>
                    <a:pt x="4368" y="16882"/>
                    <a:pt x="4277" y="17106"/>
                    <a:pt x="4158" y="17322"/>
                  </a:cubicBezTo>
                  <a:cubicBezTo>
                    <a:pt x="4037" y="17541"/>
                    <a:pt x="3920" y="17758"/>
                    <a:pt x="3834" y="17994"/>
                  </a:cubicBezTo>
                  <a:cubicBezTo>
                    <a:pt x="3646" y="18512"/>
                    <a:pt x="3434" y="19015"/>
                    <a:pt x="3264" y="19541"/>
                  </a:cubicBezTo>
                  <a:cubicBezTo>
                    <a:pt x="3089" y="20082"/>
                    <a:pt x="2916" y="20621"/>
                    <a:pt x="2779" y="21172"/>
                  </a:cubicBezTo>
                  <a:cubicBezTo>
                    <a:pt x="2757" y="21261"/>
                    <a:pt x="2734" y="21350"/>
                    <a:pt x="2711" y="21438"/>
                  </a:cubicBezTo>
                  <a:cubicBezTo>
                    <a:pt x="2696" y="21369"/>
                    <a:pt x="2678" y="21301"/>
                    <a:pt x="2656" y="21234"/>
                  </a:cubicBezTo>
                  <a:cubicBezTo>
                    <a:pt x="2566" y="20983"/>
                    <a:pt x="2447" y="20743"/>
                    <a:pt x="2353" y="20494"/>
                  </a:cubicBezTo>
                  <a:cubicBezTo>
                    <a:pt x="2268" y="20265"/>
                    <a:pt x="2162" y="20048"/>
                    <a:pt x="2061" y="19825"/>
                  </a:cubicBezTo>
                  <a:cubicBezTo>
                    <a:pt x="1939" y="19557"/>
                    <a:pt x="1870" y="19298"/>
                    <a:pt x="1802" y="19013"/>
                  </a:cubicBezTo>
                  <a:cubicBezTo>
                    <a:pt x="1677" y="18485"/>
                    <a:pt x="1507" y="17958"/>
                    <a:pt x="1321" y="17449"/>
                  </a:cubicBezTo>
                  <a:cubicBezTo>
                    <a:pt x="1135" y="16939"/>
                    <a:pt x="1010" y="16418"/>
                    <a:pt x="879" y="15891"/>
                  </a:cubicBezTo>
                  <a:cubicBezTo>
                    <a:pt x="747" y="15359"/>
                    <a:pt x="582" y="14847"/>
                    <a:pt x="500" y="14305"/>
                  </a:cubicBezTo>
                  <a:cubicBezTo>
                    <a:pt x="481" y="14184"/>
                    <a:pt x="450" y="14062"/>
                    <a:pt x="444" y="13939"/>
                  </a:cubicBezTo>
                  <a:cubicBezTo>
                    <a:pt x="438" y="13809"/>
                    <a:pt x="453" y="13681"/>
                    <a:pt x="435" y="13551"/>
                  </a:cubicBezTo>
                  <a:cubicBezTo>
                    <a:pt x="422" y="13458"/>
                    <a:pt x="395" y="13370"/>
                    <a:pt x="371" y="13280"/>
                  </a:cubicBezTo>
                  <a:cubicBezTo>
                    <a:pt x="328" y="13120"/>
                    <a:pt x="325" y="12961"/>
                    <a:pt x="329" y="12796"/>
                  </a:cubicBezTo>
                  <a:cubicBezTo>
                    <a:pt x="341" y="12291"/>
                    <a:pt x="289" y="11772"/>
                    <a:pt x="369" y="11272"/>
                  </a:cubicBezTo>
                  <a:cubicBezTo>
                    <a:pt x="410" y="11012"/>
                    <a:pt x="437" y="10749"/>
                    <a:pt x="485" y="10490"/>
                  </a:cubicBezTo>
                  <a:cubicBezTo>
                    <a:pt x="535" y="10216"/>
                    <a:pt x="611" y="9947"/>
                    <a:pt x="650" y="9671"/>
                  </a:cubicBezTo>
                  <a:cubicBezTo>
                    <a:pt x="684" y="9424"/>
                    <a:pt x="685" y="9171"/>
                    <a:pt x="733" y="8928"/>
                  </a:cubicBezTo>
                  <a:cubicBezTo>
                    <a:pt x="787" y="8657"/>
                    <a:pt x="890" y="8399"/>
                    <a:pt x="948" y="8129"/>
                  </a:cubicBezTo>
                  <a:cubicBezTo>
                    <a:pt x="1063" y="7596"/>
                    <a:pt x="1192" y="7078"/>
                    <a:pt x="1365" y="6562"/>
                  </a:cubicBezTo>
                  <a:cubicBezTo>
                    <a:pt x="1539" y="6038"/>
                    <a:pt x="1705" y="5517"/>
                    <a:pt x="1842" y="4983"/>
                  </a:cubicBezTo>
                  <a:cubicBezTo>
                    <a:pt x="1978" y="4457"/>
                    <a:pt x="2084" y="3910"/>
                    <a:pt x="2334" y="3423"/>
                  </a:cubicBezTo>
                  <a:cubicBezTo>
                    <a:pt x="2569" y="2968"/>
                    <a:pt x="2858" y="2543"/>
                    <a:pt x="3089" y="2085"/>
                  </a:cubicBezTo>
                  <a:cubicBezTo>
                    <a:pt x="3199" y="1864"/>
                    <a:pt x="3319" y="1649"/>
                    <a:pt x="3453" y="1441"/>
                  </a:cubicBezTo>
                  <a:cubicBezTo>
                    <a:pt x="3582" y="1241"/>
                    <a:pt x="3686" y="1017"/>
                    <a:pt x="3848" y="838"/>
                  </a:cubicBezTo>
                  <a:cubicBezTo>
                    <a:pt x="3981" y="691"/>
                    <a:pt x="4144" y="542"/>
                    <a:pt x="4296" y="414"/>
                  </a:cubicBezTo>
                  <a:cubicBezTo>
                    <a:pt x="4320" y="394"/>
                    <a:pt x="4346" y="376"/>
                    <a:pt x="4375" y="362"/>
                  </a:cubicBezTo>
                  <a:lnTo>
                    <a:pt x="4379" y="362"/>
                  </a:lnTo>
                  <a:cubicBezTo>
                    <a:pt x="4385" y="361"/>
                    <a:pt x="4391" y="361"/>
                    <a:pt x="4397" y="361"/>
                  </a:cubicBezTo>
                  <a:close/>
                  <a:moveTo>
                    <a:pt x="4593" y="0"/>
                  </a:moveTo>
                  <a:cubicBezTo>
                    <a:pt x="4554" y="0"/>
                    <a:pt x="4514" y="2"/>
                    <a:pt x="4474" y="5"/>
                  </a:cubicBezTo>
                  <a:lnTo>
                    <a:pt x="4458" y="9"/>
                  </a:lnTo>
                  <a:cubicBezTo>
                    <a:pt x="4439" y="7"/>
                    <a:pt x="4420" y="6"/>
                    <a:pt x="4401" y="6"/>
                  </a:cubicBezTo>
                  <a:cubicBezTo>
                    <a:pt x="4393" y="6"/>
                    <a:pt x="4386" y="6"/>
                    <a:pt x="4379" y="6"/>
                  </a:cubicBezTo>
                  <a:cubicBezTo>
                    <a:pt x="4323" y="6"/>
                    <a:pt x="4272" y="35"/>
                    <a:pt x="4241" y="81"/>
                  </a:cubicBezTo>
                  <a:cubicBezTo>
                    <a:pt x="4168" y="125"/>
                    <a:pt x="4100" y="176"/>
                    <a:pt x="4039" y="236"/>
                  </a:cubicBezTo>
                  <a:cubicBezTo>
                    <a:pt x="3875" y="388"/>
                    <a:pt x="3694" y="539"/>
                    <a:pt x="3555" y="715"/>
                  </a:cubicBezTo>
                  <a:cubicBezTo>
                    <a:pt x="3238" y="1119"/>
                    <a:pt x="2996" y="1603"/>
                    <a:pt x="2762" y="2058"/>
                  </a:cubicBezTo>
                  <a:cubicBezTo>
                    <a:pt x="2530" y="2512"/>
                    <a:pt x="2233" y="2928"/>
                    <a:pt x="2014" y="3388"/>
                  </a:cubicBezTo>
                  <a:cubicBezTo>
                    <a:pt x="1776" y="3886"/>
                    <a:pt x="1670" y="4441"/>
                    <a:pt x="1532" y="4972"/>
                  </a:cubicBezTo>
                  <a:cubicBezTo>
                    <a:pt x="1390" y="5519"/>
                    <a:pt x="1214" y="6050"/>
                    <a:pt x="1037" y="6586"/>
                  </a:cubicBezTo>
                  <a:cubicBezTo>
                    <a:pt x="859" y="7124"/>
                    <a:pt x="752" y="7668"/>
                    <a:pt x="614" y="8215"/>
                  </a:cubicBezTo>
                  <a:cubicBezTo>
                    <a:pt x="549" y="8472"/>
                    <a:pt x="450" y="8717"/>
                    <a:pt x="414" y="8980"/>
                  </a:cubicBezTo>
                  <a:cubicBezTo>
                    <a:pt x="376" y="9250"/>
                    <a:pt x="368" y="9521"/>
                    <a:pt x="319" y="9790"/>
                  </a:cubicBezTo>
                  <a:cubicBezTo>
                    <a:pt x="274" y="10045"/>
                    <a:pt x="202" y="10292"/>
                    <a:pt x="161" y="10548"/>
                  </a:cubicBezTo>
                  <a:cubicBezTo>
                    <a:pt x="117" y="10820"/>
                    <a:pt x="75" y="11095"/>
                    <a:pt x="39" y="11367"/>
                  </a:cubicBezTo>
                  <a:cubicBezTo>
                    <a:pt x="3" y="11636"/>
                    <a:pt x="18" y="11906"/>
                    <a:pt x="25" y="12176"/>
                  </a:cubicBezTo>
                  <a:cubicBezTo>
                    <a:pt x="31" y="12454"/>
                    <a:pt x="1" y="12730"/>
                    <a:pt x="12" y="13007"/>
                  </a:cubicBezTo>
                  <a:cubicBezTo>
                    <a:pt x="22" y="13239"/>
                    <a:pt x="117" y="13451"/>
                    <a:pt x="129" y="13680"/>
                  </a:cubicBezTo>
                  <a:cubicBezTo>
                    <a:pt x="134" y="13803"/>
                    <a:pt x="120" y="13924"/>
                    <a:pt x="135" y="14047"/>
                  </a:cubicBezTo>
                  <a:cubicBezTo>
                    <a:pt x="152" y="14184"/>
                    <a:pt x="180" y="14321"/>
                    <a:pt x="200" y="14457"/>
                  </a:cubicBezTo>
                  <a:cubicBezTo>
                    <a:pt x="284" y="15023"/>
                    <a:pt x="466" y="15563"/>
                    <a:pt x="600" y="16118"/>
                  </a:cubicBezTo>
                  <a:cubicBezTo>
                    <a:pt x="731" y="16658"/>
                    <a:pt x="877" y="17181"/>
                    <a:pt x="1064" y="17704"/>
                  </a:cubicBezTo>
                  <a:cubicBezTo>
                    <a:pt x="1258" y="18248"/>
                    <a:pt x="1404" y="18811"/>
                    <a:pt x="1539" y="19373"/>
                  </a:cubicBezTo>
                  <a:cubicBezTo>
                    <a:pt x="1597" y="19612"/>
                    <a:pt x="1697" y="19835"/>
                    <a:pt x="1799" y="20058"/>
                  </a:cubicBezTo>
                  <a:cubicBezTo>
                    <a:pt x="1916" y="20314"/>
                    <a:pt x="2015" y="20575"/>
                    <a:pt x="2121" y="20834"/>
                  </a:cubicBezTo>
                  <a:cubicBezTo>
                    <a:pt x="2207" y="21044"/>
                    <a:pt x="2311" y="21245"/>
                    <a:pt x="2371" y="21464"/>
                  </a:cubicBezTo>
                  <a:cubicBezTo>
                    <a:pt x="2419" y="21643"/>
                    <a:pt x="2461" y="21812"/>
                    <a:pt x="2568" y="21962"/>
                  </a:cubicBezTo>
                  <a:cubicBezTo>
                    <a:pt x="2500" y="22203"/>
                    <a:pt x="2427" y="22443"/>
                    <a:pt x="2347" y="22683"/>
                  </a:cubicBezTo>
                  <a:cubicBezTo>
                    <a:pt x="2179" y="23183"/>
                    <a:pt x="2081" y="23695"/>
                    <a:pt x="1994" y="24214"/>
                  </a:cubicBezTo>
                  <a:cubicBezTo>
                    <a:pt x="1905" y="24742"/>
                    <a:pt x="1923" y="25267"/>
                    <a:pt x="1923" y="25800"/>
                  </a:cubicBezTo>
                  <a:cubicBezTo>
                    <a:pt x="1923" y="26359"/>
                    <a:pt x="1923" y="26917"/>
                    <a:pt x="1924" y="27477"/>
                  </a:cubicBezTo>
                  <a:cubicBezTo>
                    <a:pt x="1925" y="27967"/>
                    <a:pt x="1866" y="28481"/>
                    <a:pt x="1958" y="28965"/>
                  </a:cubicBezTo>
                  <a:cubicBezTo>
                    <a:pt x="2060" y="29509"/>
                    <a:pt x="2019" y="30071"/>
                    <a:pt x="2022" y="30623"/>
                  </a:cubicBezTo>
                  <a:cubicBezTo>
                    <a:pt x="2024" y="31160"/>
                    <a:pt x="1994" y="31695"/>
                    <a:pt x="2083" y="32227"/>
                  </a:cubicBezTo>
                  <a:cubicBezTo>
                    <a:pt x="2169" y="32738"/>
                    <a:pt x="2205" y="33256"/>
                    <a:pt x="2296" y="33766"/>
                  </a:cubicBezTo>
                  <a:cubicBezTo>
                    <a:pt x="2343" y="34035"/>
                    <a:pt x="2408" y="34300"/>
                    <a:pt x="2425" y="34574"/>
                  </a:cubicBezTo>
                  <a:cubicBezTo>
                    <a:pt x="2443" y="34854"/>
                    <a:pt x="2457" y="35124"/>
                    <a:pt x="2506" y="35400"/>
                  </a:cubicBezTo>
                  <a:cubicBezTo>
                    <a:pt x="2558" y="35680"/>
                    <a:pt x="2592" y="35955"/>
                    <a:pt x="2601" y="36240"/>
                  </a:cubicBezTo>
                  <a:cubicBezTo>
                    <a:pt x="2608" y="36496"/>
                    <a:pt x="2670" y="36733"/>
                    <a:pt x="2694" y="36986"/>
                  </a:cubicBezTo>
                  <a:cubicBezTo>
                    <a:pt x="2719" y="37241"/>
                    <a:pt x="2736" y="37494"/>
                    <a:pt x="2763" y="37750"/>
                  </a:cubicBezTo>
                  <a:cubicBezTo>
                    <a:pt x="2774" y="37842"/>
                    <a:pt x="2783" y="37934"/>
                    <a:pt x="2812" y="38023"/>
                  </a:cubicBezTo>
                  <a:cubicBezTo>
                    <a:pt x="2846" y="38126"/>
                    <a:pt x="2892" y="38206"/>
                    <a:pt x="2896" y="38318"/>
                  </a:cubicBezTo>
                  <a:cubicBezTo>
                    <a:pt x="2899" y="38372"/>
                    <a:pt x="2942" y="38399"/>
                    <a:pt x="2984" y="38399"/>
                  </a:cubicBezTo>
                  <a:cubicBezTo>
                    <a:pt x="3026" y="38399"/>
                    <a:pt x="3067" y="38372"/>
                    <a:pt x="3066" y="38318"/>
                  </a:cubicBezTo>
                  <a:cubicBezTo>
                    <a:pt x="3065" y="38229"/>
                    <a:pt x="3047" y="38142"/>
                    <a:pt x="3015" y="38059"/>
                  </a:cubicBezTo>
                  <a:cubicBezTo>
                    <a:pt x="2966" y="37935"/>
                    <a:pt x="2951" y="37813"/>
                    <a:pt x="2940" y="37681"/>
                  </a:cubicBezTo>
                  <a:cubicBezTo>
                    <a:pt x="2932" y="37579"/>
                    <a:pt x="2920" y="37481"/>
                    <a:pt x="2907" y="37381"/>
                  </a:cubicBezTo>
                  <a:cubicBezTo>
                    <a:pt x="2885" y="37218"/>
                    <a:pt x="2907" y="37053"/>
                    <a:pt x="2885" y="36890"/>
                  </a:cubicBezTo>
                  <a:cubicBezTo>
                    <a:pt x="2813" y="36374"/>
                    <a:pt x="2806" y="35856"/>
                    <a:pt x="2716" y="35342"/>
                  </a:cubicBezTo>
                  <a:cubicBezTo>
                    <a:pt x="2664" y="35038"/>
                    <a:pt x="2666" y="34736"/>
                    <a:pt x="2635" y="34430"/>
                  </a:cubicBezTo>
                  <a:cubicBezTo>
                    <a:pt x="2609" y="34164"/>
                    <a:pt x="2545" y="33901"/>
                    <a:pt x="2501" y="33637"/>
                  </a:cubicBezTo>
                  <a:cubicBezTo>
                    <a:pt x="2410" y="33101"/>
                    <a:pt x="2367" y="32560"/>
                    <a:pt x="2284" y="32023"/>
                  </a:cubicBezTo>
                  <a:cubicBezTo>
                    <a:pt x="2243" y="31753"/>
                    <a:pt x="2256" y="31481"/>
                    <a:pt x="2260" y="31208"/>
                  </a:cubicBezTo>
                  <a:cubicBezTo>
                    <a:pt x="2264" y="30890"/>
                    <a:pt x="2261" y="30571"/>
                    <a:pt x="2260" y="30253"/>
                  </a:cubicBezTo>
                  <a:cubicBezTo>
                    <a:pt x="2260" y="29981"/>
                    <a:pt x="2267" y="29709"/>
                    <a:pt x="2263" y="29437"/>
                  </a:cubicBezTo>
                  <a:cubicBezTo>
                    <a:pt x="2260" y="29177"/>
                    <a:pt x="2181" y="28933"/>
                    <a:pt x="2162" y="28677"/>
                  </a:cubicBezTo>
                  <a:cubicBezTo>
                    <a:pt x="2143" y="28440"/>
                    <a:pt x="2172" y="28200"/>
                    <a:pt x="2173" y="27963"/>
                  </a:cubicBezTo>
                  <a:cubicBezTo>
                    <a:pt x="2175" y="27652"/>
                    <a:pt x="2174" y="27339"/>
                    <a:pt x="2175" y="27027"/>
                  </a:cubicBezTo>
                  <a:cubicBezTo>
                    <a:pt x="2176" y="26446"/>
                    <a:pt x="2181" y="25863"/>
                    <a:pt x="2179" y="25280"/>
                  </a:cubicBezTo>
                  <a:cubicBezTo>
                    <a:pt x="2178" y="25013"/>
                    <a:pt x="2176" y="24752"/>
                    <a:pt x="2213" y="24486"/>
                  </a:cubicBezTo>
                  <a:cubicBezTo>
                    <a:pt x="2251" y="24216"/>
                    <a:pt x="2309" y="23949"/>
                    <a:pt x="2360" y="23679"/>
                  </a:cubicBezTo>
                  <a:cubicBezTo>
                    <a:pt x="2462" y="23133"/>
                    <a:pt x="2665" y="22627"/>
                    <a:pt x="2819" y="22095"/>
                  </a:cubicBezTo>
                  <a:cubicBezTo>
                    <a:pt x="2828" y="22063"/>
                    <a:pt x="2837" y="22031"/>
                    <a:pt x="2846" y="21999"/>
                  </a:cubicBezTo>
                  <a:cubicBezTo>
                    <a:pt x="3135" y="21706"/>
                    <a:pt x="3347" y="21352"/>
                    <a:pt x="3559" y="21004"/>
                  </a:cubicBezTo>
                  <a:cubicBezTo>
                    <a:pt x="3674" y="20817"/>
                    <a:pt x="3803" y="20641"/>
                    <a:pt x="3920" y="20456"/>
                  </a:cubicBezTo>
                  <a:cubicBezTo>
                    <a:pt x="3973" y="20370"/>
                    <a:pt x="4013" y="20271"/>
                    <a:pt x="4083" y="20196"/>
                  </a:cubicBezTo>
                  <a:cubicBezTo>
                    <a:pt x="4146" y="20130"/>
                    <a:pt x="4233" y="20091"/>
                    <a:pt x="4300" y="20029"/>
                  </a:cubicBezTo>
                  <a:cubicBezTo>
                    <a:pt x="4433" y="19906"/>
                    <a:pt x="4475" y="19734"/>
                    <a:pt x="4579" y="19590"/>
                  </a:cubicBezTo>
                  <a:cubicBezTo>
                    <a:pt x="4704" y="19414"/>
                    <a:pt x="4870" y="19274"/>
                    <a:pt x="4990" y="19093"/>
                  </a:cubicBezTo>
                  <a:cubicBezTo>
                    <a:pt x="5118" y="18899"/>
                    <a:pt x="5228" y="18709"/>
                    <a:pt x="5387" y="18537"/>
                  </a:cubicBezTo>
                  <a:cubicBezTo>
                    <a:pt x="5542" y="18368"/>
                    <a:pt x="5685" y="18192"/>
                    <a:pt x="5833" y="18018"/>
                  </a:cubicBezTo>
                  <a:cubicBezTo>
                    <a:pt x="6119" y="17682"/>
                    <a:pt x="6368" y="17349"/>
                    <a:pt x="6558" y="16949"/>
                  </a:cubicBezTo>
                  <a:cubicBezTo>
                    <a:pt x="6763" y="16521"/>
                    <a:pt x="7006" y="16131"/>
                    <a:pt x="7248" y="15723"/>
                  </a:cubicBezTo>
                  <a:cubicBezTo>
                    <a:pt x="7484" y="15326"/>
                    <a:pt x="7730" y="14939"/>
                    <a:pt x="7990" y="14557"/>
                  </a:cubicBezTo>
                  <a:cubicBezTo>
                    <a:pt x="8246" y="14180"/>
                    <a:pt x="8461" y="13793"/>
                    <a:pt x="8667" y="13386"/>
                  </a:cubicBezTo>
                  <a:cubicBezTo>
                    <a:pt x="8869" y="12986"/>
                    <a:pt x="9097" y="12601"/>
                    <a:pt x="9265" y="12183"/>
                  </a:cubicBezTo>
                  <a:cubicBezTo>
                    <a:pt x="9439" y="11749"/>
                    <a:pt x="9530" y="11289"/>
                    <a:pt x="9635" y="10834"/>
                  </a:cubicBezTo>
                  <a:cubicBezTo>
                    <a:pt x="9734" y="10400"/>
                    <a:pt x="9863" y="9976"/>
                    <a:pt x="9892" y="9529"/>
                  </a:cubicBezTo>
                  <a:cubicBezTo>
                    <a:pt x="9919" y="9094"/>
                    <a:pt x="9965" y="8630"/>
                    <a:pt x="9922" y="8196"/>
                  </a:cubicBezTo>
                  <a:cubicBezTo>
                    <a:pt x="9908" y="8052"/>
                    <a:pt x="9818" y="7934"/>
                    <a:pt x="9823" y="7805"/>
                  </a:cubicBezTo>
                  <a:cubicBezTo>
                    <a:pt x="9832" y="7579"/>
                    <a:pt x="9723" y="7378"/>
                    <a:pt x="9734" y="7154"/>
                  </a:cubicBezTo>
                  <a:cubicBezTo>
                    <a:pt x="9756" y="6759"/>
                    <a:pt x="9582" y="6356"/>
                    <a:pt x="9424" y="5999"/>
                  </a:cubicBezTo>
                  <a:cubicBezTo>
                    <a:pt x="9346" y="5820"/>
                    <a:pt x="9224" y="5650"/>
                    <a:pt x="9178" y="5458"/>
                  </a:cubicBezTo>
                  <a:cubicBezTo>
                    <a:pt x="9127" y="5247"/>
                    <a:pt x="9111" y="5050"/>
                    <a:pt x="9019" y="4849"/>
                  </a:cubicBezTo>
                  <a:cubicBezTo>
                    <a:pt x="8835" y="4445"/>
                    <a:pt x="8551" y="4098"/>
                    <a:pt x="8347" y="3705"/>
                  </a:cubicBezTo>
                  <a:cubicBezTo>
                    <a:pt x="8241" y="3501"/>
                    <a:pt x="8089" y="3347"/>
                    <a:pt x="7966" y="3156"/>
                  </a:cubicBezTo>
                  <a:cubicBezTo>
                    <a:pt x="7838" y="2958"/>
                    <a:pt x="7785" y="2725"/>
                    <a:pt x="7672" y="2519"/>
                  </a:cubicBezTo>
                  <a:cubicBezTo>
                    <a:pt x="7425" y="2071"/>
                    <a:pt x="7046" y="1656"/>
                    <a:pt x="6697" y="1284"/>
                  </a:cubicBezTo>
                  <a:cubicBezTo>
                    <a:pt x="6529" y="1106"/>
                    <a:pt x="6336" y="960"/>
                    <a:pt x="6138" y="820"/>
                  </a:cubicBezTo>
                  <a:cubicBezTo>
                    <a:pt x="5703" y="387"/>
                    <a:pt x="5193" y="0"/>
                    <a:pt x="4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36"/>
          <p:cNvSpPr/>
          <p:nvPr/>
        </p:nvSpPr>
        <p:spPr>
          <a:xfrm rot="1523435">
            <a:off x="4588574" y="-27061"/>
            <a:ext cx="2069165" cy="1233332"/>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roup 9"/>
          <p:cNvGrpSpPr/>
          <p:nvPr/>
        </p:nvGrpSpPr>
        <p:grpSpPr>
          <a:xfrm>
            <a:off x="1383477" y="1590320"/>
            <a:ext cx="1697946" cy="1569837"/>
            <a:chOff x="2635624" y="1979934"/>
            <a:chExt cx="753035" cy="758919"/>
          </a:xfrm>
        </p:grpSpPr>
        <p:sp>
          <p:nvSpPr>
            <p:cNvPr id="12" name="Google Shape;717;p48"/>
            <p:cNvSpPr/>
            <p:nvPr/>
          </p:nvSpPr>
          <p:spPr>
            <a:xfrm flipH="1">
              <a:off x="2635624" y="1979934"/>
              <a:ext cx="753035" cy="758919"/>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p:cNvSpPr txBox="1"/>
            <p:nvPr/>
          </p:nvSpPr>
          <p:spPr>
            <a:xfrm>
              <a:off x="2905861" y="2263455"/>
              <a:ext cx="385693" cy="305021"/>
            </a:xfrm>
            <a:prstGeom prst="rect">
              <a:avLst/>
            </a:prstGeom>
            <a:noFill/>
          </p:spPr>
          <p:txBody>
            <a:bodyPr wrap="square" rtlCol="0">
              <a:spAutoFit/>
            </a:bodyPr>
            <a:lstStyle/>
            <a:p>
              <a:r>
                <a:rPr lang="en-US" sz="3500" b="1" dirty="0" smtClean="0">
                  <a:latin typeface="+mn-lt"/>
                </a:rPr>
                <a:t>03</a:t>
              </a:r>
              <a:endParaRPr lang="en-US" sz="3500" b="1" dirty="0">
                <a:latin typeface="+mn-lt"/>
              </a:endParaRPr>
            </a:p>
          </p:txBody>
        </p:sp>
      </p:grpSp>
      <p:sp>
        <p:nvSpPr>
          <p:cNvPr id="11" name="TextBox 10"/>
          <p:cNvSpPr txBox="1"/>
          <p:nvPr/>
        </p:nvSpPr>
        <p:spPr>
          <a:xfrm>
            <a:off x="3078132" y="1966676"/>
            <a:ext cx="4315378" cy="900246"/>
          </a:xfrm>
          <a:prstGeom prst="rect">
            <a:avLst/>
          </a:prstGeom>
          <a:noFill/>
        </p:spPr>
        <p:txBody>
          <a:bodyPr wrap="square" rtlCol="0">
            <a:spAutoFit/>
          </a:bodyPr>
          <a:lstStyle/>
          <a:p>
            <a:pPr algn="just">
              <a:lnSpc>
                <a:spcPct val="150000"/>
              </a:lnSpc>
            </a:pPr>
            <a:r>
              <a:rPr lang="en-US" sz="3500" b="1" dirty="0" smtClean="0"/>
              <a:t>TRAO ĐỔI BÀI NÓI</a:t>
            </a:r>
            <a:endParaRPr lang="en-US" sz="3500" b="1" dirty="0"/>
          </a:p>
        </p:txBody>
      </p:sp>
    </p:spTree>
    <p:extLst>
      <p:ext uri="{BB962C8B-B14F-4D97-AF65-F5344CB8AC3E}">
        <p14:creationId xmlns:p14="http://schemas.microsoft.com/office/powerpoint/2010/main" val="16163676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06932" y="93519"/>
            <a:ext cx="2234046" cy="430887"/>
          </a:xfrm>
          <a:prstGeom prst="rect">
            <a:avLst/>
          </a:prstGeom>
          <a:noFill/>
        </p:spPr>
        <p:txBody>
          <a:bodyPr wrap="square" rtlCol="0">
            <a:spAutoFit/>
          </a:bodyPr>
          <a:lstStyle/>
          <a:p>
            <a:pPr algn="just"/>
            <a:r>
              <a:rPr lang="en-US" sz="2200" b="1" u="sng" dirty="0" smtClean="0">
                <a:solidFill>
                  <a:srgbClr val="C00000"/>
                </a:solidFill>
              </a:rPr>
              <a:t>Phiếu đánh giá</a:t>
            </a:r>
            <a:endParaRPr lang="en-US" sz="2200" b="1" u="sng" dirty="0">
              <a:solidFill>
                <a:srgbClr val="C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50460688"/>
              </p:ext>
            </p:extLst>
          </p:nvPr>
        </p:nvGraphicFramePr>
        <p:xfrm>
          <a:off x="103909" y="550048"/>
          <a:ext cx="8884227" cy="4418429"/>
        </p:xfrm>
        <a:graphic>
          <a:graphicData uri="http://schemas.openxmlformats.org/drawingml/2006/table">
            <a:tbl>
              <a:tblPr firstRow="1" bandRow="1">
                <a:tableStyleId>{BC914C6D-3F8D-47F7-9E89-E41167A51358}</a:tableStyleId>
              </a:tblPr>
              <a:tblGrid>
                <a:gridCol w="847100">
                  <a:extLst>
                    <a:ext uri="{9D8B030D-6E8A-4147-A177-3AD203B41FA5}">
                      <a16:colId xmlns:a16="http://schemas.microsoft.com/office/drawing/2014/main" val="2106600962"/>
                    </a:ext>
                  </a:extLst>
                </a:gridCol>
                <a:gridCol w="6177637">
                  <a:extLst>
                    <a:ext uri="{9D8B030D-6E8A-4147-A177-3AD203B41FA5}">
                      <a16:colId xmlns:a16="http://schemas.microsoft.com/office/drawing/2014/main" val="1178633188"/>
                    </a:ext>
                  </a:extLst>
                </a:gridCol>
                <a:gridCol w="726881">
                  <a:extLst>
                    <a:ext uri="{9D8B030D-6E8A-4147-A177-3AD203B41FA5}">
                      <a16:colId xmlns:a16="http://schemas.microsoft.com/office/drawing/2014/main" val="550998116"/>
                    </a:ext>
                  </a:extLst>
                </a:gridCol>
                <a:gridCol w="1132609">
                  <a:extLst>
                    <a:ext uri="{9D8B030D-6E8A-4147-A177-3AD203B41FA5}">
                      <a16:colId xmlns:a16="http://schemas.microsoft.com/office/drawing/2014/main" val="3450410004"/>
                    </a:ext>
                  </a:extLst>
                </a:gridCol>
              </a:tblGrid>
              <a:tr h="410761">
                <a:tc rowSpan="2">
                  <a:txBody>
                    <a:bodyPr/>
                    <a:lstStyle/>
                    <a:p>
                      <a:pPr algn="ctr">
                        <a:lnSpc>
                          <a:spcPct val="150000"/>
                        </a:lnSpc>
                      </a:pPr>
                      <a:r>
                        <a:rPr lang="en-US" sz="1600" b="1" dirty="0" smtClean="0">
                          <a:latin typeface="+mn-lt"/>
                        </a:rPr>
                        <a:t>STT</a:t>
                      </a:r>
                      <a:endParaRPr lang="en-US" sz="1600" b="1" dirty="0">
                        <a:latin typeface="+mn-lt"/>
                      </a:endParaRPr>
                    </a:p>
                  </a:txBody>
                  <a:tcPr anchor="ctr"/>
                </a:tc>
                <a:tc rowSpan="2">
                  <a:txBody>
                    <a:bodyPr/>
                    <a:lstStyle/>
                    <a:p>
                      <a:pPr algn="ctr">
                        <a:lnSpc>
                          <a:spcPct val="150000"/>
                        </a:lnSpc>
                      </a:pPr>
                      <a:r>
                        <a:rPr lang="en-US" sz="1600" b="1" dirty="0" smtClean="0">
                          <a:latin typeface="+mn-lt"/>
                        </a:rPr>
                        <a:t>Nội dung đánh giá</a:t>
                      </a:r>
                      <a:endParaRPr lang="en-US" sz="1600" b="1" dirty="0">
                        <a:latin typeface="+mn-lt"/>
                      </a:endParaRPr>
                    </a:p>
                  </a:txBody>
                  <a:tcPr anchor="ctr"/>
                </a:tc>
                <a:tc gridSpan="2">
                  <a:txBody>
                    <a:bodyPr/>
                    <a:lstStyle/>
                    <a:p>
                      <a:pPr algn="ctr">
                        <a:lnSpc>
                          <a:spcPct val="150000"/>
                        </a:lnSpc>
                      </a:pPr>
                      <a:r>
                        <a:rPr lang="en-US" sz="1600" b="1" dirty="0" smtClean="0">
                          <a:latin typeface="+mn-lt"/>
                        </a:rPr>
                        <a:t>Kết</a:t>
                      </a:r>
                      <a:r>
                        <a:rPr lang="en-US" sz="1600" b="1" baseline="0" dirty="0" smtClean="0">
                          <a:latin typeface="+mn-lt"/>
                        </a:rPr>
                        <a:t> quả</a:t>
                      </a:r>
                      <a:endParaRPr lang="en-US" sz="1600" b="1" dirty="0">
                        <a:latin typeface="+mn-lt"/>
                      </a:endParaRPr>
                    </a:p>
                  </a:txBody>
                  <a:tcPr anchor="ctr">
                    <a:lnB w="12700" cap="flat" cmpd="sng" algn="ctr">
                      <a:solidFill>
                        <a:schemeClr val="tx1"/>
                      </a:solidFill>
                      <a:prstDash val="solid"/>
                      <a:round/>
                      <a:headEnd type="none" w="med" len="med"/>
                      <a:tailEnd type="none" w="med" len="med"/>
                    </a:lnB>
                  </a:tcPr>
                </a:tc>
                <a:tc hMerge="1">
                  <a:txBody>
                    <a:bodyPr/>
                    <a:lstStyle/>
                    <a:p>
                      <a:endParaRPr lang="en-US"/>
                    </a:p>
                  </a:txBody>
                  <a:tcP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2861998"/>
                  </a:ext>
                </a:extLst>
              </a:tr>
              <a:tr h="356940">
                <a:tc vMerge="1">
                  <a:txBody>
                    <a:bodyPr/>
                    <a:lstStyle/>
                    <a:p>
                      <a:endParaRPr lang="en-US"/>
                    </a:p>
                  </a:txBody>
                  <a:tcPr/>
                </a:tc>
                <a:tc vMerge="1">
                  <a:txBody>
                    <a:bodyPr/>
                    <a:lstStyle/>
                    <a:p>
                      <a:endParaRPr lang="en-US"/>
                    </a:p>
                  </a:txBody>
                  <a:tcPr/>
                </a:tc>
                <a:tc>
                  <a:txBody>
                    <a:bodyPr/>
                    <a:lstStyle/>
                    <a:p>
                      <a:pPr algn="ctr">
                        <a:lnSpc>
                          <a:spcPct val="150000"/>
                        </a:lnSpc>
                      </a:pPr>
                      <a:r>
                        <a:rPr lang="en-US" sz="1600" b="1" dirty="0" smtClean="0">
                          <a:latin typeface="+mn-lt"/>
                        </a:rPr>
                        <a:t>Đạt</a:t>
                      </a:r>
                      <a:endParaRPr lang="en-US" sz="1600" b="1" dirty="0">
                        <a:latin typeface="+mn-lt"/>
                      </a:endParaRPr>
                    </a:p>
                  </a:txBody>
                  <a:tcPr anchor="ctr">
                    <a:lnT w="12700" cap="flat" cmpd="sng" algn="ctr">
                      <a:solidFill>
                        <a:schemeClr val="tx1"/>
                      </a:solidFill>
                      <a:prstDash val="solid"/>
                      <a:round/>
                      <a:headEnd type="none" w="med" len="med"/>
                      <a:tailEnd type="none" w="med" len="med"/>
                    </a:lnT>
                  </a:tcPr>
                </a:tc>
                <a:tc>
                  <a:txBody>
                    <a:bodyPr/>
                    <a:lstStyle/>
                    <a:p>
                      <a:pPr algn="ctr">
                        <a:lnSpc>
                          <a:spcPct val="150000"/>
                        </a:lnSpc>
                      </a:pPr>
                      <a:r>
                        <a:rPr lang="en-US" sz="1600" b="1" dirty="0" smtClean="0">
                          <a:latin typeface="+mn-lt"/>
                        </a:rPr>
                        <a:t>Chưa</a:t>
                      </a:r>
                      <a:r>
                        <a:rPr lang="en-US" sz="1600" b="1" baseline="0" dirty="0" smtClean="0">
                          <a:latin typeface="+mn-lt"/>
                        </a:rPr>
                        <a:t> đạt</a:t>
                      </a:r>
                      <a:endParaRPr lang="en-US" sz="1600" b="1" dirty="0">
                        <a:latin typeface="+mn-lt"/>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95626826"/>
                  </a:ext>
                </a:extLst>
              </a:tr>
              <a:tr h="458609">
                <a:tc rowSpan="3">
                  <a:txBody>
                    <a:bodyPr/>
                    <a:lstStyle/>
                    <a:p>
                      <a:pPr algn="ctr">
                        <a:lnSpc>
                          <a:spcPct val="150000"/>
                        </a:lnSpc>
                      </a:pPr>
                      <a:r>
                        <a:rPr lang="en-US" sz="1600" b="1" dirty="0" smtClean="0">
                          <a:latin typeface="+mn-lt"/>
                        </a:rPr>
                        <a:t>Mở</a:t>
                      </a:r>
                      <a:r>
                        <a:rPr lang="en-US" sz="1600" b="1" baseline="0" dirty="0" smtClean="0">
                          <a:latin typeface="+mn-lt"/>
                        </a:rPr>
                        <a:t> đầu</a:t>
                      </a:r>
                      <a:endParaRPr lang="en-US" sz="1600" b="1" dirty="0">
                        <a:latin typeface="+mn-lt"/>
                      </a:endParaRPr>
                    </a:p>
                  </a:txBody>
                  <a:tcPr anchor="ctr"/>
                </a:tc>
                <a:tc>
                  <a:txBody>
                    <a:bodyPr/>
                    <a:lstStyle/>
                    <a:p>
                      <a:pPr algn="just">
                        <a:lnSpc>
                          <a:spcPct val="150000"/>
                        </a:lnSpc>
                      </a:pPr>
                      <a:r>
                        <a:rPr lang="en-US" sz="1600" dirty="0" smtClean="0">
                          <a:latin typeface="+mn-lt"/>
                        </a:rPr>
                        <a:t>Lời chào ban đầu và tự giới thiệu (nếu cần)</a:t>
                      </a:r>
                      <a:endParaRPr lang="en-US" sz="1600" dirty="0">
                        <a:latin typeface="+mn-lt"/>
                      </a:endParaRPr>
                    </a:p>
                  </a:txBody>
                  <a:tcPr/>
                </a:tc>
                <a:tc>
                  <a:txBody>
                    <a:bodyPr/>
                    <a:lstStyle/>
                    <a:p>
                      <a:endParaRPr lang="en-US">
                        <a:latin typeface="+mn-lt"/>
                      </a:endParaRPr>
                    </a:p>
                  </a:txBody>
                  <a:tcPr/>
                </a:tc>
                <a:tc>
                  <a:txBody>
                    <a:bodyPr/>
                    <a:lstStyle/>
                    <a:p>
                      <a:endParaRPr lang="en-US">
                        <a:latin typeface="+mn-lt"/>
                      </a:endParaRPr>
                    </a:p>
                  </a:txBody>
                  <a:tcPr/>
                </a:tc>
                <a:extLst>
                  <a:ext uri="{0D108BD9-81ED-4DB2-BD59-A6C34878D82A}">
                    <a16:rowId xmlns:a16="http://schemas.microsoft.com/office/drawing/2014/main" val="2589714293"/>
                  </a:ext>
                </a:extLst>
              </a:tr>
              <a:tr h="443378">
                <a:tc vMerge="1">
                  <a:txBody>
                    <a:bodyPr/>
                    <a:lstStyle/>
                    <a:p>
                      <a:endParaRPr lang="en-US"/>
                    </a:p>
                  </a:txBody>
                  <a:tcPr/>
                </a:tc>
                <a:tc>
                  <a:txBody>
                    <a:bodyPr/>
                    <a:lstStyle/>
                    <a:p>
                      <a:pPr algn="just">
                        <a:lnSpc>
                          <a:spcPct val="150000"/>
                        </a:lnSpc>
                      </a:pPr>
                      <a:r>
                        <a:rPr lang="vi-VN" sz="1600" dirty="0" smtClean="0">
                          <a:latin typeface="+mn-lt"/>
                        </a:rPr>
                        <a:t>Giới thiệu vấn đề: Cuốn sách (truyện lịch sử) mà em ấn tượng</a:t>
                      </a:r>
                      <a:endParaRPr lang="en-US" sz="1600" dirty="0">
                        <a:latin typeface="+mn-lt"/>
                      </a:endParaRPr>
                    </a:p>
                  </a:txBody>
                  <a:tcPr/>
                </a:tc>
                <a:tc>
                  <a:txBody>
                    <a:bodyPr/>
                    <a:lstStyle/>
                    <a:p>
                      <a:endParaRPr lang="en-US">
                        <a:latin typeface="+mn-lt"/>
                      </a:endParaRPr>
                    </a:p>
                  </a:txBody>
                  <a:tcPr/>
                </a:tc>
                <a:tc>
                  <a:txBody>
                    <a:bodyPr/>
                    <a:lstStyle/>
                    <a:p>
                      <a:endParaRPr lang="en-US">
                        <a:latin typeface="+mn-lt"/>
                      </a:endParaRPr>
                    </a:p>
                  </a:txBody>
                  <a:tcPr/>
                </a:tc>
                <a:extLst>
                  <a:ext uri="{0D108BD9-81ED-4DB2-BD59-A6C34878D82A}">
                    <a16:rowId xmlns:a16="http://schemas.microsoft.com/office/drawing/2014/main" val="3380522890"/>
                  </a:ext>
                </a:extLst>
              </a:tr>
              <a:tr h="415441">
                <a:tc vMerge="1">
                  <a:txBody>
                    <a:bodyPr/>
                    <a:lstStyle/>
                    <a:p>
                      <a:endParaRPr lang="en-US"/>
                    </a:p>
                  </a:txBody>
                  <a:tcPr/>
                </a:tc>
                <a:tc>
                  <a:txBody>
                    <a:bodyPr/>
                    <a:lstStyle/>
                    <a:p>
                      <a:pPr algn="just">
                        <a:lnSpc>
                          <a:spcPct val="150000"/>
                        </a:lnSpc>
                      </a:pPr>
                      <a:r>
                        <a:rPr lang="en-US" sz="1600" dirty="0" smtClean="0">
                          <a:latin typeface="+mn-lt"/>
                        </a:rPr>
                        <a:t>Nêu khái quát nội dung bài nói (có thể điểm qua các phần ý chính)</a:t>
                      </a:r>
                      <a:endParaRPr lang="en-US" sz="1600" dirty="0">
                        <a:latin typeface="+mn-lt"/>
                      </a:endParaRPr>
                    </a:p>
                  </a:txBody>
                  <a:tcPr/>
                </a:tc>
                <a:tc>
                  <a:txBody>
                    <a:bodyPr/>
                    <a:lstStyle/>
                    <a:p>
                      <a:endParaRPr lang="en-US">
                        <a:latin typeface="+mn-lt"/>
                      </a:endParaRPr>
                    </a:p>
                  </a:txBody>
                  <a:tcPr/>
                </a:tc>
                <a:tc>
                  <a:txBody>
                    <a:bodyPr/>
                    <a:lstStyle/>
                    <a:p>
                      <a:endParaRPr lang="en-US">
                        <a:latin typeface="+mn-lt"/>
                      </a:endParaRPr>
                    </a:p>
                  </a:txBody>
                  <a:tcPr/>
                </a:tc>
                <a:extLst>
                  <a:ext uri="{0D108BD9-81ED-4DB2-BD59-A6C34878D82A}">
                    <a16:rowId xmlns:a16="http://schemas.microsoft.com/office/drawing/2014/main" val="1107298280"/>
                  </a:ext>
                </a:extLst>
              </a:tr>
              <a:tr h="650288">
                <a:tc rowSpan="4">
                  <a:txBody>
                    <a:bodyPr/>
                    <a:lstStyle/>
                    <a:p>
                      <a:pPr algn="ctr">
                        <a:lnSpc>
                          <a:spcPct val="150000"/>
                        </a:lnSpc>
                      </a:pPr>
                      <a:r>
                        <a:rPr lang="en-US" sz="1600" b="1" dirty="0" smtClean="0">
                          <a:latin typeface="+mn-lt"/>
                        </a:rPr>
                        <a:t>Nội</a:t>
                      </a:r>
                      <a:r>
                        <a:rPr lang="en-US" sz="1600" b="1" baseline="0" dirty="0" smtClean="0">
                          <a:latin typeface="+mn-lt"/>
                        </a:rPr>
                        <a:t> dung chính</a:t>
                      </a:r>
                      <a:endParaRPr lang="en-US" sz="1600" b="1" dirty="0">
                        <a:latin typeface="+mn-lt"/>
                      </a:endParaRPr>
                    </a:p>
                  </a:txBody>
                  <a:tcPr anchor="ctr"/>
                </a:tc>
                <a:tc>
                  <a:txBody>
                    <a:bodyPr/>
                    <a:lstStyle/>
                    <a:p>
                      <a:pPr algn="just">
                        <a:lnSpc>
                          <a:spcPct val="150000"/>
                        </a:lnSpc>
                      </a:pPr>
                      <a:r>
                        <a:rPr lang="vi-VN" sz="1600" dirty="0" smtClean="0">
                          <a:latin typeface="+mn-lt"/>
                        </a:rPr>
                        <a:t>Trình bày những thông tin cơ bản của cuốn sách: (tên tác giả, tên truyện, nhà xuất bản, năm xuất bản, số trang….)</a:t>
                      </a:r>
                      <a:endParaRPr lang="en-US" sz="1600" dirty="0">
                        <a:latin typeface="+mn-lt"/>
                      </a:endParaRPr>
                    </a:p>
                  </a:txBody>
                  <a:tcPr/>
                </a:tc>
                <a:tc>
                  <a:txBody>
                    <a:bodyPr/>
                    <a:lstStyle/>
                    <a:p>
                      <a:endParaRPr lang="en-US">
                        <a:latin typeface="+mn-lt"/>
                      </a:endParaRPr>
                    </a:p>
                  </a:txBody>
                  <a:tcPr/>
                </a:tc>
                <a:tc>
                  <a:txBody>
                    <a:bodyPr/>
                    <a:lstStyle/>
                    <a:p>
                      <a:endParaRPr lang="en-US" dirty="0">
                        <a:latin typeface="+mn-lt"/>
                      </a:endParaRPr>
                    </a:p>
                  </a:txBody>
                  <a:tcPr/>
                </a:tc>
                <a:extLst>
                  <a:ext uri="{0D108BD9-81ED-4DB2-BD59-A6C34878D82A}">
                    <a16:rowId xmlns:a16="http://schemas.microsoft.com/office/drawing/2014/main" val="3473274895"/>
                  </a:ext>
                </a:extLst>
              </a:tr>
              <a:tr h="499759">
                <a:tc vMerge="1">
                  <a:txBody>
                    <a:bodyPr/>
                    <a:lstStyle/>
                    <a:p>
                      <a:endParaRPr lang="en-US"/>
                    </a:p>
                  </a:txBody>
                  <a:tcPr/>
                </a:tc>
                <a:tc>
                  <a:txBody>
                    <a:bodyPr/>
                    <a:lstStyle/>
                    <a:p>
                      <a:pPr algn="just">
                        <a:lnSpc>
                          <a:spcPct val="150000"/>
                        </a:lnSpc>
                      </a:pPr>
                      <a:r>
                        <a:rPr lang="en-US" sz="1600" dirty="0" smtClean="0">
                          <a:latin typeface="+mn-lt"/>
                        </a:rPr>
                        <a:t>Trình bày nội dung của cuốn truyện </a:t>
                      </a:r>
                      <a:endParaRPr lang="en-US" sz="1600" dirty="0">
                        <a:latin typeface="+mn-lt"/>
                      </a:endParaRPr>
                    </a:p>
                  </a:txBody>
                  <a:tcPr/>
                </a:tc>
                <a:tc>
                  <a:txBody>
                    <a:bodyPr/>
                    <a:lstStyle/>
                    <a:p>
                      <a:endParaRPr lang="en-US" dirty="0">
                        <a:latin typeface="+mn-lt"/>
                      </a:endParaRPr>
                    </a:p>
                  </a:txBody>
                  <a:tcPr/>
                </a:tc>
                <a:tc>
                  <a:txBody>
                    <a:bodyPr/>
                    <a:lstStyle/>
                    <a:p>
                      <a:endParaRPr lang="en-US">
                        <a:latin typeface="+mn-lt"/>
                      </a:endParaRPr>
                    </a:p>
                  </a:txBody>
                  <a:tcPr/>
                </a:tc>
                <a:extLst>
                  <a:ext uri="{0D108BD9-81ED-4DB2-BD59-A6C34878D82A}">
                    <a16:rowId xmlns:a16="http://schemas.microsoft.com/office/drawing/2014/main" val="3337563759"/>
                  </a:ext>
                </a:extLst>
              </a:tr>
              <a:tr h="499759">
                <a:tc vMerge="1">
                  <a:txBody>
                    <a:bodyPr/>
                    <a:lstStyle/>
                    <a:p>
                      <a:endParaRPr lang="en-US"/>
                    </a:p>
                  </a:txBody>
                  <a:tcPr/>
                </a:tc>
                <a:tc>
                  <a:txBody>
                    <a:bodyPr/>
                    <a:lstStyle/>
                    <a:p>
                      <a:pPr algn="just">
                        <a:lnSpc>
                          <a:spcPct val="150000"/>
                        </a:lnSpc>
                      </a:pPr>
                      <a:r>
                        <a:rPr lang="en-US" sz="1600" dirty="0" smtClean="0">
                          <a:latin typeface="+mn-lt"/>
                        </a:rPr>
                        <a:t>Nhận xét ngắn gọn một số nét nổi bật về nghệ thuật</a:t>
                      </a:r>
                      <a:endParaRPr lang="en-US" sz="1600" dirty="0">
                        <a:latin typeface="+mn-lt"/>
                      </a:endParaRPr>
                    </a:p>
                  </a:txBody>
                  <a:tcPr/>
                </a:tc>
                <a:tc>
                  <a:txBody>
                    <a:bodyPr/>
                    <a:lstStyle/>
                    <a:p>
                      <a:endParaRPr lang="en-US" dirty="0">
                        <a:latin typeface="+mn-lt"/>
                      </a:endParaRPr>
                    </a:p>
                  </a:txBody>
                  <a:tcPr/>
                </a:tc>
                <a:tc>
                  <a:txBody>
                    <a:bodyPr/>
                    <a:lstStyle/>
                    <a:p>
                      <a:endParaRPr lang="en-US" dirty="0">
                        <a:latin typeface="+mn-lt"/>
                      </a:endParaRPr>
                    </a:p>
                  </a:txBody>
                  <a:tcPr/>
                </a:tc>
                <a:extLst>
                  <a:ext uri="{0D108BD9-81ED-4DB2-BD59-A6C34878D82A}">
                    <a16:rowId xmlns:a16="http://schemas.microsoft.com/office/drawing/2014/main" val="443629108"/>
                  </a:ext>
                </a:extLst>
              </a:tr>
              <a:tr h="499759">
                <a:tc vMerge="1">
                  <a:txBody>
                    <a:bodyPr/>
                    <a:lstStyle/>
                    <a:p>
                      <a:endParaRPr lang="en-US"/>
                    </a:p>
                  </a:txBody>
                  <a:tcPr/>
                </a:tc>
                <a:tc>
                  <a:txBody>
                    <a:bodyPr/>
                    <a:lstStyle/>
                    <a:p>
                      <a:pPr algn="just">
                        <a:lnSpc>
                          <a:spcPct val="150000"/>
                        </a:lnSpc>
                      </a:pPr>
                      <a:r>
                        <a:rPr lang="en-US" sz="1600" dirty="0" smtClean="0">
                          <a:latin typeface="+mn-lt"/>
                        </a:rPr>
                        <a:t>Suy nghĩ của em sau khi đọc xong cuốn truyện </a:t>
                      </a:r>
                      <a:endParaRPr lang="en-US" sz="1600" dirty="0">
                        <a:latin typeface="+mn-lt"/>
                      </a:endParaRPr>
                    </a:p>
                  </a:txBody>
                  <a:tcPr/>
                </a:tc>
                <a:tc>
                  <a:txBody>
                    <a:bodyPr/>
                    <a:lstStyle/>
                    <a:p>
                      <a:endParaRPr lang="en-US" dirty="0">
                        <a:latin typeface="+mn-lt"/>
                      </a:endParaRPr>
                    </a:p>
                  </a:txBody>
                  <a:tcPr/>
                </a:tc>
                <a:tc>
                  <a:txBody>
                    <a:bodyPr/>
                    <a:lstStyle/>
                    <a:p>
                      <a:endParaRPr lang="en-US" dirty="0">
                        <a:latin typeface="+mn-lt"/>
                      </a:endParaRPr>
                    </a:p>
                  </a:txBody>
                  <a:tcPr/>
                </a:tc>
                <a:extLst>
                  <a:ext uri="{0D108BD9-81ED-4DB2-BD59-A6C34878D82A}">
                    <a16:rowId xmlns:a16="http://schemas.microsoft.com/office/drawing/2014/main" val="2153196913"/>
                  </a:ext>
                </a:extLst>
              </a:tr>
            </a:tbl>
          </a:graphicData>
        </a:graphic>
      </p:graphicFrame>
    </p:spTree>
    <p:extLst>
      <p:ext uri="{BB962C8B-B14F-4D97-AF65-F5344CB8AC3E}">
        <p14:creationId xmlns:p14="http://schemas.microsoft.com/office/powerpoint/2010/main" val="927011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093965757"/>
              </p:ext>
            </p:extLst>
          </p:nvPr>
        </p:nvGraphicFramePr>
        <p:xfrm>
          <a:off x="93519" y="135082"/>
          <a:ext cx="8863444" cy="4804248"/>
        </p:xfrm>
        <a:graphic>
          <a:graphicData uri="http://schemas.openxmlformats.org/drawingml/2006/table">
            <a:tbl>
              <a:tblPr firstRow="1" bandRow="1">
                <a:tableStyleId>{BC914C6D-3F8D-47F7-9E89-E41167A51358}</a:tableStyleId>
              </a:tblPr>
              <a:tblGrid>
                <a:gridCol w="1101435">
                  <a:extLst>
                    <a:ext uri="{9D8B030D-6E8A-4147-A177-3AD203B41FA5}">
                      <a16:colId xmlns:a16="http://schemas.microsoft.com/office/drawing/2014/main" val="3428861277"/>
                    </a:ext>
                  </a:extLst>
                </a:gridCol>
                <a:gridCol w="5794729">
                  <a:extLst>
                    <a:ext uri="{9D8B030D-6E8A-4147-A177-3AD203B41FA5}">
                      <a16:colId xmlns:a16="http://schemas.microsoft.com/office/drawing/2014/main" val="723151262"/>
                    </a:ext>
                  </a:extLst>
                </a:gridCol>
                <a:gridCol w="759112">
                  <a:extLst>
                    <a:ext uri="{9D8B030D-6E8A-4147-A177-3AD203B41FA5}">
                      <a16:colId xmlns:a16="http://schemas.microsoft.com/office/drawing/2014/main" val="2732022494"/>
                    </a:ext>
                  </a:extLst>
                </a:gridCol>
                <a:gridCol w="1208168">
                  <a:extLst>
                    <a:ext uri="{9D8B030D-6E8A-4147-A177-3AD203B41FA5}">
                      <a16:colId xmlns:a16="http://schemas.microsoft.com/office/drawing/2014/main" val="2167609038"/>
                    </a:ext>
                  </a:extLst>
                </a:gridCol>
              </a:tblGrid>
              <a:tr h="294842">
                <a:tc rowSpan="2">
                  <a:txBody>
                    <a:bodyPr/>
                    <a:lstStyle/>
                    <a:p>
                      <a:pPr algn="ctr">
                        <a:lnSpc>
                          <a:spcPct val="150000"/>
                        </a:lnSpc>
                      </a:pPr>
                      <a:r>
                        <a:rPr lang="en-US" sz="1600" b="1" dirty="0" smtClean="0"/>
                        <a:t>STT</a:t>
                      </a:r>
                      <a:endParaRPr lang="en-US" sz="1600" b="1" dirty="0"/>
                    </a:p>
                  </a:txBody>
                  <a:tcPr anchor="ctr"/>
                </a:tc>
                <a:tc rowSpan="2">
                  <a:txBody>
                    <a:bodyPr/>
                    <a:lstStyle/>
                    <a:p>
                      <a:pPr algn="ctr">
                        <a:lnSpc>
                          <a:spcPct val="150000"/>
                        </a:lnSpc>
                      </a:pPr>
                      <a:r>
                        <a:rPr lang="en-US" sz="1600" b="1" dirty="0" smtClean="0"/>
                        <a:t>Nội</a:t>
                      </a:r>
                      <a:r>
                        <a:rPr lang="en-US" sz="1600" b="1" baseline="0" dirty="0" smtClean="0"/>
                        <a:t> dung cần đạt</a:t>
                      </a:r>
                      <a:endParaRPr lang="en-US" sz="1600" b="1" dirty="0"/>
                    </a:p>
                  </a:txBody>
                  <a:tcPr anchor="ctr"/>
                </a:tc>
                <a:tc gridSpan="2">
                  <a:txBody>
                    <a:bodyPr/>
                    <a:lstStyle/>
                    <a:p>
                      <a:pPr algn="ctr">
                        <a:lnSpc>
                          <a:spcPct val="150000"/>
                        </a:lnSpc>
                      </a:pPr>
                      <a:r>
                        <a:rPr lang="en-US" sz="1600" b="1" dirty="0" smtClean="0"/>
                        <a:t>Kết</a:t>
                      </a:r>
                      <a:r>
                        <a:rPr lang="en-US" sz="1600" b="1" baseline="0" dirty="0" smtClean="0"/>
                        <a:t> quả</a:t>
                      </a:r>
                      <a:endParaRPr lang="en-US" sz="1600" b="1" dirty="0"/>
                    </a:p>
                  </a:txBody>
                  <a:tcPr anchor="ctr">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2946695"/>
                  </a:ext>
                </a:extLst>
              </a:tr>
              <a:tr h="384464">
                <a:tc vMerge="1">
                  <a:txBody>
                    <a:bodyPr/>
                    <a:lstStyle/>
                    <a:p>
                      <a:endParaRPr lang="en-US"/>
                    </a:p>
                  </a:txBody>
                  <a:tcPr/>
                </a:tc>
                <a:tc vMerge="1">
                  <a:txBody>
                    <a:bodyPr/>
                    <a:lstStyle/>
                    <a:p>
                      <a:endParaRPr lang="en-US"/>
                    </a:p>
                  </a:txBody>
                  <a:tcPr/>
                </a:tc>
                <a:tc>
                  <a:txBody>
                    <a:bodyPr/>
                    <a:lstStyle/>
                    <a:p>
                      <a:pPr algn="ctr">
                        <a:lnSpc>
                          <a:spcPct val="150000"/>
                        </a:lnSpc>
                      </a:pPr>
                      <a:r>
                        <a:rPr lang="en-US" sz="1600" b="1" dirty="0" smtClean="0"/>
                        <a:t>Đạt</a:t>
                      </a:r>
                      <a:endParaRPr lang="en-US" sz="16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50000"/>
                        </a:lnSpc>
                      </a:pPr>
                      <a:r>
                        <a:rPr lang="en-US" sz="1600" b="1" dirty="0" smtClean="0"/>
                        <a:t>Không</a:t>
                      </a:r>
                      <a:r>
                        <a:rPr lang="en-US" sz="1600" b="1" baseline="0" dirty="0" smtClean="0"/>
                        <a:t> đạt</a:t>
                      </a:r>
                      <a:endParaRPr lang="en-US" sz="1600"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33858905"/>
                  </a:ext>
                </a:extLst>
              </a:tr>
              <a:tr h="502412">
                <a:tc rowSpan="3">
                  <a:txBody>
                    <a:bodyPr/>
                    <a:lstStyle/>
                    <a:p>
                      <a:pPr algn="ctr">
                        <a:lnSpc>
                          <a:spcPct val="150000"/>
                        </a:lnSpc>
                      </a:pPr>
                      <a:r>
                        <a:rPr lang="en-US" sz="1600" b="1" dirty="0" smtClean="0"/>
                        <a:t>Kết</a:t>
                      </a:r>
                      <a:r>
                        <a:rPr lang="en-US" sz="1600" b="1" baseline="0" dirty="0" smtClean="0"/>
                        <a:t> thúc</a:t>
                      </a:r>
                      <a:endParaRPr lang="en-US" sz="1600" b="1" dirty="0"/>
                    </a:p>
                  </a:txBody>
                  <a:tcPr anchor="ctr"/>
                </a:tc>
                <a:tc>
                  <a:txBody>
                    <a:bodyPr/>
                    <a:lstStyle/>
                    <a:p>
                      <a:pPr algn="just">
                        <a:lnSpc>
                          <a:spcPct val="150000"/>
                        </a:lnSpc>
                      </a:pPr>
                      <a:r>
                        <a:rPr lang="vi-VN" sz="1600" dirty="0" smtClean="0"/>
                        <a:t>Tóm lược và nhấn mạnh nội dung trình bày</a:t>
                      </a:r>
                      <a:endParaRPr lang="en-US" sz="1600" dirty="0"/>
                    </a:p>
                  </a:txBody>
                  <a:tcPr/>
                </a:tc>
                <a:tc>
                  <a:txBody>
                    <a:bodyPr/>
                    <a:lstStyle/>
                    <a:p>
                      <a:pPr>
                        <a:lnSpc>
                          <a:spcPct val="150000"/>
                        </a:lnSpc>
                      </a:pPr>
                      <a:endParaRPr lang="en-US" sz="1600"/>
                    </a:p>
                  </a:txBody>
                  <a:tcPr/>
                </a:tc>
                <a:tc>
                  <a:txBody>
                    <a:bodyPr/>
                    <a:lstStyle/>
                    <a:p>
                      <a:pPr>
                        <a:lnSpc>
                          <a:spcPct val="150000"/>
                        </a:lnSpc>
                      </a:pPr>
                      <a:endParaRPr lang="en-US" sz="1600"/>
                    </a:p>
                  </a:txBody>
                  <a:tcPr/>
                </a:tc>
                <a:extLst>
                  <a:ext uri="{0D108BD9-81ED-4DB2-BD59-A6C34878D82A}">
                    <a16:rowId xmlns:a16="http://schemas.microsoft.com/office/drawing/2014/main" val="790208703"/>
                  </a:ext>
                </a:extLst>
              </a:tr>
              <a:tr h="540327">
                <a:tc vMerge="1">
                  <a:txBody>
                    <a:bodyPr/>
                    <a:lstStyle/>
                    <a:p>
                      <a:endParaRPr lang="en-US"/>
                    </a:p>
                  </a:txBody>
                  <a:tcPr/>
                </a:tc>
                <a:tc>
                  <a:txBody>
                    <a:bodyPr/>
                    <a:lstStyle/>
                    <a:p>
                      <a:pPr algn="just">
                        <a:lnSpc>
                          <a:spcPct val="150000"/>
                        </a:lnSpc>
                      </a:pPr>
                      <a:r>
                        <a:rPr lang="vi-VN" sz="1600" dirty="0" smtClean="0"/>
                        <a:t>Nêu vấn đề thảo luận</a:t>
                      </a:r>
                      <a:r>
                        <a:rPr lang="en-US" sz="1600" dirty="0" smtClean="0"/>
                        <a:t>,</a:t>
                      </a:r>
                      <a:r>
                        <a:rPr lang="en-US" sz="1600" baseline="0" dirty="0" smtClean="0"/>
                        <a:t> </a:t>
                      </a:r>
                      <a:r>
                        <a:rPr lang="vi-VN" sz="1600" dirty="0" smtClean="0"/>
                        <a:t>mời gọi phản hồi từ phía người nghe</a:t>
                      </a:r>
                      <a:endParaRPr lang="en-US" sz="1600" dirty="0"/>
                    </a:p>
                  </a:txBody>
                  <a:tcPr/>
                </a:tc>
                <a:tc>
                  <a:txBody>
                    <a:bodyPr/>
                    <a:lstStyle/>
                    <a:p>
                      <a:pPr>
                        <a:lnSpc>
                          <a:spcPct val="150000"/>
                        </a:lnSpc>
                      </a:pPr>
                      <a:endParaRPr lang="en-US" sz="1600"/>
                    </a:p>
                  </a:txBody>
                  <a:tcPr/>
                </a:tc>
                <a:tc>
                  <a:txBody>
                    <a:bodyPr/>
                    <a:lstStyle/>
                    <a:p>
                      <a:pPr>
                        <a:lnSpc>
                          <a:spcPct val="150000"/>
                        </a:lnSpc>
                      </a:pPr>
                      <a:endParaRPr lang="en-US" sz="1600"/>
                    </a:p>
                  </a:txBody>
                  <a:tcPr/>
                </a:tc>
                <a:extLst>
                  <a:ext uri="{0D108BD9-81ED-4DB2-BD59-A6C34878D82A}">
                    <a16:rowId xmlns:a16="http://schemas.microsoft.com/office/drawing/2014/main" val="1287936432"/>
                  </a:ext>
                </a:extLst>
              </a:tr>
              <a:tr h="488373">
                <a:tc vMerge="1">
                  <a:txBody>
                    <a:bodyPr/>
                    <a:lstStyle/>
                    <a:p>
                      <a:endParaRPr lang="en-US"/>
                    </a:p>
                  </a:txBody>
                  <a:tcPr/>
                </a:tc>
                <a:tc>
                  <a:txBody>
                    <a:bodyPr/>
                    <a:lstStyle/>
                    <a:p>
                      <a:pPr algn="just">
                        <a:lnSpc>
                          <a:spcPct val="150000"/>
                        </a:lnSpc>
                      </a:pPr>
                      <a:r>
                        <a:rPr lang="vi-VN" sz="1600" dirty="0" smtClean="0"/>
                        <a:t>Cảm ơn và chào kết thúc</a:t>
                      </a:r>
                      <a:endParaRPr lang="en-US" sz="1600" dirty="0"/>
                    </a:p>
                  </a:txBody>
                  <a:tcPr/>
                </a:tc>
                <a:tc>
                  <a:txBody>
                    <a:bodyPr/>
                    <a:lstStyle/>
                    <a:p>
                      <a:pPr>
                        <a:lnSpc>
                          <a:spcPct val="150000"/>
                        </a:lnSpc>
                      </a:pPr>
                      <a:endParaRPr lang="en-US" sz="1600"/>
                    </a:p>
                  </a:txBody>
                  <a:tcPr/>
                </a:tc>
                <a:tc>
                  <a:txBody>
                    <a:bodyPr/>
                    <a:lstStyle/>
                    <a:p>
                      <a:pPr>
                        <a:lnSpc>
                          <a:spcPct val="150000"/>
                        </a:lnSpc>
                      </a:pPr>
                      <a:endParaRPr lang="en-US" sz="1600"/>
                    </a:p>
                  </a:txBody>
                  <a:tcPr/>
                </a:tc>
                <a:extLst>
                  <a:ext uri="{0D108BD9-81ED-4DB2-BD59-A6C34878D82A}">
                    <a16:rowId xmlns:a16="http://schemas.microsoft.com/office/drawing/2014/main" val="3352731231"/>
                  </a:ext>
                </a:extLst>
              </a:tr>
              <a:tr h="589684">
                <a:tc rowSpan="4">
                  <a:txBody>
                    <a:bodyPr/>
                    <a:lstStyle/>
                    <a:p>
                      <a:pPr algn="ctr">
                        <a:lnSpc>
                          <a:spcPct val="150000"/>
                        </a:lnSpc>
                      </a:pPr>
                      <a:r>
                        <a:rPr lang="vi-VN" sz="1600" b="1" dirty="0" smtClean="0"/>
                        <a:t>Kĩ năng trình bày, tương tác với người nghe</a:t>
                      </a:r>
                      <a:endParaRPr lang="en-US" sz="1600" b="1" dirty="0"/>
                    </a:p>
                  </a:txBody>
                  <a:tcPr anchor="ctr"/>
                </a:tc>
                <a:tc>
                  <a:txBody>
                    <a:bodyPr/>
                    <a:lstStyle/>
                    <a:p>
                      <a:pPr algn="just">
                        <a:lnSpc>
                          <a:spcPct val="150000"/>
                        </a:lnSpc>
                      </a:pPr>
                      <a:r>
                        <a:rPr lang="vi-VN" sz="1600" dirty="0" smtClean="0"/>
                        <a:t>Sử dụng lời lẽ chân thành, tôn trọng người khác</a:t>
                      </a:r>
                      <a:endParaRPr lang="en-US" sz="1600" dirty="0"/>
                    </a:p>
                  </a:txBody>
                  <a:tcPr/>
                </a:tc>
                <a:tc>
                  <a:txBody>
                    <a:bodyPr/>
                    <a:lstStyle/>
                    <a:p>
                      <a:pPr>
                        <a:lnSpc>
                          <a:spcPct val="150000"/>
                        </a:lnSpc>
                      </a:pPr>
                      <a:endParaRPr lang="en-US" sz="1600"/>
                    </a:p>
                  </a:txBody>
                  <a:tcPr/>
                </a:tc>
                <a:tc>
                  <a:txBody>
                    <a:bodyPr/>
                    <a:lstStyle/>
                    <a:p>
                      <a:pPr>
                        <a:lnSpc>
                          <a:spcPct val="150000"/>
                        </a:lnSpc>
                      </a:pPr>
                      <a:endParaRPr lang="en-US" sz="1600"/>
                    </a:p>
                  </a:txBody>
                  <a:tcPr/>
                </a:tc>
                <a:extLst>
                  <a:ext uri="{0D108BD9-81ED-4DB2-BD59-A6C34878D82A}">
                    <a16:rowId xmlns:a16="http://schemas.microsoft.com/office/drawing/2014/main" val="3388551770"/>
                  </a:ext>
                </a:extLst>
              </a:tr>
              <a:tr h="589684">
                <a:tc vMerge="1">
                  <a:txBody>
                    <a:bodyPr/>
                    <a:lstStyle/>
                    <a:p>
                      <a:endParaRPr lang="en-US"/>
                    </a:p>
                  </a:txBody>
                  <a:tcPr/>
                </a:tc>
                <a:tc>
                  <a:txBody>
                    <a:bodyPr/>
                    <a:lstStyle/>
                    <a:p>
                      <a:pPr algn="just">
                        <a:lnSpc>
                          <a:spcPct val="150000"/>
                        </a:lnSpc>
                      </a:pPr>
                      <a:r>
                        <a:rPr lang="en-US" sz="1600" dirty="0" smtClean="0"/>
                        <a:t>Diễn đạt rõ ràng, gãy gọn, đáp ứng yêu cầu của bài nói</a:t>
                      </a:r>
                      <a:endParaRPr lang="en-US" sz="1600" dirty="0"/>
                    </a:p>
                  </a:txBody>
                  <a:tcPr/>
                </a:tc>
                <a:tc>
                  <a:txBody>
                    <a:bodyPr/>
                    <a:lstStyle/>
                    <a:p>
                      <a:pPr>
                        <a:lnSpc>
                          <a:spcPct val="150000"/>
                        </a:lnSpc>
                      </a:pPr>
                      <a:endParaRPr lang="en-US" sz="1600"/>
                    </a:p>
                  </a:txBody>
                  <a:tcPr/>
                </a:tc>
                <a:tc>
                  <a:txBody>
                    <a:bodyPr/>
                    <a:lstStyle/>
                    <a:p>
                      <a:pPr>
                        <a:lnSpc>
                          <a:spcPct val="150000"/>
                        </a:lnSpc>
                      </a:pPr>
                      <a:endParaRPr lang="en-US" sz="1600"/>
                    </a:p>
                  </a:txBody>
                  <a:tcPr/>
                </a:tc>
                <a:extLst>
                  <a:ext uri="{0D108BD9-81ED-4DB2-BD59-A6C34878D82A}">
                    <a16:rowId xmlns:a16="http://schemas.microsoft.com/office/drawing/2014/main" val="3629566267"/>
                  </a:ext>
                </a:extLst>
              </a:tr>
              <a:tr h="589684">
                <a:tc vMerge="1">
                  <a:txBody>
                    <a:bodyPr/>
                    <a:lstStyle/>
                    <a:p>
                      <a:endParaRPr lang="en-US"/>
                    </a:p>
                  </a:txBody>
                  <a:tcPr/>
                </a:tc>
                <a:tc>
                  <a:txBody>
                    <a:bodyPr/>
                    <a:lstStyle/>
                    <a:p>
                      <a:pPr algn="just">
                        <a:lnSpc>
                          <a:spcPct val="150000"/>
                        </a:lnSpc>
                      </a:pPr>
                      <a:r>
                        <a:rPr lang="vi-VN" sz="1600" dirty="0" smtClean="0"/>
                        <a:t>Tương tác tích cực với người nghe trong suốt quá trình nói</a:t>
                      </a:r>
                      <a:endParaRPr lang="en-US" sz="1600" dirty="0"/>
                    </a:p>
                  </a:txBody>
                  <a:tcPr/>
                </a:tc>
                <a:tc>
                  <a:txBody>
                    <a:bodyPr/>
                    <a:lstStyle/>
                    <a:p>
                      <a:pPr>
                        <a:lnSpc>
                          <a:spcPct val="150000"/>
                        </a:lnSpc>
                      </a:pPr>
                      <a:endParaRPr lang="en-US" sz="1600"/>
                    </a:p>
                  </a:txBody>
                  <a:tcPr/>
                </a:tc>
                <a:tc>
                  <a:txBody>
                    <a:bodyPr/>
                    <a:lstStyle/>
                    <a:p>
                      <a:pPr>
                        <a:lnSpc>
                          <a:spcPct val="150000"/>
                        </a:lnSpc>
                      </a:pPr>
                      <a:endParaRPr lang="en-US" sz="1600"/>
                    </a:p>
                  </a:txBody>
                  <a:tcPr/>
                </a:tc>
                <a:extLst>
                  <a:ext uri="{0D108BD9-81ED-4DB2-BD59-A6C34878D82A}">
                    <a16:rowId xmlns:a16="http://schemas.microsoft.com/office/drawing/2014/main" val="1798200379"/>
                  </a:ext>
                </a:extLst>
              </a:tr>
              <a:tr h="589684">
                <a:tc vMerge="1">
                  <a:txBody>
                    <a:bodyPr/>
                    <a:lstStyle/>
                    <a:p>
                      <a:endParaRPr lang="en-US"/>
                    </a:p>
                  </a:txBody>
                  <a:tcPr/>
                </a:tc>
                <a:tc>
                  <a:txBody>
                    <a:bodyPr/>
                    <a:lstStyle/>
                    <a:p>
                      <a:pPr algn="just">
                        <a:lnSpc>
                          <a:spcPct val="150000"/>
                        </a:lnSpc>
                      </a:pPr>
                      <a:r>
                        <a:rPr lang="vi-VN" sz="1600" dirty="0" smtClean="0"/>
                        <a:t>Phản hồi thỏa đáng những câu hỏi, ý kiến của người nghe</a:t>
                      </a:r>
                      <a:endParaRPr lang="en-US" sz="1600" dirty="0"/>
                    </a:p>
                  </a:txBody>
                  <a:tcPr/>
                </a:tc>
                <a:tc>
                  <a:txBody>
                    <a:bodyPr/>
                    <a:lstStyle/>
                    <a:p>
                      <a:pPr>
                        <a:lnSpc>
                          <a:spcPct val="150000"/>
                        </a:lnSpc>
                      </a:pPr>
                      <a:endParaRPr lang="en-US" sz="1600"/>
                    </a:p>
                  </a:txBody>
                  <a:tcPr/>
                </a:tc>
                <a:tc>
                  <a:txBody>
                    <a:bodyPr/>
                    <a:lstStyle/>
                    <a:p>
                      <a:pPr>
                        <a:lnSpc>
                          <a:spcPct val="150000"/>
                        </a:lnSpc>
                      </a:pPr>
                      <a:endParaRPr lang="en-US" sz="1600" dirty="0"/>
                    </a:p>
                  </a:txBody>
                  <a:tcPr/>
                </a:tc>
                <a:extLst>
                  <a:ext uri="{0D108BD9-81ED-4DB2-BD59-A6C34878D82A}">
                    <a16:rowId xmlns:a16="http://schemas.microsoft.com/office/drawing/2014/main" val="1298102392"/>
                  </a:ext>
                </a:extLst>
              </a:tr>
            </a:tbl>
          </a:graphicData>
        </a:graphic>
      </p:graphicFrame>
    </p:spTree>
    <p:extLst>
      <p:ext uri="{BB962C8B-B14F-4D97-AF65-F5344CB8AC3E}">
        <p14:creationId xmlns:p14="http://schemas.microsoft.com/office/powerpoint/2010/main" val="11105623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 name="Rounded Rectangle 3"/>
          <p:cNvSpPr/>
          <p:nvPr/>
        </p:nvSpPr>
        <p:spPr>
          <a:xfrm>
            <a:off x="1272884" y="356756"/>
            <a:ext cx="6702133" cy="6234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smtClean="0">
                <a:solidFill>
                  <a:srgbClr val="C00000"/>
                </a:solidFill>
              </a:rPr>
              <a:t>Sau khi nghe bài nói, em hãy trả lời các câu hỏi sau:</a:t>
            </a:r>
            <a:endParaRPr lang="en-US" sz="2000" b="1" dirty="0">
              <a:solidFill>
                <a:srgbClr val="C00000"/>
              </a:solidFill>
            </a:endParaRPr>
          </a:p>
        </p:txBody>
      </p:sp>
      <p:sp>
        <p:nvSpPr>
          <p:cNvPr id="8" name="Rounded Rectangle 7"/>
          <p:cNvSpPr/>
          <p:nvPr/>
        </p:nvSpPr>
        <p:spPr>
          <a:xfrm>
            <a:off x="1272883" y="1146463"/>
            <a:ext cx="6972297" cy="1368135"/>
          </a:xfrm>
          <a:prstGeom prst="roundRect">
            <a:avLst/>
          </a:prstGeom>
          <a:solidFill>
            <a:schemeClr val="accent5"/>
          </a:solid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smtClean="0">
                <a:solidFill>
                  <a:schemeClr val="tx1">
                    <a:lumMod val="50000"/>
                  </a:schemeClr>
                </a:solidFill>
              </a:rPr>
              <a:t>Cuốn truyện được giới thiệu có hấp dẫn không? Các thông tin xung quanh cuốn truyện đã được trình bày như thế nào, có giúp người nghe nắm được những nội dung cơ bản không?</a:t>
            </a:r>
            <a:endParaRPr lang="en-US" sz="1800" dirty="0">
              <a:solidFill>
                <a:schemeClr val="tx1">
                  <a:lumMod val="50000"/>
                </a:schemeClr>
              </a:solidFill>
            </a:endParaRPr>
          </a:p>
        </p:txBody>
      </p:sp>
      <p:sp>
        <p:nvSpPr>
          <p:cNvPr id="9" name="Rounded Rectangle 8"/>
          <p:cNvSpPr/>
          <p:nvPr/>
        </p:nvSpPr>
        <p:spPr>
          <a:xfrm>
            <a:off x="1272884" y="2978119"/>
            <a:ext cx="6972297" cy="1839522"/>
          </a:xfrm>
          <a:prstGeom prst="roundRect">
            <a:avLst/>
          </a:prstGeom>
          <a:solidFill>
            <a:schemeClr val="accent5"/>
          </a:solid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smtClean="0">
                <a:solidFill>
                  <a:schemeClr val="tx1">
                    <a:lumMod val="50000"/>
                  </a:schemeClr>
                </a:solidFill>
              </a:rPr>
              <a:t>Ngôn ngữ được sử dụng khi trình bày bài nói có mạch lạc, rõ ràng, dễ nghe không? Ngôn ngữ và các phương tiện khác phối hợp với nhau như thế nào? Sự tương tác giữa người nói với người nghe đã được chú ý chưa?</a:t>
            </a:r>
            <a:endParaRPr lang="en-US" sz="1800" dirty="0">
              <a:solidFill>
                <a:schemeClr val="tx1">
                  <a:lumMod val="50000"/>
                </a:schemeClr>
              </a:solidFill>
            </a:endParaRPr>
          </a:p>
        </p:txBody>
      </p:sp>
      <p:pic>
        <p:nvPicPr>
          <p:cNvPr id="10" name="Picture 9"/>
          <p:cNvPicPr>
            <a:picLocks noChangeAspect="1"/>
          </p:cNvPicPr>
          <p:nvPr/>
        </p:nvPicPr>
        <p:blipFill>
          <a:blip r:embed="rId3"/>
          <a:stretch>
            <a:fillRect/>
          </a:stretch>
        </p:blipFill>
        <p:spPr>
          <a:xfrm>
            <a:off x="78754" y="1830531"/>
            <a:ext cx="1547422" cy="1547422"/>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 calcmode="lin" valueType="num">
                                      <p:cBhvr>
                                        <p:cTn id="12" dur="500" fill="hold"/>
                                        <p:tgtEl>
                                          <p:spTgt spid="10"/>
                                        </p:tgtEl>
                                        <p:attrNameLst>
                                          <p:attrName>style.rotation</p:attrName>
                                        </p:attrNameLst>
                                      </p:cBhvr>
                                      <p:tavLst>
                                        <p:tav tm="0">
                                          <p:val>
                                            <p:fltVal val="90"/>
                                          </p:val>
                                        </p:tav>
                                        <p:tav tm="100000">
                                          <p:val>
                                            <p:fltVal val="0"/>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anim calcmode="lin" valueType="num">
                                      <p:cBhvr>
                                        <p:cTn id="19" dur="500" fill="hold"/>
                                        <p:tgtEl>
                                          <p:spTgt spid="8"/>
                                        </p:tgtEl>
                                        <p:attrNameLst>
                                          <p:attrName>ppt_x</p:attrName>
                                        </p:attrNameLst>
                                      </p:cBhvr>
                                      <p:tavLst>
                                        <p:tav tm="0">
                                          <p:val>
                                            <p:strVal val="#ppt_x"/>
                                          </p:val>
                                        </p:tav>
                                        <p:tav tm="100000">
                                          <p:val>
                                            <p:strVal val="#ppt_x"/>
                                          </p:val>
                                        </p:tav>
                                      </p:tavLst>
                                    </p:anim>
                                    <p:anim calcmode="lin" valueType="num">
                                      <p:cBhvr>
                                        <p:cTn id="20"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3" name="TextBox 2"/>
          <p:cNvSpPr txBox="1"/>
          <p:nvPr/>
        </p:nvSpPr>
        <p:spPr>
          <a:xfrm>
            <a:off x="2829201" y="1500717"/>
            <a:ext cx="3141293" cy="1938992"/>
          </a:xfrm>
          <a:prstGeom prst="rect">
            <a:avLst/>
          </a:prstGeom>
          <a:noFill/>
        </p:spPr>
        <p:txBody>
          <a:bodyPr wrap="square" rtlCol="0">
            <a:spAutoFit/>
          </a:bodyPr>
          <a:lstStyle/>
          <a:p>
            <a:pPr algn="ctr">
              <a:lnSpc>
                <a:spcPct val="150000"/>
              </a:lnSpc>
            </a:pPr>
            <a:r>
              <a:rPr lang="en-US" sz="2000" dirty="0" smtClean="0">
                <a:solidFill>
                  <a:schemeClr val="tx1">
                    <a:lumMod val="50000"/>
                  </a:schemeClr>
                </a:solidFill>
              </a:rPr>
              <a:t>Em hãy kể tên một cuốn truyện lịch sử mà em biết và hãy giới thiệu nội dung cuốn sách truyện đó </a:t>
            </a:r>
          </a:p>
        </p:txBody>
      </p:sp>
      <p:pic>
        <p:nvPicPr>
          <p:cNvPr id="4" name="Picture 2" descr="An Tư - Tiểu thuyết của Nguyễn Huy Tưởng | Vinabook.com"/>
          <p:cNvPicPr>
            <a:picLocks noChangeAspect="1" noChangeArrowheads="1"/>
          </p:cNvPicPr>
          <p:nvPr/>
        </p:nvPicPr>
        <p:blipFill rotWithShape="1">
          <a:blip r:embed="rId3">
            <a:extLst>
              <a:ext uri="{28A0092B-C50C-407E-A947-70E740481C1C}">
                <a14:useLocalDpi xmlns:a14="http://schemas.microsoft.com/office/drawing/2010/main" val="0"/>
              </a:ext>
            </a:extLst>
          </a:blip>
          <a:srcRect b="10608"/>
          <a:stretch/>
        </p:blipFill>
        <p:spPr bwMode="auto">
          <a:xfrm>
            <a:off x="5809622" y="3055172"/>
            <a:ext cx="1415843" cy="20883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Mua Am Mây Ngủ | Tiki"/>
          <p:cNvPicPr>
            <a:picLocks noChangeAspect="1" noChangeArrowheads="1"/>
          </p:cNvPicPr>
          <p:nvPr/>
        </p:nvPicPr>
        <p:blipFill rotWithShape="1">
          <a:blip r:embed="rId4">
            <a:extLst>
              <a:ext uri="{28A0092B-C50C-407E-A947-70E740481C1C}">
                <a14:useLocalDpi xmlns:a14="http://schemas.microsoft.com/office/drawing/2010/main" val="0"/>
              </a:ext>
            </a:extLst>
          </a:blip>
          <a:srcRect l="2059"/>
          <a:stretch/>
        </p:blipFill>
        <p:spPr bwMode="auto">
          <a:xfrm>
            <a:off x="7158558" y="2097157"/>
            <a:ext cx="1985442" cy="30638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6" descr="Hà Ân - Sách Truyện Tiểu Thuyết Thư Viện Việt Nam - Vietnamese Ebooks EPUB  PD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05" y="676596"/>
            <a:ext cx="2667762" cy="43767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829201" y="446656"/>
            <a:ext cx="3532909" cy="862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b="1" dirty="0" smtClean="0">
                <a:solidFill>
                  <a:srgbClr val="826550"/>
                </a:solidFill>
              </a:rPr>
              <a:t>KHỞI ĐỘNG</a:t>
            </a:r>
            <a:endParaRPr lang="en-US" sz="3500" b="1" dirty="0">
              <a:solidFill>
                <a:srgbClr val="826550"/>
              </a:solidFill>
            </a:endParaRPr>
          </a:p>
        </p:txBody>
      </p:sp>
      <p:pic>
        <p:nvPicPr>
          <p:cNvPr id="2" name="Picture 1"/>
          <p:cNvPicPr>
            <a:picLocks noChangeAspect="1"/>
          </p:cNvPicPr>
          <p:nvPr/>
        </p:nvPicPr>
        <p:blipFill>
          <a:blip r:embed="rId6"/>
          <a:stretch>
            <a:fillRect/>
          </a:stretch>
        </p:blipFill>
        <p:spPr>
          <a:xfrm>
            <a:off x="5775000" y="777014"/>
            <a:ext cx="1006244" cy="1406788"/>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3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 calcmode="lin" valueType="num">
                                      <p:cBhvr>
                                        <p:cTn id="17" dur="500" fill="hold"/>
                                        <p:tgtEl>
                                          <p:spTgt spid="2"/>
                                        </p:tgtEl>
                                        <p:attrNameLst>
                                          <p:attrName>style.rotation</p:attrName>
                                        </p:attrNameLst>
                                      </p:cBhvr>
                                      <p:tavLst>
                                        <p:tav tm="0">
                                          <p:val>
                                            <p:fltVal val="90"/>
                                          </p:val>
                                        </p:tav>
                                        <p:tav tm="100000">
                                          <p:val>
                                            <p:fltVal val="0"/>
                                          </p:val>
                                        </p:tav>
                                      </p:tavLst>
                                    </p:anim>
                                    <p:animEffect transition="in" filter="fade">
                                      <p:cBhvr>
                                        <p:cTn id="18" dur="500"/>
                                        <p:tgtEl>
                                          <p:spTgt spid="2"/>
                                        </p:tgtEl>
                                      </p:cBhvr>
                                    </p:animEffect>
                                  </p:childTnLst>
                                </p:cTn>
                              </p:par>
                              <p:par>
                                <p:cTn id="19" presetID="42"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anim calcmode="lin" valueType="num">
                                      <p:cBhvr>
                                        <p:cTn id="27" dur="500" fill="hold"/>
                                        <p:tgtEl>
                                          <p:spTgt spid="4"/>
                                        </p:tgtEl>
                                        <p:attrNameLst>
                                          <p:attrName>ppt_x</p:attrName>
                                        </p:attrNameLst>
                                      </p:cBhvr>
                                      <p:tavLst>
                                        <p:tav tm="0">
                                          <p:val>
                                            <p:strVal val="#ppt_x"/>
                                          </p:val>
                                        </p:tav>
                                        <p:tav tm="100000">
                                          <p:val>
                                            <p:strVal val="#ppt_x"/>
                                          </p:val>
                                        </p:tav>
                                      </p:tavLst>
                                    </p:anim>
                                    <p:anim calcmode="lin" valueType="num">
                                      <p:cBhvr>
                                        <p:cTn id="28" dur="5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anim calcmode="lin" valueType="num">
                                      <p:cBhvr>
                                        <p:cTn id="32" dur="500" fill="hold"/>
                                        <p:tgtEl>
                                          <p:spTgt spid="5"/>
                                        </p:tgtEl>
                                        <p:attrNameLst>
                                          <p:attrName>ppt_x</p:attrName>
                                        </p:attrNameLst>
                                      </p:cBhvr>
                                      <p:tavLst>
                                        <p:tav tm="0">
                                          <p:val>
                                            <p:strVal val="#ppt_x"/>
                                          </p:val>
                                        </p:tav>
                                        <p:tav tm="100000">
                                          <p:val>
                                            <p:strVal val="#ppt_x"/>
                                          </p:val>
                                        </p:tav>
                                      </p:tavLst>
                                    </p:anim>
                                    <p:anim calcmode="lin" valueType="num">
                                      <p:cBhvr>
                                        <p:cTn id="33"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2" name="Rounded Rectangle 1"/>
          <p:cNvSpPr/>
          <p:nvPr/>
        </p:nvSpPr>
        <p:spPr>
          <a:xfrm>
            <a:off x="2829199" y="543475"/>
            <a:ext cx="3532909" cy="862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b="1" dirty="0" smtClean="0">
                <a:solidFill>
                  <a:srgbClr val="826550"/>
                </a:solidFill>
              </a:rPr>
              <a:t>VẬN DỤNG</a:t>
            </a:r>
            <a:endParaRPr lang="en-US" sz="3500" b="1" dirty="0">
              <a:solidFill>
                <a:srgbClr val="826550"/>
              </a:solidFill>
            </a:endParaRPr>
          </a:p>
        </p:txBody>
      </p:sp>
      <p:sp>
        <p:nvSpPr>
          <p:cNvPr id="3" name="Rounded Rectangle 2"/>
          <p:cNvSpPr/>
          <p:nvPr/>
        </p:nvSpPr>
        <p:spPr>
          <a:xfrm>
            <a:off x="1621165" y="1775012"/>
            <a:ext cx="5948979" cy="2043953"/>
          </a:xfrm>
          <a:prstGeom prst="roundRect">
            <a:avLst/>
          </a:prstGeom>
          <a:solidFill>
            <a:schemeClr val="accent5"/>
          </a:solidFill>
          <a:ln>
            <a:solidFill>
              <a:srgbClr val="AC8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b="1" dirty="0" smtClean="0">
                <a:solidFill>
                  <a:srgbClr val="C00000"/>
                </a:solidFill>
              </a:rPr>
              <a:t>Em hãy trả lời câu hỏi sau:</a:t>
            </a:r>
          </a:p>
          <a:p>
            <a:pPr algn="ctr">
              <a:lnSpc>
                <a:spcPct val="150000"/>
              </a:lnSpc>
            </a:pPr>
            <a:r>
              <a:rPr lang="en-US" sz="2200" dirty="0" smtClean="0">
                <a:solidFill>
                  <a:sysClr val="windowText" lastClr="000000"/>
                </a:solidFill>
              </a:rPr>
              <a:t>Hãy </a:t>
            </a:r>
            <a:r>
              <a:rPr lang="en-US" sz="2200" dirty="0">
                <a:solidFill>
                  <a:sysClr val="windowText" lastClr="000000"/>
                </a:solidFill>
              </a:rPr>
              <a:t>viết bài văn ngắn giới thiệu về một cuốn sách (truyện lịch sử) mà em yêu thích</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grpSp>
        <p:nvGrpSpPr>
          <p:cNvPr id="603" name="Google Shape;603;p42"/>
          <p:cNvGrpSpPr/>
          <p:nvPr/>
        </p:nvGrpSpPr>
        <p:grpSpPr>
          <a:xfrm rot="10800000" flipH="1">
            <a:off x="-617341" y="-279050"/>
            <a:ext cx="1707645" cy="1800051"/>
            <a:chOff x="4029000" y="-35100"/>
            <a:chExt cx="1219050" cy="1284925"/>
          </a:xfrm>
        </p:grpSpPr>
        <p:sp>
          <p:nvSpPr>
            <p:cNvPr id="604" name="Google Shape;604;p42"/>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605" name="Google Shape;605;p42"/>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606" name="Google Shape;606;p42"/>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608" name="Google Shape;608;p42"/>
          <p:cNvGrpSpPr/>
          <p:nvPr/>
        </p:nvGrpSpPr>
        <p:grpSpPr>
          <a:xfrm>
            <a:off x="5911825" y="3204334"/>
            <a:ext cx="1724556" cy="2392931"/>
            <a:chOff x="1305237" y="3311634"/>
            <a:chExt cx="1724556" cy="2392931"/>
          </a:xfrm>
        </p:grpSpPr>
        <p:sp>
          <p:nvSpPr>
            <p:cNvPr id="609" name="Google Shape;609;p42"/>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610" name="Google Shape;610;p42"/>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611" name="Google Shape;611;p42"/>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sp>
        <p:nvSpPr>
          <p:cNvPr id="10" name="Rounded Rectangle 9"/>
          <p:cNvSpPr/>
          <p:nvPr/>
        </p:nvSpPr>
        <p:spPr>
          <a:xfrm>
            <a:off x="1967734" y="658556"/>
            <a:ext cx="5099187" cy="8624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b="1" dirty="0" smtClean="0">
                <a:solidFill>
                  <a:srgbClr val="826550"/>
                </a:solidFill>
              </a:rPr>
              <a:t>HƯỚNG DẪN VỀ NHÀ</a:t>
            </a:r>
            <a:endParaRPr lang="en-US" sz="3500" b="1" dirty="0">
              <a:solidFill>
                <a:srgbClr val="826550"/>
              </a:solidFill>
            </a:endParaRPr>
          </a:p>
        </p:txBody>
      </p:sp>
      <p:sp>
        <p:nvSpPr>
          <p:cNvPr id="11" name="Rounded Rectangle 10"/>
          <p:cNvSpPr/>
          <p:nvPr/>
        </p:nvSpPr>
        <p:spPr>
          <a:xfrm>
            <a:off x="488373" y="1819779"/>
            <a:ext cx="4028954" cy="2043953"/>
          </a:xfrm>
          <a:prstGeom prst="roundRect">
            <a:avLst/>
          </a:prstGeom>
          <a:solidFill>
            <a:schemeClr val="accent5"/>
          </a:solidFill>
          <a:ln>
            <a:solidFill>
              <a:srgbClr val="AC8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b="1" dirty="0">
                <a:solidFill>
                  <a:schemeClr val="tx1"/>
                </a:solidFill>
              </a:rPr>
              <a:t>Ôn </a:t>
            </a:r>
            <a:r>
              <a:rPr lang="en-US" sz="2200" b="1" dirty="0" smtClean="0">
                <a:solidFill>
                  <a:schemeClr val="tx1"/>
                </a:solidFill>
              </a:rPr>
              <a:t>tập: Nói </a:t>
            </a:r>
            <a:r>
              <a:rPr lang="en-US" sz="2200" b="1" dirty="0">
                <a:solidFill>
                  <a:schemeClr val="tx1"/>
                </a:solidFill>
              </a:rPr>
              <a:t>và nghe </a:t>
            </a:r>
            <a:endParaRPr lang="en-US" sz="2200" b="1" dirty="0" smtClean="0">
              <a:solidFill>
                <a:schemeClr val="tx1"/>
              </a:solidFill>
            </a:endParaRPr>
          </a:p>
          <a:p>
            <a:pPr algn="ctr">
              <a:lnSpc>
                <a:spcPct val="150000"/>
              </a:lnSpc>
            </a:pPr>
            <a:r>
              <a:rPr lang="en-US" sz="2200" dirty="0">
                <a:solidFill>
                  <a:schemeClr val="tx1"/>
                </a:solidFill>
              </a:rPr>
              <a:t>T</a:t>
            </a:r>
            <a:r>
              <a:rPr lang="en-US" sz="2200" dirty="0" smtClean="0">
                <a:solidFill>
                  <a:schemeClr val="tx1"/>
                </a:solidFill>
              </a:rPr>
              <a:t>rình </a:t>
            </a:r>
            <a:r>
              <a:rPr lang="en-US" sz="2200" dirty="0">
                <a:solidFill>
                  <a:schemeClr val="tx1"/>
                </a:solidFill>
              </a:rPr>
              <a:t>bày giới thiệu về một cuốn sách (truyện lịch sử)  </a:t>
            </a:r>
          </a:p>
        </p:txBody>
      </p:sp>
      <p:sp>
        <p:nvSpPr>
          <p:cNvPr id="12" name="Rounded Rectangle 11"/>
          <p:cNvSpPr/>
          <p:nvPr/>
        </p:nvSpPr>
        <p:spPr>
          <a:xfrm>
            <a:off x="4736344" y="1839306"/>
            <a:ext cx="3794592" cy="2043953"/>
          </a:xfrm>
          <a:prstGeom prst="roundRect">
            <a:avLst/>
          </a:prstGeom>
          <a:solidFill>
            <a:schemeClr val="accent5"/>
          </a:solidFill>
          <a:ln>
            <a:solidFill>
              <a:srgbClr val="AC8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b="1" dirty="0" smtClean="0">
                <a:solidFill>
                  <a:schemeClr val="tx1"/>
                </a:solidFill>
              </a:rPr>
              <a:t>Soạn Văn bản</a:t>
            </a:r>
          </a:p>
          <a:p>
            <a:pPr algn="ctr">
              <a:lnSpc>
                <a:spcPct val="150000"/>
              </a:lnSpc>
            </a:pPr>
            <a:r>
              <a:rPr lang="en-US" sz="2200" dirty="0" smtClean="0">
                <a:solidFill>
                  <a:schemeClr val="tx1"/>
                </a:solidFill>
              </a:rPr>
              <a:t>Thu điếu – Nguyễn Khuyến</a:t>
            </a:r>
            <a:endParaRPr lang="en-US" sz="2200"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90"/>
                                          </p:val>
                                        </p:tav>
                                        <p:tav tm="100000">
                                          <p:val>
                                            <p:fltVal val="0"/>
                                          </p:val>
                                        </p:tav>
                                      </p:tavLst>
                                    </p:anim>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grpSp>
        <p:nvGrpSpPr>
          <p:cNvPr id="1065" name="Google Shape;1065;p53"/>
          <p:cNvGrpSpPr/>
          <p:nvPr/>
        </p:nvGrpSpPr>
        <p:grpSpPr>
          <a:xfrm>
            <a:off x="2129650" y="4123514"/>
            <a:ext cx="749169" cy="639824"/>
            <a:chOff x="1266425" y="3156525"/>
            <a:chExt cx="2118691" cy="1809456"/>
          </a:xfrm>
        </p:grpSpPr>
        <p:sp>
          <p:nvSpPr>
            <p:cNvPr id="1066" name="Google Shape;1066;p53"/>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3"/>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3"/>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3"/>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3"/>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3"/>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3"/>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3"/>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3"/>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3"/>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3"/>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 name="Google Shape;1077;p53"/>
          <p:cNvGrpSpPr/>
          <p:nvPr/>
        </p:nvGrpSpPr>
        <p:grpSpPr>
          <a:xfrm>
            <a:off x="7006803" y="3829481"/>
            <a:ext cx="2137197" cy="2154553"/>
            <a:chOff x="6420448" y="2442750"/>
            <a:chExt cx="2319259" cy="2338093"/>
          </a:xfrm>
        </p:grpSpPr>
        <p:sp>
          <p:nvSpPr>
            <p:cNvPr id="1078" name="Google Shape;1078;p53"/>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3"/>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3"/>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3"/>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1269403" y="1236331"/>
            <a:ext cx="6637468" cy="2549031"/>
          </a:xfrm>
          <a:prstGeom prst="rect">
            <a:avLst/>
          </a:prstGeom>
          <a:noFill/>
        </p:spPr>
        <p:txBody>
          <a:bodyPr wrap="square" rtlCol="0">
            <a:spAutoFit/>
          </a:bodyPr>
          <a:lstStyle/>
          <a:p>
            <a:pPr algn="ctr">
              <a:lnSpc>
                <a:spcPct val="150000"/>
              </a:lnSpc>
            </a:pPr>
            <a:r>
              <a:rPr lang="vi-VN" sz="3700" b="1" dirty="0" smtClean="0">
                <a:solidFill>
                  <a:schemeClr val="accent4">
                    <a:lumMod val="50000"/>
                  </a:schemeClr>
                </a:solidFill>
              </a:rPr>
              <a:t>TRÂN TRỌNG CẢM ƠN SỰ QUAN TÂM THEO DÕI CỦA CÁC EM</a:t>
            </a:r>
            <a:r>
              <a:rPr lang="en-US" sz="3700" b="1" dirty="0" smtClean="0">
                <a:solidFill>
                  <a:schemeClr val="accent4">
                    <a:lumMod val="50000"/>
                  </a:schemeClr>
                </a:solidFill>
              </a:rPr>
              <a:t>!</a:t>
            </a:r>
            <a:endParaRPr lang="en-US" sz="3700" b="1" dirty="0">
              <a:solidFill>
                <a:schemeClr val="accent4">
                  <a:lumMod val="50000"/>
                </a:schemeClr>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grpSp>
        <p:nvGrpSpPr>
          <p:cNvPr id="419" name="Google Shape;419;p31"/>
          <p:cNvGrpSpPr/>
          <p:nvPr/>
        </p:nvGrpSpPr>
        <p:grpSpPr>
          <a:xfrm rot="-857599" flipH="1">
            <a:off x="10520" y="3010518"/>
            <a:ext cx="1724655" cy="2393067"/>
            <a:chOff x="1305237" y="3311634"/>
            <a:chExt cx="1724556" cy="2392931"/>
          </a:xfrm>
        </p:grpSpPr>
        <p:sp>
          <p:nvSpPr>
            <p:cNvPr id="420" name="Google Shape;420;p31"/>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1"/>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1"/>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9"/>
          <p:cNvSpPr txBox="1"/>
          <p:nvPr/>
        </p:nvSpPr>
        <p:spPr>
          <a:xfrm>
            <a:off x="1196929" y="198032"/>
            <a:ext cx="7333227" cy="708079"/>
          </a:xfrm>
          <a:prstGeom prst="rect">
            <a:avLst/>
          </a:prstGeom>
        </p:spPr>
        <p:txBody>
          <a:bodyPr wrap="square" lIns="0" tIns="0" rIns="0" bIns="0" rtlCol="0" anchor="t">
            <a:spAutoFit/>
          </a:bodyPr>
          <a:lstStyle/>
          <a:p>
            <a:pPr marL="0" lvl="0" indent="0" algn="ctr">
              <a:lnSpc>
                <a:spcPct val="150000"/>
              </a:lnSpc>
              <a:spcBef>
                <a:spcPct val="0"/>
              </a:spcBef>
            </a:pPr>
            <a:r>
              <a:rPr lang="en-US" sz="3500" b="1" dirty="0">
                <a:solidFill>
                  <a:srgbClr val="826550"/>
                </a:solidFill>
                <a:latin typeface="Arial" panose="020B0604020202020204" pitchFamily="34" charset="0"/>
                <a:cs typeface="Arial" panose="020B0604020202020204" pitchFamily="34" charset="0"/>
              </a:rPr>
              <a:t>Bài 1: Câu chuyện của lịch sử </a:t>
            </a:r>
            <a:endParaRPr lang="en-US" sz="3500" b="1" strike="noStrike" dirty="0">
              <a:solidFill>
                <a:srgbClr val="826550"/>
              </a:solidFill>
              <a:latin typeface="Arial" panose="020B0604020202020204" pitchFamily="34" charset="0"/>
              <a:cs typeface="Arial" panose="020B0604020202020204" pitchFamily="34" charset="0"/>
            </a:endParaRPr>
          </a:p>
        </p:txBody>
      </p:sp>
      <p:sp>
        <p:nvSpPr>
          <p:cNvPr id="12" name="TextBox 11"/>
          <p:cNvSpPr txBox="1"/>
          <p:nvPr/>
        </p:nvSpPr>
        <p:spPr>
          <a:xfrm>
            <a:off x="348748" y="906111"/>
            <a:ext cx="8601599" cy="4039567"/>
          </a:xfrm>
          <a:prstGeom prst="rect">
            <a:avLst/>
          </a:prstGeom>
        </p:spPr>
        <p:txBody>
          <a:bodyPr wrap="square" lIns="0" tIns="0" rIns="0" bIns="0" rtlCol="0" anchor="t">
            <a:spAutoFit/>
          </a:bodyPr>
          <a:lstStyle/>
          <a:p>
            <a:pPr lvl="0" algn="ctr">
              <a:lnSpc>
                <a:spcPct val="150000"/>
              </a:lnSpc>
            </a:pPr>
            <a:r>
              <a:rPr lang="en-US" sz="4000" b="1" dirty="0" smtClean="0">
                <a:solidFill>
                  <a:srgbClr val="C00000"/>
                </a:solidFill>
                <a:latin typeface="Arial" panose="020B0604020202020204" pitchFamily="34" charset="0"/>
                <a:cs typeface="Arial" panose="020B0604020202020204" pitchFamily="34" charset="0"/>
              </a:rPr>
              <a:t>Nói và nghe</a:t>
            </a:r>
            <a:endParaRPr lang="en-US" sz="40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lnSpc>
                <a:spcPct val="150000"/>
              </a:lnSpc>
            </a:pPr>
            <a:r>
              <a:rPr lang="en-US" sz="4500" b="1" dirty="0" smtClean="0">
                <a:solidFill>
                  <a:srgbClr val="43434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TRÌNH BÀY BÀI GIỚI THIỆU NGẮN VỀ MỘT CUỐN SÁCH </a:t>
            </a:r>
          </a:p>
          <a:p>
            <a:pPr algn="ctr">
              <a:lnSpc>
                <a:spcPct val="150000"/>
              </a:lnSpc>
            </a:pPr>
            <a:r>
              <a:rPr lang="en-US" sz="4500" b="1" dirty="0" smtClean="0">
                <a:solidFill>
                  <a:srgbClr val="43434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(CUỐN TRUYỆN LỊCH SỬ)</a:t>
            </a:r>
            <a:endParaRPr lang="en-US" sz="4500" b="1" dirty="0">
              <a:solidFill>
                <a:srgbClr val="43434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2" name="Rounded Rectangle 1"/>
          <p:cNvSpPr/>
          <p:nvPr/>
        </p:nvSpPr>
        <p:spPr>
          <a:xfrm>
            <a:off x="2106932" y="574194"/>
            <a:ext cx="4741128" cy="852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b="1" dirty="0" smtClean="0">
                <a:solidFill>
                  <a:srgbClr val="826550"/>
                </a:solidFill>
              </a:rPr>
              <a:t>NỘI DUNG BÀI HỌC</a:t>
            </a:r>
            <a:endParaRPr lang="en-US" sz="3500" b="1" dirty="0">
              <a:solidFill>
                <a:srgbClr val="826550"/>
              </a:solidFill>
            </a:endParaRPr>
          </a:p>
        </p:txBody>
      </p:sp>
      <p:grpSp>
        <p:nvGrpSpPr>
          <p:cNvPr id="17" name="Group 16"/>
          <p:cNvGrpSpPr/>
          <p:nvPr/>
        </p:nvGrpSpPr>
        <p:grpSpPr>
          <a:xfrm>
            <a:off x="2546356" y="1742179"/>
            <a:ext cx="4301705" cy="771875"/>
            <a:chOff x="1771104" y="1762057"/>
            <a:chExt cx="4301705" cy="771875"/>
          </a:xfrm>
        </p:grpSpPr>
        <p:grpSp>
          <p:nvGrpSpPr>
            <p:cNvPr id="9" name="Group 8"/>
            <p:cNvGrpSpPr/>
            <p:nvPr/>
          </p:nvGrpSpPr>
          <p:grpSpPr>
            <a:xfrm>
              <a:off x="1771104" y="1775013"/>
              <a:ext cx="832249" cy="758919"/>
              <a:chOff x="2635624" y="1979934"/>
              <a:chExt cx="832249" cy="758919"/>
            </a:xfrm>
          </p:grpSpPr>
          <p:sp>
            <p:nvSpPr>
              <p:cNvPr id="7" name="Google Shape;717;p48"/>
              <p:cNvSpPr/>
              <p:nvPr/>
            </p:nvSpPr>
            <p:spPr>
              <a:xfrm flipH="1">
                <a:off x="2635624" y="1979934"/>
                <a:ext cx="753035" cy="758919"/>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p:cNvSpPr txBox="1"/>
              <p:nvPr/>
            </p:nvSpPr>
            <p:spPr>
              <a:xfrm>
                <a:off x="2757868" y="2123895"/>
                <a:ext cx="710005" cy="553998"/>
              </a:xfrm>
              <a:prstGeom prst="rect">
                <a:avLst/>
              </a:prstGeom>
              <a:noFill/>
            </p:spPr>
            <p:txBody>
              <a:bodyPr wrap="square" rtlCol="0">
                <a:spAutoFit/>
              </a:bodyPr>
              <a:lstStyle/>
              <a:p>
                <a:r>
                  <a:rPr lang="en-US" sz="3000" b="1" dirty="0" smtClean="0">
                    <a:latin typeface="+mn-lt"/>
                  </a:rPr>
                  <a:t>01</a:t>
                </a:r>
                <a:endParaRPr lang="en-US" sz="3000" b="1" dirty="0">
                  <a:latin typeface="+mn-lt"/>
                </a:endParaRPr>
              </a:p>
            </p:txBody>
          </p:sp>
        </p:grpSp>
        <p:sp>
          <p:nvSpPr>
            <p:cNvPr id="14" name="TextBox 13"/>
            <p:cNvSpPr txBox="1"/>
            <p:nvPr/>
          </p:nvSpPr>
          <p:spPr>
            <a:xfrm>
              <a:off x="2725597" y="1762057"/>
              <a:ext cx="3347212" cy="598177"/>
            </a:xfrm>
            <a:prstGeom prst="rect">
              <a:avLst/>
            </a:prstGeom>
            <a:noFill/>
          </p:spPr>
          <p:txBody>
            <a:bodyPr wrap="square" rtlCol="0">
              <a:spAutoFit/>
            </a:bodyPr>
            <a:lstStyle/>
            <a:p>
              <a:pPr algn="just">
                <a:lnSpc>
                  <a:spcPct val="150000"/>
                </a:lnSpc>
              </a:pPr>
              <a:r>
                <a:rPr lang="en-US" sz="2500" dirty="0" smtClean="0"/>
                <a:t>Chuẩn bị bài nói</a:t>
              </a:r>
              <a:endParaRPr lang="en-US" sz="2500" dirty="0"/>
            </a:p>
          </p:txBody>
        </p:sp>
      </p:grpSp>
      <p:grpSp>
        <p:nvGrpSpPr>
          <p:cNvPr id="18" name="Group 17"/>
          <p:cNvGrpSpPr/>
          <p:nvPr/>
        </p:nvGrpSpPr>
        <p:grpSpPr>
          <a:xfrm>
            <a:off x="2546356" y="2695110"/>
            <a:ext cx="4301705" cy="842156"/>
            <a:chOff x="1771104" y="2714988"/>
            <a:chExt cx="4301705" cy="842156"/>
          </a:xfrm>
        </p:grpSpPr>
        <p:grpSp>
          <p:nvGrpSpPr>
            <p:cNvPr id="13" name="Group 12"/>
            <p:cNvGrpSpPr/>
            <p:nvPr/>
          </p:nvGrpSpPr>
          <p:grpSpPr>
            <a:xfrm>
              <a:off x="1771104" y="2798224"/>
              <a:ext cx="854403" cy="758920"/>
              <a:chOff x="1771104" y="2798224"/>
              <a:chExt cx="854403" cy="758920"/>
            </a:xfrm>
          </p:grpSpPr>
          <p:sp>
            <p:nvSpPr>
              <p:cNvPr id="4" name="Google Shape;714;p48"/>
              <p:cNvSpPr/>
              <p:nvPr/>
            </p:nvSpPr>
            <p:spPr>
              <a:xfrm flipH="1">
                <a:off x="1771104" y="2798224"/>
                <a:ext cx="778457" cy="758920"/>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p:cNvSpPr txBox="1"/>
              <p:nvPr/>
            </p:nvSpPr>
            <p:spPr>
              <a:xfrm>
                <a:off x="1915502" y="2945820"/>
                <a:ext cx="710005" cy="553998"/>
              </a:xfrm>
              <a:prstGeom prst="rect">
                <a:avLst/>
              </a:prstGeom>
              <a:noFill/>
            </p:spPr>
            <p:txBody>
              <a:bodyPr wrap="square" rtlCol="0">
                <a:spAutoFit/>
              </a:bodyPr>
              <a:lstStyle/>
              <a:p>
                <a:r>
                  <a:rPr lang="en-US" sz="3000" b="1" dirty="0" smtClean="0">
                    <a:latin typeface="+mn-lt"/>
                  </a:rPr>
                  <a:t>02</a:t>
                </a:r>
                <a:endParaRPr lang="en-US" sz="3000" b="1" dirty="0">
                  <a:latin typeface="+mn-lt"/>
                </a:endParaRPr>
              </a:p>
            </p:txBody>
          </p:sp>
        </p:grpSp>
        <p:sp>
          <p:nvSpPr>
            <p:cNvPr id="15" name="TextBox 14"/>
            <p:cNvSpPr txBox="1"/>
            <p:nvPr/>
          </p:nvSpPr>
          <p:spPr>
            <a:xfrm>
              <a:off x="2725597" y="2714988"/>
              <a:ext cx="3347212" cy="598177"/>
            </a:xfrm>
            <a:prstGeom prst="rect">
              <a:avLst/>
            </a:prstGeom>
            <a:noFill/>
          </p:spPr>
          <p:txBody>
            <a:bodyPr wrap="square" rtlCol="0">
              <a:spAutoFit/>
            </a:bodyPr>
            <a:lstStyle/>
            <a:p>
              <a:pPr algn="just">
                <a:lnSpc>
                  <a:spcPct val="150000"/>
                </a:lnSpc>
              </a:pPr>
              <a:r>
                <a:rPr lang="en-US" sz="2500" dirty="0" smtClean="0"/>
                <a:t>Trình bày bài nói</a:t>
              </a:r>
              <a:endParaRPr lang="en-US" sz="2500" dirty="0"/>
            </a:p>
          </p:txBody>
        </p:sp>
      </p:grpSp>
      <p:grpSp>
        <p:nvGrpSpPr>
          <p:cNvPr id="19" name="Group 18"/>
          <p:cNvGrpSpPr/>
          <p:nvPr/>
        </p:nvGrpSpPr>
        <p:grpSpPr>
          <a:xfrm>
            <a:off x="2546355" y="3801558"/>
            <a:ext cx="4301705" cy="758920"/>
            <a:chOff x="1771104" y="3821436"/>
            <a:chExt cx="4149306" cy="758920"/>
          </a:xfrm>
        </p:grpSpPr>
        <p:grpSp>
          <p:nvGrpSpPr>
            <p:cNvPr id="12" name="Group 11"/>
            <p:cNvGrpSpPr/>
            <p:nvPr/>
          </p:nvGrpSpPr>
          <p:grpSpPr>
            <a:xfrm>
              <a:off x="1771104" y="3821436"/>
              <a:ext cx="854402" cy="758920"/>
              <a:chOff x="1771104" y="3821436"/>
              <a:chExt cx="854402" cy="758920"/>
            </a:xfrm>
          </p:grpSpPr>
          <p:sp>
            <p:nvSpPr>
              <p:cNvPr id="5" name="Google Shape;715;p48"/>
              <p:cNvSpPr/>
              <p:nvPr/>
            </p:nvSpPr>
            <p:spPr>
              <a:xfrm flipH="1">
                <a:off x="1771104" y="3821436"/>
                <a:ext cx="778457" cy="758920"/>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p:cNvSpPr txBox="1"/>
              <p:nvPr/>
            </p:nvSpPr>
            <p:spPr>
              <a:xfrm>
                <a:off x="1915501" y="3949802"/>
                <a:ext cx="710005" cy="553998"/>
              </a:xfrm>
              <a:prstGeom prst="rect">
                <a:avLst/>
              </a:prstGeom>
              <a:noFill/>
            </p:spPr>
            <p:txBody>
              <a:bodyPr wrap="square" rtlCol="0">
                <a:spAutoFit/>
              </a:bodyPr>
              <a:lstStyle/>
              <a:p>
                <a:r>
                  <a:rPr lang="en-US" sz="3000" b="1" dirty="0" smtClean="0">
                    <a:latin typeface="+mn-lt"/>
                  </a:rPr>
                  <a:t>03</a:t>
                </a:r>
                <a:endParaRPr lang="en-US" sz="3000" b="1" dirty="0">
                  <a:latin typeface="+mn-lt"/>
                </a:endParaRPr>
              </a:p>
            </p:txBody>
          </p:sp>
        </p:grpSp>
        <p:sp>
          <p:nvSpPr>
            <p:cNvPr id="16" name="TextBox 15"/>
            <p:cNvSpPr txBox="1"/>
            <p:nvPr/>
          </p:nvSpPr>
          <p:spPr>
            <a:xfrm>
              <a:off x="2725597" y="3834386"/>
              <a:ext cx="3194813" cy="598177"/>
            </a:xfrm>
            <a:prstGeom prst="rect">
              <a:avLst/>
            </a:prstGeom>
            <a:noFill/>
          </p:spPr>
          <p:txBody>
            <a:bodyPr wrap="square" rtlCol="0">
              <a:spAutoFit/>
            </a:bodyPr>
            <a:lstStyle/>
            <a:p>
              <a:pPr algn="just">
                <a:lnSpc>
                  <a:spcPct val="150000"/>
                </a:lnSpc>
              </a:pPr>
              <a:r>
                <a:rPr lang="en-US" sz="2500" dirty="0" smtClean="0"/>
                <a:t>Trao đổi bài nói</a:t>
              </a:r>
              <a:endParaRPr lang="en-US" sz="2500" dirty="0"/>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1)">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heel(1)">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grpSp>
        <p:nvGrpSpPr>
          <p:cNvPr id="502" name="Google Shape;502;p36"/>
          <p:cNvGrpSpPr/>
          <p:nvPr/>
        </p:nvGrpSpPr>
        <p:grpSpPr>
          <a:xfrm>
            <a:off x="6589663" y="3802125"/>
            <a:ext cx="1468774" cy="2392890"/>
            <a:chOff x="1860050" y="575275"/>
            <a:chExt cx="1468774" cy="2392890"/>
          </a:xfrm>
        </p:grpSpPr>
        <p:sp>
          <p:nvSpPr>
            <p:cNvPr id="503" name="Google Shape;503;p36"/>
            <p:cNvSpPr/>
            <p:nvPr/>
          </p:nvSpPr>
          <p:spPr>
            <a:xfrm>
              <a:off x="2092439" y="1298238"/>
              <a:ext cx="716456" cy="473246"/>
            </a:xfrm>
            <a:custGeom>
              <a:avLst/>
              <a:gdLst/>
              <a:ahLst/>
              <a:cxnLst/>
              <a:rect l="l" t="t" r="r" b="b"/>
              <a:pathLst>
                <a:path w="18220" h="12035" extrusionOk="0">
                  <a:moveTo>
                    <a:pt x="11509" y="0"/>
                  </a:moveTo>
                  <a:cubicBezTo>
                    <a:pt x="11455" y="0"/>
                    <a:pt x="11401" y="1"/>
                    <a:pt x="11347" y="2"/>
                  </a:cubicBezTo>
                  <a:cubicBezTo>
                    <a:pt x="8213" y="57"/>
                    <a:pt x="5269" y="1479"/>
                    <a:pt x="2593" y="3113"/>
                  </a:cubicBezTo>
                  <a:cubicBezTo>
                    <a:pt x="1535" y="3758"/>
                    <a:pt x="405" y="4583"/>
                    <a:pt x="209" y="5807"/>
                  </a:cubicBezTo>
                  <a:cubicBezTo>
                    <a:pt x="0" y="7115"/>
                    <a:pt x="959" y="8317"/>
                    <a:pt x="1990" y="9148"/>
                  </a:cubicBezTo>
                  <a:cubicBezTo>
                    <a:pt x="4210" y="10934"/>
                    <a:pt x="7404" y="12035"/>
                    <a:pt x="10448" y="12035"/>
                  </a:cubicBezTo>
                  <a:cubicBezTo>
                    <a:pt x="11622" y="12035"/>
                    <a:pt x="12773" y="11871"/>
                    <a:pt x="13837" y="11520"/>
                  </a:cubicBezTo>
                  <a:cubicBezTo>
                    <a:pt x="18219" y="10075"/>
                    <a:pt x="16603" y="5410"/>
                    <a:pt x="14928" y="2254"/>
                  </a:cubicBezTo>
                  <a:cubicBezTo>
                    <a:pt x="14534" y="1510"/>
                    <a:pt x="14052" y="764"/>
                    <a:pt x="13311" y="365"/>
                  </a:cubicBezTo>
                  <a:cubicBezTo>
                    <a:pt x="12765" y="73"/>
                    <a:pt x="12131" y="0"/>
                    <a:pt x="11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6"/>
            <p:cNvSpPr/>
            <p:nvPr/>
          </p:nvSpPr>
          <p:spPr>
            <a:xfrm>
              <a:off x="2663897" y="809552"/>
              <a:ext cx="326023" cy="522714"/>
            </a:xfrm>
            <a:custGeom>
              <a:avLst/>
              <a:gdLst/>
              <a:ahLst/>
              <a:cxnLst/>
              <a:rect l="l" t="t" r="r" b="b"/>
              <a:pathLst>
                <a:path w="8291" h="13293" extrusionOk="0">
                  <a:moveTo>
                    <a:pt x="3596" y="0"/>
                  </a:moveTo>
                  <a:cubicBezTo>
                    <a:pt x="3291" y="0"/>
                    <a:pt x="2994" y="66"/>
                    <a:pt x="2714" y="223"/>
                  </a:cubicBezTo>
                  <a:cubicBezTo>
                    <a:pt x="2192" y="517"/>
                    <a:pt x="1874" y="1070"/>
                    <a:pt x="1614" y="1611"/>
                  </a:cubicBezTo>
                  <a:cubicBezTo>
                    <a:pt x="904" y="3088"/>
                    <a:pt x="433" y="4670"/>
                    <a:pt x="219" y="6297"/>
                  </a:cubicBezTo>
                  <a:cubicBezTo>
                    <a:pt x="1" y="7955"/>
                    <a:pt x="76" y="9728"/>
                    <a:pt x="918" y="11177"/>
                  </a:cubicBezTo>
                  <a:cubicBezTo>
                    <a:pt x="1566" y="12293"/>
                    <a:pt x="2950" y="13292"/>
                    <a:pt x="4244" y="13292"/>
                  </a:cubicBezTo>
                  <a:cubicBezTo>
                    <a:pt x="4831" y="13292"/>
                    <a:pt x="5399" y="13087"/>
                    <a:pt x="5872" y="12595"/>
                  </a:cubicBezTo>
                  <a:cubicBezTo>
                    <a:pt x="7475" y="10929"/>
                    <a:pt x="7709" y="7568"/>
                    <a:pt x="8030" y="5413"/>
                  </a:cubicBezTo>
                  <a:cubicBezTo>
                    <a:pt x="8165" y="4509"/>
                    <a:pt x="8290" y="3543"/>
                    <a:pt x="7904" y="2714"/>
                  </a:cubicBezTo>
                  <a:cubicBezTo>
                    <a:pt x="7524" y="1899"/>
                    <a:pt x="6722" y="1378"/>
                    <a:pt x="5960" y="901"/>
                  </a:cubicBezTo>
                  <a:cubicBezTo>
                    <a:pt x="5246" y="454"/>
                    <a:pt x="4396" y="0"/>
                    <a:pt x="3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6"/>
            <p:cNvSpPr/>
            <p:nvPr/>
          </p:nvSpPr>
          <p:spPr>
            <a:xfrm>
              <a:off x="1860050" y="644677"/>
              <a:ext cx="1468774" cy="2323488"/>
            </a:xfrm>
            <a:custGeom>
              <a:avLst/>
              <a:gdLst/>
              <a:ahLst/>
              <a:cxnLst/>
              <a:rect l="l" t="t" r="r" b="b"/>
              <a:pathLst>
                <a:path w="37352" h="59088" extrusionOk="0">
                  <a:moveTo>
                    <a:pt x="2861" y="3701"/>
                  </a:moveTo>
                  <a:cubicBezTo>
                    <a:pt x="3082" y="3701"/>
                    <a:pt x="3304" y="3734"/>
                    <a:pt x="3484" y="3779"/>
                  </a:cubicBezTo>
                  <a:cubicBezTo>
                    <a:pt x="3943" y="3895"/>
                    <a:pt x="4355" y="4139"/>
                    <a:pt x="4797" y="4304"/>
                  </a:cubicBezTo>
                  <a:cubicBezTo>
                    <a:pt x="5005" y="4383"/>
                    <a:pt x="5193" y="4477"/>
                    <a:pt x="5391" y="4578"/>
                  </a:cubicBezTo>
                  <a:cubicBezTo>
                    <a:pt x="5592" y="4680"/>
                    <a:pt x="5806" y="4702"/>
                    <a:pt x="5996" y="4831"/>
                  </a:cubicBezTo>
                  <a:cubicBezTo>
                    <a:pt x="6159" y="4940"/>
                    <a:pt x="6326" y="5034"/>
                    <a:pt x="6497" y="5127"/>
                  </a:cubicBezTo>
                  <a:cubicBezTo>
                    <a:pt x="6606" y="5425"/>
                    <a:pt x="6725" y="5722"/>
                    <a:pt x="6843" y="6019"/>
                  </a:cubicBezTo>
                  <a:cubicBezTo>
                    <a:pt x="6926" y="6227"/>
                    <a:pt x="7016" y="6435"/>
                    <a:pt x="7113" y="6639"/>
                  </a:cubicBezTo>
                  <a:cubicBezTo>
                    <a:pt x="7012" y="6579"/>
                    <a:pt x="6911" y="6518"/>
                    <a:pt x="6810" y="6457"/>
                  </a:cubicBezTo>
                  <a:cubicBezTo>
                    <a:pt x="6401" y="6202"/>
                    <a:pt x="5983" y="5955"/>
                    <a:pt x="5521" y="5807"/>
                  </a:cubicBezTo>
                  <a:cubicBezTo>
                    <a:pt x="5036" y="5652"/>
                    <a:pt x="4525" y="5580"/>
                    <a:pt x="4019" y="5544"/>
                  </a:cubicBezTo>
                  <a:cubicBezTo>
                    <a:pt x="3726" y="5523"/>
                    <a:pt x="3423" y="5505"/>
                    <a:pt x="3121" y="5504"/>
                  </a:cubicBezTo>
                  <a:cubicBezTo>
                    <a:pt x="2905" y="5303"/>
                    <a:pt x="2689" y="5100"/>
                    <a:pt x="2516" y="4868"/>
                  </a:cubicBezTo>
                  <a:cubicBezTo>
                    <a:pt x="2392" y="4702"/>
                    <a:pt x="2301" y="4515"/>
                    <a:pt x="2208" y="4332"/>
                  </a:cubicBezTo>
                  <a:cubicBezTo>
                    <a:pt x="2117" y="4148"/>
                    <a:pt x="1981" y="3976"/>
                    <a:pt x="2213" y="3842"/>
                  </a:cubicBezTo>
                  <a:cubicBezTo>
                    <a:pt x="2392" y="3739"/>
                    <a:pt x="2625" y="3701"/>
                    <a:pt x="2861" y="3701"/>
                  </a:cubicBezTo>
                  <a:close/>
                  <a:moveTo>
                    <a:pt x="6955" y="5399"/>
                  </a:moveTo>
                  <a:lnTo>
                    <a:pt x="6955" y="5399"/>
                  </a:lnTo>
                  <a:cubicBezTo>
                    <a:pt x="7039" y="5454"/>
                    <a:pt x="7124" y="5509"/>
                    <a:pt x="7210" y="5562"/>
                  </a:cubicBezTo>
                  <a:cubicBezTo>
                    <a:pt x="7620" y="5813"/>
                    <a:pt x="8052" y="6033"/>
                    <a:pt x="8436" y="6328"/>
                  </a:cubicBezTo>
                  <a:cubicBezTo>
                    <a:pt x="8829" y="6628"/>
                    <a:pt x="9243" y="6907"/>
                    <a:pt x="9621" y="7227"/>
                  </a:cubicBezTo>
                  <a:cubicBezTo>
                    <a:pt x="9973" y="7523"/>
                    <a:pt x="10296" y="7852"/>
                    <a:pt x="10602" y="8197"/>
                  </a:cubicBezTo>
                  <a:cubicBezTo>
                    <a:pt x="10897" y="8530"/>
                    <a:pt x="11177" y="8879"/>
                    <a:pt x="11456" y="9227"/>
                  </a:cubicBezTo>
                  <a:cubicBezTo>
                    <a:pt x="11200" y="9054"/>
                    <a:pt x="10947" y="8877"/>
                    <a:pt x="10702" y="8690"/>
                  </a:cubicBezTo>
                  <a:cubicBezTo>
                    <a:pt x="10522" y="8551"/>
                    <a:pt x="10353" y="8393"/>
                    <a:pt x="10160" y="8271"/>
                  </a:cubicBezTo>
                  <a:cubicBezTo>
                    <a:pt x="9947" y="8138"/>
                    <a:pt x="9708" y="8051"/>
                    <a:pt x="9495" y="7918"/>
                  </a:cubicBezTo>
                  <a:cubicBezTo>
                    <a:pt x="9284" y="7787"/>
                    <a:pt x="9091" y="7647"/>
                    <a:pt x="8867" y="7536"/>
                  </a:cubicBezTo>
                  <a:cubicBezTo>
                    <a:pt x="8611" y="7408"/>
                    <a:pt x="8351" y="7286"/>
                    <a:pt x="8092" y="7162"/>
                  </a:cubicBezTo>
                  <a:cubicBezTo>
                    <a:pt x="7940" y="7089"/>
                    <a:pt x="7791" y="7012"/>
                    <a:pt x="7642" y="6933"/>
                  </a:cubicBezTo>
                  <a:cubicBezTo>
                    <a:pt x="7507" y="6702"/>
                    <a:pt x="7389" y="6461"/>
                    <a:pt x="7286" y="6213"/>
                  </a:cubicBezTo>
                  <a:cubicBezTo>
                    <a:pt x="7175" y="5943"/>
                    <a:pt x="7062" y="5673"/>
                    <a:pt x="6955" y="5399"/>
                  </a:cubicBezTo>
                  <a:close/>
                  <a:moveTo>
                    <a:pt x="7959" y="336"/>
                  </a:moveTo>
                  <a:cubicBezTo>
                    <a:pt x="8181" y="336"/>
                    <a:pt x="8409" y="356"/>
                    <a:pt x="8595" y="442"/>
                  </a:cubicBezTo>
                  <a:cubicBezTo>
                    <a:pt x="8944" y="601"/>
                    <a:pt x="9136" y="961"/>
                    <a:pt x="9479" y="1130"/>
                  </a:cubicBezTo>
                  <a:cubicBezTo>
                    <a:pt x="9578" y="1179"/>
                    <a:pt x="9682" y="1222"/>
                    <a:pt x="9761" y="1300"/>
                  </a:cubicBezTo>
                  <a:cubicBezTo>
                    <a:pt x="9823" y="1362"/>
                    <a:pt x="9866" y="1442"/>
                    <a:pt x="9913" y="1515"/>
                  </a:cubicBezTo>
                  <a:cubicBezTo>
                    <a:pt x="10036" y="1704"/>
                    <a:pt x="10187" y="1873"/>
                    <a:pt x="10320" y="2055"/>
                  </a:cubicBezTo>
                  <a:cubicBezTo>
                    <a:pt x="10445" y="2225"/>
                    <a:pt x="10570" y="2398"/>
                    <a:pt x="10716" y="2553"/>
                  </a:cubicBezTo>
                  <a:cubicBezTo>
                    <a:pt x="10878" y="2729"/>
                    <a:pt x="11024" y="2891"/>
                    <a:pt x="11142" y="3101"/>
                  </a:cubicBezTo>
                  <a:cubicBezTo>
                    <a:pt x="11364" y="3499"/>
                    <a:pt x="11566" y="3907"/>
                    <a:pt x="11743" y="4327"/>
                  </a:cubicBezTo>
                  <a:cubicBezTo>
                    <a:pt x="11931" y="4772"/>
                    <a:pt x="12090" y="5240"/>
                    <a:pt x="12234" y="5701"/>
                  </a:cubicBezTo>
                  <a:cubicBezTo>
                    <a:pt x="12385" y="6177"/>
                    <a:pt x="12452" y="6679"/>
                    <a:pt x="12543" y="7169"/>
                  </a:cubicBezTo>
                  <a:cubicBezTo>
                    <a:pt x="12639" y="7682"/>
                    <a:pt x="12758" y="8191"/>
                    <a:pt x="12791" y="8713"/>
                  </a:cubicBezTo>
                  <a:cubicBezTo>
                    <a:pt x="12815" y="9058"/>
                    <a:pt x="12816" y="9411"/>
                    <a:pt x="12805" y="9757"/>
                  </a:cubicBezTo>
                  <a:cubicBezTo>
                    <a:pt x="12802" y="9883"/>
                    <a:pt x="12793" y="10009"/>
                    <a:pt x="12775" y="10133"/>
                  </a:cubicBezTo>
                  <a:cubicBezTo>
                    <a:pt x="12679" y="10063"/>
                    <a:pt x="12584" y="9995"/>
                    <a:pt x="12487" y="9927"/>
                  </a:cubicBezTo>
                  <a:cubicBezTo>
                    <a:pt x="12395" y="9773"/>
                    <a:pt x="12280" y="9630"/>
                    <a:pt x="12151" y="9492"/>
                  </a:cubicBezTo>
                  <a:cubicBezTo>
                    <a:pt x="11499" y="8789"/>
                    <a:pt x="10948" y="8000"/>
                    <a:pt x="10253" y="7334"/>
                  </a:cubicBezTo>
                  <a:cubicBezTo>
                    <a:pt x="9890" y="6986"/>
                    <a:pt x="9493" y="6688"/>
                    <a:pt x="9086" y="6394"/>
                  </a:cubicBezTo>
                  <a:cubicBezTo>
                    <a:pt x="8658" y="6081"/>
                    <a:pt x="8245" y="5771"/>
                    <a:pt x="7784" y="5504"/>
                  </a:cubicBezTo>
                  <a:cubicBezTo>
                    <a:pt x="7441" y="5305"/>
                    <a:pt x="7107" y="5095"/>
                    <a:pt x="6765" y="4896"/>
                  </a:cubicBezTo>
                  <a:cubicBezTo>
                    <a:pt x="6599" y="4424"/>
                    <a:pt x="6461" y="3942"/>
                    <a:pt x="6388" y="3442"/>
                  </a:cubicBezTo>
                  <a:cubicBezTo>
                    <a:pt x="6317" y="2936"/>
                    <a:pt x="6320" y="2422"/>
                    <a:pt x="6396" y="1916"/>
                  </a:cubicBezTo>
                  <a:cubicBezTo>
                    <a:pt x="6432" y="1677"/>
                    <a:pt x="6480" y="1441"/>
                    <a:pt x="6542" y="1206"/>
                  </a:cubicBezTo>
                  <a:cubicBezTo>
                    <a:pt x="6594" y="1009"/>
                    <a:pt x="6639" y="797"/>
                    <a:pt x="6776" y="639"/>
                  </a:cubicBezTo>
                  <a:cubicBezTo>
                    <a:pt x="6976" y="408"/>
                    <a:pt x="7298" y="359"/>
                    <a:pt x="7586" y="348"/>
                  </a:cubicBezTo>
                  <a:cubicBezTo>
                    <a:pt x="7703" y="343"/>
                    <a:pt x="7830" y="336"/>
                    <a:pt x="7959" y="336"/>
                  </a:cubicBezTo>
                  <a:close/>
                  <a:moveTo>
                    <a:pt x="7996" y="7475"/>
                  </a:moveTo>
                  <a:cubicBezTo>
                    <a:pt x="8093" y="7521"/>
                    <a:pt x="8190" y="7567"/>
                    <a:pt x="8288" y="7613"/>
                  </a:cubicBezTo>
                  <a:cubicBezTo>
                    <a:pt x="8504" y="7716"/>
                    <a:pt x="8726" y="7814"/>
                    <a:pt x="8934" y="7932"/>
                  </a:cubicBezTo>
                  <a:cubicBezTo>
                    <a:pt x="9142" y="8049"/>
                    <a:pt x="9325" y="8200"/>
                    <a:pt x="9540" y="8307"/>
                  </a:cubicBezTo>
                  <a:cubicBezTo>
                    <a:pt x="9728" y="8401"/>
                    <a:pt x="9925" y="8486"/>
                    <a:pt x="10095" y="8610"/>
                  </a:cubicBezTo>
                  <a:cubicBezTo>
                    <a:pt x="10302" y="8759"/>
                    <a:pt x="10493" y="8927"/>
                    <a:pt x="10698" y="9078"/>
                  </a:cubicBezTo>
                  <a:cubicBezTo>
                    <a:pt x="11188" y="9439"/>
                    <a:pt x="11700" y="9768"/>
                    <a:pt x="12201" y="10110"/>
                  </a:cubicBezTo>
                  <a:cubicBezTo>
                    <a:pt x="12213" y="10131"/>
                    <a:pt x="12227" y="10152"/>
                    <a:pt x="12237" y="10174"/>
                  </a:cubicBezTo>
                  <a:cubicBezTo>
                    <a:pt x="12254" y="10207"/>
                    <a:pt x="12270" y="10239"/>
                    <a:pt x="12283" y="10274"/>
                  </a:cubicBezTo>
                  <a:cubicBezTo>
                    <a:pt x="12255" y="10272"/>
                    <a:pt x="12226" y="10272"/>
                    <a:pt x="12197" y="10272"/>
                  </a:cubicBezTo>
                  <a:cubicBezTo>
                    <a:pt x="12160" y="10272"/>
                    <a:pt x="12124" y="10273"/>
                    <a:pt x="12088" y="10273"/>
                  </a:cubicBezTo>
                  <a:cubicBezTo>
                    <a:pt x="12005" y="10273"/>
                    <a:pt x="11923" y="10269"/>
                    <a:pt x="11841" y="10248"/>
                  </a:cubicBezTo>
                  <a:cubicBezTo>
                    <a:pt x="11618" y="10188"/>
                    <a:pt x="11417" y="10063"/>
                    <a:pt x="11190" y="10005"/>
                  </a:cubicBezTo>
                  <a:cubicBezTo>
                    <a:pt x="11025" y="9961"/>
                    <a:pt x="10876" y="9916"/>
                    <a:pt x="10734" y="9817"/>
                  </a:cubicBezTo>
                  <a:cubicBezTo>
                    <a:pt x="10531" y="9679"/>
                    <a:pt x="10312" y="9572"/>
                    <a:pt x="10110" y="9435"/>
                  </a:cubicBezTo>
                  <a:cubicBezTo>
                    <a:pt x="9712" y="9164"/>
                    <a:pt x="9362" y="8838"/>
                    <a:pt x="8992" y="8532"/>
                  </a:cubicBezTo>
                  <a:cubicBezTo>
                    <a:pt x="8618" y="8222"/>
                    <a:pt x="8283" y="7867"/>
                    <a:pt x="7996" y="7475"/>
                  </a:cubicBezTo>
                  <a:close/>
                  <a:moveTo>
                    <a:pt x="3488" y="5856"/>
                  </a:moveTo>
                  <a:cubicBezTo>
                    <a:pt x="4287" y="5870"/>
                    <a:pt x="5108" y="5947"/>
                    <a:pt x="5831" y="6284"/>
                  </a:cubicBezTo>
                  <a:cubicBezTo>
                    <a:pt x="6236" y="6473"/>
                    <a:pt x="6609" y="6724"/>
                    <a:pt x="6993" y="6953"/>
                  </a:cubicBezTo>
                  <a:cubicBezTo>
                    <a:pt x="7124" y="7032"/>
                    <a:pt x="7259" y="7106"/>
                    <a:pt x="7394" y="7177"/>
                  </a:cubicBezTo>
                  <a:cubicBezTo>
                    <a:pt x="7680" y="7675"/>
                    <a:pt x="8026" y="8138"/>
                    <a:pt x="8454" y="8522"/>
                  </a:cubicBezTo>
                  <a:cubicBezTo>
                    <a:pt x="8817" y="8848"/>
                    <a:pt x="9193" y="9177"/>
                    <a:pt x="9580" y="9474"/>
                  </a:cubicBezTo>
                  <a:cubicBezTo>
                    <a:pt x="9777" y="9624"/>
                    <a:pt x="9978" y="9775"/>
                    <a:pt x="10195" y="9895"/>
                  </a:cubicBezTo>
                  <a:cubicBezTo>
                    <a:pt x="10387" y="10000"/>
                    <a:pt x="10566" y="10143"/>
                    <a:pt x="10767" y="10231"/>
                  </a:cubicBezTo>
                  <a:cubicBezTo>
                    <a:pt x="10940" y="10307"/>
                    <a:pt x="11129" y="10333"/>
                    <a:pt x="11306" y="10396"/>
                  </a:cubicBezTo>
                  <a:cubicBezTo>
                    <a:pt x="11529" y="10477"/>
                    <a:pt x="11725" y="10606"/>
                    <a:pt x="11970" y="10614"/>
                  </a:cubicBezTo>
                  <a:cubicBezTo>
                    <a:pt x="11980" y="10615"/>
                    <a:pt x="11990" y="10615"/>
                    <a:pt x="11999" y="10615"/>
                  </a:cubicBezTo>
                  <a:cubicBezTo>
                    <a:pt x="12066" y="10615"/>
                    <a:pt x="12131" y="10608"/>
                    <a:pt x="12196" y="10608"/>
                  </a:cubicBezTo>
                  <a:cubicBezTo>
                    <a:pt x="12240" y="10608"/>
                    <a:pt x="12285" y="10611"/>
                    <a:pt x="12329" y="10622"/>
                  </a:cubicBezTo>
                  <a:lnTo>
                    <a:pt x="12344" y="10626"/>
                  </a:lnTo>
                  <a:cubicBezTo>
                    <a:pt x="12335" y="10746"/>
                    <a:pt x="12285" y="10856"/>
                    <a:pt x="12178" y="10935"/>
                  </a:cubicBezTo>
                  <a:cubicBezTo>
                    <a:pt x="12004" y="10994"/>
                    <a:pt x="11811" y="11016"/>
                    <a:pt x="11636" y="11029"/>
                  </a:cubicBezTo>
                  <a:cubicBezTo>
                    <a:pt x="11554" y="11036"/>
                    <a:pt x="11473" y="11039"/>
                    <a:pt x="11392" y="11039"/>
                  </a:cubicBezTo>
                  <a:cubicBezTo>
                    <a:pt x="10981" y="11039"/>
                    <a:pt x="10575" y="10957"/>
                    <a:pt x="10191" y="10806"/>
                  </a:cubicBezTo>
                  <a:cubicBezTo>
                    <a:pt x="9764" y="10640"/>
                    <a:pt x="9324" y="10479"/>
                    <a:pt x="8910" y="10282"/>
                  </a:cubicBezTo>
                  <a:cubicBezTo>
                    <a:pt x="8481" y="10078"/>
                    <a:pt x="8072" y="9798"/>
                    <a:pt x="7681" y="9527"/>
                  </a:cubicBezTo>
                  <a:cubicBezTo>
                    <a:pt x="7276" y="9246"/>
                    <a:pt x="6944" y="8900"/>
                    <a:pt x="6568" y="8585"/>
                  </a:cubicBezTo>
                  <a:cubicBezTo>
                    <a:pt x="6404" y="8447"/>
                    <a:pt x="6228" y="8326"/>
                    <a:pt x="6057" y="8196"/>
                  </a:cubicBezTo>
                  <a:cubicBezTo>
                    <a:pt x="5861" y="8045"/>
                    <a:pt x="5697" y="7862"/>
                    <a:pt x="5509" y="7702"/>
                  </a:cubicBezTo>
                  <a:cubicBezTo>
                    <a:pt x="5155" y="7403"/>
                    <a:pt x="4762" y="7170"/>
                    <a:pt x="4449" y="6823"/>
                  </a:cubicBezTo>
                  <a:cubicBezTo>
                    <a:pt x="4303" y="6662"/>
                    <a:pt x="4175" y="6483"/>
                    <a:pt x="4022" y="6329"/>
                  </a:cubicBezTo>
                  <a:cubicBezTo>
                    <a:pt x="3858" y="6162"/>
                    <a:pt x="3660" y="6033"/>
                    <a:pt x="3496" y="5865"/>
                  </a:cubicBezTo>
                  <a:lnTo>
                    <a:pt x="3488" y="5856"/>
                  </a:lnTo>
                  <a:close/>
                  <a:moveTo>
                    <a:pt x="3012" y="5855"/>
                  </a:moveTo>
                  <a:cubicBezTo>
                    <a:pt x="3149" y="5994"/>
                    <a:pt x="3282" y="6138"/>
                    <a:pt x="3431" y="6265"/>
                  </a:cubicBezTo>
                  <a:cubicBezTo>
                    <a:pt x="3611" y="6419"/>
                    <a:pt x="3786" y="6560"/>
                    <a:pt x="3939" y="6744"/>
                  </a:cubicBezTo>
                  <a:cubicBezTo>
                    <a:pt x="4105" y="6943"/>
                    <a:pt x="4272" y="7143"/>
                    <a:pt x="4463" y="7317"/>
                  </a:cubicBezTo>
                  <a:cubicBezTo>
                    <a:pt x="4637" y="7476"/>
                    <a:pt x="4833" y="7607"/>
                    <a:pt x="5023" y="7746"/>
                  </a:cubicBezTo>
                  <a:cubicBezTo>
                    <a:pt x="5224" y="7895"/>
                    <a:pt x="5400" y="8063"/>
                    <a:pt x="5582" y="8234"/>
                  </a:cubicBezTo>
                  <a:cubicBezTo>
                    <a:pt x="5751" y="8391"/>
                    <a:pt x="5941" y="8525"/>
                    <a:pt x="6125" y="8662"/>
                  </a:cubicBezTo>
                  <a:cubicBezTo>
                    <a:pt x="6344" y="8826"/>
                    <a:pt x="6540" y="9011"/>
                    <a:pt x="6739" y="9198"/>
                  </a:cubicBezTo>
                  <a:cubicBezTo>
                    <a:pt x="7106" y="9544"/>
                    <a:pt x="7517" y="9831"/>
                    <a:pt x="7941" y="10101"/>
                  </a:cubicBezTo>
                  <a:cubicBezTo>
                    <a:pt x="8371" y="10373"/>
                    <a:pt x="8795" y="10611"/>
                    <a:pt x="9271" y="10795"/>
                  </a:cubicBezTo>
                  <a:cubicBezTo>
                    <a:pt x="9727" y="10971"/>
                    <a:pt x="10173" y="11193"/>
                    <a:pt x="10653" y="11296"/>
                  </a:cubicBezTo>
                  <a:cubicBezTo>
                    <a:pt x="10824" y="11332"/>
                    <a:pt x="10998" y="11355"/>
                    <a:pt x="11174" y="11366"/>
                  </a:cubicBezTo>
                  <a:cubicBezTo>
                    <a:pt x="11051" y="11406"/>
                    <a:pt x="10930" y="11444"/>
                    <a:pt x="10812" y="11482"/>
                  </a:cubicBezTo>
                  <a:cubicBezTo>
                    <a:pt x="10580" y="11556"/>
                    <a:pt x="10365" y="11620"/>
                    <a:pt x="10123" y="11657"/>
                  </a:cubicBezTo>
                  <a:cubicBezTo>
                    <a:pt x="9914" y="11690"/>
                    <a:pt x="9744" y="11804"/>
                    <a:pt x="9543" y="11851"/>
                  </a:cubicBezTo>
                  <a:cubicBezTo>
                    <a:pt x="9346" y="11897"/>
                    <a:pt x="9127" y="11944"/>
                    <a:pt x="8925" y="11963"/>
                  </a:cubicBezTo>
                  <a:cubicBezTo>
                    <a:pt x="8844" y="11971"/>
                    <a:pt x="8762" y="11974"/>
                    <a:pt x="8681" y="11974"/>
                  </a:cubicBezTo>
                  <a:cubicBezTo>
                    <a:pt x="8511" y="11974"/>
                    <a:pt x="8341" y="11961"/>
                    <a:pt x="8172" y="11956"/>
                  </a:cubicBezTo>
                  <a:cubicBezTo>
                    <a:pt x="7680" y="11940"/>
                    <a:pt x="7194" y="11889"/>
                    <a:pt x="6705" y="11866"/>
                  </a:cubicBezTo>
                  <a:cubicBezTo>
                    <a:pt x="6211" y="11842"/>
                    <a:pt x="5751" y="11832"/>
                    <a:pt x="5275" y="11680"/>
                  </a:cubicBezTo>
                  <a:cubicBezTo>
                    <a:pt x="4809" y="11530"/>
                    <a:pt x="4363" y="11413"/>
                    <a:pt x="3871" y="11389"/>
                  </a:cubicBezTo>
                  <a:cubicBezTo>
                    <a:pt x="3389" y="11364"/>
                    <a:pt x="2940" y="11193"/>
                    <a:pt x="2485" y="11046"/>
                  </a:cubicBezTo>
                  <a:cubicBezTo>
                    <a:pt x="2043" y="10904"/>
                    <a:pt x="1562" y="10766"/>
                    <a:pt x="1177" y="10496"/>
                  </a:cubicBezTo>
                  <a:cubicBezTo>
                    <a:pt x="1020" y="10384"/>
                    <a:pt x="887" y="10240"/>
                    <a:pt x="788" y="10076"/>
                  </a:cubicBezTo>
                  <a:cubicBezTo>
                    <a:pt x="683" y="9899"/>
                    <a:pt x="679" y="9681"/>
                    <a:pt x="588" y="9495"/>
                  </a:cubicBezTo>
                  <a:cubicBezTo>
                    <a:pt x="506" y="9322"/>
                    <a:pt x="383" y="9190"/>
                    <a:pt x="362" y="8993"/>
                  </a:cubicBezTo>
                  <a:cubicBezTo>
                    <a:pt x="336" y="8758"/>
                    <a:pt x="368" y="8507"/>
                    <a:pt x="373" y="8270"/>
                  </a:cubicBezTo>
                  <a:cubicBezTo>
                    <a:pt x="381" y="7806"/>
                    <a:pt x="475" y="7382"/>
                    <a:pt x="608" y="6939"/>
                  </a:cubicBezTo>
                  <a:cubicBezTo>
                    <a:pt x="663" y="6755"/>
                    <a:pt x="734" y="6627"/>
                    <a:pt x="890" y="6510"/>
                  </a:cubicBezTo>
                  <a:cubicBezTo>
                    <a:pt x="1080" y="6366"/>
                    <a:pt x="1301" y="6260"/>
                    <a:pt x="1515" y="6159"/>
                  </a:cubicBezTo>
                  <a:cubicBezTo>
                    <a:pt x="1969" y="5945"/>
                    <a:pt x="2412" y="5861"/>
                    <a:pt x="2911" y="5856"/>
                  </a:cubicBezTo>
                  <a:cubicBezTo>
                    <a:pt x="2944" y="5856"/>
                    <a:pt x="2977" y="5856"/>
                    <a:pt x="3012" y="5855"/>
                  </a:cubicBezTo>
                  <a:close/>
                  <a:moveTo>
                    <a:pt x="15810" y="17420"/>
                  </a:moveTo>
                  <a:cubicBezTo>
                    <a:pt x="15926" y="17420"/>
                    <a:pt x="16045" y="17437"/>
                    <a:pt x="16157" y="17453"/>
                  </a:cubicBezTo>
                  <a:cubicBezTo>
                    <a:pt x="16323" y="17477"/>
                    <a:pt x="16487" y="17505"/>
                    <a:pt x="16655" y="17513"/>
                  </a:cubicBezTo>
                  <a:cubicBezTo>
                    <a:pt x="16778" y="17519"/>
                    <a:pt x="16893" y="17510"/>
                    <a:pt x="16993" y="17592"/>
                  </a:cubicBezTo>
                  <a:cubicBezTo>
                    <a:pt x="17120" y="17693"/>
                    <a:pt x="17237" y="17807"/>
                    <a:pt x="17366" y="17906"/>
                  </a:cubicBezTo>
                  <a:cubicBezTo>
                    <a:pt x="17500" y="18009"/>
                    <a:pt x="17643" y="18099"/>
                    <a:pt x="17775" y="18204"/>
                  </a:cubicBezTo>
                  <a:cubicBezTo>
                    <a:pt x="17898" y="18300"/>
                    <a:pt x="17973" y="18421"/>
                    <a:pt x="18063" y="18547"/>
                  </a:cubicBezTo>
                  <a:cubicBezTo>
                    <a:pt x="18153" y="18671"/>
                    <a:pt x="18263" y="18779"/>
                    <a:pt x="18362" y="18898"/>
                  </a:cubicBezTo>
                  <a:cubicBezTo>
                    <a:pt x="18561" y="19139"/>
                    <a:pt x="18608" y="19438"/>
                    <a:pt x="18736" y="19717"/>
                  </a:cubicBezTo>
                  <a:cubicBezTo>
                    <a:pt x="18804" y="19867"/>
                    <a:pt x="18882" y="20014"/>
                    <a:pt x="18941" y="20168"/>
                  </a:cubicBezTo>
                  <a:cubicBezTo>
                    <a:pt x="19002" y="20326"/>
                    <a:pt x="19029" y="20492"/>
                    <a:pt x="19068" y="20657"/>
                  </a:cubicBezTo>
                  <a:cubicBezTo>
                    <a:pt x="19144" y="20982"/>
                    <a:pt x="19324" y="21248"/>
                    <a:pt x="19464" y="21547"/>
                  </a:cubicBezTo>
                  <a:cubicBezTo>
                    <a:pt x="19533" y="21693"/>
                    <a:pt x="19566" y="21850"/>
                    <a:pt x="19611" y="22006"/>
                  </a:cubicBezTo>
                  <a:cubicBezTo>
                    <a:pt x="19657" y="22161"/>
                    <a:pt x="19714" y="22316"/>
                    <a:pt x="19767" y="22470"/>
                  </a:cubicBezTo>
                  <a:cubicBezTo>
                    <a:pt x="19820" y="22625"/>
                    <a:pt x="19845" y="22784"/>
                    <a:pt x="19869" y="22943"/>
                  </a:cubicBezTo>
                  <a:cubicBezTo>
                    <a:pt x="19894" y="23104"/>
                    <a:pt x="19933" y="23261"/>
                    <a:pt x="19956" y="23421"/>
                  </a:cubicBezTo>
                  <a:cubicBezTo>
                    <a:pt x="19964" y="23479"/>
                    <a:pt x="19970" y="23537"/>
                    <a:pt x="19975" y="23596"/>
                  </a:cubicBezTo>
                  <a:cubicBezTo>
                    <a:pt x="19960" y="23536"/>
                    <a:pt x="19947" y="23477"/>
                    <a:pt x="19939" y="23417"/>
                  </a:cubicBezTo>
                  <a:lnTo>
                    <a:pt x="19939" y="23416"/>
                  </a:lnTo>
                  <a:cubicBezTo>
                    <a:pt x="19889" y="23081"/>
                    <a:pt x="19701" y="22790"/>
                    <a:pt x="19574" y="22481"/>
                  </a:cubicBezTo>
                  <a:cubicBezTo>
                    <a:pt x="19441" y="22156"/>
                    <a:pt x="19304" y="21834"/>
                    <a:pt x="19138" y="21524"/>
                  </a:cubicBezTo>
                  <a:cubicBezTo>
                    <a:pt x="18982" y="21232"/>
                    <a:pt x="18802" y="20896"/>
                    <a:pt x="18540" y="20686"/>
                  </a:cubicBezTo>
                  <a:cubicBezTo>
                    <a:pt x="18412" y="20585"/>
                    <a:pt x="18308" y="20499"/>
                    <a:pt x="18223" y="20357"/>
                  </a:cubicBezTo>
                  <a:cubicBezTo>
                    <a:pt x="18131" y="20204"/>
                    <a:pt x="18013" y="20076"/>
                    <a:pt x="17891" y="19948"/>
                  </a:cubicBezTo>
                  <a:cubicBezTo>
                    <a:pt x="17645" y="19686"/>
                    <a:pt x="17397" y="19424"/>
                    <a:pt x="17152" y="19160"/>
                  </a:cubicBezTo>
                  <a:cubicBezTo>
                    <a:pt x="16926" y="18916"/>
                    <a:pt x="16677" y="18680"/>
                    <a:pt x="16377" y="18528"/>
                  </a:cubicBezTo>
                  <a:cubicBezTo>
                    <a:pt x="16233" y="18454"/>
                    <a:pt x="16081" y="18397"/>
                    <a:pt x="15937" y="18320"/>
                  </a:cubicBezTo>
                  <a:cubicBezTo>
                    <a:pt x="15797" y="18246"/>
                    <a:pt x="15683" y="18137"/>
                    <a:pt x="15546" y="18058"/>
                  </a:cubicBezTo>
                  <a:cubicBezTo>
                    <a:pt x="15341" y="17939"/>
                    <a:pt x="15129" y="17884"/>
                    <a:pt x="14909" y="17851"/>
                  </a:cubicBezTo>
                  <a:cubicBezTo>
                    <a:pt x="15020" y="17742"/>
                    <a:pt x="15146" y="17648"/>
                    <a:pt x="15281" y="17570"/>
                  </a:cubicBezTo>
                  <a:cubicBezTo>
                    <a:pt x="15403" y="17502"/>
                    <a:pt x="15536" y="17447"/>
                    <a:pt x="15675" y="17429"/>
                  </a:cubicBezTo>
                  <a:cubicBezTo>
                    <a:pt x="15719" y="17422"/>
                    <a:pt x="15764" y="17420"/>
                    <a:pt x="15810" y="17420"/>
                  </a:cubicBezTo>
                  <a:close/>
                  <a:moveTo>
                    <a:pt x="13870" y="18083"/>
                  </a:moveTo>
                  <a:cubicBezTo>
                    <a:pt x="13956" y="18083"/>
                    <a:pt x="14044" y="18089"/>
                    <a:pt x="14134" y="18100"/>
                  </a:cubicBezTo>
                  <a:cubicBezTo>
                    <a:pt x="14200" y="18110"/>
                    <a:pt x="14267" y="18119"/>
                    <a:pt x="14334" y="18130"/>
                  </a:cubicBezTo>
                  <a:cubicBezTo>
                    <a:pt x="14352" y="18184"/>
                    <a:pt x="14395" y="18226"/>
                    <a:pt x="14450" y="18243"/>
                  </a:cubicBezTo>
                  <a:lnTo>
                    <a:pt x="14509" y="18258"/>
                  </a:lnTo>
                  <a:cubicBezTo>
                    <a:pt x="14525" y="18263"/>
                    <a:pt x="14541" y="18265"/>
                    <a:pt x="14556" y="18265"/>
                  </a:cubicBezTo>
                  <a:cubicBezTo>
                    <a:pt x="14623" y="18265"/>
                    <a:pt x="14673" y="18225"/>
                    <a:pt x="14701" y="18173"/>
                  </a:cubicBezTo>
                  <a:cubicBezTo>
                    <a:pt x="14835" y="18181"/>
                    <a:pt x="14969" y="18204"/>
                    <a:pt x="15098" y="18243"/>
                  </a:cubicBezTo>
                  <a:cubicBezTo>
                    <a:pt x="15389" y="18335"/>
                    <a:pt x="15600" y="18552"/>
                    <a:pt x="15872" y="18680"/>
                  </a:cubicBezTo>
                  <a:cubicBezTo>
                    <a:pt x="16014" y="18747"/>
                    <a:pt x="16160" y="18804"/>
                    <a:pt x="16296" y="18883"/>
                  </a:cubicBezTo>
                  <a:cubicBezTo>
                    <a:pt x="16428" y="18959"/>
                    <a:pt x="16547" y="19058"/>
                    <a:pt x="16660" y="19162"/>
                  </a:cubicBezTo>
                  <a:cubicBezTo>
                    <a:pt x="16898" y="19383"/>
                    <a:pt x="17106" y="19636"/>
                    <a:pt x="17330" y="19870"/>
                  </a:cubicBezTo>
                  <a:cubicBezTo>
                    <a:pt x="17453" y="19999"/>
                    <a:pt x="17579" y="20126"/>
                    <a:pt x="17700" y="20256"/>
                  </a:cubicBezTo>
                  <a:cubicBezTo>
                    <a:pt x="17809" y="20373"/>
                    <a:pt x="17887" y="20492"/>
                    <a:pt x="17975" y="20624"/>
                  </a:cubicBezTo>
                  <a:cubicBezTo>
                    <a:pt x="18062" y="20753"/>
                    <a:pt x="18172" y="20839"/>
                    <a:pt x="18292" y="20935"/>
                  </a:cubicBezTo>
                  <a:cubicBezTo>
                    <a:pt x="18418" y="21036"/>
                    <a:pt x="18509" y="21164"/>
                    <a:pt x="18598" y="21299"/>
                  </a:cubicBezTo>
                  <a:cubicBezTo>
                    <a:pt x="18959" y="21846"/>
                    <a:pt x="19183" y="22467"/>
                    <a:pt x="19457" y="23059"/>
                  </a:cubicBezTo>
                  <a:cubicBezTo>
                    <a:pt x="19593" y="23353"/>
                    <a:pt x="19615" y="23670"/>
                    <a:pt x="19712" y="23975"/>
                  </a:cubicBezTo>
                  <a:cubicBezTo>
                    <a:pt x="19737" y="24054"/>
                    <a:pt x="19761" y="24133"/>
                    <a:pt x="19779" y="24211"/>
                  </a:cubicBezTo>
                  <a:cubicBezTo>
                    <a:pt x="19745" y="24183"/>
                    <a:pt x="19710" y="24155"/>
                    <a:pt x="19678" y="24125"/>
                  </a:cubicBezTo>
                  <a:cubicBezTo>
                    <a:pt x="19419" y="23898"/>
                    <a:pt x="19174" y="23679"/>
                    <a:pt x="18870" y="23511"/>
                  </a:cubicBezTo>
                  <a:cubicBezTo>
                    <a:pt x="18582" y="23353"/>
                    <a:pt x="18270" y="23238"/>
                    <a:pt x="17992" y="23062"/>
                  </a:cubicBezTo>
                  <a:cubicBezTo>
                    <a:pt x="17691" y="22870"/>
                    <a:pt x="17362" y="22777"/>
                    <a:pt x="17025" y="22669"/>
                  </a:cubicBezTo>
                  <a:cubicBezTo>
                    <a:pt x="16318" y="22441"/>
                    <a:pt x="15578" y="22305"/>
                    <a:pt x="14848" y="22168"/>
                  </a:cubicBezTo>
                  <a:cubicBezTo>
                    <a:pt x="14085" y="22025"/>
                    <a:pt x="13308" y="21964"/>
                    <a:pt x="12532" y="21940"/>
                  </a:cubicBezTo>
                  <a:cubicBezTo>
                    <a:pt x="12421" y="21936"/>
                    <a:pt x="12310" y="21935"/>
                    <a:pt x="12198" y="21933"/>
                  </a:cubicBezTo>
                  <a:cubicBezTo>
                    <a:pt x="12091" y="21843"/>
                    <a:pt x="12007" y="21727"/>
                    <a:pt x="11907" y="21628"/>
                  </a:cubicBezTo>
                  <a:cubicBezTo>
                    <a:pt x="11803" y="21526"/>
                    <a:pt x="11680" y="21453"/>
                    <a:pt x="11559" y="21373"/>
                  </a:cubicBezTo>
                  <a:cubicBezTo>
                    <a:pt x="11434" y="21289"/>
                    <a:pt x="11380" y="21186"/>
                    <a:pt x="11333" y="21046"/>
                  </a:cubicBezTo>
                  <a:cubicBezTo>
                    <a:pt x="11229" y="20741"/>
                    <a:pt x="11031" y="20482"/>
                    <a:pt x="10899" y="20189"/>
                  </a:cubicBezTo>
                  <a:cubicBezTo>
                    <a:pt x="10843" y="20063"/>
                    <a:pt x="10788" y="19919"/>
                    <a:pt x="10838" y="19782"/>
                  </a:cubicBezTo>
                  <a:cubicBezTo>
                    <a:pt x="10881" y="19664"/>
                    <a:pt x="10978" y="19563"/>
                    <a:pt x="11066" y="19475"/>
                  </a:cubicBezTo>
                  <a:cubicBezTo>
                    <a:pt x="11248" y="19295"/>
                    <a:pt x="11472" y="19100"/>
                    <a:pt x="11715" y="19011"/>
                  </a:cubicBezTo>
                  <a:cubicBezTo>
                    <a:pt x="11864" y="18956"/>
                    <a:pt x="11984" y="18885"/>
                    <a:pt x="12096" y="18773"/>
                  </a:cubicBezTo>
                  <a:cubicBezTo>
                    <a:pt x="12202" y="18667"/>
                    <a:pt x="12307" y="18599"/>
                    <a:pt x="12438" y="18527"/>
                  </a:cubicBezTo>
                  <a:cubicBezTo>
                    <a:pt x="12893" y="18276"/>
                    <a:pt x="13357" y="18083"/>
                    <a:pt x="13870" y="18083"/>
                  </a:cubicBezTo>
                  <a:close/>
                  <a:moveTo>
                    <a:pt x="12904" y="22299"/>
                  </a:moveTo>
                  <a:lnTo>
                    <a:pt x="12904" y="22299"/>
                  </a:lnTo>
                  <a:cubicBezTo>
                    <a:pt x="13059" y="22306"/>
                    <a:pt x="13215" y="22315"/>
                    <a:pt x="13370" y="22326"/>
                  </a:cubicBezTo>
                  <a:cubicBezTo>
                    <a:pt x="14086" y="22378"/>
                    <a:pt x="14786" y="22501"/>
                    <a:pt x="15489" y="22643"/>
                  </a:cubicBezTo>
                  <a:cubicBezTo>
                    <a:pt x="16170" y="22779"/>
                    <a:pt x="16849" y="22941"/>
                    <a:pt x="17502" y="23181"/>
                  </a:cubicBezTo>
                  <a:cubicBezTo>
                    <a:pt x="17651" y="23236"/>
                    <a:pt x="17777" y="23332"/>
                    <a:pt x="17913" y="23413"/>
                  </a:cubicBezTo>
                  <a:cubicBezTo>
                    <a:pt x="18051" y="23492"/>
                    <a:pt x="18195" y="23552"/>
                    <a:pt x="18336" y="23620"/>
                  </a:cubicBezTo>
                  <a:cubicBezTo>
                    <a:pt x="18618" y="23754"/>
                    <a:pt x="18904" y="23897"/>
                    <a:pt x="19145" y="24098"/>
                  </a:cubicBezTo>
                  <a:cubicBezTo>
                    <a:pt x="19367" y="24284"/>
                    <a:pt x="19576" y="24481"/>
                    <a:pt x="19801" y="24665"/>
                  </a:cubicBezTo>
                  <a:cubicBezTo>
                    <a:pt x="19798" y="24701"/>
                    <a:pt x="19796" y="24737"/>
                    <a:pt x="19794" y="24773"/>
                  </a:cubicBezTo>
                  <a:lnTo>
                    <a:pt x="19794" y="24772"/>
                  </a:lnTo>
                  <a:cubicBezTo>
                    <a:pt x="19774" y="24773"/>
                    <a:pt x="19753" y="24773"/>
                    <a:pt x="19733" y="24773"/>
                  </a:cubicBezTo>
                  <a:cubicBezTo>
                    <a:pt x="19538" y="24773"/>
                    <a:pt x="19342" y="24731"/>
                    <a:pt x="19155" y="24688"/>
                  </a:cubicBezTo>
                  <a:cubicBezTo>
                    <a:pt x="18801" y="24606"/>
                    <a:pt x="18453" y="24508"/>
                    <a:pt x="18099" y="24429"/>
                  </a:cubicBezTo>
                  <a:cubicBezTo>
                    <a:pt x="17766" y="24356"/>
                    <a:pt x="17445" y="24293"/>
                    <a:pt x="17130" y="24157"/>
                  </a:cubicBezTo>
                  <a:cubicBezTo>
                    <a:pt x="16824" y="24026"/>
                    <a:pt x="16529" y="23869"/>
                    <a:pt x="16224" y="23736"/>
                  </a:cubicBezTo>
                  <a:cubicBezTo>
                    <a:pt x="16071" y="23670"/>
                    <a:pt x="15923" y="23594"/>
                    <a:pt x="15779" y="23510"/>
                  </a:cubicBezTo>
                  <a:cubicBezTo>
                    <a:pt x="15651" y="23436"/>
                    <a:pt x="15530" y="23368"/>
                    <a:pt x="15387" y="23328"/>
                  </a:cubicBezTo>
                  <a:cubicBezTo>
                    <a:pt x="15055" y="23236"/>
                    <a:pt x="14748" y="23088"/>
                    <a:pt x="14431" y="22955"/>
                  </a:cubicBezTo>
                  <a:cubicBezTo>
                    <a:pt x="14110" y="22820"/>
                    <a:pt x="13783" y="22697"/>
                    <a:pt x="13464" y="22555"/>
                  </a:cubicBezTo>
                  <a:cubicBezTo>
                    <a:pt x="13277" y="22470"/>
                    <a:pt x="13090" y="22384"/>
                    <a:pt x="12904" y="22299"/>
                  </a:cubicBezTo>
                  <a:close/>
                  <a:moveTo>
                    <a:pt x="11399" y="22270"/>
                  </a:moveTo>
                  <a:cubicBezTo>
                    <a:pt x="11625" y="22270"/>
                    <a:pt x="11850" y="22271"/>
                    <a:pt x="12076" y="22274"/>
                  </a:cubicBezTo>
                  <a:cubicBezTo>
                    <a:pt x="12266" y="22403"/>
                    <a:pt x="12484" y="22489"/>
                    <a:pt x="12696" y="22578"/>
                  </a:cubicBezTo>
                  <a:cubicBezTo>
                    <a:pt x="13019" y="22713"/>
                    <a:pt x="13329" y="22875"/>
                    <a:pt x="13654" y="23008"/>
                  </a:cubicBezTo>
                  <a:cubicBezTo>
                    <a:pt x="13996" y="23149"/>
                    <a:pt x="14338" y="23287"/>
                    <a:pt x="14677" y="23434"/>
                  </a:cubicBezTo>
                  <a:cubicBezTo>
                    <a:pt x="14847" y="23508"/>
                    <a:pt x="15020" y="23580"/>
                    <a:pt x="15200" y="23632"/>
                  </a:cubicBezTo>
                  <a:cubicBezTo>
                    <a:pt x="15266" y="23650"/>
                    <a:pt x="15334" y="23664"/>
                    <a:pt x="15399" y="23688"/>
                  </a:cubicBezTo>
                  <a:cubicBezTo>
                    <a:pt x="15472" y="23718"/>
                    <a:pt x="15539" y="23765"/>
                    <a:pt x="15608" y="23805"/>
                  </a:cubicBezTo>
                  <a:cubicBezTo>
                    <a:pt x="15907" y="23978"/>
                    <a:pt x="16231" y="24106"/>
                    <a:pt x="16543" y="24255"/>
                  </a:cubicBezTo>
                  <a:cubicBezTo>
                    <a:pt x="16863" y="24408"/>
                    <a:pt x="17189" y="24564"/>
                    <a:pt x="17536" y="24652"/>
                  </a:cubicBezTo>
                  <a:cubicBezTo>
                    <a:pt x="17713" y="24697"/>
                    <a:pt x="17895" y="24724"/>
                    <a:pt x="18073" y="24763"/>
                  </a:cubicBezTo>
                  <a:cubicBezTo>
                    <a:pt x="18253" y="24803"/>
                    <a:pt x="18432" y="24849"/>
                    <a:pt x="18612" y="24893"/>
                  </a:cubicBezTo>
                  <a:cubicBezTo>
                    <a:pt x="18930" y="24970"/>
                    <a:pt x="19256" y="25063"/>
                    <a:pt x="19584" y="25081"/>
                  </a:cubicBezTo>
                  <a:cubicBezTo>
                    <a:pt x="19640" y="25084"/>
                    <a:pt x="19700" y="25086"/>
                    <a:pt x="19761" y="25086"/>
                  </a:cubicBezTo>
                  <a:cubicBezTo>
                    <a:pt x="19770" y="25086"/>
                    <a:pt x="19780" y="25086"/>
                    <a:pt x="19789" y="25086"/>
                  </a:cubicBezTo>
                  <a:lnTo>
                    <a:pt x="19789" y="25086"/>
                  </a:lnTo>
                  <a:cubicBezTo>
                    <a:pt x="19790" y="25143"/>
                    <a:pt x="19788" y="25200"/>
                    <a:pt x="19782" y="25256"/>
                  </a:cubicBezTo>
                  <a:lnTo>
                    <a:pt x="19782" y="25256"/>
                  </a:lnTo>
                  <a:cubicBezTo>
                    <a:pt x="19782" y="25256"/>
                    <a:pt x="19782" y="25256"/>
                    <a:pt x="19782" y="25256"/>
                  </a:cubicBezTo>
                  <a:lnTo>
                    <a:pt x="19782" y="25256"/>
                  </a:lnTo>
                  <a:cubicBezTo>
                    <a:pt x="19781" y="25256"/>
                    <a:pt x="19771" y="25298"/>
                    <a:pt x="19768" y="25309"/>
                  </a:cubicBezTo>
                  <a:cubicBezTo>
                    <a:pt x="19768" y="25309"/>
                    <a:pt x="19768" y="25309"/>
                    <a:pt x="19768" y="25309"/>
                  </a:cubicBezTo>
                  <a:cubicBezTo>
                    <a:pt x="19766" y="25309"/>
                    <a:pt x="19752" y="25329"/>
                    <a:pt x="19754" y="25329"/>
                  </a:cubicBezTo>
                  <a:cubicBezTo>
                    <a:pt x="19754" y="25329"/>
                    <a:pt x="19757" y="25327"/>
                    <a:pt x="19762" y="25321"/>
                  </a:cubicBezTo>
                  <a:lnTo>
                    <a:pt x="19762" y="25321"/>
                  </a:lnTo>
                  <a:cubicBezTo>
                    <a:pt x="19752" y="25331"/>
                    <a:pt x="19729" y="25353"/>
                    <a:pt x="19728" y="25353"/>
                  </a:cubicBezTo>
                  <a:cubicBezTo>
                    <a:pt x="19652" y="25411"/>
                    <a:pt x="19523" y="25460"/>
                    <a:pt x="19424" y="25502"/>
                  </a:cubicBezTo>
                  <a:cubicBezTo>
                    <a:pt x="19260" y="25571"/>
                    <a:pt x="19094" y="25636"/>
                    <a:pt x="18927" y="25698"/>
                  </a:cubicBezTo>
                  <a:cubicBezTo>
                    <a:pt x="18300" y="25932"/>
                    <a:pt x="17641" y="26160"/>
                    <a:pt x="16969" y="26205"/>
                  </a:cubicBezTo>
                  <a:cubicBezTo>
                    <a:pt x="16740" y="26220"/>
                    <a:pt x="16509" y="26224"/>
                    <a:pt x="16278" y="26224"/>
                  </a:cubicBezTo>
                  <a:cubicBezTo>
                    <a:pt x="16155" y="26224"/>
                    <a:pt x="16032" y="26223"/>
                    <a:pt x="15910" y="26222"/>
                  </a:cubicBezTo>
                  <a:cubicBezTo>
                    <a:pt x="15558" y="26221"/>
                    <a:pt x="15218" y="26190"/>
                    <a:pt x="14877" y="26106"/>
                  </a:cubicBezTo>
                  <a:cubicBezTo>
                    <a:pt x="14539" y="26022"/>
                    <a:pt x="14206" y="25939"/>
                    <a:pt x="13858" y="25914"/>
                  </a:cubicBezTo>
                  <a:cubicBezTo>
                    <a:pt x="13682" y="25901"/>
                    <a:pt x="13504" y="25898"/>
                    <a:pt x="13329" y="25872"/>
                  </a:cubicBezTo>
                  <a:cubicBezTo>
                    <a:pt x="13163" y="25848"/>
                    <a:pt x="13022" y="25791"/>
                    <a:pt x="12873" y="25715"/>
                  </a:cubicBezTo>
                  <a:cubicBezTo>
                    <a:pt x="12249" y="25395"/>
                    <a:pt x="11567" y="25236"/>
                    <a:pt x="10914" y="24990"/>
                  </a:cubicBezTo>
                  <a:cubicBezTo>
                    <a:pt x="10588" y="24867"/>
                    <a:pt x="10245" y="24778"/>
                    <a:pt x="9930" y="24630"/>
                  </a:cubicBezTo>
                  <a:cubicBezTo>
                    <a:pt x="9788" y="24565"/>
                    <a:pt x="9659" y="24482"/>
                    <a:pt x="9528" y="24398"/>
                  </a:cubicBezTo>
                  <a:cubicBezTo>
                    <a:pt x="9397" y="24315"/>
                    <a:pt x="9253" y="24254"/>
                    <a:pt x="9109" y="24191"/>
                  </a:cubicBezTo>
                  <a:cubicBezTo>
                    <a:pt x="8822" y="24066"/>
                    <a:pt x="8583" y="23881"/>
                    <a:pt x="8376" y="23645"/>
                  </a:cubicBezTo>
                  <a:cubicBezTo>
                    <a:pt x="8188" y="23432"/>
                    <a:pt x="8070" y="23176"/>
                    <a:pt x="7939" y="22927"/>
                  </a:cubicBezTo>
                  <a:cubicBezTo>
                    <a:pt x="7815" y="22694"/>
                    <a:pt x="8112" y="22547"/>
                    <a:pt x="8292" y="22501"/>
                  </a:cubicBezTo>
                  <a:cubicBezTo>
                    <a:pt x="8549" y="22435"/>
                    <a:pt x="8816" y="22428"/>
                    <a:pt x="9076" y="22381"/>
                  </a:cubicBezTo>
                  <a:cubicBezTo>
                    <a:pt x="9407" y="22321"/>
                    <a:pt x="9731" y="22276"/>
                    <a:pt x="10068" y="22275"/>
                  </a:cubicBezTo>
                  <a:cubicBezTo>
                    <a:pt x="10437" y="22272"/>
                    <a:pt x="10805" y="22273"/>
                    <a:pt x="11173" y="22271"/>
                  </a:cubicBezTo>
                  <a:cubicBezTo>
                    <a:pt x="11248" y="22270"/>
                    <a:pt x="11323" y="22270"/>
                    <a:pt x="11399" y="22270"/>
                  </a:cubicBezTo>
                  <a:close/>
                  <a:moveTo>
                    <a:pt x="12093" y="31024"/>
                  </a:moveTo>
                  <a:cubicBezTo>
                    <a:pt x="12234" y="31024"/>
                    <a:pt x="12375" y="31026"/>
                    <a:pt x="12516" y="31032"/>
                  </a:cubicBezTo>
                  <a:cubicBezTo>
                    <a:pt x="12847" y="31047"/>
                    <a:pt x="13168" y="31125"/>
                    <a:pt x="13501" y="31129"/>
                  </a:cubicBezTo>
                  <a:cubicBezTo>
                    <a:pt x="13846" y="31133"/>
                    <a:pt x="14189" y="31172"/>
                    <a:pt x="14531" y="31224"/>
                  </a:cubicBezTo>
                  <a:cubicBezTo>
                    <a:pt x="15193" y="31326"/>
                    <a:pt x="15861" y="31441"/>
                    <a:pt x="16508" y="31615"/>
                  </a:cubicBezTo>
                  <a:cubicBezTo>
                    <a:pt x="16832" y="31702"/>
                    <a:pt x="17153" y="31805"/>
                    <a:pt x="17462" y="31937"/>
                  </a:cubicBezTo>
                  <a:cubicBezTo>
                    <a:pt x="17752" y="32061"/>
                    <a:pt x="18034" y="32200"/>
                    <a:pt x="18327" y="32317"/>
                  </a:cubicBezTo>
                  <a:cubicBezTo>
                    <a:pt x="18956" y="32568"/>
                    <a:pt x="19570" y="32804"/>
                    <a:pt x="20143" y="33168"/>
                  </a:cubicBezTo>
                  <a:cubicBezTo>
                    <a:pt x="20409" y="33338"/>
                    <a:pt x="20672" y="33512"/>
                    <a:pt x="20953" y="33653"/>
                  </a:cubicBezTo>
                  <a:cubicBezTo>
                    <a:pt x="21098" y="33726"/>
                    <a:pt x="21248" y="33781"/>
                    <a:pt x="21386" y="33863"/>
                  </a:cubicBezTo>
                  <a:cubicBezTo>
                    <a:pt x="21520" y="33944"/>
                    <a:pt x="21645" y="34039"/>
                    <a:pt x="21775" y="34126"/>
                  </a:cubicBezTo>
                  <a:cubicBezTo>
                    <a:pt x="21901" y="34212"/>
                    <a:pt x="22036" y="34285"/>
                    <a:pt x="22159" y="34377"/>
                  </a:cubicBezTo>
                  <a:cubicBezTo>
                    <a:pt x="22294" y="34479"/>
                    <a:pt x="22422" y="34591"/>
                    <a:pt x="22555" y="34695"/>
                  </a:cubicBezTo>
                  <a:cubicBezTo>
                    <a:pt x="22806" y="34889"/>
                    <a:pt x="23075" y="35042"/>
                    <a:pt x="23297" y="35271"/>
                  </a:cubicBezTo>
                  <a:cubicBezTo>
                    <a:pt x="23385" y="35363"/>
                    <a:pt x="23468" y="35459"/>
                    <a:pt x="23551" y="35555"/>
                  </a:cubicBezTo>
                  <a:cubicBezTo>
                    <a:pt x="23390" y="35478"/>
                    <a:pt x="23227" y="35406"/>
                    <a:pt x="23065" y="35336"/>
                  </a:cubicBezTo>
                  <a:cubicBezTo>
                    <a:pt x="22462" y="35075"/>
                    <a:pt x="21878" y="34766"/>
                    <a:pt x="21292" y="34470"/>
                  </a:cubicBezTo>
                  <a:cubicBezTo>
                    <a:pt x="20990" y="34318"/>
                    <a:pt x="20669" y="34205"/>
                    <a:pt x="20377" y="34033"/>
                  </a:cubicBezTo>
                  <a:cubicBezTo>
                    <a:pt x="20251" y="33957"/>
                    <a:pt x="20119" y="33894"/>
                    <a:pt x="19981" y="33846"/>
                  </a:cubicBezTo>
                  <a:cubicBezTo>
                    <a:pt x="19817" y="33792"/>
                    <a:pt x="19683" y="33726"/>
                    <a:pt x="19535" y="33641"/>
                  </a:cubicBezTo>
                  <a:cubicBezTo>
                    <a:pt x="19254" y="33482"/>
                    <a:pt x="18916" y="33411"/>
                    <a:pt x="18619" y="33282"/>
                  </a:cubicBezTo>
                  <a:cubicBezTo>
                    <a:pt x="18307" y="33148"/>
                    <a:pt x="18013" y="32988"/>
                    <a:pt x="17693" y="32874"/>
                  </a:cubicBezTo>
                  <a:cubicBezTo>
                    <a:pt x="17369" y="32757"/>
                    <a:pt x="17035" y="32668"/>
                    <a:pt x="16703" y="32575"/>
                  </a:cubicBezTo>
                  <a:cubicBezTo>
                    <a:pt x="16364" y="32480"/>
                    <a:pt x="16030" y="32358"/>
                    <a:pt x="15688" y="32273"/>
                  </a:cubicBezTo>
                  <a:cubicBezTo>
                    <a:pt x="15329" y="32185"/>
                    <a:pt x="14964" y="32122"/>
                    <a:pt x="14604" y="32033"/>
                  </a:cubicBezTo>
                  <a:cubicBezTo>
                    <a:pt x="14259" y="31949"/>
                    <a:pt x="13916" y="31873"/>
                    <a:pt x="13561" y="31840"/>
                  </a:cubicBezTo>
                  <a:cubicBezTo>
                    <a:pt x="13387" y="31824"/>
                    <a:pt x="13188" y="31829"/>
                    <a:pt x="13022" y="31768"/>
                  </a:cubicBezTo>
                  <a:cubicBezTo>
                    <a:pt x="12951" y="31742"/>
                    <a:pt x="12886" y="31704"/>
                    <a:pt x="12813" y="31690"/>
                  </a:cubicBezTo>
                  <a:cubicBezTo>
                    <a:pt x="12784" y="31684"/>
                    <a:pt x="12756" y="31682"/>
                    <a:pt x="12728" y="31682"/>
                  </a:cubicBezTo>
                  <a:cubicBezTo>
                    <a:pt x="12669" y="31682"/>
                    <a:pt x="12611" y="31691"/>
                    <a:pt x="12551" y="31691"/>
                  </a:cubicBezTo>
                  <a:cubicBezTo>
                    <a:pt x="12407" y="31691"/>
                    <a:pt x="12261" y="31633"/>
                    <a:pt x="12118" y="31614"/>
                  </a:cubicBezTo>
                  <a:cubicBezTo>
                    <a:pt x="11962" y="31594"/>
                    <a:pt x="11805" y="31600"/>
                    <a:pt x="11648" y="31594"/>
                  </a:cubicBezTo>
                  <a:cubicBezTo>
                    <a:pt x="11584" y="31592"/>
                    <a:pt x="11520" y="31591"/>
                    <a:pt x="11457" y="31591"/>
                  </a:cubicBezTo>
                  <a:cubicBezTo>
                    <a:pt x="11198" y="31591"/>
                    <a:pt x="10949" y="31614"/>
                    <a:pt x="10695" y="31694"/>
                  </a:cubicBezTo>
                  <a:cubicBezTo>
                    <a:pt x="10486" y="31758"/>
                    <a:pt x="10286" y="31845"/>
                    <a:pt x="10086" y="31937"/>
                  </a:cubicBezTo>
                  <a:lnTo>
                    <a:pt x="10086" y="31937"/>
                  </a:lnTo>
                  <a:cubicBezTo>
                    <a:pt x="10181" y="31830"/>
                    <a:pt x="10299" y="31745"/>
                    <a:pt x="10404" y="31647"/>
                  </a:cubicBezTo>
                  <a:cubicBezTo>
                    <a:pt x="10522" y="31536"/>
                    <a:pt x="10628" y="31419"/>
                    <a:pt x="10759" y="31320"/>
                  </a:cubicBezTo>
                  <a:cubicBezTo>
                    <a:pt x="10858" y="31245"/>
                    <a:pt x="10959" y="31168"/>
                    <a:pt x="11070" y="31110"/>
                  </a:cubicBezTo>
                  <a:cubicBezTo>
                    <a:pt x="11201" y="31043"/>
                    <a:pt x="11339" y="31035"/>
                    <a:pt x="11484" y="31032"/>
                  </a:cubicBezTo>
                  <a:cubicBezTo>
                    <a:pt x="11687" y="31028"/>
                    <a:pt x="11890" y="31024"/>
                    <a:pt x="12093" y="31024"/>
                  </a:cubicBezTo>
                  <a:close/>
                  <a:moveTo>
                    <a:pt x="33108" y="21405"/>
                  </a:moveTo>
                  <a:cubicBezTo>
                    <a:pt x="33159" y="21405"/>
                    <a:pt x="33210" y="21407"/>
                    <a:pt x="33260" y="21412"/>
                  </a:cubicBezTo>
                  <a:cubicBezTo>
                    <a:pt x="33274" y="21414"/>
                    <a:pt x="33286" y="21416"/>
                    <a:pt x="33299" y="21418"/>
                  </a:cubicBezTo>
                  <a:cubicBezTo>
                    <a:pt x="33315" y="21436"/>
                    <a:pt x="33328" y="21454"/>
                    <a:pt x="33341" y="21474"/>
                  </a:cubicBezTo>
                  <a:cubicBezTo>
                    <a:pt x="33386" y="21549"/>
                    <a:pt x="33417" y="21630"/>
                    <a:pt x="33458" y="21707"/>
                  </a:cubicBezTo>
                  <a:cubicBezTo>
                    <a:pt x="33511" y="21803"/>
                    <a:pt x="33568" y="21897"/>
                    <a:pt x="33631" y="21987"/>
                  </a:cubicBezTo>
                  <a:cubicBezTo>
                    <a:pt x="33748" y="22159"/>
                    <a:pt x="33849" y="22337"/>
                    <a:pt x="33957" y="22514"/>
                  </a:cubicBezTo>
                  <a:cubicBezTo>
                    <a:pt x="34044" y="22655"/>
                    <a:pt x="34149" y="22770"/>
                    <a:pt x="34265" y="22882"/>
                  </a:cubicBezTo>
                  <a:cubicBezTo>
                    <a:pt x="34312" y="23028"/>
                    <a:pt x="34352" y="23178"/>
                    <a:pt x="34392" y="23327"/>
                  </a:cubicBezTo>
                  <a:cubicBezTo>
                    <a:pt x="34494" y="23720"/>
                    <a:pt x="34563" y="24117"/>
                    <a:pt x="34650" y="24513"/>
                  </a:cubicBezTo>
                  <a:cubicBezTo>
                    <a:pt x="34735" y="24908"/>
                    <a:pt x="34842" y="25301"/>
                    <a:pt x="34930" y="25698"/>
                  </a:cubicBezTo>
                  <a:cubicBezTo>
                    <a:pt x="35097" y="26448"/>
                    <a:pt x="35416" y="27175"/>
                    <a:pt x="35446" y="27951"/>
                  </a:cubicBezTo>
                  <a:cubicBezTo>
                    <a:pt x="35451" y="28089"/>
                    <a:pt x="35461" y="28228"/>
                    <a:pt x="35412" y="28350"/>
                  </a:cubicBezTo>
                  <a:cubicBezTo>
                    <a:pt x="35366" y="28468"/>
                    <a:pt x="35251" y="28612"/>
                    <a:pt x="35163" y="28722"/>
                  </a:cubicBezTo>
                  <a:cubicBezTo>
                    <a:pt x="35041" y="28875"/>
                    <a:pt x="34907" y="29017"/>
                    <a:pt x="34783" y="29167"/>
                  </a:cubicBezTo>
                  <a:cubicBezTo>
                    <a:pt x="34655" y="29319"/>
                    <a:pt x="34541" y="29483"/>
                    <a:pt x="34421" y="29642"/>
                  </a:cubicBezTo>
                  <a:cubicBezTo>
                    <a:pt x="34176" y="29967"/>
                    <a:pt x="33911" y="30278"/>
                    <a:pt x="33661" y="30600"/>
                  </a:cubicBezTo>
                  <a:cubicBezTo>
                    <a:pt x="33547" y="30748"/>
                    <a:pt x="33433" y="30892"/>
                    <a:pt x="33347" y="31059"/>
                  </a:cubicBezTo>
                  <a:cubicBezTo>
                    <a:pt x="33306" y="31136"/>
                    <a:pt x="33270" y="31217"/>
                    <a:pt x="33220" y="31288"/>
                  </a:cubicBezTo>
                  <a:cubicBezTo>
                    <a:pt x="33168" y="31364"/>
                    <a:pt x="33100" y="31427"/>
                    <a:pt x="33034" y="31489"/>
                  </a:cubicBezTo>
                  <a:cubicBezTo>
                    <a:pt x="32754" y="31755"/>
                    <a:pt x="32540" y="32084"/>
                    <a:pt x="32313" y="32394"/>
                  </a:cubicBezTo>
                  <a:cubicBezTo>
                    <a:pt x="32097" y="32687"/>
                    <a:pt x="31888" y="32989"/>
                    <a:pt x="31618" y="33237"/>
                  </a:cubicBezTo>
                  <a:cubicBezTo>
                    <a:pt x="31326" y="33505"/>
                    <a:pt x="31021" y="33752"/>
                    <a:pt x="30740" y="34033"/>
                  </a:cubicBezTo>
                  <a:cubicBezTo>
                    <a:pt x="30601" y="34173"/>
                    <a:pt x="30464" y="34318"/>
                    <a:pt x="30331" y="34466"/>
                  </a:cubicBezTo>
                  <a:cubicBezTo>
                    <a:pt x="30207" y="34607"/>
                    <a:pt x="30099" y="34760"/>
                    <a:pt x="29979" y="34904"/>
                  </a:cubicBezTo>
                  <a:cubicBezTo>
                    <a:pt x="29853" y="35056"/>
                    <a:pt x="29705" y="35178"/>
                    <a:pt x="29548" y="35296"/>
                  </a:cubicBezTo>
                  <a:cubicBezTo>
                    <a:pt x="29398" y="35412"/>
                    <a:pt x="29254" y="35534"/>
                    <a:pt x="29119" y="35666"/>
                  </a:cubicBezTo>
                  <a:cubicBezTo>
                    <a:pt x="28827" y="35946"/>
                    <a:pt x="28541" y="36233"/>
                    <a:pt x="28280" y="36542"/>
                  </a:cubicBezTo>
                  <a:cubicBezTo>
                    <a:pt x="28156" y="36687"/>
                    <a:pt x="28049" y="36847"/>
                    <a:pt x="27914" y="36982"/>
                  </a:cubicBezTo>
                  <a:cubicBezTo>
                    <a:pt x="27789" y="37108"/>
                    <a:pt x="27652" y="37224"/>
                    <a:pt x="27566" y="37383"/>
                  </a:cubicBezTo>
                  <a:cubicBezTo>
                    <a:pt x="27527" y="37455"/>
                    <a:pt x="27499" y="37532"/>
                    <a:pt x="27460" y="37605"/>
                  </a:cubicBezTo>
                  <a:cubicBezTo>
                    <a:pt x="27415" y="37692"/>
                    <a:pt x="27349" y="37762"/>
                    <a:pt x="27288" y="37838"/>
                  </a:cubicBezTo>
                  <a:cubicBezTo>
                    <a:pt x="27165" y="37990"/>
                    <a:pt x="27044" y="38143"/>
                    <a:pt x="26927" y="38300"/>
                  </a:cubicBezTo>
                  <a:cubicBezTo>
                    <a:pt x="26714" y="38583"/>
                    <a:pt x="26518" y="38880"/>
                    <a:pt x="26339" y="39186"/>
                  </a:cubicBezTo>
                  <a:cubicBezTo>
                    <a:pt x="26334" y="39180"/>
                    <a:pt x="26328" y="39173"/>
                    <a:pt x="26322" y="39165"/>
                  </a:cubicBezTo>
                  <a:cubicBezTo>
                    <a:pt x="26312" y="39151"/>
                    <a:pt x="26302" y="39137"/>
                    <a:pt x="26292" y="39123"/>
                  </a:cubicBezTo>
                  <a:cubicBezTo>
                    <a:pt x="26289" y="38929"/>
                    <a:pt x="26285" y="38735"/>
                    <a:pt x="26287" y="38542"/>
                  </a:cubicBezTo>
                  <a:cubicBezTo>
                    <a:pt x="26286" y="38455"/>
                    <a:pt x="26291" y="38367"/>
                    <a:pt x="26301" y="38280"/>
                  </a:cubicBezTo>
                  <a:cubicBezTo>
                    <a:pt x="26316" y="38175"/>
                    <a:pt x="26349" y="38072"/>
                    <a:pt x="26363" y="37966"/>
                  </a:cubicBezTo>
                  <a:cubicBezTo>
                    <a:pt x="26390" y="37770"/>
                    <a:pt x="26383" y="37571"/>
                    <a:pt x="26383" y="37373"/>
                  </a:cubicBezTo>
                  <a:cubicBezTo>
                    <a:pt x="26382" y="36952"/>
                    <a:pt x="26382" y="36531"/>
                    <a:pt x="26383" y="36108"/>
                  </a:cubicBezTo>
                  <a:cubicBezTo>
                    <a:pt x="26383" y="35690"/>
                    <a:pt x="26378" y="35272"/>
                    <a:pt x="26385" y="34854"/>
                  </a:cubicBezTo>
                  <a:cubicBezTo>
                    <a:pt x="26386" y="34655"/>
                    <a:pt x="26399" y="34455"/>
                    <a:pt x="26422" y="34257"/>
                  </a:cubicBezTo>
                  <a:cubicBezTo>
                    <a:pt x="26434" y="34158"/>
                    <a:pt x="26456" y="34060"/>
                    <a:pt x="26466" y="33961"/>
                  </a:cubicBezTo>
                  <a:cubicBezTo>
                    <a:pt x="26477" y="33851"/>
                    <a:pt x="26471" y="33740"/>
                    <a:pt x="26475" y="33629"/>
                  </a:cubicBezTo>
                  <a:cubicBezTo>
                    <a:pt x="26484" y="33440"/>
                    <a:pt x="26526" y="33251"/>
                    <a:pt x="26548" y="33062"/>
                  </a:cubicBezTo>
                  <a:cubicBezTo>
                    <a:pt x="26559" y="32967"/>
                    <a:pt x="26562" y="32873"/>
                    <a:pt x="26569" y="32778"/>
                  </a:cubicBezTo>
                  <a:cubicBezTo>
                    <a:pt x="26576" y="32684"/>
                    <a:pt x="26603" y="32589"/>
                    <a:pt x="26624" y="32496"/>
                  </a:cubicBezTo>
                  <a:cubicBezTo>
                    <a:pt x="26667" y="32305"/>
                    <a:pt x="26668" y="32116"/>
                    <a:pt x="26680" y="31922"/>
                  </a:cubicBezTo>
                  <a:cubicBezTo>
                    <a:pt x="26691" y="31728"/>
                    <a:pt x="26746" y="31534"/>
                    <a:pt x="26782" y="31341"/>
                  </a:cubicBezTo>
                  <a:cubicBezTo>
                    <a:pt x="26940" y="30519"/>
                    <a:pt x="27059" y="29693"/>
                    <a:pt x="27200" y="28868"/>
                  </a:cubicBezTo>
                  <a:cubicBezTo>
                    <a:pt x="27272" y="28454"/>
                    <a:pt x="27366" y="28045"/>
                    <a:pt x="27456" y="27636"/>
                  </a:cubicBezTo>
                  <a:cubicBezTo>
                    <a:pt x="27542" y="27245"/>
                    <a:pt x="27628" y="26853"/>
                    <a:pt x="27733" y="26466"/>
                  </a:cubicBezTo>
                  <a:cubicBezTo>
                    <a:pt x="27825" y="26127"/>
                    <a:pt x="27924" y="25783"/>
                    <a:pt x="28074" y="25464"/>
                  </a:cubicBezTo>
                  <a:cubicBezTo>
                    <a:pt x="28241" y="25112"/>
                    <a:pt x="28502" y="24801"/>
                    <a:pt x="28601" y="24421"/>
                  </a:cubicBezTo>
                  <a:cubicBezTo>
                    <a:pt x="28642" y="24263"/>
                    <a:pt x="28683" y="24156"/>
                    <a:pt x="28814" y="24053"/>
                  </a:cubicBezTo>
                  <a:cubicBezTo>
                    <a:pt x="28959" y="23941"/>
                    <a:pt x="29078" y="23841"/>
                    <a:pt x="29179" y="23685"/>
                  </a:cubicBezTo>
                  <a:cubicBezTo>
                    <a:pt x="29225" y="23614"/>
                    <a:pt x="29266" y="23539"/>
                    <a:pt x="29315" y="23468"/>
                  </a:cubicBezTo>
                  <a:cubicBezTo>
                    <a:pt x="29369" y="23393"/>
                    <a:pt x="29439" y="23334"/>
                    <a:pt x="29508" y="23272"/>
                  </a:cubicBezTo>
                  <a:cubicBezTo>
                    <a:pt x="29658" y="23138"/>
                    <a:pt x="29805" y="23003"/>
                    <a:pt x="29956" y="22871"/>
                  </a:cubicBezTo>
                  <a:cubicBezTo>
                    <a:pt x="30254" y="22609"/>
                    <a:pt x="30557" y="22359"/>
                    <a:pt x="30894" y="22149"/>
                  </a:cubicBezTo>
                  <a:cubicBezTo>
                    <a:pt x="31048" y="22053"/>
                    <a:pt x="31206" y="21963"/>
                    <a:pt x="31365" y="21872"/>
                  </a:cubicBezTo>
                  <a:cubicBezTo>
                    <a:pt x="31537" y="21773"/>
                    <a:pt x="31720" y="21718"/>
                    <a:pt x="31906" y="21651"/>
                  </a:cubicBezTo>
                  <a:cubicBezTo>
                    <a:pt x="32056" y="21597"/>
                    <a:pt x="32195" y="21511"/>
                    <a:pt x="32348" y="21465"/>
                  </a:cubicBezTo>
                  <a:cubicBezTo>
                    <a:pt x="32489" y="21423"/>
                    <a:pt x="32645" y="21432"/>
                    <a:pt x="32791" y="21422"/>
                  </a:cubicBezTo>
                  <a:cubicBezTo>
                    <a:pt x="32895" y="21414"/>
                    <a:pt x="33002" y="21405"/>
                    <a:pt x="33108" y="21405"/>
                  </a:cubicBezTo>
                  <a:close/>
                  <a:moveTo>
                    <a:pt x="34813" y="23534"/>
                  </a:moveTo>
                  <a:lnTo>
                    <a:pt x="34813" y="23534"/>
                  </a:lnTo>
                  <a:cubicBezTo>
                    <a:pt x="34918" y="23686"/>
                    <a:pt x="35020" y="23839"/>
                    <a:pt x="35121" y="23994"/>
                  </a:cubicBezTo>
                  <a:cubicBezTo>
                    <a:pt x="35363" y="24368"/>
                    <a:pt x="35617" y="24735"/>
                    <a:pt x="35859" y="25110"/>
                  </a:cubicBezTo>
                  <a:cubicBezTo>
                    <a:pt x="35974" y="25287"/>
                    <a:pt x="36088" y="25466"/>
                    <a:pt x="36207" y="25641"/>
                  </a:cubicBezTo>
                  <a:cubicBezTo>
                    <a:pt x="36322" y="25810"/>
                    <a:pt x="36434" y="25986"/>
                    <a:pt x="36497" y="26182"/>
                  </a:cubicBezTo>
                  <a:cubicBezTo>
                    <a:pt x="36561" y="26386"/>
                    <a:pt x="36594" y="26594"/>
                    <a:pt x="36671" y="26793"/>
                  </a:cubicBezTo>
                  <a:cubicBezTo>
                    <a:pt x="36746" y="26992"/>
                    <a:pt x="36776" y="27198"/>
                    <a:pt x="36834" y="27402"/>
                  </a:cubicBezTo>
                  <a:cubicBezTo>
                    <a:pt x="36891" y="27602"/>
                    <a:pt x="36946" y="27792"/>
                    <a:pt x="36969" y="27998"/>
                  </a:cubicBezTo>
                  <a:cubicBezTo>
                    <a:pt x="36994" y="28216"/>
                    <a:pt x="37050" y="28429"/>
                    <a:pt x="37065" y="28647"/>
                  </a:cubicBezTo>
                  <a:cubicBezTo>
                    <a:pt x="37094" y="29059"/>
                    <a:pt x="36984" y="29463"/>
                    <a:pt x="36825" y="29838"/>
                  </a:cubicBezTo>
                  <a:cubicBezTo>
                    <a:pt x="36747" y="30022"/>
                    <a:pt x="36658" y="30199"/>
                    <a:pt x="36574" y="30379"/>
                  </a:cubicBezTo>
                  <a:cubicBezTo>
                    <a:pt x="36482" y="30572"/>
                    <a:pt x="36397" y="30768"/>
                    <a:pt x="36293" y="30955"/>
                  </a:cubicBezTo>
                  <a:cubicBezTo>
                    <a:pt x="36077" y="31344"/>
                    <a:pt x="35800" y="31682"/>
                    <a:pt x="35540" y="32041"/>
                  </a:cubicBezTo>
                  <a:cubicBezTo>
                    <a:pt x="35278" y="32402"/>
                    <a:pt x="35050" y="32786"/>
                    <a:pt x="34778" y="33140"/>
                  </a:cubicBezTo>
                  <a:cubicBezTo>
                    <a:pt x="34506" y="33494"/>
                    <a:pt x="34212" y="33828"/>
                    <a:pt x="33912" y="34158"/>
                  </a:cubicBezTo>
                  <a:cubicBezTo>
                    <a:pt x="33618" y="34482"/>
                    <a:pt x="33332" y="34810"/>
                    <a:pt x="33003" y="35098"/>
                  </a:cubicBezTo>
                  <a:cubicBezTo>
                    <a:pt x="32843" y="35240"/>
                    <a:pt x="32679" y="35377"/>
                    <a:pt x="32528" y="35529"/>
                  </a:cubicBezTo>
                  <a:cubicBezTo>
                    <a:pt x="32394" y="35664"/>
                    <a:pt x="32277" y="35816"/>
                    <a:pt x="32148" y="35955"/>
                  </a:cubicBezTo>
                  <a:cubicBezTo>
                    <a:pt x="32009" y="36105"/>
                    <a:pt x="31850" y="36223"/>
                    <a:pt x="31694" y="36353"/>
                  </a:cubicBezTo>
                  <a:cubicBezTo>
                    <a:pt x="31537" y="36483"/>
                    <a:pt x="31398" y="36630"/>
                    <a:pt x="31249" y="36768"/>
                  </a:cubicBezTo>
                  <a:cubicBezTo>
                    <a:pt x="30973" y="37024"/>
                    <a:pt x="30652" y="37260"/>
                    <a:pt x="30292" y="37383"/>
                  </a:cubicBezTo>
                  <a:cubicBezTo>
                    <a:pt x="30199" y="37414"/>
                    <a:pt x="30105" y="37447"/>
                    <a:pt x="30020" y="37495"/>
                  </a:cubicBezTo>
                  <a:cubicBezTo>
                    <a:pt x="29932" y="37545"/>
                    <a:pt x="29870" y="37621"/>
                    <a:pt x="29791" y="37679"/>
                  </a:cubicBezTo>
                  <a:cubicBezTo>
                    <a:pt x="29638" y="37792"/>
                    <a:pt x="29433" y="37824"/>
                    <a:pt x="29274" y="37932"/>
                  </a:cubicBezTo>
                  <a:cubicBezTo>
                    <a:pt x="29196" y="37984"/>
                    <a:pt x="29126" y="38043"/>
                    <a:pt x="29037" y="38076"/>
                  </a:cubicBezTo>
                  <a:cubicBezTo>
                    <a:pt x="28943" y="38111"/>
                    <a:pt x="28848" y="38136"/>
                    <a:pt x="28755" y="38175"/>
                  </a:cubicBezTo>
                  <a:cubicBezTo>
                    <a:pt x="28567" y="38253"/>
                    <a:pt x="28411" y="38380"/>
                    <a:pt x="28243" y="38494"/>
                  </a:cubicBezTo>
                  <a:cubicBezTo>
                    <a:pt x="28070" y="38612"/>
                    <a:pt x="27879" y="38702"/>
                    <a:pt x="27704" y="38816"/>
                  </a:cubicBezTo>
                  <a:cubicBezTo>
                    <a:pt x="27526" y="38933"/>
                    <a:pt x="27356" y="39061"/>
                    <a:pt x="27189" y="39193"/>
                  </a:cubicBezTo>
                  <a:cubicBezTo>
                    <a:pt x="27034" y="39316"/>
                    <a:pt x="26887" y="39448"/>
                    <a:pt x="26728" y="39565"/>
                  </a:cubicBezTo>
                  <a:lnTo>
                    <a:pt x="26680" y="39601"/>
                  </a:lnTo>
                  <a:cubicBezTo>
                    <a:pt x="26660" y="39565"/>
                    <a:pt x="26638" y="39531"/>
                    <a:pt x="26613" y="39498"/>
                  </a:cubicBezTo>
                  <a:cubicBezTo>
                    <a:pt x="26573" y="39449"/>
                    <a:pt x="26531" y="39403"/>
                    <a:pt x="26489" y="39358"/>
                  </a:cubicBezTo>
                  <a:cubicBezTo>
                    <a:pt x="26552" y="39255"/>
                    <a:pt x="26615" y="39152"/>
                    <a:pt x="26681" y="39051"/>
                  </a:cubicBezTo>
                  <a:cubicBezTo>
                    <a:pt x="26905" y="38707"/>
                    <a:pt x="27155" y="38384"/>
                    <a:pt x="27418" y="38070"/>
                  </a:cubicBezTo>
                  <a:cubicBezTo>
                    <a:pt x="27544" y="37921"/>
                    <a:pt x="27658" y="37787"/>
                    <a:pt x="27743" y="37611"/>
                  </a:cubicBezTo>
                  <a:cubicBezTo>
                    <a:pt x="27826" y="37440"/>
                    <a:pt x="27942" y="37323"/>
                    <a:pt x="28079" y="37192"/>
                  </a:cubicBezTo>
                  <a:cubicBezTo>
                    <a:pt x="28219" y="37056"/>
                    <a:pt x="28331" y="36894"/>
                    <a:pt x="28458" y="36746"/>
                  </a:cubicBezTo>
                  <a:cubicBezTo>
                    <a:pt x="28587" y="36594"/>
                    <a:pt x="28723" y="36448"/>
                    <a:pt x="28862" y="36305"/>
                  </a:cubicBezTo>
                  <a:cubicBezTo>
                    <a:pt x="29141" y="36020"/>
                    <a:pt x="29426" y="35738"/>
                    <a:pt x="29746" y="35498"/>
                  </a:cubicBezTo>
                  <a:cubicBezTo>
                    <a:pt x="29904" y="35379"/>
                    <a:pt x="30052" y="35257"/>
                    <a:pt x="30179" y="35105"/>
                  </a:cubicBezTo>
                  <a:cubicBezTo>
                    <a:pt x="30303" y="34956"/>
                    <a:pt x="30415" y="34799"/>
                    <a:pt x="30544" y="34654"/>
                  </a:cubicBezTo>
                  <a:cubicBezTo>
                    <a:pt x="30814" y="34353"/>
                    <a:pt x="31102" y="34067"/>
                    <a:pt x="31403" y="33798"/>
                  </a:cubicBezTo>
                  <a:cubicBezTo>
                    <a:pt x="31552" y="33666"/>
                    <a:pt x="31712" y="33543"/>
                    <a:pt x="31857" y="33406"/>
                  </a:cubicBezTo>
                  <a:cubicBezTo>
                    <a:pt x="31988" y="33279"/>
                    <a:pt x="32111" y="33142"/>
                    <a:pt x="32222" y="32997"/>
                  </a:cubicBezTo>
                  <a:cubicBezTo>
                    <a:pt x="32466" y="32684"/>
                    <a:pt x="32693" y="32359"/>
                    <a:pt x="32931" y="32041"/>
                  </a:cubicBezTo>
                  <a:cubicBezTo>
                    <a:pt x="33045" y="31889"/>
                    <a:pt x="33173" y="31762"/>
                    <a:pt x="33308" y="31629"/>
                  </a:cubicBezTo>
                  <a:cubicBezTo>
                    <a:pt x="33438" y="31500"/>
                    <a:pt x="33522" y="31352"/>
                    <a:pt x="33607" y="31192"/>
                  </a:cubicBezTo>
                  <a:cubicBezTo>
                    <a:pt x="33790" y="30844"/>
                    <a:pt x="34081" y="30550"/>
                    <a:pt x="34324" y="30245"/>
                  </a:cubicBezTo>
                  <a:cubicBezTo>
                    <a:pt x="34581" y="29923"/>
                    <a:pt x="34814" y="29580"/>
                    <a:pt x="35084" y="29269"/>
                  </a:cubicBezTo>
                  <a:cubicBezTo>
                    <a:pt x="35216" y="29118"/>
                    <a:pt x="35355" y="28973"/>
                    <a:pt x="35484" y="28819"/>
                  </a:cubicBezTo>
                  <a:cubicBezTo>
                    <a:pt x="35581" y="28702"/>
                    <a:pt x="35692" y="28577"/>
                    <a:pt x="35746" y="28432"/>
                  </a:cubicBezTo>
                  <a:cubicBezTo>
                    <a:pt x="35797" y="28293"/>
                    <a:pt x="35794" y="28132"/>
                    <a:pt x="35790" y="27987"/>
                  </a:cubicBezTo>
                  <a:cubicBezTo>
                    <a:pt x="35784" y="27790"/>
                    <a:pt x="35763" y="27594"/>
                    <a:pt x="35730" y="27400"/>
                  </a:cubicBezTo>
                  <a:cubicBezTo>
                    <a:pt x="35663" y="27009"/>
                    <a:pt x="35548" y="26630"/>
                    <a:pt x="35439" y="26249"/>
                  </a:cubicBezTo>
                  <a:cubicBezTo>
                    <a:pt x="35329" y="25864"/>
                    <a:pt x="35249" y="25472"/>
                    <a:pt x="35154" y="25082"/>
                  </a:cubicBezTo>
                  <a:cubicBezTo>
                    <a:pt x="35055" y="24682"/>
                    <a:pt x="34971" y="24281"/>
                    <a:pt x="34887" y="23877"/>
                  </a:cubicBezTo>
                  <a:cubicBezTo>
                    <a:pt x="34863" y="23764"/>
                    <a:pt x="34839" y="23650"/>
                    <a:pt x="34813" y="23534"/>
                  </a:cubicBezTo>
                  <a:close/>
                  <a:moveTo>
                    <a:pt x="26297" y="39649"/>
                  </a:moveTo>
                  <a:cubicBezTo>
                    <a:pt x="26322" y="39681"/>
                    <a:pt x="26356" y="39721"/>
                    <a:pt x="26374" y="39744"/>
                  </a:cubicBezTo>
                  <a:cubicBezTo>
                    <a:pt x="26359" y="39757"/>
                    <a:pt x="26346" y="39772"/>
                    <a:pt x="26335" y="39784"/>
                  </a:cubicBezTo>
                  <a:cubicBezTo>
                    <a:pt x="26316" y="39805"/>
                    <a:pt x="26299" y="39828"/>
                    <a:pt x="26285" y="39853"/>
                  </a:cubicBezTo>
                  <a:lnTo>
                    <a:pt x="26285" y="39828"/>
                  </a:lnTo>
                  <a:cubicBezTo>
                    <a:pt x="26287" y="39804"/>
                    <a:pt x="26288" y="39780"/>
                    <a:pt x="26289" y="39757"/>
                  </a:cubicBezTo>
                  <a:cubicBezTo>
                    <a:pt x="26291" y="39724"/>
                    <a:pt x="26292" y="39690"/>
                    <a:pt x="26292" y="39656"/>
                  </a:cubicBezTo>
                  <a:lnTo>
                    <a:pt x="26297" y="39649"/>
                  </a:lnTo>
                  <a:close/>
                  <a:moveTo>
                    <a:pt x="11431" y="31799"/>
                  </a:moveTo>
                  <a:cubicBezTo>
                    <a:pt x="11567" y="31799"/>
                    <a:pt x="11704" y="31806"/>
                    <a:pt x="11843" y="31808"/>
                  </a:cubicBezTo>
                  <a:cubicBezTo>
                    <a:pt x="11982" y="31809"/>
                    <a:pt x="12119" y="31823"/>
                    <a:pt x="12254" y="31851"/>
                  </a:cubicBezTo>
                  <a:cubicBezTo>
                    <a:pt x="12328" y="31868"/>
                    <a:pt x="12402" y="31889"/>
                    <a:pt x="12477" y="31897"/>
                  </a:cubicBezTo>
                  <a:cubicBezTo>
                    <a:pt x="12494" y="31899"/>
                    <a:pt x="12511" y="31900"/>
                    <a:pt x="12528" y="31900"/>
                  </a:cubicBezTo>
                  <a:cubicBezTo>
                    <a:pt x="12580" y="31900"/>
                    <a:pt x="12632" y="31893"/>
                    <a:pt x="12684" y="31893"/>
                  </a:cubicBezTo>
                  <a:cubicBezTo>
                    <a:pt x="12687" y="31893"/>
                    <a:pt x="12689" y="31893"/>
                    <a:pt x="12692" y="31893"/>
                  </a:cubicBezTo>
                  <a:cubicBezTo>
                    <a:pt x="12845" y="31895"/>
                    <a:pt x="12982" y="31989"/>
                    <a:pt x="13136" y="32010"/>
                  </a:cubicBezTo>
                  <a:cubicBezTo>
                    <a:pt x="13313" y="32034"/>
                    <a:pt x="13492" y="32047"/>
                    <a:pt x="13669" y="32066"/>
                  </a:cubicBezTo>
                  <a:cubicBezTo>
                    <a:pt x="14040" y="32107"/>
                    <a:pt x="14399" y="32210"/>
                    <a:pt x="14760" y="32299"/>
                  </a:cubicBezTo>
                  <a:cubicBezTo>
                    <a:pt x="15101" y="32381"/>
                    <a:pt x="15447" y="32437"/>
                    <a:pt x="15784" y="32534"/>
                  </a:cubicBezTo>
                  <a:cubicBezTo>
                    <a:pt x="16104" y="32626"/>
                    <a:pt x="16419" y="32739"/>
                    <a:pt x="16739" y="32832"/>
                  </a:cubicBezTo>
                  <a:cubicBezTo>
                    <a:pt x="17062" y="32926"/>
                    <a:pt x="17385" y="33018"/>
                    <a:pt x="17700" y="33139"/>
                  </a:cubicBezTo>
                  <a:cubicBezTo>
                    <a:pt x="18011" y="33258"/>
                    <a:pt x="18300" y="33425"/>
                    <a:pt x="18606" y="33556"/>
                  </a:cubicBezTo>
                  <a:cubicBezTo>
                    <a:pt x="18893" y="33677"/>
                    <a:pt x="19209" y="33754"/>
                    <a:pt x="19475" y="33917"/>
                  </a:cubicBezTo>
                  <a:cubicBezTo>
                    <a:pt x="19601" y="33996"/>
                    <a:pt x="19727" y="34048"/>
                    <a:pt x="19868" y="34097"/>
                  </a:cubicBezTo>
                  <a:cubicBezTo>
                    <a:pt x="20017" y="34148"/>
                    <a:pt x="20145" y="34219"/>
                    <a:pt x="20283" y="34299"/>
                  </a:cubicBezTo>
                  <a:cubicBezTo>
                    <a:pt x="20568" y="34465"/>
                    <a:pt x="20880" y="34575"/>
                    <a:pt x="21173" y="34727"/>
                  </a:cubicBezTo>
                  <a:cubicBezTo>
                    <a:pt x="21735" y="35019"/>
                    <a:pt x="22300" y="35318"/>
                    <a:pt x="22879" y="35573"/>
                  </a:cubicBezTo>
                  <a:cubicBezTo>
                    <a:pt x="23381" y="35793"/>
                    <a:pt x="23910" y="36010"/>
                    <a:pt x="24288" y="36423"/>
                  </a:cubicBezTo>
                  <a:cubicBezTo>
                    <a:pt x="24402" y="36546"/>
                    <a:pt x="24502" y="36682"/>
                    <a:pt x="24588" y="36826"/>
                  </a:cubicBezTo>
                  <a:cubicBezTo>
                    <a:pt x="24629" y="36893"/>
                    <a:pt x="24672" y="36962"/>
                    <a:pt x="24696" y="37038"/>
                  </a:cubicBezTo>
                  <a:cubicBezTo>
                    <a:pt x="24723" y="37122"/>
                    <a:pt x="24728" y="37213"/>
                    <a:pt x="24755" y="37297"/>
                  </a:cubicBezTo>
                  <a:cubicBezTo>
                    <a:pt x="24846" y="37578"/>
                    <a:pt x="25109" y="37741"/>
                    <a:pt x="25265" y="37978"/>
                  </a:cubicBezTo>
                  <a:cubicBezTo>
                    <a:pt x="25442" y="38247"/>
                    <a:pt x="25569" y="38554"/>
                    <a:pt x="25733" y="38832"/>
                  </a:cubicBezTo>
                  <a:cubicBezTo>
                    <a:pt x="25776" y="38904"/>
                    <a:pt x="25818" y="38976"/>
                    <a:pt x="25862" y="39049"/>
                  </a:cubicBezTo>
                  <a:cubicBezTo>
                    <a:pt x="25872" y="39077"/>
                    <a:pt x="25880" y="39106"/>
                    <a:pt x="25887" y="39135"/>
                  </a:cubicBezTo>
                  <a:cubicBezTo>
                    <a:pt x="25879" y="39236"/>
                    <a:pt x="25854" y="39335"/>
                    <a:pt x="25789" y="39399"/>
                  </a:cubicBezTo>
                  <a:cubicBezTo>
                    <a:pt x="25744" y="39443"/>
                    <a:pt x="25786" y="39504"/>
                    <a:pt x="25835" y="39504"/>
                  </a:cubicBezTo>
                  <a:cubicBezTo>
                    <a:pt x="25849" y="39504"/>
                    <a:pt x="25864" y="39499"/>
                    <a:pt x="25878" y="39487"/>
                  </a:cubicBezTo>
                  <a:cubicBezTo>
                    <a:pt x="25899" y="39468"/>
                    <a:pt x="25918" y="39446"/>
                    <a:pt x="25934" y="39423"/>
                  </a:cubicBezTo>
                  <a:cubicBezTo>
                    <a:pt x="25937" y="39455"/>
                    <a:pt x="25940" y="39488"/>
                    <a:pt x="25941" y="39520"/>
                  </a:cubicBezTo>
                  <a:cubicBezTo>
                    <a:pt x="25939" y="39626"/>
                    <a:pt x="25935" y="39732"/>
                    <a:pt x="25928" y="39837"/>
                  </a:cubicBezTo>
                  <a:cubicBezTo>
                    <a:pt x="25904" y="39874"/>
                    <a:pt x="25882" y="39913"/>
                    <a:pt x="25861" y="39953"/>
                  </a:cubicBezTo>
                  <a:cubicBezTo>
                    <a:pt x="25828" y="40017"/>
                    <a:pt x="25802" y="40084"/>
                    <a:pt x="25783" y="40153"/>
                  </a:cubicBezTo>
                  <a:lnTo>
                    <a:pt x="25780" y="40154"/>
                  </a:lnTo>
                  <a:cubicBezTo>
                    <a:pt x="25599" y="40207"/>
                    <a:pt x="25418" y="40255"/>
                    <a:pt x="25236" y="40300"/>
                  </a:cubicBezTo>
                  <a:cubicBezTo>
                    <a:pt x="24903" y="40382"/>
                    <a:pt x="24564" y="40473"/>
                    <a:pt x="24222" y="40507"/>
                  </a:cubicBezTo>
                  <a:cubicBezTo>
                    <a:pt x="24058" y="40524"/>
                    <a:pt x="23898" y="40565"/>
                    <a:pt x="23734" y="40583"/>
                  </a:cubicBezTo>
                  <a:cubicBezTo>
                    <a:pt x="23683" y="40589"/>
                    <a:pt x="23632" y="40591"/>
                    <a:pt x="23581" y="40591"/>
                  </a:cubicBezTo>
                  <a:cubicBezTo>
                    <a:pt x="23468" y="40591"/>
                    <a:pt x="23353" y="40581"/>
                    <a:pt x="23241" y="40581"/>
                  </a:cubicBezTo>
                  <a:cubicBezTo>
                    <a:pt x="22642" y="40581"/>
                    <a:pt x="22044" y="40595"/>
                    <a:pt x="21446" y="40595"/>
                  </a:cubicBezTo>
                  <a:cubicBezTo>
                    <a:pt x="21335" y="40595"/>
                    <a:pt x="21225" y="40594"/>
                    <a:pt x="21115" y="40593"/>
                  </a:cubicBezTo>
                  <a:cubicBezTo>
                    <a:pt x="20403" y="40586"/>
                    <a:pt x="19665" y="40578"/>
                    <a:pt x="18968" y="40425"/>
                  </a:cubicBezTo>
                  <a:cubicBezTo>
                    <a:pt x="18648" y="40355"/>
                    <a:pt x="18335" y="40257"/>
                    <a:pt x="18019" y="40170"/>
                  </a:cubicBezTo>
                  <a:cubicBezTo>
                    <a:pt x="17703" y="40083"/>
                    <a:pt x="17360" y="40052"/>
                    <a:pt x="17067" y="39905"/>
                  </a:cubicBezTo>
                  <a:cubicBezTo>
                    <a:pt x="16937" y="39840"/>
                    <a:pt x="16813" y="39764"/>
                    <a:pt x="16684" y="39698"/>
                  </a:cubicBezTo>
                  <a:cubicBezTo>
                    <a:pt x="16531" y="39621"/>
                    <a:pt x="16369" y="39563"/>
                    <a:pt x="16208" y="39501"/>
                  </a:cubicBezTo>
                  <a:cubicBezTo>
                    <a:pt x="15899" y="39382"/>
                    <a:pt x="15576" y="39275"/>
                    <a:pt x="15291" y="39106"/>
                  </a:cubicBezTo>
                  <a:cubicBezTo>
                    <a:pt x="15033" y="38954"/>
                    <a:pt x="14812" y="38755"/>
                    <a:pt x="14588" y="38560"/>
                  </a:cubicBezTo>
                  <a:cubicBezTo>
                    <a:pt x="14348" y="38351"/>
                    <a:pt x="14102" y="38154"/>
                    <a:pt x="13877" y="37928"/>
                  </a:cubicBezTo>
                  <a:cubicBezTo>
                    <a:pt x="13660" y="37709"/>
                    <a:pt x="13448" y="37486"/>
                    <a:pt x="13198" y="37303"/>
                  </a:cubicBezTo>
                  <a:cubicBezTo>
                    <a:pt x="12958" y="37126"/>
                    <a:pt x="12755" y="36906"/>
                    <a:pt x="12513" y="36732"/>
                  </a:cubicBezTo>
                  <a:cubicBezTo>
                    <a:pt x="12378" y="36633"/>
                    <a:pt x="12232" y="36552"/>
                    <a:pt x="12092" y="36462"/>
                  </a:cubicBezTo>
                  <a:cubicBezTo>
                    <a:pt x="11951" y="36373"/>
                    <a:pt x="11822" y="36268"/>
                    <a:pt x="11684" y="36176"/>
                  </a:cubicBezTo>
                  <a:cubicBezTo>
                    <a:pt x="11422" y="35998"/>
                    <a:pt x="11138" y="35860"/>
                    <a:pt x="10869" y="35695"/>
                  </a:cubicBezTo>
                  <a:cubicBezTo>
                    <a:pt x="10614" y="35537"/>
                    <a:pt x="10428" y="35361"/>
                    <a:pt x="10285" y="35095"/>
                  </a:cubicBezTo>
                  <a:cubicBezTo>
                    <a:pt x="10152" y="34846"/>
                    <a:pt x="10081" y="34570"/>
                    <a:pt x="9952" y="34320"/>
                  </a:cubicBezTo>
                  <a:cubicBezTo>
                    <a:pt x="9890" y="34201"/>
                    <a:pt x="9819" y="34088"/>
                    <a:pt x="9763" y="33967"/>
                  </a:cubicBezTo>
                  <a:cubicBezTo>
                    <a:pt x="9698" y="33822"/>
                    <a:pt x="9688" y="33681"/>
                    <a:pt x="9683" y="33524"/>
                  </a:cubicBezTo>
                  <a:cubicBezTo>
                    <a:pt x="9671" y="33234"/>
                    <a:pt x="9657" y="32945"/>
                    <a:pt x="9739" y="32663"/>
                  </a:cubicBezTo>
                  <a:cubicBezTo>
                    <a:pt x="9776" y="32533"/>
                    <a:pt x="9821" y="32405"/>
                    <a:pt x="9873" y="32281"/>
                  </a:cubicBezTo>
                  <a:lnTo>
                    <a:pt x="9894" y="32280"/>
                  </a:lnTo>
                  <a:cubicBezTo>
                    <a:pt x="9932" y="32278"/>
                    <a:pt x="9966" y="32257"/>
                    <a:pt x="9983" y="32223"/>
                  </a:cubicBezTo>
                  <a:cubicBezTo>
                    <a:pt x="10263" y="32088"/>
                    <a:pt x="10546" y="31953"/>
                    <a:pt x="10847" y="31868"/>
                  </a:cubicBezTo>
                  <a:cubicBezTo>
                    <a:pt x="11043" y="31812"/>
                    <a:pt x="11236" y="31799"/>
                    <a:pt x="11431" y="31799"/>
                  </a:cubicBezTo>
                  <a:close/>
                  <a:moveTo>
                    <a:pt x="7942" y="0"/>
                  </a:moveTo>
                  <a:cubicBezTo>
                    <a:pt x="7806" y="0"/>
                    <a:pt x="7672" y="7"/>
                    <a:pt x="7546" y="13"/>
                  </a:cubicBezTo>
                  <a:cubicBezTo>
                    <a:pt x="7216" y="30"/>
                    <a:pt x="6879" y="98"/>
                    <a:pt x="6621" y="319"/>
                  </a:cubicBezTo>
                  <a:cubicBezTo>
                    <a:pt x="6303" y="594"/>
                    <a:pt x="6223" y="1052"/>
                    <a:pt x="6140" y="1441"/>
                  </a:cubicBezTo>
                  <a:cubicBezTo>
                    <a:pt x="6030" y="1963"/>
                    <a:pt x="5977" y="2500"/>
                    <a:pt x="6009" y="3033"/>
                  </a:cubicBezTo>
                  <a:cubicBezTo>
                    <a:pt x="6042" y="3590"/>
                    <a:pt x="6166" y="4120"/>
                    <a:pt x="6332" y="4642"/>
                  </a:cubicBezTo>
                  <a:cubicBezTo>
                    <a:pt x="6187" y="4546"/>
                    <a:pt x="6048" y="4442"/>
                    <a:pt x="5886" y="4386"/>
                  </a:cubicBezTo>
                  <a:cubicBezTo>
                    <a:pt x="5777" y="4348"/>
                    <a:pt x="5666" y="4336"/>
                    <a:pt x="5561" y="4284"/>
                  </a:cubicBezTo>
                  <a:cubicBezTo>
                    <a:pt x="5444" y="4228"/>
                    <a:pt x="5335" y="4156"/>
                    <a:pt x="5215" y="4102"/>
                  </a:cubicBezTo>
                  <a:cubicBezTo>
                    <a:pt x="4987" y="4004"/>
                    <a:pt x="4749" y="3932"/>
                    <a:pt x="4523" y="3831"/>
                  </a:cubicBezTo>
                  <a:cubicBezTo>
                    <a:pt x="4305" y="3732"/>
                    <a:pt x="4093" y="3625"/>
                    <a:pt x="3868" y="3544"/>
                  </a:cubicBezTo>
                  <a:cubicBezTo>
                    <a:pt x="3559" y="3431"/>
                    <a:pt x="3233" y="3374"/>
                    <a:pt x="2906" y="3374"/>
                  </a:cubicBezTo>
                  <a:cubicBezTo>
                    <a:pt x="2763" y="3374"/>
                    <a:pt x="2619" y="3385"/>
                    <a:pt x="2477" y="3407"/>
                  </a:cubicBezTo>
                  <a:cubicBezTo>
                    <a:pt x="2133" y="3462"/>
                    <a:pt x="1673" y="3669"/>
                    <a:pt x="1744" y="4092"/>
                  </a:cubicBezTo>
                  <a:cubicBezTo>
                    <a:pt x="1777" y="4288"/>
                    <a:pt x="1905" y="4478"/>
                    <a:pt x="1995" y="4652"/>
                  </a:cubicBezTo>
                  <a:cubicBezTo>
                    <a:pt x="2107" y="4868"/>
                    <a:pt x="2235" y="5066"/>
                    <a:pt x="2398" y="5247"/>
                  </a:cubicBezTo>
                  <a:cubicBezTo>
                    <a:pt x="2482" y="5340"/>
                    <a:pt x="2570" y="5429"/>
                    <a:pt x="2660" y="5516"/>
                  </a:cubicBezTo>
                  <a:cubicBezTo>
                    <a:pt x="2574" y="5521"/>
                    <a:pt x="2488" y="5528"/>
                    <a:pt x="2404" y="5538"/>
                  </a:cubicBezTo>
                  <a:cubicBezTo>
                    <a:pt x="1933" y="5593"/>
                    <a:pt x="1492" y="5779"/>
                    <a:pt x="1075" y="5999"/>
                  </a:cubicBezTo>
                  <a:cubicBezTo>
                    <a:pt x="879" y="6102"/>
                    <a:pt x="669" y="6220"/>
                    <a:pt x="517" y="6385"/>
                  </a:cubicBezTo>
                  <a:cubicBezTo>
                    <a:pt x="384" y="6531"/>
                    <a:pt x="321" y="6707"/>
                    <a:pt x="267" y="6892"/>
                  </a:cubicBezTo>
                  <a:cubicBezTo>
                    <a:pt x="131" y="7349"/>
                    <a:pt x="40" y="7792"/>
                    <a:pt x="32" y="8270"/>
                  </a:cubicBezTo>
                  <a:cubicBezTo>
                    <a:pt x="27" y="8509"/>
                    <a:pt x="1" y="8754"/>
                    <a:pt x="20" y="8993"/>
                  </a:cubicBezTo>
                  <a:cubicBezTo>
                    <a:pt x="38" y="9223"/>
                    <a:pt x="136" y="9386"/>
                    <a:pt x="247" y="9580"/>
                  </a:cubicBezTo>
                  <a:cubicBezTo>
                    <a:pt x="343" y="9748"/>
                    <a:pt x="355" y="9933"/>
                    <a:pt x="424" y="10109"/>
                  </a:cubicBezTo>
                  <a:cubicBezTo>
                    <a:pt x="504" y="10309"/>
                    <a:pt x="660" y="10497"/>
                    <a:pt x="817" y="10643"/>
                  </a:cubicBezTo>
                  <a:cubicBezTo>
                    <a:pt x="1167" y="10964"/>
                    <a:pt x="1654" y="11130"/>
                    <a:pt x="2096" y="11279"/>
                  </a:cubicBezTo>
                  <a:cubicBezTo>
                    <a:pt x="2559" y="11436"/>
                    <a:pt x="3032" y="11619"/>
                    <a:pt x="3517" y="11695"/>
                  </a:cubicBezTo>
                  <a:cubicBezTo>
                    <a:pt x="3768" y="11735"/>
                    <a:pt x="4022" y="11724"/>
                    <a:pt x="4272" y="11765"/>
                  </a:cubicBezTo>
                  <a:cubicBezTo>
                    <a:pt x="4542" y="11808"/>
                    <a:pt x="4804" y="11888"/>
                    <a:pt x="5063" y="11972"/>
                  </a:cubicBezTo>
                  <a:cubicBezTo>
                    <a:pt x="5539" y="12128"/>
                    <a:pt x="6008" y="12198"/>
                    <a:pt x="6509" y="12205"/>
                  </a:cubicBezTo>
                  <a:cubicBezTo>
                    <a:pt x="7043" y="12212"/>
                    <a:pt x="7574" y="12288"/>
                    <a:pt x="8109" y="12300"/>
                  </a:cubicBezTo>
                  <a:cubicBezTo>
                    <a:pt x="8298" y="12305"/>
                    <a:pt x="8488" y="12320"/>
                    <a:pt x="8678" y="12320"/>
                  </a:cubicBezTo>
                  <a:cubicBezTo>
                    <a:pt x="8719" y="12320"/>
                    <a:pt x="8761" y="12319"/>
                    <a:pt x="8802" y="12317"/>
                  </a:cubicBezTo>
                  <a:cubicBezTo>
                    <a:pt x="9053" y="12308"/>
                    <a:pt x="9292" y="12239"/>
                    <a:pt x="9538" y="12201"/>
                  </a:cubicBezTo>
                  <a:cubicBezTo>
                    <a:pt x="9736" y="12170"/>
                    <a:pt x="9898" y="12061"/>
                    <a:pt x="10091" y="12013"/>
                  </a:cubicBezTo>
                  <a:cubicBezTo>
                    <a:pt x="10213" y="11984"/>
                    <a:pt x="10340" y="11983"/>
                    <a:pt x="10463" y="11957"/>
                  </a:cubicBezTo>
                  <a:cubicBezTo>
                    <a:pt x="10602" y="11926"/>
                    <a:pt x="10737" y="11870"/>
                    <a:pt x="10872" y="11827"/>
                  </a:cubicBezTo>
                  <a:cubicBezTo>
                    <a:pt x="11342" y="11677"/>
                    <a:pt x="11841" y="11518"/>
                    <a:pt x="12276" y="11282"/>
                  </a:cubicBezTo>
                  <a:cubicBezTo>
                    <a:pt x="12317" y="11260"/>
                    <a:pt x="12356" y="11236"/>
                    <a:pt x="12393" y="11207"/>
                  </a:cubicBezTo>
                  <a:cubicBezTo>
                    <a:pt x="12624" y="11111"/>
                    <a:pt x="12817" y="10953"/>
                    <a:pt x="12938" y="10719"/>
                  </a:cubicBezTo>
                  <a:cubicBezTo>
                    <a:pt x="12942" y="10712"/>
                    <a:pt x="12946" y="10705"/>
                    <a:pt x="12949" y="10697"/>
                  </a:cubicBezTo>
                  <a:cubicBezTo>
                    <a:pt x="12969" y="10696"/>
                    <a:pt x="12988" y="10695"/>
                    <a:pt x="13006" y="10695"/>
                  </a:cubicBezTo>
                  <a:cubicBezTo>
                    <a:pt x="13055" y="10732"/>
                    <a:pt x="13103" y="10768"/>
                    <a:pt x="13150" y="10806"/>
                  </a:cubicBezTo>
                  <a:cubicBezTo>
                    <a:pt x="13531" y="11113"/>
                    <a:pt x="13905" y="11429"/>
                    <a:pt x="14293" y="11728"/>
                  </a:cubicBezTo>
                  <a:cubicBezTo>
                    <a:pt x="14466" y="11861"/>
                    <a:pt x="14653" y="11968"/>
                    <a:pt x="14831" y="12094"/>
                  </a:cubicBezTo>
                  <a:cubicBezTo>
                    <a:pt x="15025" y="12230"/>
                    <a:pt x="15174" y="12426"/>
                    <a:pt x="15344" y="12592"/>
                  </a:cubicBezTo>
                  <a:cubicBezTo>
                    <a:pt x="15676" y="12914"/>
                    <a:pt x="16029" y="13215"/>
                    <a:pt x="16366" y="13534"/>
                  </a:cubicBezTo>
                  <a:cubicBezTo>
                    <a:pt x="16697" y="13848"/>
                    <a:pt x="16981" y="14193"/>
                    <a:pt x="17281" y="14535"/>
                  </a:cubicBezTo>
                  <a:cubicBezTo>
                    <a:pt x="17854" y="15193"/>
                    <a:pt x="18525" y="15768"/>
                    <a:pt x="19033" y="16481"/>
                  </a:cubicBezTo>
                  <a:cubicBezTo>
                    <a:pt x="19154" y="16651"/>
                    <a:pt x="19257" y="16829"/>
                    <a:pt x="19362" y="17009"/>
                  </a:cubicBezTo>
                  <a:cubicBezTo>
                    <a:pt x="19486" y="17222"/>
                    <a:pt x="19636" y="17417"/>
                    <a:pt x="19747" y="17637"/>
                  </a:cubicBezTo>
                  <a:cubicBezTo>
                    <a:pt x="19856" y="17851"/>
                    <a:pt x="19959" y="18067"/>
                    <a:pt x="20070" y="18278"/>
                  </a:cubicBezTo>
                  <a:cubicBezTo>
                    <a:pt x="20178" y="18483"/>
                    <a:pt x="20330" y="18660"/>
                    <a:pt x="20432" y="18867"/>
                  </a:cubicBezTo>
                  <a:cubicBezTo>
                    <a:pt x="20535" y="19075"/>
                    <a:pt x="20600" y="19297"/>
                    <a:pt x="20708" y="19500"/>
                  </a:cubicBezTo>
                  <a:cubicBezTo>
                    <a:pt x="20817" y="19708"/>
                    <a:pt x="20958" y="19896"/>
                    <a:pt x="21097" y="20084"/>
                  </a:cubicBezTo>
                  <a:cubicBezTo>
                    <a:pt x="21225" y="20257"/>
                    <a:pt x="21355" y="20432"/>
                    <a:pt x="21451" y="20624"/>
                  </a:cubicBezTo>
                  <a:cubicBezTo>
                    <a:pt x="21562" y="20845"/>
                    <a:pt x="21591" y="21092"/>
                    <a:pt x="21687" y="21318"/>
                  </a:cubicBezTo>
                  <a:cubicBezTo>
                    <a:pt x="21771" y="21516"/>
                    <a:pt x="21889" y="21703"/>
                    <a:pt x="21985" y="21896"/>
                  </a:cubicBezTo>
                  <a:cubicBezTo>
                    <a:pt x="22079" y="22085"/>
                    <a:pt x="22233" y="22215"/>
                    <a:pt x="22370" y="22371"/>
                  </a:cubicBezTo>
                  <a:cubicBezTo>
                    <a:pt x="22656" y="22695"/>
                    <a:pt x="22945" y="23027"/>
                    <a:pt x="23161" y="23403"/>
                  </a:cubicBezTo>
                  <a:cubicBezTo>
                    <a:pt x="23272" y="23597"/>
                    <a:pt x="23358" y="23792"/>
                    <a:pt x="23400" y="24013"/>
                  </a:cubicBezTo>
                  <a:cubicBezTo>
                    <a:pt x="23443" y="24244"/>
                    <a:pt x="23473" y="24469"/>
                    <a:pt x="23547" y="24693"/>
                  </a:cubicBezTo>
                  <a:cubicBezTo>
                    <a:pt x="23704" y="25168"/>
                    <a:pt x="23838" y="25632"/>
                    <a:pt x="23903" y="26130"/>
                  </a:cubicBezTo>
                  <a:cubicBezTo>
                    <a:pt x="23935" y="26372"/>
                    <a:pt x="23949" y="26617"/>
                    <a:pt x="23978" y="26860"/>
                  </a:cubicBezTo>
                  <a:cubicBezTo>
                    <a:pt x="24009" y="27113"/>
                    <a:pt x="24064" y="27360"/>
                    <a:pt x="24109" y="27610"/>
                  </a:cubicBezTo>
                  <a:cubicBezTo>
                    <a:pt x="24196" y="28098"/>
                    <a:pt x="24255" y="28590"/>
                    <a:pt x="24326" y="29080"/>
                  </a:cubicBezTo>
                  <a:cubicBezTo>
                    <a:pt x="24399" y="29581"/>
                    <a:pt x="24499" y="30077"/>
                    <a:pt x="24599" y="30574"/>
                  </a:cubicBezTo>
                  <a:cubicBezTo>
                    <a:pt x="24646" y="30812"/>
                    <a:pt x="24691" y="31051"/>
                    <a:pt x="24735" y="31289"/>
                  </a:cubicBezTo>
                  <a:cubicBezTo>
                    <a:pt x="24760" y="31428"/>
                    <a:pt x="24788" y="31565"/>
                    <a:pt x="24794" y="31706"/>
                  </a:cubicBezTo>
                  <a:cubicBezTo>
                    <a:pt x="24797" y="31832"/>
                    <a:pt x="24786" y="31959"/>
                    <a:pt x="24800" y="32085"/>
                  </a:cubicBezTo>
                  <a:cubicBezTo>
                    <a:pt x="24846" y="32519"/>
                    <a:pt x="24945" y="32936"/>
                    <a:pt x="25032" y="33361"/>
                  </a:cubicBezTo>
                  <a:cubicBezTo>
                    <a:pt x="25083" y="33610"/>
                    <a:pt x="25079" y="33862"/>
                    <a:pt x="25086" y="34114"/>
                  </a:cubicBezTo>
                  <a:cubicBezTo>
                    <a:pt x="25087" y="34167"/>
                    <a:pt x="25089" y="34219"/>
                    <a:pt x="25090" y="34272"/>
                  </a:cubicBezTo>
                  <a:cubicBezTo>
                    <a:pt x="25083" y="34248"/>
                    <a:pt x="25076" y="34223"/>
                    <a:pt x="25069" y="34199"/>
                  </a:cubicBezTo>
                  <a:cubicBezTo>
                    <a:pt x="24844" y="33466"/>
                    <a:pt x="24586" y="32743"/>
                    <a:pt x="24337" y="32018"/>
                  </a:cubicBezTo>
                  <a:cubicBezTo>
                    <a:pt x="24214" y="31662"/>
                    <a:pt x="24155" y="31287"/>
                    <a:pt x="24029" y="30934"/>
                  </a:cubicBezTo>
                  <a:cubicBezTo>
                    <a:pt x="23969" y="30769"/>
                    <a:pt x="23891" y="30611"/>
                    <a:pt x="23846" y="30441"/>
                  </a:cubicBezTo>
                  <a:cubicBezTo>
                    <a:pt x="23801" y="30268"/>
                    <a:pt x="23770" y="30097"/>
                    <a:pt x="23695" y="29932"/>
                  </a:cubicBezTo>
                  <a:cubicBezTo>
                    <a:pt x="23540" y="29595"/>
                    <a:pt x="23374" y="29259"/>
                    <a:pt x="23248" y="28909"/>
                  </a:cubicBezTo>
                  <a:cubicBezTo>
                    <a:pt x="23188" y="28743"/>
                    <a:pt x="23165" y="28566"/>
                    <a:pt x="23116" y="28396"/>
                  </a:cubicBezTo>
                  <a:cubicBezTo>
                    <a:pt x="23065" y="28220"/>
                    <a:pt x="22978" y="28059"/>
                    <a:pt x="22894" y="27897"/>
                  </a:cubicBezTo>
                  <a:cubicBezTo>
                    <a:pt x="22808" y="27732"/>
                    <a:pt x="22728" y="27567"/>
                    <a:pt x="22651" y="27399"/>
                  </a:cubicBezTo>
                  <a:cubicBezTo>
                    <a:pt x="22590" y="27266"/>
                    <a:pt x="22496" y="27163"/>
                    <a:pt x="22413" y="27044"/>
                  </a:cubicBezTo>
                  <a:cubicBezTo>
                    <a:pt x="22322" y="26912"/>
                    <a:pt x="22288" y="26751"/>
                    <a:pt x="22189" y="26620"/>
                  </a:cubicBezTo>
                  <a:cubicBezTo>
                    <a:pt x="22087" y="26487"/>
                    <a:pt x="21961" y="26377"/>
                    <a:pt x="21852" y="26250"/>
                  </a:cubicBezTo>
                  <a:cubicBezTo>
                    <a:pt x="21625" y="25986"/>
                    <a:pt x="21429" y="25694"/>
                    <a:pt x="21192" y="25437"/>
                  </a:cubicBezTo>
                  <a:cubicBezTo>
                    <a:pt x="20967" y="25191"/>
                    <a:pt x="20712" y="24973"/>
                    <a:pt x="20454" y="24762"/>
                  </a:cubicBezTo>
                  <a:cubicBezTo>
                    <a:pt x="20408" y="24726"/>
                    <a:pt x="20363" y="24689"/>
                    <a:pt x="20317" y="24652"/>
                  </a:cubicBezTo>
                  <a:cubicBezTo>
                    <a:pt x="20335" y="24498"/>
                    <a:pt x="20309" y="24333"/>
                    <a:pt x="20302" y="24184"/>
                  </a:cubicBezTo>
                  <a:cubicBezTo>
                    <a:pt x="20290" y="23838"/>
                    <a:pt x="20294" y="23502"/>
                    <a:pt x="20224" y="23160"/>
                  </a:cubicBezTo>
                  <a:cubicBezTo>
                    <a:pt x="20189" y="22993"/>
                    <a:pt x="20167" y="22823"/>
                    <a:pt x="20136" y="22654"/>
                  </a:cubicBezTo>
                  <a:cubicBezTo>
                    <a:pt x="20104" y="22482"/>
                    <a:pt x="20044" y="22325"/>
                    <a:pt x="19988" y="22161"/>
                  </a:cubicBezTo>
                  <a:cubicBezTo>
                    <a:pt x="19932" y="21993"/>
                    <a:pt x="19890" y="21822"/>
                    <a:pt x="19839" y="21652"/>
                  </a:cubicBezTo>
                  <a:cubicBezTo>
                    <a:pt x="19790" y="21490"/>
                    <a:pt x="19712" y="21336"/>
                    <a:pt x="19631" y="21187"/>
                  </a:cubicBezTo>
                  <a:cubicBezTo>
                    <a:pt x="19550" y="21038"/>
                    <a:pt x="19460" y="20887"/>
                    <a:pt x="19410" y="20723"/>
                  </a:cubicBezTo>
                  <a:cubicBezTo>
                    <a:pt x="19359" y="20555"/>
                    <a:pt x="19337" y="20380"/>
                    <a:pt x="19289" y="20212"/>
                  </a:cubicBezTo>
                  <a:cubicBezTo>
                    <a:pt x="19192" y="19869"/>
                    <a:pt x="18989" y="19568"/>
                    <a:pt x="18892" y="19225"/>
                  </a:cubicBezTo>
                  <a:cubicBezTo>
                    <a:pt x="18804" y="18910"/>
                    <a:pt x="18605" y="18691"/>
                    <a:pt x="18398" y="18449"/>
                  </a:cubicBezTo>
                  <a:cubicBezTo>
                    <a:pt x="18292" y="18324"/>
                    <a:pt x="18218" y="18176"/>
                    <a:pt x="18104" y="18058"/>
                  </a:cubicBezTo>
                  <a:cubicBezTo>
                    <a:pt x="17983" y="17935"/>
                    <a:pt x="17831" y="17839"/>
                    <a:pt x="17690" y="17739"/>
                  </a:cubicBezTo>
                  <a:cubicBezTo>
                    <a:pt x="17548" y="17635"/>
                    <a:pt x="17412" y="17525"/>
                    <a:pt x="17283" y="17407"/>
                  </a:cubicBezTo>
                  <a:cubicBezTo>
                    <a:pt x="17170" y="17305"/>
                    <a:pt x="17057" y="17221"/>
                    <a:pt x="16905" y="17198"/>
                  </a:cubicBezTo>
                  <a:cubicBezTo>
                    <a:pt x="16753" y="17174"/>
                    <a:pt x="16595" y="17179"/>
                    <a:pt x="16440" y="17158"/>
                  </a:cubicBezTo>
                  <a:cubicBezTo>
                    <a:pt x="16256" y="17133"/>
                    <a:pt x="16071" y="17097"/>
                    <a:pt x="15885" y="17088"/>
                  </a:cubicBezTo>
                  <a:cubicBezTo>
                    <a:pt x="15861" y="17087"/>
                    <a:pt x="15838" y="17086"/>
                    <a:pt x="15815" y="17086"/>
                  </a:cubicBezTo>
                  <a:cubicBezTo>
                    <a:pt x="15288" y="17086"/>
                    <a:pt x="14823" y="17402"/>
                    <a:pt x="14491" y="17801"/>
                  </a:cubicBezTo>
                  <a:cubicBezTo>
                    <a:pt x="14340" y="17781"/>
                    <a:pt x="14191" y="17752"/>
                    <a:pt x="14040" y="17738"/>
                  </a:cubicBezTo>
                  <a:cubicBezTo>
                    <a:pt x="13975" y="17732"/>
                    <a:pt x="13911" y="17730"/>
                    <a:pt x="13846" y="17730"/>
                  </a:cubicBezTo>
                  <a:cubicBezTo>
                    <a:pt x="13737" y="17730"/>
                    <a:pt x="13628" y="17737"/>
                    <a:pt x="13520" y="17752"/>
                  </a:cubicBezTo>
                  <a:cubicBezTo>
                    <a:pt x="13208" y="17793"/>
                    <a:pt x="12915" y="17893"/>
                    <a:pt x="12631" y="18028"/>
                  </a:cubicBezTo>
                  <a:cubicBezTo>
                    <a:pt x="12351" y="18162"/>
                    <a:pt x="12068" y="18302"/>
                    <a:pt x="11845" y="18524"/>
                  </a:cubicBezTo>
                  <a:cubicBezTo>
                    <a:pt x="11728" y="18642"/>
                    <a:pt x="11594" y="18668"/>
                    <a:pt x="11448" y="18739"/>
                  </a:cubicBezTo>
                  <a:cubicBezTo>
                    <a:pt x="11324" y="18801"/>
                    <a:pt x="11210" y="18896"/>
                    <a:pt x="11100" y="18980"/>
                  </a:cubicBezTo>
                  <a:cubicBezTo>
                    <a:pt x="10871" y="19159"/>
                    <a:pt x="10624" y="19370"/>
                    <a:pt x="10513" y="19647"/>
                  </a:cubicBezTo>
                  <a:cubicBezTo>
                    <a:pt x="10379" y="19980"/>
                    <a:pt x="10563" y="20334"/>
                    <a:pt x="10718" y="20628"/>
                  </a:cubicBezTo>
                  <a:cubicBezTo>
                    <a:pt x="10794" y="20771"/>
                    <a:pt x="10905" y="20902"/>
                    <a:pt x="10962" y="21055"/>
                  </a:cubicBezTo>
                  <a:cubicBezTo>
                    <a:pt x="11020" y="21211"/>
                    <a:pt x="11062" y="21369"/>
                    <a:pt x="11171" y="21500"/>
                  </a:cubicBezTo>
                  <a:cubicBezTo>
                    <a:pt x="11269" y="21620"/>
                    <a:pt x="11408" y="21692"/>
                    <a:pt x="11535" y="21777"/>
                  </a:cubicBezTo>
                  <a:cubicBezTo>
                    <a:pt x="11597" y="21820"/>
                    <a:pt x="11655" y="21870"/>
                    <a:pt x="11705" y="21927"/>
                  </a:cubicBezTo>
                  <a:cubicBezTo>
                    <a:pt x="11602" y="21927"/>
                    <a:pt x="11498" y="21926"/>
                    <a:pt x="11395" y="21926"/>
                  </a:cubicBezTo>
                  <a:cubicBezTo>
                    <a:pt x="11053" y="21926"/>
                    <a:pt x="10711" y="21928"/>
                    <a:pt x="10369" y="21928"/>
                  </a:cubicBezTo>
                  <a:cubicBezTo>
                    <a:pt x="10311" y="21928"/>
                    <a:pt x="10254" y="21928"/>
                    <a:pt x="10196" y="21928"/>
                  </a:cubicBezTo>
                  <a:cubicBezTo>
                    <a:pt x="9827" y="21928"/>
                    <a:pt x="9465" y="21954"/>
                    <a:pt x="9102" y="22022"/>
                  </a:cubicBezTo>
                  <a:cubicBezTo>
                    <a:pt x="8822" y="22076"/>
                    <a:pt x="8536" y="22089"/>
                    <a:pt x="8259" y="22151"/>
                  </a:cubicBezTo>
                  <a:cubicBezTo>
                    <a:pt x="7978" y="22213"/>
                    <a:pt x="7700" y="22350"/>
                    <a:pt x="7598" y="22638"/>
                  </a:cubicBezTo>
                  <a:cubicBezTo>
                    <a:pt x="7544" y="22783"/>
                    <a:pt x="7553" y="22943"/>
                    <a:pt x="7623" y="23081"/>
                  </a:cubicBezTo>
                  <a:cubicBezTo>
                    <a:pt x="7686" y="23206"/>
                    <a:pt x="7750" y="23334"/>
                    <a:pt x="7819" y="23458"/>
                  </a:cubicBezTo>
                  <a:cubicBezTo>
                    <a:pt x="7973" y="23740"/>
                    <a:pt x="8187" y="23989"/>
                    <a:pt x="8436" y="24191"/>
                  </a:cubicBezTo>
                  <a:cubicBezTo>
                    <a:pt x="8564" y="24296"/>
                    <a:pt x="8697" y="24388"/>
                    <a:pt x="8846" y="24459"/>
                  </a:cubicBezTo>
                  <a:cubicBezTo>
                    <a:pt x="8996" y="24529"/>
                    <a:pt x="9157" y="24587"/>
                    <a:pt x="9301" y="24673"/>
                  </a:cubicBezTo>
                  <a:cubicBezTo>
                    <a:pt x="9441" y="24757"/>
                    <a:pt x="9572" y="24849"/>
                    <a:pt x="9718" y="24921"/>
                  </a:cubicBezTo>
                  <a:cubicBezTo>
                    <a:pt x="9882" y="25000"/>
                    <a:pt x="10055" y="25061"/>
                    <a:pt x="10225" y="25122"/>
                  </a:cubicBezTo>
                  <a:cubicBezTo>
                    <a:pt x="10582" y="25248"/>
                    <a:pt x="10934" y="25390"/>
                    <a:pt x="11293" y="25506"/>
                  </a:cubicBezTo>
                  <a:cubicBezTo>
                    <a:pt x="11643" y="25621"/>
                    <a:pt x="11997" y="25711"/>
                    <a:pt x="12337" y="25857"/>
                  </a:cubicBezTo>
                  <a:cubicBezTo>
                    <a:pt x="12500" y="25929"/>
                    <a:pt x="12657" y="26007"/>
                    <a:pt x="12819" y="26084"/>
                  </a:cubicBezTo>
                  <a:cubicBezTo>
                    <a:pt x="12989" y="26164"/>
                    <a:pt x="13156" y="26205"/>
                    <a:pt x="13343" y="26228"/>
                  </a:cubicBezTo>
                  <a:cubicBezTo>
                    <a:pt x="13529" y="26252"/>
                    <a:pt x="13714" y="26257"/>
                    <a:pt x="13899" y="26271"/>
                  </a:cubicBezTo>
                  <a:cubicBezTo>
                    <a:pt x="14077" y="26287"/>
                    <a:pt x="14253" y="26316"/>
                    <a:pt x="14427" y="26359"/>
                  </a:cubicBezTo>
                  <a:cubicBezTo>
                    <a:pt x="14790" y="26443"/>
                    <a:pt x="15141" y="26539"/>
                    <a:pt x="15514" y="26563"/>
                  </a:cubicBezTo>
                  <a:cubicBezTo>
                    <a:pt x="15661" y="26572"/>
                    <a:pt x="15808" y="26576"/>
                    <a:pt x="15955" y="26576"/>
                  </a:cubicBezTo>
                  <a:cubicBezTo>
                    <a:pt x="16183" y="26576"/>
                    <a:pt x="16412" y="26568"/>
                    <a:pt x="16640" y="26567"/>
                  </a:cubicBezTo>
                  <a:cubicBezTo>
                    <a:pt x="17002" y="26566"/>
                    <a:pt x="17362" y="26526"/>
                    <a:pt x="17714" y="26446"/>
                  </a:cubicBezTo>
                  <a:cubicBezTo>
                    <a:pt x="18072" y="26365"/>
                    <a:pt x="18421" y="26251"/>
                    <a:pt x="18765" y="26130"/>
                  </a:cubicBezTo>
                  <a:cubicBezTo>
                    <a:pt x="19106" y="26010"/>
                    <a:pt x="19450" y="25885"/>
                    <a:pt x="19774" y="25729"/>
                  </a:cubicBezTo>
                  <a:cubicBezTo>
                    <a:pt x="19968" y="25635"/>
                    <a:pt x="20103" y="25506"/>
                    <a:pt x="20129" y="25285"/>
                  </a:cubicBezTo>
                  <a:cubicBezTo>
                    <a:pt x="20140" y="25191"/>
                    <a:pt x="20137" y="25095"/>
                    <a:pt x="20137" y="24999"/>
                  </a:cubicBezTo>
                  <a:cubicBezTo>
                    <a:pt x="20151" y="24990"/>
                    <a:pt x="20164" y="24979"/>
                    <a:pt x="20178" y="24968"/>
                  </a:cubicBezTo>
                  <a:cubicBezTo>
                    <a:pt x="20321" y="25084"/>
                    <a:pt x="20464" y="25200"/>
                    <a:pt x="20602" y="25323"/>
                  </a:cubicBezTo>
                  <a:cubicBezTo>
                    <a:pt x="20842" y="25536"/>
                    <a:pt x="21052" y="25769"/>
                    <a:pt x="21252" y="26019"/>
                  </a:cubicBezTo>
                  <a:cubicBezTo>
                    <a:pt x="21357" y="26150"/>
                    <a:pt x="21465" y="26277"/>
                    <a:pt x="21568" y="26409"/>
                  </a:cubicBezTo>
                  <a:cubicBezTo>
                    <a:pt x="21667" y="26534"/>
                    <a:pt x="21786" y="26639"/>
                    <a:pt x="21892" y="26759"/>
                  </a:cubicBezTo>
                  <a:cubicBezTo>
                    <a:pt x="21996" y="26875"/>
                    <a:pt x="22034" y="27009"/>
                    <a:pt x="22105" y="27142"/>
                  </a:cubicBezTo>
                  <a:cubicBezTo>
                    <a:pt x="22170" y="27266"/>
                    <a:pt x="22277" y="27361"/>
                    <a:pt x="22345" y="27483"/>
                  </a:cubicBezTo>
                  <a:cubicBezTo>
                    <a:pt x="22424" y="27626"/>
                    <a:pt x="22484" y="27781"/>
                    <a:pt x="22561" y="27927"/>
                  </a:cubicBezTo>
                  <a:cubicBezTo>
                    <a:pt x="22642" y="28083"/>
                    <a:pt x="22739" y="28238"/>
                    <a:pt x="22798" y="28405"/>
                  </a:cubicBezTo>
                  <a:cubicBezTo>
                    <a:pt x="22853" y="28559"/>
                    <a:pt x="22877" y="28721"/>
                    <a:pt x="22922" y="28878"/>
                  </a:cubicBezTo>
                  <a:cubicBezTo>
                    <a:pt x="22970" y="29046"/>
                    <a:pt x="23048" y="29205"/>
                    <a:pt x="23117" y="29367"/>
                  </a:cubicBezTo>
                  <a:cubicBezTo>
                    <a:pt x="23185" y="29527"/>
                    <a:pt x="23255" y="29685"/>
                    <a:pt x="23329" y="29842"/>
                  </a:cubicBezTo>
                  <a:cubicBezTo>
                    <a:pt x="23404" y="30004"/>
                    <a:pt x="23482" y="30156"/>
                    <a:pt x="23525" y="30330"/>
                  </a:cubicBezTo>
                  <a:cubicBezTo>
                    <a:pt x="23563" y="30490"/>
                    <a:pt x="23605" y="30645"/>
                    <a:pt x="23668" y="30798"/>
                  </a:cubicBezTo>
                  <a:cubicBezTo>
                    <a:pt x="23735" y="30956"/>
                    <a:pt x="23793" y="31120"/>
                    <a:pt x="23839" y="31285"/>
                  </a:cubicBezTo>
                  <a:cubicBezTo>
                    <a:pt x="23935" y="31633"/>
                    <a:pt x="24031" y="31975"/>
                    <a:pt x="24154" y="32314"/>
                  </a:cubicBezTo>
                  <a:cubicBezTo>
                    <a:pt x="24401" y="32995"/>
                    <a:pt x="24642" y="33679"/>
                    <a:pt x="24863" y="34369"/>
                  </a:cubicBezTo>
                  <a:cubicBezTo>
                    <a:pt x="24973" y="34716"/>
                    <a:pt x="25078" y="35065"/>
                    <a:pt x="25174" y="35417"/>
                  </a:cubicBezTo>
                  <a:cubicBezTo>
                    <a:pt x="25269" y="35762"/>
                    <a:pt x="25341" y="36114"/>
                    <a:pt x="25441" y="36456"/>
                  </a:cubicBezTo>
                  <a:cubicBezTo>
                    <a:pt x="25539" y="36786"/>
                    <a:pt x="25663" y="37108"/>
                    <a:pt x="25747" y="37442"/>
                  </a:cubicBezTo>
                  <a:cubicBezTo>
                    <a:pt x="25794" y="37632"/>
                    <a:pt x="25811" y="37820"/>
                    <a:pt x="25826" y="38009"/>
                  </a:cubicBezTo>
                  <a:cubicBezTo>
                    <a:pt x="25777" y="37882"/>
                    <a:pt x="25724" y="37758"/>
                    <a:pt x="25652" y="37640"/>
                  </a:cubicBezTo>
                  <a:cubicBezTo>
                    <a:pt x="25463" y="37338"/>
                    <a:pt x="25233" y="37066"/>
                    <a:pt x="25019" y="36781"/>
                  </a:cubicBezTo>
                  <a:cubicBezTo>
                    <a:pt x="24820" y="36518"/>
                    <a:pt x="24642" y="36243"/>
                    <a:pt x="24410" y="36006"/>
                  </a:cubicBezTo>
                  <a:cubicBezTo>
                    <a:pt x="24159" y="35748"/>
                    <a:pt x="23928" y="35472"/>
                    <a:pt x="23693" y="35201"/>
                  </a:cubicBezTo>
                  <a:cubicBezTo>
                    <a:pt x="23477" y="34951"/>
                    <a:pt x="23235" y="34747"/>
                    <a:pt x="22961" y="34566"/>
                  </a:cubicBezTo>
                  <a:cubicBezTo>
                    <a:pt x="22685" y="34385"/>
                    <a:pt x="22452" y="34149"/>
                    <a:pt x="22173" y="33973"/>
                  </a:cubicBezTo>
                  <a:cubicBezTo>
                    <a:pt x="21901" y="33801"/>
                    <a:pt x="21644" y="33594"/>
                    <a:pt x="21349" y="33462"/>
                  </a:cubicBezTo>
                  <a:cubicBezTo>
                    <a:pt x="20725" y="33184"/>
                    <a:pt x="20194" y="32746"/>
                    <a:pt x="19574" y="32459"/>
                  </a:cubicBezTo>
                  <a:cubicBezTo>
                    <a:pt x="19274" y="32318"/>
                    <a:pt x="18962" y="32200"/>
                    <a:pt x="18652" y="32080"/>
                  </a:cubicBezTo>
                  <a:cubicBezTo>
                    <a:pt x="18322" y="31952"/>
                    <a:pt x="18004" y="31805"/>
                    <a:pt x="17680" y="31662"/>
                  </a:cubicBezTo>
                  <a:cubicBezTo>
                    <a:pt x="17055" y="31387"/>
                    <a:pt x="16393" y="31216"/>
                    <a:pt x="15724" y="31090"/>
                  </a:cubicBezTo>
                  <a:cubicBezTo>
                    <a:pt x="15034" y="30959"/>
                    <a:pt x="14335" y="30818"/>
                    <a:pt x="13631" y="30793"/>
                  </a:cubicBezTo>
                  <a:cubicBezTo>
                    <a:pt x="13470" y="30786"/>
                    <a:pt x="13308" y="30794"/>
                    <a:pt x="13148" y="30774"/>
                  </a:cubicBezTo>
                  <a:cubicBezTo>
                    <a:pt x="12970" y="30753"/>
                    <a:pt x="12794" y="30714"/>
                    <a:pt x="12616" y="30698"/>
                  </a:cubicBezTo>
                  <a:cubicBezTo>
                    <a:pt x="12458" y="30685"/>
                    <a:pt x="12300" y="30681"/>
                    <a:pt x="12140" y="30681"/>
                  </a:cubicBezTo>
                  <a:cubicBezTo>
                    <a:pt x="11939" y="30681"/>
                    <a:pt x="11737" y="30688"/>
                    <a:pt x="11537" y="30691"/>
                  </a:cubicBezTo>
                  <a:cubicBezTo>
                    <a:pt x="11234" y="30697"/>
                    <a:pt x="10986" y="30744"/>
                    <a:pt x="10735" y="30920"/>
                  </a:cubicBezTo>
                  <a:cubicBezTo>
                    <a:pt x="10480" y="31098"/>
                    <a:pt x="10276" y="31312"/>
                    <a:pt x="10043" y="31514"/>
                  </a:cubicBezTo>
                  <a:cubicBezTo>
                    <a:pt x="9612" y="31887"/>
                    <a:pt x="9366" y="32469"/>
                    <a:pt x="9338" y="33037"/>
                  </a:cubicBezTo>
                  <a:cubicBezTo>
                    <a:pt x="9322" y="33343"/>
                    <a:pt x="9306" y="33711"/>
                    <a:pt x="9414" y="34002"/>
                  </a:cubicBezTo>
                  <a:cubicBezTo>
                    <a:pt x="9512" y="34266"/>
                    <a:pt x="9674" y="34499"/>
                    <a:pt x="9775" y="34764"/>
                  </a:cubicBezTo>
                  <a:cubicBezTo>
                    <a:pt x="9880" y="35040"/>
                    <a:pt x="9995" y="35315"/>
                    <a:pt x="10177" y="35550"/>
                  </a:cubicBezTo>
                  <a:cubicBezTo>
                    <a:pt x="10365" y="35792"/>
                    <a:pt x="10625" y="35948"/>
                    <a:pt x="10888" y="36098"/>
                  </a:cubicBezTo>
                  <a:cubicBezTo>
                    <a:pt x="11178" y="36265"/>
                    <a:pt x="11462" y="36429"/>
                    <a:pt x="11733" y="36627"/>
                  </a:cubicBezTo>
                  <a:cubicBezTo>
                    <a:pt x="12005" y="36825"/>
                    <a:pt x="12304" y="36973"/>
                    <a:pt x="12552" y="37206"/>
                  </a:cubicBezTo>
                  <a:cubicBezTo>
                    <a:pt x="12784" y="37425"/>
                    <a:pt x="13051" y="37595"/>
                    <a:pt x="13283" y="37812"/>
                  </a:cubicBezTo>
                  <a:cubicBezTo>
                    <a:pt x="13522" y="38037"/>
                    <a:pt x="13738" y="38285"/>
                    <a:pt x="13989" y="38498"/>
                  </a:cubicBezTo>
                  <a:cubicBezTo>
                    <a:pt x="14479" y="38910"/>
                    <a:pt x="14935" y="39347"/>
                    <a:pt x="15535" y="39596"/>
                  </a:cubicBezTo>
                  <a:cubicBezTo>
                    <a:pt x="15851" y="39727"/>
                    <a:pt x="16188" y="39827"/>
                    <a:pt x="16495" y="39979"/>
                  </a:cubicBezTo>
                  <a:cubicBezTo>
                    <a:pt x="16789" y="40125"/>
                    <a:pt x="17051" y="40296"/>
                    <a:pt x="17379" y="40362"/>
                  </a:cubicBezTo>
                  <a:cubicBezTo>
                    <a:pt x="18063" y="40500"/>
                    <a:pt x="18715" y="40756"/>
                    <a:pt x="19413" y="40836"/>
                  </a:cubicBezTo>
                  <a:cubicBezTo>
                    <a:pt x="20086" y="40915"/>
                    <a:pt x="20764" y="40932"/>
                    <a:pt x="21442" y="40932"/>
                  </a:cubicBezTo>
                  <a:cubicBezTo>
                    <a:pt x="21506" y="40932"/>
                    <a:pt x="21570" y="40932"/>
                    <a:pt x="21634" y="40932"/>
                  </a:cubicBezTo>
                  <a:cubicBezTo>
                    <a:pt x="22007" y="40931"/>
                    <a:pt x="22379" y="40924"/>
                    <a:pt x="22752" y="40921"/>
                  </a:cubicBezTo>
                  <a:cubicBezTo>
                    <a:pt x="22891" y="40920"/>
                    <a:pt x="23031" y="40917"/>
                    <a:pt x="23170" y="40917"/>
                  </a:cubicBezTo>
                  <a:cubicBezTo>
                    <a:pt x="23212" y="40917"/>
                    <a:pt x="23254" y="40918"/>
                    <a:pt x="23296" y="40918"/>
                  </a:cubicBezTo>
                  <a:cubicBezTo>
                    <a:pt x="23396" y="40919"/>
                    <a:pt x="23496" y="40925"/>
                    <a:pt x="23595" y="40925"/>
                  </a:cubicBezTo>
                  <a:cubicBezTo>
                    <a:pt x="23658" y="40925"/>
                    <a:pt x="23721" y="40922"/>
                    <a:pt x="23783" y="40915"/>
                  </a:cubicBezTo>
                  <a:cubicBezTo>
                    <a:pt x="23948" y="40895"/>
                    <a:pt x="24107" y="40856"/>
                    <a:pt x="24274" y="40839"/>
                  </a:cubicBezTo>
                  <a:cubicBezTo>
                    <a:pt x="24461" y="40820"/>
                    <a:pt x="24644" y="40782"/>
                    <a:pt x="24828" y="40741"/>
                  </a:cubicBezTo>
                  <a:cubicBezTo>
                    <a:pt x="25167" y="40666"/>
                    <a:pt x="25505" y="40585"/>
                    <a:pt x="25838" y="40488"/>
                  </a:cubicBezTo>
                  <a:cubicBezTo>
                    <a:pt x="25849" y="40501"/>
                    <a:pt x="25860" y="40513"/>
                    <a:pt x="25873" y="40524"/>
                  </a:cubicBezTo>
                  <a:cubicBezTo>
                    <a:pt x="25887" y="40537"/>
                    <a:pt x="25905" y="40545"/>
                    <a:pt x="25925" y="40545"/>
                  </a:cubicBezTo>
                  <a:cubicBezTo>
                    <a:pt x="25931" y="40545"/>
                    <a:pt x="25938" y="40544"/>
                    <a:pt x="25945" y="40542"/>
                  </a:cubicBezTo>
                  <a:lnTo>
                    <a:pt x="25945" y="40542"/>
                  </a:lnTo>
                  <a:cubicBezTo>
                    <a:pt x="25942" y="41180"/>
                    <a:pt x="25931" y="41819"/>
                    <a:pt x="25955" y="42456"/>
                  </a:cubicBezTo>
                  <a:cubicBezTo>
                    <a:pt x="25961" y="42621"/>
                    <a:pt x="25967" y="42786"/>
                    <a:pt x="25954" y="42951"/>
                  </a:cubicBezTo>
                  <a:cubicBezTo>
                    <a:pt x="25939" y="43131"/>
                    <a:pt x="25903" y="43310"/>
                    <a:pt x="25884" y="43491"/>
                  </a:cubicBezTo>
                  <a:cubicBezTo>
                    <a:pt x="25849" y="43828"/>
                    <a:pt x="25856" y="44167"/>
                    <a:pt x="25856" y="44506"/>
                  </a:cubicBezTo>
                  <a:cubicBezTo>
                    <a:pt x="25856" y="44866"/>
                    <a:pt x="25848" y="45213"/>
                    <a:pt x="25802" y="45572"/>
                  </a:cubicBezTo>
                  <a:cubicBezTo>
                    <a:pt x="25754" y="45933"/>
                    <a:pt x="25770" y="46295"/>
                    <a:pt x="25772" y="46658"/>
                  </a:cubicBezTo>
                  <a:cubicBezTo>
                    <a:pt x="25776" y="47382"/>
                    <a:pt x="25789" y="48108"/>
                    <a:pt x="25773" y="48831"/>
                  </a:cubicBezTo>
                  <a:cubicBezTo>
                    <a:pt x="25765" y="49187"/>
                    <a:pt x="25729" y="49538"/>
                    <a:pt x="25695" y="49891"/>
                  </a:cubicBezTo>
                  <a:cubicBezTo>
                    <a:pt x="25678" y="50056"/>
                    <a:pt x="25698" y="50222"/>
                    <a:pt x="25686" y="50388"/>
                  </a:cubicBezTo>
                  <a:cubicBezTo>
                    <a:pt x="25673" y="50565"/>
                    <a:pt x="25627" y="50738"/>
                    <a:pt x="25607" y="50913"/>
                  </a:cubicBezTo>
                  <a:cubicBezTo>
                    <a:pt x="25566" y="51259"/>
                    <a:pt x="25584" y="51616"/>
                    <a:pt x="25563" y="51963"/>
                  </a:cubicBezTo>
                  <a:cubicBezTo>
                    <a:pt x="25540" y="52330"/>
                    <a:pt x="25505" y="52696"/>
                    <a:pt x="25449" y="53058"/>
                  </a:cubicBezTo>
                  <a:cubicBezTo>
                    <a:pt x="25427" y="53202"/>
                    <a:pt x="25409" y="53341"/>
                    <a:pt x="25410" y="53487"/>
                  </a:cubicBezTo>
                  <a:cubicBezTo>
                    <a:pt x="25412" y="53668"/>
                    <a:pt x="25434" y="53850"/>
                    <a:pt x="25418" y="54031"/>
                  </a:cubicBezTo>
                  <a:cubicBezTo>
                    <a:pt x="25405" y="54183"/>
                    <a:pt x="25372" y="54333"/>
                    <a:pt x="25353" y="54482"/>
                  </a:cubicBezTo>
                  <a:cubicBezTo>
                    <a:pt x="25330" y="54657"/>
                    <a:pt x="25339" y="54833"/>
                    <a:pt x="25333" y="55009"/>
                  </a:cubicBezTo>
                  <a:cubicBezTo>
                    <a:pt x="25320" y="55357"/>
                    <a:pt x="25273" y="55703"/>
                    <a:pt x="25261" y="56052"/>
                  </a:cubicBezTo>
                  <a:cubicBezTo>
                    <a:pt x="25247" y="56395"/>
                    <a:pt x="25232" y="56734"/>
                    <a:pt x="25210" y="57077"/>
                  </a:cubicBezTo>
                  <a:cubicBezTo>
                    <a:pt x="25190" y="57404"/>
                    <a:pt x="25197" y="57736"/>
                    <a:pt x="25204" y="58065"/>
                  </a:cubicBezTo>
                  <a:cubicBezTo>
                    <a:pt x="25212" y="58401"/>
                    <a:pt x="25316" y="58718"/>
                    <a:pt x="25400" y="59042"/>
                  </a:cubicBezTo>
                  <a:cubicBezTo>
                    <a:pt x="25409" y="59073"/>
                    <a:pt x="25433" y="59087"/>
                    <a:pt x="25458" y="59087"/>
                  </a:cubicBezTo>
                  <a:cubicBezTo>
                    <a:pt x="25496" y="59087"/>
                    <a:pt x="25535" y="59056"/>
                    <a:pt x="25524" y="59007"/>
                  </a:cubicBezTo>
                  <a:cubicBezTo>
                    <a:pt x="25482" y="58835"/>
                    <a:pt x="25432" y="58664"/>
                    <a:pt x="25395" y="58491"/>
                  </a:cubicBezTo>
                  <a:cubicBezTo>
                    <a:pt x="25351" y="58285"/>
                    <a:pt x="25346" y="58082"/>
                    <a:pt x="25347" y="57872"/>
                  </a:cubicBezTo>
                  <a:cubicBezTo>
                    <a:pt x="25350" y="57510"/>
                    <a:pt x="25373" y="57163"/>
                    <a:pt x="25432" y="56805"/>
                  </a:cubicBezTo>
                  <a:cubicBezTo>
                    <a:pt x="25489" y="56452"/>
                    <a:pt x="25478" y="56094"/>
                    <a:pt x="25511" y="55739"/>
                  </a:cubicBezTo>
                  <a:cubicBezTo>
                    <a:pt x="25544" y="55387"/>
                    <a:pt x="25571" y="55040"/>
                    <a:pt x="25584" y="54688"/>
                  </a:cubicBezTo>
                  <a:cubicBezTo>
                    <a:pt x="25590" y="54512"/>
                    <a:pt x="25634" y="54340"/>
                    <a:pt x="25659" y="54166"/>
                  </a:cubicBezTo>
                  <a:cubicBezTo>
                    <a:pt x="25684" y="53996"/>
                    <a:pt x="25684" y="53831"/>
                    <a:pt x="25680" y="53660"/>
                  </a:cubicBezTo>
                  <a:cubicBezTo>
                    <a:pt x="25670" y="53305"/>
                    <a:pt x="25744" y="52964"/>
                    <a:pt x="25787" y="52612"/>
                  </a:cubicBezTo>
                  <a:cubicBezTo>
                    <a:pt x="25831" y="52243"/>
                    <a:pt x="25856" y="51871"/>
                    <a:pt x="25871" y="51500"/>
                  </a:cubicBezTo>
                  <a:cubicBezTo>
                    <a:pt x="25877" y="51331"/>
                    <a:pt x="25873" y="51159"/>
                    <a:pt x="25887" y="50989"/>
                  </a:cubicBezTo>
                  <a:cubicBezTo>
                    <a:pt x="25903" y="50806"/>
                    <a:pt x="25954" y="50626"/>
                    <a:pt x="25972" y="50443"/>
                  </a:cubicBezTo>
                  <a:cubicBezTo>
                    <a:pt x="25992" y="50260"/>
                    <a:pt x="25971" y="50074"/>
                    <a:pt x="25990" y="49891"/>
                  </a:cubicBezTo>
                  <a:cubicBezTo>
                    <a:pt x="26008" y="49713"/>
                    <a:pt x="26032" y="49537"/>
                    <a:pt x="26047" y="49360"/>
                  </a:cubicBezTo>
                  <a:cubicBezTo>
                    <a:pt x="26077" y="48981"/>
                    <a:pt x="26079" y="48604"/>
                    <a:pt x="26080" y="48225"/>
                  </a:cubicBezTo>
                  <a:cubicBezTo>
                    <a:pt x="26082" y="47852"/>
                    <a:pt x="26084" y="47479"/>
                    <a:pt x="26087" y="47107"/>
                  </a:cubicBezTo>
                  <a:cubicBezTo>
                    <a:pt x="26088" y="46717"/>
                    <a:pt x="26071" y="46325"/>
                    <a:pt x="26087" y="45936"/>
                  </a:cubicBezTo>
                  <a:cubicBezTo>
                    <a:pt x="26100" y="45585"/>
                    <a:pt x="26182" y="45244"/>
                    <a:pt x="26182" y="44890"/>
                  </a:cubicBezTo>
                  <a:cubicBezTo>
                    <a:pt x="26182" y="44511"/>
                    <a:pt x="26170" y="44127"/>
                    <a:pt x="26195" y="43747"/>
                  </a:cubicBezTo>
                  <a:cubicBezTo>
                    <a:pt x="26215" y="43403"/>
                    <a:pt x="26295" y="43064"/>
                    <a:pt x="26295" y="42719"/>
                  </a:cubicBezTo>
                  <a:cubicBezTo>
                    <a:pt x="26295" y="42353"/>
                    <a:pt x="26281" y="41986"/>
                    <a:pt x="26281" y="41619"/>
                  </a:cubicBezTo>
                  <a:lnTo>
                    <a:pt x="26283" y="40687"/>
                  </a:lnTo>
                  <a:cubicBezTo>
                    <a:pt x="26292" y="40680"/>
                    <a:pt x="26300" y="40673"/>
                    <a:pt x="26309" y="40665"/>
                  </a:cubicBezTo>
                  <a:cubicBezTo>
                    <a:pt x="26376" y="40595"/>
                    <a:pt x="26419" y="40517"/>
                    <a:pt x="26454" y="40428"/>
                  </a:cubicBezTo>
                  <a:cubicBezTo>
                    <a:pt x="26487" y="40347"/>
                    <a:pt x="26506" y="40259"/>
                    <a:pt x="26554" y="40186"/>
                  </a:cubicBezTo>
                  <a:cubicBezTo>
                    <a:pt x="26657" y="40031"/>
                    <a:pt x="26840" y="39924"/>
                    <a:pt x="26986" y="39813"/>
                  </a:cubicBezTo>
                  <a:cubicBezTo>
                    <a:pt x="27319" y="39558"/>
                    <a:pt x="27626" y="39276"/>
                    <a:pt x="27983" y="39052"/>
                  </a:cubicBezTo>
                  <a:cubicBezTo>
                    <a:pt x="28164" y="38938"/>
                    <a:pt x="28352" y="38842"/>
                    <a:pt x="28526" y="38717"/>
                  </a:cubicBezTo>
                  <a:cubicBezTo>
                    <a:pt x="28692" y="38596"/>
                    <a:pt x="28851" y="38495"/>
                    <a:pt x="29046" y="38430"/>
                  </a:cubicBezTo>
                  <a:cubicBezTo>
                    <a:pt x="29135" y="38401"/>
                    <a:pt x="29226" y="38369"/>
                    <a:pt x="29307" y="38320"/>
                  </a:cubicBezTo>
                  <a:cubicBezTo>
                    <a:pt x="29399" y="38266"/>
                    <a:pt x="29475" y="38196"/>
                    <a:pt x="29571" y="38148"/>
                  </a:cubicBezTo>
                  <a:cubicBezTo>
                    <a:pt x="29748" y="38057"/>
                    <a:pt x="29928" y="38006"/>
                    <a:pt x="30074" y="37866"/>
                  </a:cubicBezTo>
                  <a:cubicBezTo>
                    <a:pt x="30220" y="37724"/>
                    <a:pt x="30418" y="37690"/>
                    <a:pt x="30600" y="37606"/>
                  </a:cubicBezTo>
                  <a:cubicBezTo>
                    <a:pt x="30780" y="37523"/>
                    <a:pt x="30945" y="37412"/>
                    <a:pt x="31103" y="37294"/>
                  </a:cubicBezTo>
                  <a:cubicBezTo>
                    <a:pt x="31431" y="37046"/>
                    <a:pt x="31695" y="36731"/>
                    <a:pt x="32017" y="36478"/>
                  </a:cubicBezTo>
                  <a:cubicBezTo>
                    <a:pt x="32338" y="36228"/>
                    <a:pt x="32562" y="35894"/>
                    <a:pt x="32855" y="35616"/>
                  </a:cubicBezTo>
                  <a:cubicBezTo>
                    <a:pt x="33005" y="35472"/>
                    <a:pt x="33166" y="35337"/>
                    <a:pt x="33320" y="35197"/>
                  </a:cubicBezTo>
                  <a:cubicBezTo>
                    <a:pt x="33478" y="35051"/>
                    <a:pt x="33622" y="34894"/>
                    <a:pt x="33765" y="34733"/>
                  </a:cubicBezTo>
                  <a:cubicBezTo>
                    <a:pt x="34074" y="34387"/>
                    <a:pt x="34385" y="34043"/>
                    <a:pt x="34681" y="33686"/>
                  </a:cubicBezTo>
                  <a:cubicBezTo>
                    <a:pt x="34967" y="33340"/>
                    <a:pt x="35226" y="32978"/>
                    <a:pt x="35472" y="32602"/>
                  </a:cubicBezTo>
                  <a:cubicBezTo>
                    <a:pt x="35597" y="32414"/>
                    <a:pt x="35721" y="32223"/>
                    <a:pt x="35856" y="32041"/>
                  </a:cubicBezTo>
                  <a:cubicBezTo>
                    <a:pt x="35991" y="31859"/>
                    <a:pt x="36127" y="31682"/>
                    <a:pt x="36251" y="31494"/>
                  </a:cubicBezTo>
                  <a:cubicBezTo>
                    <a:pt x="36492" y="31125"/>
                    <a:pt x="36672" y="30731"/>
                    <a:pt x="36858" y="30333"/>
                  </a:cubicBezTo>
                  <a:cubicBezTo>
                    <a:pt x="37031" y="29966"/>
                    <a:pt x="37209" y="29593"/>
                    <a:pt x="37290" y="29193"/>
                  </a:cubicBezTo>
                  <a:cubicBezTo>
                    <a:pt x="37331" y="28979"/>
                    <a:pt x="37352" y="28758"/>
                    <a:pt x="37334" y="28542"/>
                  </a:cubicBezTo>
                  <a:cubicBezTo>
                    <a:pt x="37316" y="28331"/>
                    <a:pt x="37273" y="28124"/>
                    <a:pt x="37259" y="27912"/>
                  </a:cubicBezTo>
                  <a:cubicBezTo>
                    <a:pt x="37243" y="27697"/>
                    <a:pt x="37179" y="27495"/>
                    <a:pt x="37128" y="27288"/>
                  </a:cubicBezTo>
                  <a:cubicBezTo>
                    <a:pt x="37103" y="27186"/>
                    <a:pt x="37091" y="27084"/>
                    <a:pt x="37070" y="26983"/>
                  </a:cubicBezTo>
                  <a:cubicBezTo>
                    <a:pt x="37049" y="26878"/>
                    <a:pt x="37009" y="26778"/>
                    <a:pt x="36973" y="26678"/>
                  </a:cubicBezTo>
                  <a:cubicBezTo>
                    <a:pt x="36896" y="26465"/>
                    <a:pt x="36872" y="26239"/>
                    <a:pt x="36796" y="26027"/>
                  </a:cubicBezTo>
                  <a:cubicBezTo>
                    <a:pt x="36724" y="25827"/>
                    <a:pt x="36617" y="25645"/>
                    <a:pt x="36502" y="25470"/>
                  </a:cubicBezTo>
                  <a:cubicBezTo>
                    <a:pt x="36259" y="25103"/>
                    <a:pt x="36022" y="24731"/>
                    <a:pt x="35778" y="24365"/>
                  </a:cubicBezTo>
                  <a:cubicBezTo>
                    <a:pt x="35530" y="23993"/>
                    <a:pt x="35303" y="23609"/>
                    <a:pt x="35047" y="23242"/>
                  </a:cubicBezTo>
                  <a:cubicBezTo>
                    <a:pt x="34923" y="23065"/>
                    <a:pt x="34800" y="22886"/>
                    <a:pt x="34642" y="22737"/>
                  </a:cubicBezTo>
                  <a:cubicBezTo>
                    <a:pt x="34617" y="22714"/>
                    <a:pt x="34593" y="22691"/>
                    <a:pt x="34568" y="22668"/>
                  </a:cubicBezTo>
                  <a:cubicBezTo>
                    <a:pt x="34501" y="22478"/>
                    <a:pt x="34419" y="22295"/>
                    <a:pt x="34346" y="22108"/>
                  </a:cubicBezTo>
                  <a:cubicBezTo>
                    <a:pt x="34289" y="21962"/>
                    <a:pt x="34242" y="21819"/>
                    <a:pt x="34153" y="21689"/>
                  </a:cubicBezTo>
                  <a:cubicBezTo>
                    <a:pt x="33997" y="21464"/>
                    <a:pt x="33781" y="21215"/>
                    <a:pt x="33519" y="21111"/>
                  </a:cubicBezTo>
                  <a:cubicBezTo>
                    <a:pt x="33458" y="21053"/>
                    <a:pt x="33392" y="21001"/>
                    <a:pt x="33329" y="20944"/>
                  </a:cubicBezTo>
                  <a:cubicBezTo>
                    <a:pt x="33290" y="20909"/>
                    <a:pt x="33247" y="20894"/>
                    <a:pt x="33205" y="20894"/>
                  </a:cubicBezTo>
                  <a:cubicBezTo>
                    <a:pt x="33113" y="20894"/>
                    <a:pt x="33028" y="20965"/>
                    <a:pt x="33008" y="21049"/>
                  </a:cubicBezTo>
                  <a:cubicBezTo>
                    <a:pt x="32864" y="21056"/>
                    <a:pt x="32718" y="21074"/>
                    <a:pt x="32581" y="21079"/>
                  </a:cubicBezTo>
                  <a:cubicBezTo>
                    <a:pt x="32404" y="21088"/>
                    <a:pt x="32250" y="21115"/>
                    <a:pt x="32088" y="21186"/>
                  </a:cubicBezTo>
                  <a:cubicBezTo>
                    <a:pt x="31919" y="21261"/>
                    <a:pt x="31754" y="21327"/>
                    <a:pt x="31579" y="21386"/>
                  </a:cubicBezTo>
                  <a:cubicBezTo>
                    <a:pt x="31217" y="21510"/>
                    <a:pt x="30875" y="21731"/>
                    <a:pt x="30557" y="21944"/>
                  </a:cubicBezTo>
                  <a:cubicBezTo>
                    <a:pt x="30219" y="22168"/>
                    <a:pt x="29910" y="22435"/>
                    <a:pt x="29607" y="22705"/>
                  </a:cubicBezTo>
                  <a:cubicBezTo>
                    <a:pt x="29455" y="22842"/>
                    <a:pt x="29296" y="22974"/>
                    <a:pt x="29149" y="23116"/>
                  </a:cubicBezTo>
                  <a:cubicBezTo>
                    <a:pt x="29012" y="23250"/>
                    <a:pt x="28938" y="23424"/>
                    <a:pt x="28825" y="23575"/>
                  </a:cubicBezTo>
                  <a:cubicBezTo>
                    <a:pt x="28732" y="23698"/>
                    <a:pt x="28587" y="23767"/>
                    <a:pt x="28479" y="23875"/>
                  </a:cubicBezTo>
                  <a:cubicBezTo>
                    <a:pt x="28345" y="24009"/>
                    <a:pt x="28296" y="24180"/>
                    <a:pt x="28249" y="24357"/>
                  </a:cubicBezTo>
                  <a:cubicBezTo>
                    <a:pt x="28200" y="24539"/>
                    <a:pt x="28097" y="24697"/>
                    <a:pt x="28003" y="24858"/>
                  </a:cubicBezTo>
                  <a:cubicBezTo>
                    <a:pt x="27905" y="25025"/>
                    <a:pt x="27806" y="25193"/>
                    <a:pt x="27729" y="25370"/>
                  </a:cubicBezTo>
                  <a:cubicBezTo>
                    <a:pt x="27413" y="26089"/>
                    <a:pt x="27261" y="26873"/>
                    <a:pt x="27093" y="27636"/>
                  </a:cubicBezTo>
                  <a:cubicBezTo>
                    <a:pt x="27000" y="28052"/>
                    <a:pt x="26909" y="28467"/>
                    <a:pt x="26839" y="28887"/>
                  </a:cubicBezTo>
                  <a:cubicBezTo>
                    <a:pt x="26768" y="29314"/>
                    <a:pt x="26708" y="29742"/>
                    <a:pt x="26637" y="30168"/>
                  </a:cubicBezTo>
                  <a:cubicBezTo>
                    <a:pt x="26568" y="30584"/>
                    <a:pt x="26490" y="30999"/>
                    <a:pt x="26408" y="31413"/>
                  </a:cubicBezTo>
                  <a:cubicBezTo>
                    <a:pt x="26368" y="31610"/>
                    <a:pt x="26329" y="31804"/>
                    <a:pt x="26321" y="32005"/>
                  </a:cubicBezTo>
                  <a:cubicBezTo>
                    <a:pt x="26317" y="32098"/>
                    <a:pt x="26319" y="32194"/>
                    <a:pt x="26306" y="32287"/>
                  </a:cubicBezTo>
                  <a:cubicBezTo>
                    <a:pt x="26291" y="32379"/>
                    <a:pt x="26264" y="32471"/>
                    <a:pt x="26245" y="32565"/>
                  </a:cubicBezTo>
                  <a:cubicBezTo>
                    <a:pt x="26205" y="32759"/>
                    <a:pt x="26209" y="32958"/>
                    <a:pt x="26181" y="33155"/>
                  </a:cubicBezTo>
                  <a:cubicBezTo>
                    <a:pt x="26152" y="33363"/>
                    <a:pt x="26121" y="33566"/>
                    <a:pt x="26119" y="33777"/>
                  </a:cubicBezTo>
                  <a:cubicBezTo>
                    <a:pt x="26118" y="33981"/>
                    <a:pt x="26073" y="34180"/>
                    <a:pt x="26054" y="34384"/>
                  </a:cubicBezTo>
                  <a:cubicBezTo>
                    <a:pt x="26035" y="34589"/>
                    <a:pt x="26030" y="34796"/>
                    <a:pt x="26029" y="35002"/>
                  </a:cubicBezTo>
                  <a:cubicBezTo>
                    <a:pt x="26025" y="35858"/>
                    <a:pt x="26025" y="36715"/>
                    <a:pt x="26030" y="37572"/>
                  </a:cubicBezTo>
                  <a:cubicBezTo>
                    <a:pt x="26030" y="37665"/>
                    <a:pt x="26030" y="37758"/>
                    <a:pt x="26022" y="37851"/>
                  </a:cubicBezTo>
                  <a:cubicBezTo>
                    <a:pt x="26020" y="37876"/>
                    <a:pt x="26016" y="37900"/>
                    <a:pt x="26012" y="37925"/>
                  </a:cubicBezTo>
                  <a:cubicBezTo>
                    <a:pt x="26004" y="37772"/>
                    <a:pt x="25990" y="37621"/>
                    <a:pt x="25958" y="37466"/>
                  </a:cubicBezTo>
                  <a:cubicBezTo>
                    <a:pt x="25882" y="37110"/>
                    <a:pt x="25753" y="36768"/>
                    <a:pt x="25655" y="36418"/>
                  </a:cubicBezTo>
                  <a:cubicBezTo>
                    <a:pt x="25553" y="36053"/>
                    <a:pt x="25483" y="35679"/>
                    <a:pt x="25387" y="35313"/>
                  </a:cubicBezTo>
                  <a:cubicBezTo>
                    <a:pt x="25345" y="35149"/>
                    <a:pt x="25299" y="34985"/>
                    <a:pt x="25252" y="34822"/>
                  </a:cubicBezTo>
                  <a:cubicBezTo>
                    <a:pt x="25270" y="34322"/>
                    <a:pt x="25332" y="33797"/>
                    <a:pt x="25237" y="33305"/>
                  </a:cubicBezTo>
                  <a:cubicBezTo>
                    <a:pt x="25144" y="32819"/>
                    <a:pt x="25013" y="32331"/>
                    <a:pt x="25020" y="31832"/>
                  </a:cubicBezTo>
                  <a:cubicBezTo>
                    <a:pt x="25028" y="31306"/>
                    <a:pt x="24881" y="30763"/>
                    <a:pt x="24780" y="30249"/>
                  </a:cubicBezTo>
                  <a:cubicBezTo>
                    <a:pt x="24677" y="29719"/>
                    <a:pt x="24589" y="29190"/>
                    <a:pt x="24519" y="28654"/>
                  </a:cubicBezTo>
                  <a:cubicBezTo>
                    <a:pt x="24449" y="28119"/>
                    <a:pt x="24357" y="27587"/>
                    <a:pt x="24269" y="27054"/>
                  </a:cubicBezTo>
                  <a:cubicBezTo>
                    <a:pt x="24182" y="26534"/>
                    <a:pt x="24159" y="26011"/>
                    <a:pt x="24059" y="25494"/>
                  </a:cubicBezTo>
                  <a:cubicBezTo>
                    <a:pt x="24010" y="25243"/>
                    <a:pt x="23937" y="25007"/>
                    <a:pt x="23854" y="24767"/>
                  </a:cubicBezTo>
                  <a:cubicBezTo>
                    <a:pt x="23766" y="24513"/>
                    <a:pt x="23713" y="24266"/>
                    <a:pt x="23668" y="24001"/>
                  </a:cubicBezTo>
                  <a:cubicBezTo>
                    <a:pt x="23595" y="23569"/>
                    <a:pt x="23367" y="23164"/>
                    <a:pt x="23102" y="22819"/>
                  </a:cubicBezTo>
                  <a:cubicBezTo>
                    <a:pt x="22961" y="22635"/>
                    <a:pt x="22794" y="22474"/>
                    <a:pt x="22653" y="22291"/>
                  </a:cubicBezTo>
                  <a:cubicBezTo>
                    <a:pt x="22512" y="22106"/>
                    <a:pt x="22323" y="21968"/>
                    <a:pt x="22220" y="21758"/>
                  </a:cubicBezTo>
                  <a:cubicBezTo>
                    <a:pt x="22110" y="21535"/>
                    <a:pt x="21964" y="21319"/>
                    <a:pt x="21890" y="21080"/>
                  </a:cubicBezTo>
                  <a:cubicBezTo>
                    <a:pt x="21821" y="20857"/>
                    <a:pt x="21773" y="20640"/>
                    <a:pt x="21659" y="20434"/>
                  </a:cubicBezTo>
                  <a:cubicBezTo>
                    <a:pt x="21418" y="19994"/>
                    <a:pt x="21051" y="19636"/>
                    <a:pt x="20856" y="19169"/>
                  </a:cubicBezTo>
                  <a:cubicBezTo>
                    <a:pt x="20765" y="18948"/>
                    <a:pt x="20686" y="18726"/>
                    <a:pt x="20553" y="18525"/>
                  </a:cubicBezTo>
                  <a:cubicBezTo>
                    <a:pt x="20420" y="18326"/>
                    <a:pt x="20299" y="18119"/>
                    <a:pt x="20191" y="17906"/>
                  </a:cubicBezTo>
                  <a:cubicBezTo>
                    <a:pt x="19759" y="17050"/>
                    <a:pt x="19259" y="16239"/>
                    <a:pt x="18605" y="15533"/>
                  </a:cubicBezTo>
                  <a:cubicBezTo>
                    <a:pt x="18284" y="15186"/>
                    <a:pt x="17947" y="14855"/>
                    <a:pt x="17629" y="14505"/>
                  </a:cubicBezTo>
                  <a:cubicBezTo>
                    <a:pt x="17314" y="14159"/>
                    <a:pt x="17031" y="13789"/>
                    <a:pt x="16696" y="13460"/>
                  </a:cubicBezTo>
                  <a:cubicBezTo>
                    <a:pt x="16336" y="13108"/>
                    <a:pt x="15953" y="12780"/>
                    <a:pt x="15593" y="12428"/>
                  </a:cubicBezTo>
                  <a:cubicBezTo>
                    <a:pt x="15427" y="12266"/>
                    <a:pt x="15279" y="12075"/>
                    <a:pt x="15099" y="11928"/>
                  </a:cubicBezTo>
                  <a:cubicBezTo>
                    <a:pt x="14927" y="11786"/>
                    <a:pt x="14726" y="11683"/>
                    <a:pt x="14549" y="11549"/>
                  </a:cubicBezTo>
                  <a:cubicBezTo>
                    <a:pt x="14162" y="11259"/>
                    <a:pt x="13794" y="10940"/>
                    <a:pt x="13419" y="10633"/>
                  </a:cubicBezTo>
                  <a:cubicBezTo>
                    <a:pt x="13420" y="10619"/>
                    <a:pt x="13420" y="10603"/>
                    <a:pt x="13417" y="10587"/>
                  </a:cubicBezTo>
                  <a:cubicBezTo>
                    <a:pt x="13384" y="10400"/>
                    <a:pt x="13249" y="10357"/>
                    <a:pt x="13072" y="10351"/>
                  </a:cubicBezTo>
                  <a:cubicBezTo>
                    <a:pt x="13118" y="10157"/>
                    <a:pt x="13135" y="9954"/>
                    <a:pt x="13141" y="9756"/>
                  </a:cubicBezTo>
                  <a:cubicBezTo>
                    <a:pt x="13151" y="9389"/>
                    <a:pt x="13151" y="9012"/>
                    <a:pt x="13124" y="8647"/>
                  </a:cubicBezTo>
                  <a:cubicBezTo>
                    <a:pt x="13082" y="8095"/>
                    <a:pt x="12956" y="7557"/>
                    <a:pt x="12855" y="7015"/>
                  </a:cubicBezTo>
                  <a:cubicBezTo>
                    <a:pt x="12762" y="6504"/>
                    <a:pt x="12686" y="5986"/>
                    <a:pt x="12520" y="5493"/>
                  </a:cubicBezTo>
                  <a:cubicBezTo>
                    <a:pt x="12357" y="5006"/>
                    <a:pt x="12192" y="4515"/>
                    <a:pt x="11985" y="4045"/>
                  </a:cubicBezTo>
                  <a:cubicBezTo>
                    <a:pt x="11797" y="3624"/>
                    <a:pt x="11598" y="3180"/>
                    <a:pt x="11350" y="2791"/>
                  </a:cubicBezTo>
                  <a:cubicBezTo>
                    <a:pt x="11225" y="2597"/>
                    <a:pt x="11067" y="2443"/>
                    <a:pt x="10915" y="2273"/>
                  </a:cubicBezTo>
                  <a:cubicBezTo>
                    <a:pt x="10740" y="2077"/>
                    <a:pt x="10595" y="1855"/>
                    <a:pt x="10435" y="1648"/>
                  </a:cubicBezTo>
                  <a:cubicBezTo>
                    <a:pt x="10314" y="1493"/>
                    <a:pt x="10208" y="1332"/>
                    <a:pt x="10091" y="1174"/>
                  </a:cubicBezTo>
                  <a:cubicBezTo>
                    <a:pt x="9948" y="978"/>
                    <a:pt x="9759" y="909"/>
                    <a:pt x="9557" y="792"/>
                  </a:cubicBezTo>
                  <a:cubicBezTo>
                    <a:pt x="9378" y="688"/>
                    <a:pt x="9251" y="506"/>
                    <a:pt x="9094" y="373"/>
                  </a:cubicBezTo>
                  <a:cubicBezTo>
                    <a:pt x="8946" y="248"/>
                    <a:pt x="8787" y="145"/>
                    <a:pt x="8602" y="85"/>
                  </a:cubicBezTo>
                  <a:cubicBezTo>
                    <a:pt x="8400" y="18"/>
                    <a:pt x="8169" y="0"/>
                    <a:pt x="7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2758623" y="575275"/>
              <a:ext cx="391849" cy="1509984"/>
            </a:xfrm>
            <a:custGeom>
              <a:avLst/>
              <a:gdLst/>
              <a:ahLst/>
              <a:cxnLst/>
              <a:rect l="l" t="t" r="r" b="b"/>
              <a:pathLst>
                <a:path w="9965" h="38400" extrusionOk="0">
                  <a:moveTo>
                    <a:pt x="8401" y="4419"/>
                  </a:moveTo>
                  <a:lnTo>
                    <a:pt x="8401" y="4419"/>
                  </a:lnTo>
                  <a:cubicBezTo>
                    <a:pt x="8454" y="4500"/>
                    <a:pt x="8506" y="4579"/>
                    <a:pt x="8558" y="4661"/>
                  </a:cubicBezTo>
                  <a:cubicBezTo>
                    <a:pt x="8666" y="4832"/>
                    <a:pt x="8777" y="5010"/>
                    <a:pt x="8828" y="5207"/>
                  </a:cubicBezTo>
                  <a:cubicBezTo>
                    <a:pt x="8877" y="5392"/>
                    <a:pt x="8888" y="5577"/>
                    <a:pt x="8973" y="5753"/>
                  </a:cubicBezTo>
                  <a:cubicBezTo>
                    <a:pt x="9155" y="6131"/>
                    <a:pt x="9349" y="6489"/>
                    <a:pt x="9446" y="6903"/>
                  </a:cubicBezTo>
                  <a:cubicBezTo>
                    <a:pt x="9488" y="7082"/>
                    <a:pt x="9444" y="7255"/>
                    <a:pt x="9489" y="7436"/>
                  </a:cubicBezTo>
                  <a:cubicBezTo>
                    <a:pt x="9517" y="7548"/>
                    <a:pt x="9568" y="7652"/>
                    <a:pt x="9565" y="7770"/>
                  </a:cubicBezTo>
                  <a:cubicBezTo>
                    <a:pt x="9562" y="7849"/>
                    <a:pt x="9543" y="7921"/>
                    <a:pt x="9574" y="7997"/>
                  </a:cubicBezTo>
                  <a:cubicBezTo>
                    <a:pt x="9617" y="8100"/>
                    <a:pt x="9664" y="8135"/>
                    <a:pt x="9678" y="8261"/>
                  </a:cubicBezTo>
                  <a:cubicBezTo>
                    <a:pt x="9687" y="8349"/>
                    <a:pt x="9690" y="8437"/>
                    <a:pt x="9691" y="8526"/>
                  </a:cubicBezTo>
                  <a:cubicBezTo>
                    <a:pt x="9695" y="8750"/>
                    <a:pt x="9678" y="8974"/>
                    <a:pt x="9674" y="9197"/>
                  </a:cubicBezTo>
                  <a:cubicBezTo>
                    <a:pt x="9666" y="9628"/>
                    <a:pt x="9611" y="10056"/>
                    <a:pt x="9507" y="10474"/>
                  </a:cubicBezTo>
                  <a:cubicBezTo>
                    <a:pt x="9400" y="10917"/>
                    <a:pt x="9324" y="11367"/>
                    <a:pt x="9192" y="11803"/>
                  </a:cubicBezTo>
                  <a:cubicBezTo>
                    <a:pt x="9060" y="12239"/>
                    <a:pt x="8847" y="12643"/>
                    <a:pt x="8636" y="13047"/>
                  </a:cubicBezTo>
                  <a:cubicBezTo>
                    <a:pt x="8435" y="13430"/>
                    <a:pt x="8253" y="13818"/>
                    <a:pt x="8015" y="14182"/>
                  </a:cubicBezTo>
                  <a:cubicBezTo>
                    <a:pt x="7773" y="14551"/>
                    <a:pt x="7511" y="14907"/>
                    <a:pt x="7282" y="15285"/>
                  </a:cubicBezTo>
                  <a:cubicBezTo>
                    <a:pt x="7050" y="15670"/>
                    <a:pt x="6779" y="16035"/>
                    <a:pt x="6568" y="16431"/>
                  </a:cubicBezTo>
                  <a:cubicBezTo>
                    <a:pt x="6356" y="16828"/>
                    <a:pt x="6185" y="17224"/>
                    <a:pt x="5897" y="17571"/>
                  </a:cubicBezTo>
                  <a:cubicBezTo>
                    <a:pt x="5753" y="17746"/>
                    <a:pt x="5599" y="17913"/>
                    <a:pt x="5453" y="18087"/>
                  </a:cubicBezTo>
                  <a:cubicBezTo>
                    <a:pt x="5303" y="18265"/>
                    <a:pt x="5129" y="18421"/>
                    <a:pt x="4988" y="18606"/>
                  </a:cubicBezTo>
                  <a:cubicBezTo>
                    <a:pt x="4842" y="18799"/>
                    <a:pt x="4734" y="19005"/>
                    <a:pt x="4566" y="19181"/>
                  </a:cubicBezTo>
                  <a:cubicBezTo>
                    <a:pt x="4421" y="19334"/>
                    <a:pt x="4297" y="19506"/>
                    <a:pt x="4198" y="19692"/>
                  </a:cubicBezTo>
                  <a:cubicBezTo>
                    <a:pt x="4104" y="19862"/>
                    <a:pt x="3902" y="19923"/>
                    <a:pt x="3785" y="20079"/>
                  </a:cubicBezTo>
                  <a:cubicBezTo>
                    <a:pt x="3652" y="20256"/>
                    <a:pt x="3522" y="20443"/>
                    <a:pt x="3401" y="20629"/>
                  </a:cubicBezTo>
                  <a:cubicBezTo>
                    <a:pt x="3285" y="20809"/>
                    <a:pt x="3175" y="20995"/>
                    <a:pt x="3059" y="21175"/>
                  </a:cubicBezTo>
                  <a:cubicBezTo>
                    <a:pt x="3119" y="20935"/>
                    <a:pt x="3181" y="20695"/>
                    <a:pt x="3254" y="20458"/>
                  </a:cubicBezTo>
                  <a:cubicBezTo>
                    <a:pt x="3426" y="19899"/>
                    <a:pt x="3600" y="19332"/>
                    <a:pt x="3814" y="18787"/>
                  </a:cubicBezTo>
                  <a:cubicBezTo>
                    <a:pt x="3908" y="18547"/>
                    <a:pt x="4013" y="18311"/>
                    <a:pt x="4103" y="18069"/>
                  </a:cubicBezTo>
                  <a:cubicBezTo>
                    <a:pt x="4196" y="17816"/>
                    <a:pt x="4335" y="17589"/>
                    <a:pt x="4461" y="17351"/>
                  </a:cubicBezTo>
                  <a:cubicBezTo>
                    <a:pt x="4720" y="16861"/>
                    <a:pt x="4899" y="16330"/>
                    <a:pt x="5154" y="15836"/>
                  </a:cubicBezTo>
                  <a:cubicBezTo>
                    <a:pt x="5264" y="15622"/>
                    <a:pt x="5384" y="15417"/>
                    <a:pt x="5473" y="15194"/>
                  </a:cubicBezTo>
                  <a:cubicBezTo>
                    <a:pt x="5572" y="14946"/>
                    <a:pt x="5658" y="14692"/>
                    <a:pt x="5756" y="14443"/>
                  </a:cubicBezTo>
                  <a:cubicBezTo>
                    <a:pt x="5847" y="14208"/>
                    <a:pt x="5910" y="13964"/>
                    <a:pt x="5997" y="13727"/>
                  </a:cubicBezTo>
                  <a:cubicBezTo>
                    <a:pt x="6100" y="13447"/>
                    <a:pt x="6237" y="13175"/>
                    <a:pt x="6361" y="12904"/>
                  </a:cubicBezTo>
                  <a:cubicBezTo>
                    <a:pt x="6455" y="12700"/>
                    <a:pt x="6639" y="12512"/>
                    <a:pt x="6670" y="12285"/>
                  </a:cubicBezTo>
                  <a:cubicBezTo>
                    <a:pt x="6685" y="12177"/>
                    <a:pt x="6660" y="12102"/>
                    <a:pt x="6706" y="11997"/>
                  </a:cubicBezTo>
                  <a:cubicBezTo>
                    <a:pt x="6758" y="11878"/>
                    <a:pt x="6832" y="11777"/>
                    <a:pt x="6867" y="11649"/>
                  </a:cubicBezTo>
                  <a:cubicBezTo>
                    <a:pt x="6930" y="11428"/>
                    <a:pt x="6930" y="11195"/>
                    <a:pt x="6994" y="10974"/>
                  </a:cubicBezTo>
                  <a:cubicBezTo>
                    <a:pt x="7070" y="10714"/>
                    <a:pt x="7180" y="10466"/>
                    <a:pt x="7277" y="10215"/>
                  </a:cubicBezTo>
                  <a:cubicBezTo>
                    <a:pt x="7484" y="9680"/>
                    <a:pt x="7640" y="9126"/>
                    <a:pt x="7777" y="8569"/>
                  </a:cubicBezTo>
                  <a:cubicBezTo>
                    <a:pt x="7839" y="8319"/>
                    <a:pt x="7921" y="8075"/>
                    <a:pt x="7984" y="7824"/>
                  </a:cubicBezTo>
                  <a:cubicBezTo>
                    <a:pt x="8052" y="7555"/>
                    <a:pt x="8062" y="7277"/>
                    <a:pt x="8122" y="7007"/>
                  </a:cubicBezTo>
                  <a:cubicBezTo>
                    <a:pt x="8243" y="6460"/>
                    <a:pt x="8307" y="5932"/>
                    <a:pt x="8356" y="5375"/>
                  </a:cubicBezTo>
                  <a:cubicBezTo>
                    <a:pt x="8376" y="5160"/>
                    <a:pt x="8423" y="4946"/>
                    <a:pt x="8429" y="4730"/>
                  </a:cubicBezTo>
                  <a:cubicBezTo>
                    <a:pt x="8431" y="4625"/>
                    <a:pt x="8422" y="4522"/>
                    <a:pt x="8401" y="4419"/>
                  </a:cubicBezTo>
                  <a:close/>
                  <a:moveTo>
                    <a:pt x="4397" y="361"/>
                  </a:moveTo>
                  <a:cubicBezTo>
                    <a:pt x="4604" y="361"/>
                    <a:pt x="4779" y="482"/>
                    <a:pt x="4966" y="559"/>
                  </a:cubicBezTo>
                  <a:cubicBezTo>
                    <a:pt x="5161" y="638"/>
                    <a:pt x="5349" y="680"/>
                    <a:pt x="5518" y="813"/>
                  </a:cubicBezTo>
                  <a:cubicBezTo>
                    <a:pt x="5695" y="952"/>
                    <a:pt x="5887" y="1072"/>
                    <a:pt x="6068" y="1202"/>
                  </a:cubicBezTo>
                  <a:cubicBezTo>
                    <a:pt x="6215" y="1352"/>
                    <a:pt x="6359" y="1504"/>
                    <a:pt x="6500" y="1659"/>
                  </a:cubicBezTo>
                  <a:cubicBezTo>
                    <a:pt x="6669" y="1846"/>
                    <a:pt x="6860" y="2019"/>
                    <a:pt x="7023" y="2211"/>
                  </a:cubicBezTo>
                  <a:cubicBezTo>
                    <a:pt x="7173" y="2388"/>
                    <a:pt x="7239" y="2627"/>
                    <a:pt x="7360" y="2824"/>
                  </a:cubicBezTo>
                  <a:cubicBezTo>
                    <a:pt x="7505" y="3059"/>
                    <a:pt x="7637" y="3302"/>
                    <a:pt x="7756" y="3550"/>
                  </a:cubicBezTo>
                  <a:cubicBezTo>
                    <a:pt x="7869" y="3787"/>
                    <a:pt x="7973" y="4031"/>
                    <a:pt x="8053" y="4282"/>
                  </a:cubicBezTo>
                  <a:cubicBezTo>
                    <a:pt x="8131" y="4532"/>
                    <a:pt x="8126" y="4767"/>
                    <a:pt x="8091" y="5026"/>
                  </a:cubicBezTo>
                  <a:cubicBezTo>
                    <a:pt x="8022" y="5542"/>
                    <a:pt x="8013" y="6065"/>
                    <a:pt x="7906" y="6578"/>
                  </a:cubicBezTo>
                  <a:cubicBezTo>
                    <a:pt x="7801" y="7077"/>
                    <a:pt x="7733" y="7586"/>
                    <a:pt x="7588" y="8076"/>
                  </a:cubicBezTo>
                  <a:cubicBezTo>
                    <a:pt x="7431" y="8607"/>
                    <a:pt x="7318" y="9149"/>
                    <a:pt x="7146" y="9676"/>
                  </a:cubicBezTo>
                  <a:cubicBezTo>
                    <a:pt x="6987" y="10164"/>
                    <a:pt x="6740" y="10638"/>
                    <a:pt x="6660" y="11148"/>
                  </a:cubicBezTo>
                  <a:cubicBezTo>
                    <a:pt x="6623" y="11385"/>
                    <a:pt x="6604" y="11590"/>
                    <a:pt x="6488" y="11804"/>
                  </a:cubicBezTo>
                  <a:cubicBezTo>
                    <a:pt x="6447" y="11880"/>
                    <a:pt x="6404" y="11955"/>
                    <a:pt x="6390" y="12041"/>
                  </a:cubicBezTo>
                  <a:cubicBezTo>
                    <a:pt x="6370" y="12166"/>
                    <a:pt x="6399" y="12258"/>
                    <a:pt x="6337" y="12379"/>
                  </a:cubicBezTo>
                  <a:cubicBezTo>
                    <a:pt x="6282" y="12487"/>
                    <a:pt x="6203" y="12583"/>
                    <a:pt x="6148" y="12693"/>
                  </a:cubicBezTo>
                  <a:cubicBezTo>
                    <a:pt x="6093" y="12803"/>
                    <a:pt x="6047" y="12919"/>
                    <a:pt x="5997" y="13032"/>
                  </a:cubicBezTo>
                  <a:cubicBezTo>
                    <a:pt x="5887" y="13281"/>
                    <a:pt x="5767" y="13522"/>
                    <a:pt x="5681" y="13780"/>
                  </a:cubicBezTo>
                  <a:cubicBezTo>
                    <a:pt x="5516" y="14275"/>
                    <a:pt x="5363" y="14794"/>
                    <a:pt x="5139" y="15266"/>
                  </a:cubicBezTo>
                  <a:cubicBezTo>
                    <a:pt x="4916" y="15731"/>
                    <a:pt x="4665" y="16177"/>
                    <a:pt x="4465" y="16655"/>
                  </a:cubicBezTo>
                  <a:cubicBezTo>
                    <a:pt x="4368" y="16882"/>
                    <a:pt x="4277" y="17106"/>
                    <a:pt x="4158" y="17322"/>
                  </a:cubicBezTo>
                  <a:cubicBezTo>
                    <a:pt x="4037" y="17541"/>
                    <a:pt x="3920" y="17758"/>
                    <a:pt x="3834" y="17994"/>
                  </a:cubicBezTo>
                  <a:cubicBezTo>
                    <a:pt x="3646" y="18512"/>
                    <a:pt x="3434" y="19015"/>
                    <a:pt x="3264" y="19541"/>
                  </a:cubicBezTo>
                  <a:cubicBezTo>
                    <a:pt x="3089" y="20082"/>
                    <a:pt x="2916" y="20621"/>
                    <a:pt x="2779" y="21172"/>
                  </a:cubicBezTo>
                  <a:cubicBezTo>
                    <a:pt x="2757" y="21261"/>
                    <a:pt x="2734" y="21350"/>
                    <a:pt x="2711" y="21438"/>
                  </a:cubicBezTo>
                  <a:cubicBezTo>
                    <a:pt x="2696" y="21369"/>
                    <a:pt x="2678" y="21301"/>
                    <a:pt x="2656" y="21234"/>
                  </a:cubicBezTo>
                  <a:cubicBezTo>
                    <a:pt x="2566" y="20983"/>
                    <a:pt x="2447" y="20743"/>
                    <a:pt x="2353" y="20494"/>
                  </a:cubicBezTo>
                  <a:cubicBezTo>
                    <a:pt x="2268" y="20265"/>
                    <a:pt x="2162" y="20048"/>
                    <a:pt x="2061" y="19825"/>
                  </a:cubicBezTo>
                  <a:cubicBezTo>
                    <a:pt x="1939" y="19557"/>
                    <a:pt x="1870" y="19298"/>
                    <a:pt x="1802" y="19013"/>
                  </a:cubicBezTo>
                  <a:cubicBezTo>
                    <a:pt x="1677" y="18485"/>
                    <a:pt x="1507" y="17958"/>
                    <a:pt x="1321" y="17449"/>
                  </a:cubicBezTo>
                  <a:cubicBezTo>
                    <a:pt x="1135" y="16939"/>
                    <a:pt x="1010" y="16418"/>
                    <a:pt x="879" y="15891"/>
                  </a:cubicBezTo>
                  <a:cubicBezTo>
                    <a:pt x="747" y="15359"/>
                    <a:pt x="582" y="14847"/>
                    <a:pt x="500" y="14305"/>
                  </a:cubicBezTo>
                  <a:cubicBezTo>
                    <a:pt x="481" y="14184"/>
                    <a:pt x="450" y="14062"/>
                    <a:pt x="444" y="13939"/>
                  </a:cubicBezTo>
                  <a:cubicBezTo>
                    <a:pt x="438" y="13809"/>
                    <a:pt x="453" y="13681"/>
                    <a:pt x="435" y="13551"/>
                  </a:cubicBezTo>
                  <a:cubicBezTo>
                    <a:pt x="422" y="13458"/>
                    <a:pt x="395" y="13370"/>
                    <a:pt x="371" y="13280"/>
                  </a:cubicBezTo>
                  <a:cubicBezTo>
                    <a:pt x="328" y="13120"/>
                    <a:pt x="325" y="12961"/>
                    <a:pt x="329" y="12796"/>
                  </a:cubicBezTo>
                  <a:cubicBezTo>
                    <a:pt x="341" y="12291"/>
                    <a:pt x="289" y="11772"/>
                    <a:pt x="369" y="11272"/>
                  </a:cubicBezTo>
                  <a:cubicBezTo>
                    <a:pt x="410" y="11012"/>
                    <a:pt x="437" y="10749"/>
                    <a:pt x="485" y="10490"/>
                  </a:cubicBezTo>
                  <a:cubicBezTo>
                    <a:pt x="535" y="10216"/>
                    <a:pt x="611" y="9947"/>
                    <a:pt x="650" y="9671"/>
                  </a:cubicBezTo>
                  <a:cubicBezTo>
                    <a:pt x="684" y="9424"/>
                    <a:pt x="685" y="9171"/>
                    <a:pt x="733" y="8928"/>
                  </a:cubicBezTo>
                  <a:cubicBezTo>
                    <a:pt x="787" y="8657"/>
                    <a:pt x="890" y="8399"/>
                    <a:pt x="948" y="8129"/>
                  </a:cubicBezTo>
                  <a:cubicBezTo>
                    <a:pt x="1063" y="7596"/>
                    <a:pt x="1192" y="7078"/>
                    <a:pt x="1365" y="6562"/>
                  </a:cubicBezTo>
                  <a:cubicBezTo>
                    <a:pt x="1539" y="6038"/>
                    <a:pt x="1705" y="5517"/>
                    <a:pt x="1842" y="4983"/>
                  </a:cubicBezTo>
                  <a:cubicBezTo>
                    <a:pt x="1978" y="4457"/>
                    <a:pt x="2084" y="3910"/>
                    <a:pt x="2334" y="3423"/>
                  </a:cubicBezTo>
                  <a:cubicBezTo>
                    <a:pt x="2569" y="2968"/>
                    <a:pt x="2858" y="2543"/>
                    <a:pt x="3089" y="2085"/>
                  </a:cubicBezTo>
                  <a:cubicBezTo>
                    <a:pt x="3199" y="1864"/>
                    <a:pt x="3319" y="1649"/>
                    <a:pt x="3453" y="1441"/>
                  </a:cubicBezTo>
                  <a:cubicBezTo>
                    <a:pt x="3582" y="1241"/>
                    <a:pt x="3686" y="1017"/>
                    <a:pt x="3848" y="838"/>
                  </a:cubicBezTo>
                  <a:cubicBezTo>
                    <a:pt x="3981" y="691"/>
                    <a:pt x="4144" y="542"/>
                    <a:pt x="4296" y="414"/>
                  </a:cubicBezTo>
                  <a:cubicBezTo>
                    <a:pt x="4320" y="394"/>
                    <a:pt x="4346" y="376"/>
                    <a:pt x="4375" y="362"/>
                  </a:cubicBezTo>
                  <a:lnTo>
                    <a:pt x="4379" y="362"/>
                  </a:lnTo>
                  <a:cubicBezTo>
                    <a:pt x="4385" y="361"/>
                    <a:pt x="4391" y="361"/>
                    <a:pt x="4397" y="361"/>
                  </a:cubicBezTo>
                  <a:close/>
                  <a:moveTo>
                    <a:pt x="4593" y="0"/>
                  </a:moveTo>
                  <a:cubicBezTo>
                    <a:pt x="4554" y="0"/>
                    <a:pt x="4514" y="2"/>
                    <a:pt x="4474" y="5"/>
                  </a:cubicBezTo>
                  <a:lnTo>
                    <a:pt x="4458" y="9"/>
                  </a:lnTo>
                  <a:cubicBezTo>
                    <a:pt x="4439" y="7"/>
                    <a:pt x="4420" y="6"/>
                    <a:pt x="4401" y="6"/>
                  </a:cubicBezTo>
                  <a:cubicBezTo>
                    <a:pt x="4393" y="6"/>
                    <a:pt x="4386" y="6"/>
                    <a:pt x="4379" y="6"/>
                  </a:cubicBezTo>
                  <a:cubicBezTo>
                    <a:pt x="4323" y="6"/>
                    <a:pt x="4272" y="35"/>
                    <a:pt x="4241" y="81"/>
                  </a:cubicBezTo>
                  <a:cubicBezTo>
                    <a:pt x="4168" y="125"/>
                    <a:pt x="4100" y="176"/>
                    <a:pt x="4039" y="236"/>
                  </a:cubicBezTo>
                  <a:cubicBezTo>
                    <a:pt x="3875" y="388"/>
                    <a:pt x="3694" y="539"/>
                    <a:pt x="3555" y="715"/>
                  </a:cubicBezTo>
                  <a:cubicBezTo>
                    <a:pt x="3238" y="1119"/>
                    <a:pt x="2996" y="1603"/>
                    <a:pt x="2762" y="2058"/>
                  </a:cubicBezTo>
                  <a:cubicBezTo>
                    <a:pt x="2530" y="2512"/>
                    <a:pt x="2233" y="2928"/>
                    <a:pt x="2014" y="3388"/>
                  </a:cubicBezTo>
                  <a:cubicBezTo>
                    <a:pt x="1776" y="3886"/>
                    <a:pt x="1670" y="4441"/>
                    <a:pt x="1532" y="4972"/>
                  </a:cubicBezTo>
                  <a:cubicBezTo>
                    <a:pt x="1390" y="5519"/>
                    <a:pt x="1214" y="6050"/>
                    <a:pt x="1037" y="6586"/>
                  </a:cubicBezTo>
                  <a:cubicBezTo>
                    <a:pt x="859" y="7124"/>
                    <a:pt x="752" y="7668"/>
                    <a:pt x="614" y="8215"/>
                  </a:cubicBezTo>
                  <a:cubicBezTo>
                    <a:pt x="549" y="8472"/>
                    <a:pt x="450" y="8717"/>
                    <a:pt x="414" y="8980"/>
                  </a:cubicBezTo>
                  <a:cubicBezTo>
                    <a:pt x="376" y="9250"/>
                    <a:pt x="368" y="9521"/>
                    <a:pt x="319" y="9790"/>
                  </a:cubicBezTo>
                  <a:cubicBezTo>
                    <a:pt x="274" y="10045"/>
                    <a:pt x="202" y="10292"/>
                    <a:pt x="161" y="10548"/>
                  </a:cubicBezTo>
                  <a:cubicBezTo>
                    <a:pt x="117" y="10820"/>
                    <a:pt x="75" y="11095"/>
                    <a:pt x="39" y="11367"/>
                  </a:cubicBezTo>
                  <a:cubicBezTo>
                    <a:pt x="3" y="11636"/>
                    <a:pt x="18" y="11906"/>
                    <a:pt x="25" y="12176"/>
                  </a:cubicBezTo>
                  <a:cubicBezTo>
                    <a:pt x="31" y="12454"/>
                    <a:pt x="1" y="12730"/>
                    <a:pt x="12" y="13007"/>
                  </a:cubicBezTo>
                  <a:cubicBezTo>
                    <a:pt x="22" y="13239"/>
                    <a:pt x="117" y="13451"/>
                    <a:pt x="129" y="13680"/>
                  </a:cubicBezTo>
                  <a:cubicBezTo>
                    <a:pt x="134" y="13803"/>
                    <a:pt x="120" y="13924"/>
                    <a:pt x="135" y="14047"/>
                  </a:cubicBezTo>
                  <a:cubicBezTo>
                    <a:pt x="152" y="14184"/>
                    <a:pt x="180" y="14321"/>
                    <a:pt x="200" y="14457"/>
                  </a:cubicBezTo>
                  <a:cubicBezTo>
                    <a:pt x="284" y="15023"/>
                    <a:pt x="466" y="15563"/>
                    <a:pt x="600" y="16118"/>
                  </a:cubicBezTo>
                  <a:cubicBezTo>
                    <a:pt x="731" y="16658"/>
                    <a:pt x="877" y="17181"/>
                    <a:pt x="1064" y="17704"/>
                  </a:cubicBezTo>
                  <a:cubicBezTo>
                    <a:pt x="1258" y="18248"/>
                    <a:pt x="1404" y="18811"/>
                    <a:pt x="1539" y="19373"/>
                  </a:cubicBezTo>
                  <a:cubicBezTo>
                    <a:pt x="1597" y="19612"/>
                    <a:pt x="1697" y="19835"/>
                    <a:pt x="1799" y="20058"/>
                  </a:cubicBezTo>
                  <a:cubicBezTo>
                    <a:pt x="1916" y="20314"/>
                    <a:pt x="2015" y="20575"/>
                    <a:pt x="2121" y="20834"/>
                  </a:cubicBezTo>
                  <a:cubicBezTo>
                    <a:pt x="2207" y="21044"/>
                    <a:pt x="2311" y="21245"/>
                    <a:pt x="2371" y="21464"/>
                  </a:cubicBezTo>
                  <a:cubicBezTo>
                    <a:pt x="2419" y="21643"/>
                    <a:pt x="2461" y="21812"/>
                    <a:pt x="2568" y="21962"/>
                  </a:cubicBezTo>
                  <a:cubicBezTo>
                    <a:pt x="2500" y="22203"/>
                    <a:pt x="2427" y="22443"/>
                    <a:pt x="2347" y="22683"/>
                  </a:cubicBezTo>
                  <a:cubicBezTo>
                    <a:pt x="2179" y="23183"/>
                    <a:pt x="2081" y="23695"/>
                    <a:pt x="1994" y="24214"/>
                  </a:cubicBezTo>
                  <a:cubicBezTo>
                    <a:pt x="1905" y="24742"/>
                    <a:pt x="1923" y="25267"/>
                    <a:pt x="1923" y="25800"/>
                  </a:cubicBezTo>
                  <a:cubicBezTo>
                    <a:pt x="1923" y="26359"/>
                    <a:pt x="1923" y="26917"/>
                    <a:pt x="1924" y="27477"/>
                  </a:cubicBezTo>
                  <a:cubicBezTo>
                    <a:pt x="1925" y="27967"/>
                    <a:pt x="1866" y="28481"/>
                    <a:pt x="1958" y="28965"/>
                  </a:cubicBezTo>
                  <a:cubicBezTo>
                    <a:pt x="2060" y="29509"/>
                    <a:pt x="2019" y="30071"/>
                    <a:pt x="2022" y="30623"/>
                  </a:cubicBezTo>
                  <a:cubicBezTo>
                    <a:pt x="2024" y="31160"/>
                    <a:pt x="1994" y="31695"/>
                    <a:pt x="2083" y="32227"/>
                  </a:cubicBezTo>
                  <a:cubicBezTo>
                    <a:pt x="2169" y="32738"/>
                    <a:pt x="2205" y="33256"/>
                    <a:pt x="2296" y="33766"/>
                  </a:cubicBezTo>
                  <a:cubicBezTo>
                    <a:pt x="2343" y="34035"/>
                    <a:pt x="2408" y="34300"/>
                    <a:pt x="2425" y="34574"/>
                  </a:cubicBezTo>
                  <a:cubicBezTo>
                    <a:pt x="2443" y="34854"/>
                    <a:pt x="2457" y="35124"/>
                    <a:pt x="2506" y="35400"/>
                  </a:cubicBezTo>
                  <a:cubicBezTo>
                    <a:pt x="2558" y="35680"/>
                    <a:pt x="2592" y="35955"/>
                    <a:pt x="2601" y="36240"/>
                  </a:cubicBezTo>
                  <a:cubicBezTo>
                    <a:pt x="2608" y="36496"/>
                    <a:pt x="2670" y="36733"/>
                    <a:pt x="2694" y="36986"/>
                  </a:cubicBezTo>
                  <a:cubicBezTo>
                    <a:pt x="2719" y="37241"/>
                    <a:pt x="2736" y="37494"/>
                    <a:pt x="2763" y="37750"/>
                  </a:cubicBezTo>
                  <a:cubicBezTo>
                    <a:pt x="2774" y="37842"/>
                    <a:pt x="2783" y="37934"/>
                    <a:pt x="2812" y="38023"/>
                  </a:cubicBezTo>
                  <a:cubicBezTo>
                    <a:pt x="2846" y="38126"/>
                    <a:pt x="2892" y="38206"/>
                    <a:pt x="2896" y="38318"/>
                  </a:cubicBezTo>
                  <a:cubicBezTo>
                    <a:pt x="2899" y="38372"/>
                    <a:pt x="2942" y="38399"/>
                    <a:pt x="2984" y="38399"/>
                  </a:cubicBezTo>
                  <a:cubicBezTo>
                    <a:pt x="3026" y="38399"/>
                    <a:pt x="3067" y="38372"/>
                    <a:pt x="3066" y="38318"/>
                  </a:cubicBezTo>
                  <a:cubicBezTo>
                    <a:pt x="3065" y="38229"/>
                    <a:pt x="3047" y="38142"/>
                    <a:pt x="3015" y="38059"/>
                  </a:cubicBezTo>
                  <a:cubicBezTo>
                    <a:pt x="2966" y="37935"/>
                    <a:pt x="2951" y="37813"/>
                    <a:pt x="2940" y="37681"/>
                  </a:cubicBezTo>
                  <a:cubicBezTo>
                    <a:pt x="2932" y="37579"/>
                    <a:pt x="2920" y="37481"/>
                    <a:pt x="2907" y="37381"/>
                  </a:cubicBezTo>
                  <a:cubicBezTo>
                    <a:pt x="2885" y="37218"/>
                    <a:pt x="2907" y="37053"/>
                    <a:pt x="2885" y="36890"/>
                  </a:cubicBezTo>
                  <a:cubicBezTo>
                    <a:pt x="2813" y="36374"/>
                    <a:pt x="2806" y="35856"/>
                    <a:pt x="2716" y="35342"/>
                  </a:cubicBezTo>
                  <a:cubicBezTo>
                    <a:pt x="2664" y="35038"/>
                    <a:pt x="2666" y="34736"/>
                    <a:pt x="2635" y="34430"/>
                  </a:cubicBezTo>
                  <a:cubicBezTo>
                    <a:pt x="2609" y="34164"/>
                    <a:pt x="2545" y="33901"/>
                    <a:pt x="2501" y="33637"/>
                  </a:cubicBezTo>
                  <a:cubicBezTo>
                    <a:pt x="2410" y="33101"/>
                    <a:pt x="2367" y="32560"/>
                    <a:pt x="2284" y="32023"/>
                  </a:cubicBezTo>
                  <a:cubicBezTo>
                    <a:pt x="2243" y="31753"/>
                    <a:pt x="2256" y="31481"/>
                    <a:pt x="2260" y="31208"/>
                  </a:cubicBezTo>
                  <a:cubicBezTo>
                    <a:pt x="2264" y="30890"/>
                    <a:pt x="2261" y="30571"/>
                    <a:pt x="2260" y="30253"/>
                  </a:cubicBezTo>
                  <a:cubicBezTo>
                    <a:pt x="2260" y="29981"/>
                    <a:pt x="2267" y="29709"/>
                    <a:pt x="2263" y="29437"/>
                  </a:cubicBezTo>
                  <a:cubicBezTo>
                    <a:pt x="2260" y="29177"/>
                    <a:pt x="2181" y="28933"/>
                    <a:pt x="2162" y="28677"/>
                  </a:cubicBezTo>
                  <a:cubicBezTo>
                    <a:pt x="2143" y="28440"/>
                    <a:pt x="2172" y="28200"/>
                    <a:pt x="2173" y="27963"/>
                  </a:cubicBezTo>
                  <a:cubicBezTo>
                    <a:pt x="2175" y="27652"/>
                    <a:pt x="2174" y="27339"/>
                    <a:pt x="2175" y="27027"/>
                  </a:cubicBezTo>
                  <a:cubicBezTo>
                    <a:pt x="2176" y="26446"/>
                    <a:pt x="2181" y="25863"/>
                    <a:pt x="2179" y="25280"/>
                  </a:cubicBezTo>
                  <a:cubicBezTo>
                    <a:pt x="2178" y="25013"/>
                    <a:pt x="2176" y="24752"/>
                    <a:pt x="2213" y="24486"/>
                  </a:cubicBezTo>
                  <a:cubicBezTo>
                    <a:pt x="2251" y="24216"/>
                    <a:pt x="2309" y="23949"/>
                    <a:pt x="2360" y="23679"/>
                  </a:cubicBezTo>
                  <a:cubicBezTo>
                    <a:pt x="2462" y="23133"/>
                    <a:pt x="2665" y="22627"/>
                    <a:pt x="2819" y="22095"/>
                  </a:cubicBezTo>
                  <a:cubicBezTo>
                    <a:pt x="2828" y="22063"/>
                    <a:pt x="2837" y="22031"/>
                    <a:pt x="2846" y="21999"/>
                  </a:cubicBezTo>
                  <a:cubicBezTo>
                    <a:pt x="3135" y="21706"/>
                    <a:pt x="3347" y="21352"/>
                    <a:pt x="3559" y="21004"/>
                  </a:cubicBezTo>
                  <a:cubicBezTo>
                    <a:pt x="3674" y="20817"/>
                    <a:pt x="3803" y="20641"/>
                    <a:pt x="3920" y="20456"/>
                  </a:cubicBezTo>
                  <a:cubicBezTo>
                    <a:pt x="3973" y="20370"/>
                    <a:pt x="4013" y="20271"/>
                    <a:pt x="4083" y="20196"/>
                  </a:cubicBezTo>
                  <a:cubicBezTo>
                    <a:pt x="4146" y="20130"/>
                    <a:pt x="4233" y="20091"/>
                    <a:pt x="4300" y="20029"/>
                  </a:cubicBezTo>
                  <a:cubicBezTo>
                    <a:pt x="4433" y="19906"/>
                    <a:pt x="4475" y="19734"/>
                    <a:pt x="4579" y="19590"/>
                  </a:cubicBezTo>
                  <a:cubicBezTo>
                    <a:pt x="4704" y="19414"/>
                    <a:pt x="4870" y="19274"/>
                    <a:pt x="4990" y="19093"/>
                  </a:cubicBezTo>
                  <a:cubicBezTo>
                    <a:pt x="5118" y="18899"/>
                    <a:pt x="5228" y="18709"/>
                    <a:pt x="5387" y="18537"/>
                  </a:cubicBezTo>
                  <a:cubicBezTo>
                    <a:pt x="5542" y="18368"/>
                    <a:pt x="5685" y="18192"/>
                    <a:pt x="5833" y="18018"/>
                  </a:cubicBezTo>
                  <a:cubicBezTo>
                    <a:pt x="6119" y="17682"/>
                    <a:pt x="6368" y="17349"/>
                    <a:pt x="6558" y="16949"/>
                  </a:cubicBezTo>
                  <a:cubicBezTo>
                    <a:pt x="6763" y="16521"/>
                    <a:pt x="7006" y="16131"/>
                    <a:pt x="7248" y="15723"/>
                  </a:cubicBezTo>
                  <a:cubicBezTo>
                    <a:pt x="7484" y="15326"/>
                    <a:pt x="7730" y="14939"/>
                    <a:pt x="7990" y="14557"/>
                  </a:cubicBezTo>
                  <a:cubicBezTo>
                    <a:pt x="8246" y="14180"/>
                    <a:pt x="8461" y="13793"/>
                    <a:pt x="8667" y="13386"/>
                  </a:cubicBezTo>
                  <a:cubicBezTo>
                    <a:pt x="8869" y="12986"/>
                    <a:pt x="9097" y="12601"/>
                    <a:pt x="9265" y="12183"/>
                  </a:cubicBezTo>
                  <a:cubicBezTo>
                    <a:pt x="9439" y="11749"/>
                    <a:pt x="9530" y="11289"/>
                    <a:pt x="9635" y="10834"/>
                  </a:cubicBezTo>
                  <a:cubicBezTo>
                    <a:pt x="9734" y="10400"/>
                    <a:pt x="9863" y="9976"/>
                    <a:pt x="9892" y="9529"/>
                  </a:cubicBezTo>
                  <a:cubicBezTo>
                    <a:pt x="9919" y="9094"/>
                    <a:pt x="9965" y="8630"/>
                    <a:pt x="9922" y="8196"/>
                  </a:cubicBezTo>
                  <a:cubicBezTo>
                    <a:pt x="9908" y="8052"/>
                    <a:pt x="9818" y="7934"/>
                    <a:pt x="9823" y="7805"/>
                  </a:cubicBezTo>
                  <a:cubicBezTo>
                    <a:pt x="9832" y="7579"/>
                    <a:pt x="9723" y="7378"/>
                    <a:pt x="9734" y="7154"/>
                  </a:cubicBezTo>
                  <a:cubicBezTo>
                    <a:pt x="9756" y="6759"/>
                    <a:pt x="9582" y="6356"/>
                    <a:pt x="9424" y="5999"/>
                  </a:cubicBezTo>
                  <a:cubicBezTo>
                    <a:pt x="9346" y="5820"/>
                    <a:pt x="9224" y="5650"/>
                    <a:pt x="9178" y="5458"/>
                  </a:cubicBezTo>
                  <a:cubicBezTo>
                    <a:pt x="9127" y="5247"/>
                    <a:pt x="9111" y="5050"/>
                    <a:pt x="9019" y="4849"/>
                  </a:cubicBezTo>
                  <a:cubicBezTo>
                    <a:pt x="8835" y="4445"/>
                    <a:pt x="8551" y="4098"/>
                    <a:pt x="8347" y="3705"/>
                  </a:cubicBezTo>
                  <a:cubicBezTo>
                    <a:pt x="8241" y="3501"/>
                    <a:pt x="8089" y="3347"/>
                    <a:pt x="7966" y="3156"/>
                  </a:cubicBezTo>
                  <a:cubicBezTo>
                    <a:pt x="7838" y="2958"/>
                    <a:pt x="7785" y="2725"/>
                    <a:pt x="7672" y="2519"/>
                  </a:cubicBezTo>
                  <a:cubicBezTo>
                    <a:pt x="7425" y="2071"/>
                    <a:pt x="7046" y="1656"/>
                    <a:pt x="6697" y="1284"/>
                  </a:cubicBezTo>
                  <a:cubicBezTo>
                    <a:pt x="6529" y="1106"/>
                    <a:pt x="6336" y="960"/>
                    <a:pt x="6138" y="820"/>
                  </a:cubicBezTo>
                  <a:cubicBezTo>
                    <a:pt x="5703" y="387"/>
                    <a:pt x="5193" y="0"/>
                    <a:pt x="4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36"/>
          <p:cNvSpPr/>
          <p:nvPr/>
        </p:nvSpPr>
        <p:spPr>
          <a:xfrm rot="1523435">
            <a:off x="4588574" y="-27061"/>
            <a:ext cx="2069165" cy="1233332"/>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roup 9"/>
          <p:cNvGrpSpPr/>
          <p:nvPr/>
        </p:nvGrpSpPr>
        <p:grpSpPr>
          <a:xfrm>
            <a:off x="1383477" y="1590320"/>
            <a:ext cx="1697946" cy="1569837"/>
            <a:chOff x="2635624" y="1979934"/>
            <a:chExt cx="753035" cy="758919"/>
          </a:xfrm>
        </p:grpSpPr>
        <p:sp>
          <p:nvSpPr>
            <p:cNvPr id="12" name="Google Shape;717;p48"/>
            <p:cNvSpPr/>
            <p:nvPr/>
          </p:nvSpPr>
          <p:spPr>
            <a:xfrm flipH="1">
              <a:off x="2635624" y="1979934"/>
              <a:ext cx="753035" cy="758919"/>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p:cNvSpPr txBox="1"/>
            <p:nvPr/>
          </p:nvSpPr>
          <p:spPr>
            <a:xfrm>
              <a:off x="2905861" y="2263455"/>
              <a:ext cx="385693" cy="305021"/>
            </a:xfrm>
            <a:prstGeom prst="rect">
              <a:avLst/>
            </a:prstGeom>
            <a:noFill/>
          </p:spPr>
          <p:txBody>
            <a:bodyPr wrap="square" rtlCol="0">
              <a:spAutoFit/>
            </a:bodyPr>
            <a:lstStyle/>
            <a:p>
              <a:r>
                <a:rPr lang="en-US" sz="3500" b="1" dirty="0" smtClean="0">
                  <a:latin typeface="+mn-lt"/>
                </a:rPr>
                <a:t>01</a:t>
              </a:r>
              <a:endParaRPr lang="en-US" sz="3500" b="1" dirty="0">
                <a:latin typeface="+mn-lt"/>
              </a:endParaRPr>
            </a:p>
          </p:txBody>
        </p:sp>
      </p:grpSp>
      <p:sp>
        <p:nvSpPr>
          <p:cNvPr id="11" name="TextBox 10"/>
          <p:cNvSpPr txBox="1"/>
          <p:nvPr/>
        </p:nvSpPr>
        <p:spPr>
          <a:xfrm>
            <a:off x="3078132" y="1966676"/>
            <a:ext cx="4315378" cy="900246"/>
          </a:xfrm>
          <a:prstGeom prst="rect">
            <a:avLst/>
          </a:prstGeom>
          <a:noFill/>
        </p:spPr>
        <p:txBody>
          <a:bodyPr wrap="square" rtlCol="0">
            <a:spAutoFit/>
          </a:bodyPr>
          <a:lstStyle/>
          <a:p>
            <a:pPr algn="just">
              <a:lnSpc>
                <a:spcPct val="150000"/>
              </a:lnSpc>
            </a:pPr>
            <a:r>
              <a:rPr lang="en-US" sz="3500" b="1" dirty="0" smtClean="0"/>
              <a:t>CHUẨN BỊ BÀI NÓI</a:t>
            </a:r>
            <a:endParaRPr lang="en-US" sz="3500"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4" name="Rounded Rectangle 3"/>
          <p:cNvSpPr/>
          <p:nvPr/>
        </p:nvSpPr>
        <p:spPr>
          <a:xfrm>
            <a:off x="2663687" y="647330"/>
            <a:ext cx="3061252" cy="675861"/>
          </a:xfrm>
          <a:prstGeom prst="roundRect">
            <a:avLst/>
          </a:prstGeom>
          <a:solidFill>
            <a:schemeClr val="accent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b="1" dirty="0" smtClean="0">
                <a:solidFill>
                  <a:schemeClr val="bg2">
                    <a:lumMod val="10000"/>
                  </a:schemeClr>
                </a:solidFill>
              </a:rPr>
              <a:t>a. Yêu cầu</a:t>
            </a:r>
            <a:endParaRPr lang="en-US" sz="2500" b="1" dirty="0">
              <a:solidFill>
                <a:schemeClr val="bg2">
                  <a:lumMod val="10000"/>
                </a:schemeClr>
              </a:solidFill>
            </a:endParaRPr>
          </a:p>
        </p:txBody>
      </p:sp>
      <p:pic>
        <p:nvPicPr>
          <p:cNvPr id="5" name="Picture 4"/>
          <p:cNvPicPr>
            <a:picLocks noChangeAspect="1"/>
          </p:cNvPicPr>
          <p:nvPr/>
        </p:nvPicPr>
        <p:blipFill>
          <a:blip r:embed="rId3"/>
          <a:stretch>
            <a:fillRect/>
          </a:stretch>
        </p:blipFill>
        <p:spPr>
          <a:xfrm>
            <a:off x="5679373" y="1323191"/>
            <a:ext cx="3033608" cy="3820309"/>
          </a:xfrm>
          <a:prstGeom prst="rect">
            <a:avLst/>
          </a:prstGeom>
        </p:spPr>
      </p:pic>
      <p:sp>
        <p:nvSpPr>
          <p:cNvPr id="6" name="TextBox 5"/>
          <p:cNvSpPr txBox="1"/>
          <p:nvPr/>
        </p:nvSpPr>
        <p:spPr>
          <a:xfrm>
            <a:off x="1451112" y="1808922"/>
            <a:ext cx="4273827" cy="1420325"/>
          </a:xfrm>
          <a:prstGeom prst="rect">
            <a:avLst/>
          </a:prstGeom>
          <a:noFill/>
        </p:spPr>
        <p:txBody>
          <a:bodyPr wrap="square" rtlCol="0">
            <a:spAutoFit/>
          </a:bodyPr>
          <a:lstStyle/>
          <a:p>
            <a:pPr algn="ctr">
              <a:lnSpc>
                <a:spcPct val="150000"/>
              </a:lnSpc>
            </a:pPr>
            <a:r>
              <a:rPr lang="en-US" sz="2000" dirty="0" smtClean="0">
                <a:solidFill>
                  <a:srgbClr val="C00000"/>
                </a:solidFill>
              </a:rPr>
              <a:t>Em hãy nêu yêu cầu của bài nói về trình bày giới thiệu ngắn về một cuốn sách (cuốn truyện lịch sử)</a:t>
            </a:r>
            <a:endParaRPr lang="en-US" sz="2000" dirty="0">
              <a:solidFill>
                <a:srgbClr val="C0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3" name="Rounded Rectangle 2"/>
          <p:cNvSpPr/>
          <p:nvPr/>
        </p:nvSpPr>
        <p:spPr>
          <a:xfrm>
            <a:off x="3293630" y="666974"/>
            <a:ext cx="2465298" cy="68849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smtClean="0">
                <a:solidFill>
                  <a:srgbClr val="434342"/>
                </a:solidFill>
              </a:rPr>
              <a:t>Yêu cầu</a:t>
            </a:r>
            <a:endParaRPr lang="en-US" sz="2000" dirty="0">
              <a:solidFill>
                <a:srgbClr val="434342"/>
              </a:solidFill>
            </a:endParaRPr>
          </a:p>
        </p:txBody>
      </p:sp>
      <p:sp>
        <p:nvSpPr>
          <p:cNvPr id="17" name="Rounded Rectangle 16"/>
          <p:cNvSpPr/>
          <p:nvPr/>
        </p:nvSpPr>
        <p:spPr>
          <a:xfrm>
            <a:off x="684787" y="2033195"/>
            <a:ext cx="2461709" cy="238819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ysClr val="windowText" lastClr="000000"/>
                </a:solidFill>
              </a:rPr>
              <a:t>Nêu được vấn đề cần nói cũng như vì sao em lại ấn tượng với cuốn truyện lịch sử đó</a:t>
            </a:r>
            <a:endParaRPr lang="en-US" sz="2000" dirty="0">
              <a:solidFill>
                <a:sysClr val="windowText" lastClr="000000"/>
              </a:solidFill>
            </a:endParaRPr>
          </a:p>
        </p:txBody>
      </p:sp>
      <p:sp>
        <p:nvSpPr>
          <p:cNvPr id="31" name="Rounded Rectangle 30"/>
          <p:cNvSpPr/>
          <p:nvPr/>
        </p:nvSpPr>
        <p:spPr>
          <a:xfrm>
            <a:off x="3293630" y="2058298"/>
            <a:ext cx="2465298" cy="2363093"/>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ysClr val="windowText" lastClr="000000"/>
                </a:solidFill>
              </a:rPr>
              <a:t>Trình bày những thông tin cơ bản về cuốn truyện lịch sử đó</a:t>
            </a:r>
            <a:endParaRPr lang="en-US" sz="2000" dirty="0">
              <a:solidFill>
                <a:sysClr val="windowText" lastClr="000000"/>
              </a:solidFill>
            </a:endParaRPr>
          </a:p>
        </p:txBody>
      </p:sp>
      <p:sp>
        <p:nvSpPr>
          <p:cNvPr id="32" name="Rounded Rectangle 31"/>
          <p:cNvSpPr/>
          <p:nvPr/>
        </p:nvSpPr>
        <p:spPr>
          <a:xfrm>
            <a:off x="5906062" y="2058298"/>
            <a:ext cx="2465298" cy="2363093"/>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ysClr val="windowText" lastClr="000000"/>
                </a:solidFill>
              </a:rPr>
              <a:t>Cuốn truyện đó cho em bài học gì? </a:t>
            </a:r>
            <a:endParaRPr lang="en-US" sz="2000" dirty="0">
              <a:solidFill>
                <a:sysClr val="windowText" lastClr="000000"/>
              </a:solidFill>
            </a:endParaRPr>
          </a:p>
        </p:txBody>
      </p:sp>
      <p:cxnSp>
        <p:nvCxnSpPr>
          <p:cNvPr id="19" name="Straight Arrow Connector 18"/>
          <p:cNvCxnSpPr>
            <a:stCxn id="3" idx="2"/>
            <a:endCxn id="17" idx="0"/>
          </p:cNvCxnSpPr>
          <p:nvPr/>
        </p:nvCxnSpPr>
        <p:spPr>
          <a:xfrm flipH="1">
            <a:off x="1915642" y="1355464"/>
            <a:ext cx="2610637" cy="677731"/>
          </a:xfrm>
          <a:prstGeom prst="straightConnector1">
            <a:avLst/>
          </a:prstGeom>
          <a:ln w="19050">
            <a:solidFill>
              <a:srgbClr val="8265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 idx="2"/>
            <a:endCxn id="31" idx="0"/>
          </p:cNvCxnSpPr>
          <p:nvPr/>
        </p:nvCxnSpPr>
        <p:spPr>
          <a:xfrm>
            <a:off x="4526279" y="1355464"/>
            <a:ext cx="0" cy="702834"/>
          </a:xfrm>
          <a:prstGeom prst="straightConnector1">
            <a:avLst/>
          </a:prstGeom>
          <a:ln w="19050">
            <a:solidFill>
              <a:srgbClr val="8265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3" idx="2"/>
            <a:endCxn id="32" idx="0"/>
          </p:cNvCxnSpPr>
          <p:nvPr/>
        </p:nvCxnSpPr>
        <p:spPr>
          <a:xfrm>
            <a:off x="4526279" y="1355464"/>
            <a:ext cx="2612432" cy="702834"/>
          </a:xfrm>
          <a:prstGeom prst="straightConnector1">
            <a:avLst/>
          </a:prstGeom>
          <a:ln w="19050">
            <a:solidFill>
              <a:srgbClr val="82655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randombar(horizontal)">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randombar(horizontal)">
                                      <p:cBhvr>
                                        <p:cTn id="3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2" name="Rounded Rectangle 1"/>
          <p:cNvSpPr/>
          <p:nvPr/>
        </p:nvSpPr>
        <p:spPr>
          <a:xfrm>
            <a:off x="3137023" y="364415"/>
            <a:ext cx="3548270" cy="6758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b="1" dirty="0">
                <a:solidFill>
                  <a:schemeClr val="bg2">
                    <a:lumMod val="10000"/>
                  </a:schemeClr>
                </a:solidFill>
              </a:rPr>
              <a:t>b</a:t>
            </a:r>
            <a:r>
              <a:rPr lang="en-US" sz="2500" b="1" dirty="0" smtClean="0">
                <a:solidFill>
                  <a:schemeClr val="bg2">
                    <a:lumMod val="10000"/>
                  </a:schemeClr>
                </a:solidFill>
              </a:rPr>
              <a:t>. Chuẩn bị bài nói</a:t>
            </a:r>
            <a:endParaRPr lang="en-US" sz="2500" b="1" dirty="0">
              <a:solidFill>
                <a:schemeClr val="bg2">
                  <a:lumMod val="10000"/>
                </a:schemeClr>
              </a:solidFill>
            </a:endParaRPr>
          </a:p>
        </p:txBody>
      </p:sp>
      <p:sp>
        <p:nvSpPr>
          <p:cNvPr id="5" name="Rounded Rectangle 4"/>
          <p:cNvSpPr/>
          <p:nvPr/>
        </p:nvSpPr>
        <p:spPr>
          <a:xfrm>
            <a:off x="666976" y="1637063"/>
            <a:ext cx="5120640" cy="206736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b="1" u="sng" dirty="0">
                <a:solidFill>
                  <a:srgbClr val="C00000"/>
                </a:solidFill>
              </a:rPr>
              <a:t>Đề tài:</a:t>
            </a:r>
          </a:p>
          <a:p>
            <a:pPr algn="ctr">
              <a:lnSpc>
                <a:spcPct val="150000"/>
              </a:lnSpc>
            </a:pPr>
            <a:r>
              <a:rPr lang="en-US" sz="2200" dirty="0">
                <a:solidFill>
                  <a:sysClr val="windowText" lastClr="000000"/>
                </a:solidFill>
              </a:rPr>
              <a:t>Trình bày bài giới thiệu ngắn về một cuốn </a:t>
            </a:r>
            <a:r>
              <a:rPr lang="en-US" sz="2200" dirty="0" smtClean="0">
                <a:solidFill>
                  <a:sysClr val="windowText" lastClr="000000"/>
                </a:solidFill>
              </a:rPr>
              <a:t>sách (cuốn </a:t>
            </a:r>
            <a:r>
              <a:rPr lang="en-US" sz="2200" dirty="0">
                <a:solidFill>
                  <a:sysClr val="windowText" lastClr="000000"/>
                </a:solidFill>
              </a:rPr>
              <a:t>truyện lịch sử)</a:t>
            </a:r>
          </a:p>
        </p:txBody>
      </p:sp>
      <p:pic>
        <p:nvPicPr>
          <p:cNvPr id="6" name="Picture 5"/>
          <p:cNvPicPr>
            <a:picLocks noChangeAspect="1"/>
          </p:cNvPicPr>
          <p:nvPr/>
        </p:nvPicPr>
        <p:blipFill rotWithShape="1">
          <a:blip r:embed="rId3"/>
          <a:srcRect b="34593"/>
          <a:stretch/>
        </p:blipFill>
        <p:spPr>
          <a:xfrm>
            <a:off x="5310640" y="1637063"/>
            <a:ext cx="3327751" cy="3506437"/>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90"/>
                                          </p:val>
                                        </p:tav>
                                        <p:tav tm="100000">
                                          <p:val>
                                            <p:fltVal val="0"/>
                                          </p:val>
                                        </p:tav>
                                      </p:tavLst>
                                    </p:anim>
                                    <p:animEffect transition="in" filter="fade">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2" name="Rounded Rectangle 1"/>
          <p:cNvSpPr/>
          <p:nvPr/>
        </p:nvSpPr>
        <p:spPr>
          <a:xfrm>
            <a:off x="161365" y="1904103"/>
            <a:ext cx="1592132" cy="1140310"/>
          </a:xfrm>
          <a:prstGeom prst="roundRect">
            <a:avLst/>
          </a:prstGeom>
          <a:solidFill>
            <a:schemeClr val="accent5"/>
          </a:solid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smtClean="0">
                <a:solidFill>
                  <a:schemeClr val="tx1">
                    <a:lumMod val="50000"/>
                  </a:schemeClr>
                </a:solidFill>
              </a:rPr>
              <a:t>Tìm ý và sắp xếp ý</a:t>
            </a:r>
            <a:endParaRPr lang="en-US" sz="2000" b="1" dirty="0">
              <a:solidFill>
                <a:schemeClr val="tx1">
                  <a:lumMod val="50000"/>
                </a:schemeClr>
              </a:solidFill>
            </a:endParaRPr>
          </a:p>
        </p:txBody>
      </p:sp>
      <p:sp>
        <p:nvSpPr>
          <p:cNvPr id="3" name="Rounded Rectangle 2"/>
          <p:cNvSpPr/>
          <p:nvPr/>
        </p:nvSpPr>
        <p:spPr>
          <a:xfrm>
            <a:off x="2040366" y="4104043"/>
            <a:ext cx="2714516" cy="806823"/>
          </a:xfrm>
          <a:prstGeom prst="roundRect">
            <a:avLst/>
          </a:prstGeom>
          <a:solidFill>
            <a:schemeClr val="accent5"/>
          </a:solid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smtClean="0">
                <a:solidFill>
                  <a:schemeClr val="tx1">
                    <a:lumMod val="50000"/>
                  </a:schemeClr>
                </a:solidFill>
              </a:rPr>
              <a:t>Nêu một vài suy nghĩ của em về cuốn truyện </a:t>
            </a:r>
            <a:endParaRPr lang="en-US" sz="1800" dirty="0">
              <a:solidFill>
                <a:schemeClr val="tx1">
                  <a:lumMod val="50000"/>
                </a:schemeClr>
              </a:solidFill>
            </a:endParaRPr>
          </a:p>
        </p:txBody>
      </p:sp>
      <p:sp>
        <p:nvSpPr>
          <p:cNvPr id="4" name="Rounded Rectangle 3"/>
          <p:cNvSpPr/>
          <p:nvPr/>
        </p:nvSpPr>
        <p:spPr>
          <a:xfrm>
            <a:off x="2040366" y="2708238"/>
            <a:ext cx="2714516" cy="1226372"/>
          </a:xfrm>
          <a:prstGeom prst="roundRect">
            <a:avLst/>
          </a:prstGeom>
          <a:solidFill>
            <a:schemeClr val="accent5"/>
          </a:solid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dirty="0" smtClean="0">
                <a:solidFill>
                  <a:schemeClr val="tx1">
                    <a:lumMod val="50000"/>
                  </a:schemeClr>
                </a:solidFill>
              </a:rPr>
              <a:t>Nhận xét ngắn gọn một số nét nổi bật về nghệ thuật của cuốn truyện  </a:t>
            </a:r>
            <a:endParaRPr lang="en-US" sz="1800" dirty="0">
              <a:solidFill>
                <a:schemeClr val="tx1">
                  <a:lumMod val="50000"/>
                </a:schemeClr>
              </a:solidFill>
            </a:endParaRPr>
          </a:p>
        </p:txBody>
      </p:sp>
      <p:sp>
        <p:nvSpPr>
          <p:cNvPr id="5" name="Rounded Rectangle 4"/>
          <p:cNvSpPr/>
          <p:nvPr/>
        </p:nvSpPr>
        <p:spPr>
          <a:xfrm>
            <a:off x="2040367" y="1436146"/>
            <a:ext cx="2714516" cy="806823"/>
          </a:xfrm>
          <a:prstGeom prst="roundRect">
            <a:avLst/>
          </a:prstGeom>
          <a:solidFill>
            <a:schemeClr val="accent5"/>
          </a:solid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smtClean="0">
                <a:solidFill>
                  <a:schemeClr val="tx1">
                    <a:lumMod val="50000"/>
                  </a:schemeClr>
                </a:solidFill>
              </a:rPr>
              <a:t>Giới thiệu nội dung của cuốn truyện </a:t>
            </a:r>
            <a:endParaRPr lang="en-US" sz="1800" dirty="0">
              <a:solidFill>
                <a:schemeClr val="tx1">
                  <a:lumMod val="50000"/>
                </a:schemeClr>
              </a:solidFill>
            </a:endParaRPr>
          </a:p>
        </p:txBody>
      </p:sp>
      <p:sp>
        <p:nvSpPr>
          <p:cNvPr id="6" name="Rounded Rectangle 5"/>
          <p:cNvSpPr/>
          <p:nvPr/>
        </p:nvSpPr>
        <p:spPr>
          <a:xfrm>
            <a:off x="2040368" y="285076"/>
            <a:ext cx="2714514" cy="806823"/>
          </a:xfrm>
          <a:prstGeom prst="roundRect">
            <a:avLst/>
          </a:prstGeom>
          <a:solidFill>
            <a:schemeClr val="accent5"/>
          </a:solid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smtClean="0">
                <a:solidFill>
                  <a:schemeClr val="tx1">
                    <a:lumMod val="50000"/>
                  </a:schemeClr>
                </a:solidFill>
              </a:rPr>
              <a:t>Giới thiệu chung về cuốn truyện</a:t>
            </a:r>
            <a:endParaRPr lang="en-US" sz="1800" dirty="0">
              <a:solidFill>
                <a:schemeClr val="tx1">
                  <a:lumMod val="50000"/>
                </a:schemeClr>
              </a:solidFill>
            </a:endParaRPr>
          </a:p>
        </p:txBody>
      </p:sp>
      <p:sp>
        <p:nvSpPr>
          <p:cNvPr id="7" name="Rounded Rectangle 6"/>
          <p:cNvSpPr/>
          <p:nvPr/>
        </p:nvSpPr>
        <p:spPr>
          <a:xfrm>
            <a:off x="5131398" y="181079"/>
            <a:ext cx="3775933" cy="410584"/>
          </a:xfrm>
          <a:prstGeom prst="roundRect">
            <a:avLst/>
          </a:prstGeom>
          <a:solidFill>
            <a:schemeClr val="accent5"/>
          </a:solid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smtClean="0">
                <a:solidFill>
                  <a:schemeClr val="tx1">
                    <a:lumMod val="50000"/>
                  </a:schemeClr>
                </a:solidFill>
              </a:rPr>
              <a:t>Tên truyện, tên tác giả</a:t>
            </a:r>
            <a:endParaRPr lang="en-US" sz="1800" dirty="0">
              <a:solidFill>
                <a:schemeClr val="tx1">
                  <a:lumMod val="50000"/>
                </a:schemeClr>
              </a:solidFill>
            </a:endParaRPr>
          </a:p>
        </p:txBody>
      </p:sp>
      <p:sp>
        <p:nvSpPr>
          <p:cNvPr id="9" name="Rounded Rectangle 8"/>
          <p:cNvSpPr/>
          <p:nvPr/>
        </p:nvSpPr>
        <p:spPr>
          <a:xfrm>
            <a:off x="5131397" y="652623"/>
            <a:ext cx="3775933" cy="439268"/>
          </a:xfrm>
          <a:prstGeom prst="roundRect">
            <a:avLst/>
          </a:prstGeom>
          <a:solidFill>
            <a:schemeClr val="accent5"/>
          </a:solid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smtClean="0">
                <a:solidFill>
                  <a:schemeClr val="tx1">
                    <a:lumMod val="50000"/>
                  </a:schemeClr>
                </a:solidFill>
              </a:rPr>
              <a:t>Nhà xuất bản</a:t>
            </a:r>
            <a:endParaRPr lang="en-US" sz="1800" dirty="0">
              <a:solidFill>
                <a:schemeClr val="tx1">
                  <a:lumMod val="50000"/>
                </a:schemeClr>
              </a:solidFill>
            </a:endParaRPr>
          </a:p>
        </p:txBody>
      </p:sp>
      <p:sp>
        <p:nvSpPr>
          <p:cNvPr id="10" name="Rounded Rectangle 9"/>
          <p:cNvSpPr/>
          <p:nvPr/>
        </p:nvSpPr>
        <p:spPr>
          <a:xfrm>
            <a:off x="5131397" y="1207991"/>
            <a:ext cx="3775932" cy="426723"/>
          </a:xfrm>
          <a:prstGeom prst="roundRect">
            <a:avLst/>
          </a:prstGeom>
          <a:solidFill>
            <a:schemeClr val="accent5"/>
          </a:solid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smtClean="0">
                <a:solidFill>
                  <a:schemeClr val="tx1">
                    <a:lumMod val="50000"/>
                  </a:schemeClr>
                </a:solidFill>
              </a:rPr>
              <a:t>Thời kì lịch sử được tái hiện</a:t>
            </a:r>
            <a:endParaRPr lang="en-US" sz="1800" dirty="0">
              <a:solidFill>
                <a:schemeClr val="tx1">
                  <a:lumMod val="50000"/>
                </a:schemeClr>
              </a:solidFill>
            </a:endParaRPr>
          </a:p>
        </p:txBody>
      </p:sp>
      <p:sp>
        <p:nvSpPr>
          <p:cNvPr id="11" name="Rounded Rectangle 10"/>
          <p:cNvSpPr/>
          <p:nvPr/>
        </p:nvSpPr>
        <p:spPr>
          <a:xfrm>
            <a:off x="5131397" y="1736230"/>
            <a:ext cx="3775932" cy="435682"/>
          </a:xfrm>
          <a:prstGeom prst="roundRect">
            <a:avLst/>
          </a:prstGeom>
          <a:solidFill>
            <a:schemeClr val="accent5"/>
          </a:solid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smtClean="0">
                <a:solidFill>
                  <a:schemeClr val="tx1">
                    <a:lumMod val="50000"/>
                  </a:schemeClr>
                </a:solidFill>
              </a:rPr>
              <a:t>Tóm lược cốt truyện</a:t>
            </a:r>
            <a:endParaRPr lang="en-US" sz="1800" dirty="0">
              <a:solidFill>
                <a:schemeClr val="tx1">
                  <a:lumMod val="50000"/>
                </a:schemeClr>
              </a:solidFill>
            </a:endParaRPr>
          </a:p>
        </p:txBody>
      </p:sp>
      <p:sp>
        <p:nvSpPr>
          <p:cNvPr id="12" name="Rounded Rectangle 11"/>
          <p:cNvSpPr/>
          <p:nvPr/>
        </p:nvSpPr>
        <p:spPr>
          <a:xfrm>
            <a:off x="5131396" y="2268955"/>
            <a:ext cx="3775933" cy="769170"/>
          </a:xfrm>
          <a:prstGeom prst="roundRect">
            <a:avLst>
              <a:gd name="adj" fmla="val 9569"/>
            </a:avLst>
          </a:prstGeom>
          <a:solidFill>
            <a:schemeClr val="accent5"/>
          </a:solid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dirty="0" smtClean="0">
                <a:solidFill>
                  <a:schemeClr val="tx1">
                    <a:lumMod val="50000"/>
                  </a:schemeClr>
                </a:solidFill>
              </a:rPr>
              <a:t>Các sự kiện gắn với nhân vật chính và các nhân vật có liên quan</a:t>
            </a:r>
            <a:endParaRPr lang="en-US" sz="1800" dirty="0">
              <a:solidFill>
                <a:schemeClr val="tx1">
                  <a:lumMod val="50000"/>
                </a:schemeClr>
              </a:solidFill>
            </a:endParaRPr>
          </a:p>
        </p:txBody>
      </p:sp>
      <p:sp>
        <p:nvSpPr>
          <p:cNvPr id="13" name="Rounded Rectangle 12"/>
          <p:cNvSpPr/>
          <p:nvPr/>
        </p:nvSpPr>
        <p:spPr>
          <a:xfrm>
            <a:off x="5131396" y="3106271"/>
            <a:ext cx="3775933" cy="769170"/>
          </a:xfrm>
          <a:prstGeom prst="roundRect">
            <a:avLst>
              <a:gd name="adj" fmla="val 9569"/>
            </a:avLst>
          </a:prstGeom>
          <a:solidFill>
            <a:schemeClr val="accent5"/>
          </a:solid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dirty="0" smtClean="0">
                <a:solidFill>
                  <a:schemeClr val="tx1">
                    <a:lumMod val="50000"/>
                  </a:schemeClr>
                </a:solidFill>
              </a:rPr>
              <a:t>Sự hấp dẫn của cách kể, khắc họa nhân vật</a:t>
            </a:r>
            <a:endParaRPr lang="en-US" sz="1800" dirty="0">
              <a:solidFill>
                <a:schemeClr val="tx1">
                  <a:lumMod val="50000"/>
                </a:schemeClr>
              </a:solidFill>
            </a:endParaRPr>
          </a:p>
        </p:txBody>
      </p:sp>
      <p:sp>
        <p:nvSpPr>
          <p:cNvPr id="14" name="Rounded Rectangle 13"/>
          <p:cNvSpPr/>
          <p:nvPr/>
        </p:nvSpPr>
        <p:spPr>
          <a:xfrm>
            <a:off x="5131396" y="3939118"/>
            <a:ext cx="3775933" cy="769170"/>
          </a:xfrm>
          <a:prstGeom prst="roundRect">
            <a:avLst>
              <a:gd name="adj" fmla="val 9569"/>
            </a:avLst>
          </a:prstGeom>
          <a:solidFill>
            <a:schemeClr val="accent5"/>
          </a:solid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dirty="0" smtClean="0">
                <a:solidFill>
                  <a:schemeClr val="tx1">
                    <a:lumMod val="50000"/>
                  </a:schemeClr>
                </a:solidFill>
              </a:rPr>
              <a:t>Đặc điểm ngôn ngữ kể chuyện và ngôn ngữ đối thoại…</a:t>
            </a:r>
            <a:endParaRPr lang="en-US" sz="1800" dirty="0">
              <a:solidFill>
                <a:schemeClr val="tx1">
                  <a:lumMod val="50000"/>
                </a:schemeClr>
              </a:solidFill>
            </a:endParaRPr>
          </a:p>
        </p:txBody>
      </p:sp>
      <p:cxnSp>
        <p:nvCxnSpPr>
          <p:cNvPr id="16" name="Straight Arrow Connector 15"/>
          <p:cNvCxnSpPr>
            <a:stCxn id="2" idx="3"/>
            <a:endCxn id="6" idx="1"/>
          </p:cNvCxnSpPr>
          <p:nvPr/>
        </p:nvCxnSpPr>
        <p:spPr>
          <a:xfrm flipV="1">
            <a:off x="1753497" y="688488"/>
            <a:ext cx="286871" cy="1785770"/>
          </a:xfrm>
          <a:prstGeom prst="straightConnector1">
            <a:avLst/>
          </a:prstGeom>
          <a:ln w="12700">
            <a:solidFill>
              <a:schemeClr val="accent3">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 idx="3"/>
            <a:endCxn id="5" idx="1"/>
          </p:cNvCxnSpPr>
          <p:nvPr/>
        </p:nvCxnSpPr>
        <p:spPr>
          <a:xfrm flipV="1">
            <a:off x="1753497" y="1839558"/>
            <a:ext cx="286870" cy="634700"/>
          </a:xfrm>
          <a:prstGeom prst="straightConnector1">
            <a:avLst/>
          </a:prstGeom>
          <a:ln w="12700">
            <a:solidFill>
              <a:schemeClr val="accent3">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 idx="3"/>
            <a:endCxn id="4" idx="1"/>
          </p:cNvCxnSpPr>
          <p:nvPr/>
        </p:nvCxnSpPr>
        <p:spPr>
          <a:xfrm>
            <a:off x="1753497" y="2474258"/>
            <a:ext cx="286869" cy="847166"/>
          </a:xfrm>
          <a:prstGeom prst="straightConnector1">
            <a:avLst/>
          </a:prstGeom>
          <a:ln w="12700">
            <a:solidFill>
              <a:schemeClr val="accent3">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 idx="3"/>
            <a:endCxn id="3" idx="1"/>
          </p:cNvCxnSpPr>
          <p:nvPr/>
        </p:nvCxnSpPr>
        <p:spPr>
          <a:xfrm>
            <a:off x="1753497" y="2474258"/>
            <a:ext cx="286869" cy="2033197"/>
          </a:xfrm>
          <a:prstGeom prst="straightConnector1">
            <a:avLst/>
          </a:prstGeom>
          <a:ln w="12700">
            <a:solidFill>
              <a:schemeClr val="accent3">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3"/>
            <a:endCxn id="7" idx="1"/>
          </p:cNvCxnSpPr>
          <p:nvPr/>
        </p:nvCxnSpPr>
        <p:spPr>
          <a:xfrm flipV="1">
            <a:off x="4754882" y="386371"/>
            <a:ext cx="376516" cy="302117"/>
          </a:xfrm>
          <a:prstGeom prst="straightConnector1">
            <a:avLst/>
          </a:prstGeom>
          <a:ln w="12700">
            <a:solidFill>
              <a:schemeClr val="accent3">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3"/>
            <a:endCxn id="9" idx="1"/>
          </p:cNvCxnSpPr>
          <p:nvPr/>
        </p:nvCxnSpPr>
        <p:spPr>
          <a:xfrm>
            <a:off x="4754882" y="688488"/>
            <a:ext cx="376515" cy="183769"/>
          </a:xfrm>
          <a:prstGeom prst="straightConnector1">
            <a:avLst/>
          </a:prstGeom>
          <a:ln w="12700">
            <a:solidFill>
              <a:schemeClr val="accent3">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5" idx="3"/>
            <a:endCxn id="10" idx="1"/>
          </p:cNvCxnSpPr>
          <p:nvPr/>
        </p:nvCxnSpPr>
        <p:spPr>
          <a:xfrm flipV="1">
            <a:off x="4754883" y="1421353"/>
            <a:ext cx="376514" cy="418205"/>
          </a:xfrm>
          <a:prstGeom prst="straightConnector1">
            <a:avLst/>
          </a:prstGeom>
          <a:ln w="12700">
            <a:solidFill>
              <a:schemeClr val="accent3">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5" idx="3"/>
            <a:endCxn id="11" idx="1"/>
          </p:cNvCxnSpPr>
          <p:nvPr/>
        </p:nvCxnSpPr>
        <p:spPr>
          <a:xfrm>
            <a:off x="4754883" y="1839558"/>
            <a:ext cx="376514" cy="114513"/>
          </a:xfrm>
          <a:prstGeom prst="straightConnector1">
            <a:avLst/>
          </a:prstGeom>
          <a:ln w="12700">
            <a:solidFill>
              <a:schemeClr val="accent3">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3"/>
            <a:endCxn id="12" idx="1"/>
          </p:cNvCxnSpPr>
          <p:nvPr/>
        </p:nvCxnSpPr>
        <p:spPr>
          <a:xfrm>
            <a:off x="4754883" y="1839558"/>
            <a:ext cx="376513" cy="813982"/>
          </a:xfrm>
          <a:prstGeom prst="straightConnector1">
            <a:avLst/>
          </a:prstGeom>
          <a:ln w="12700">
            <a:solidFill>
              <a:schemeClr val="accent3">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4" idx="3"/>
            <a:endCxn id="13" idx="1"/>
          </p:cNvCxnSpPr>
          <p:nvPr/>
        </p:nvCxnSpPr>
        <p:spPr>
          <a:xfrm>
            <a:off x="4754882" y="3321424"/>
            <a:ext cx="376514" cy="169432"/>
          </a:xfrm>
          <a:prstGeom prst="straightConnector1">
            <a:avLst/>
          </a:prstGeom>
          <a:ln w="12700">
            <a:solidFill>
              <a:schemeClr val="accent3">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4" idx="3"/>
            <a:endCxn id="14" idx="1"/>
          </p:cNvCxnSpPr>
          <p:nvPr/>
        </p:nvCxnSpPr>
        <p:spPr>
          <a:xfrm>
            <a:off x="4754882" y="3321424"/>
            <a:ext cx="376514" cy="1002279"/>
          </a:xfrm>
          <a:prstGeom prst="straightConnector1">
            <a:avLst/>
          </a:prstGeom>
          <a:ln w="12700">
            <a:solidFill>
              <a:schemeClr val="accent3">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22" presetClass="entr" presetSubtype="4"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par>
                                <p:cTn id="51" presetID="22" presetClass="entr" presetSubtype="4"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500"/>
                                        <p:tgtEl>
                                          <p:spTgt spid="28"/>
                                        </p:tgtEl>
                                      </p:cBhvr>
                                    </p:animEffect>
                                  </p:childTnLst>
                                </p:cTn>
                              </p:par>
                              <p:par>
                                <p:cTn id="54" presetID="22" presetClass="entr" presetSubtype="4"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down)">
                                      <p:cBhvr>
                                        <p:cTn id="56" dur="500"/>
                                        <p:tgtEl>
                                          <p:spTgt spid="30"/>
                                        </p:tgtEl>
                                      </p:cBhvr>
                                    </p:animEffect>
                                  </p:childTnLst>
                                </p:cTn>
                              </p:par>
                              <p:par>
                                <p:cTn id="57" presetID="22" presetClass="entr" presetSubtype="4"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down)">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barn(inVertical)">
                                      <p:cBhvr>
                                        <p:cTn id="64" dur="500"/>
                                        <p:tgtEl>
                                          <p:spTgt spid="20"/>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ipe(down)">
                                      <p:cBhvr>
                                        <p:cTn id="67" dur="5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barn(inVertical)">
                                      <p:cBhvr>
                                        <p:cTn id="72" dur="500"/>
                                        <p:tgtEl>
                                          <p:spTgt spid="13"/>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barn(inVertical)">
                                      <p:cBhvr>
                                        <p:cTn id="75" dur="500"/>
                                        <p:tgtEl>
                                          <p:spTgt spid="14"/>
                                        </p:tgtEl>
                                      </p:cBhvr>
                                    </p:animEffect>
                                  </p:childTnLst>
                                </p:cTn>
                              </p:par>
                              <p:par>
                                <p:cTn id="76" presetID="16" presetClass="entr" presetSubtype="21" fill="hold"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barn(inVertical)">
                                      <p:cBhvr>
                                        <p:cTn id="78" dur="500"/>
                                        <p:tgtEl>
                                          <p:spTgt spid="34"/>
                                        </p:tgtEl>
                                      </p:cBhvr>
                                    </p:animEffect>
                                  </p:childTnLst>
                                </p:cTn>
                              </p:par>
                              <p:par>
                                <p:cTn id="79" presetID="16" presetClass="entr" presetSubtype="21" fill="hold"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barn(inVertical)">
                                      <p:cBhvr>
                                        <p:cTn id="81" dur="500"/>
                                        <p:tgtEl>
                                          <p:spTgt spid="36"/>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barn(inVertical)">
                                      <p:cBhvr>
                                        <p:cTn id="86" dur="500"/>
                                        <p:tgtEl>
                                          <p:spTgt spid="22"/>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wipe(down)">
                                      <p:cBhvr>
                                        <p:cTn id="8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Lst>
  </p:timing>
</p:sld>
</file>

<file path=ppt/theme/theme1.xml><?xml version="1.0" encoding="utf-8"?>
<a:theme xmlns:a="http://schemas.openxmlformats.org/drawingml/2006/main" name="Warm Palette Portfolio by Slidesgo">
  <a:themeElements>
    <a:clrScheme name="Simple Light">
      <a:dk1>
        <a:srgbClr val="434342"/>
      </a:dk1>
      <a:lt1>
        <a:srgbClr val="FAF1E5"/>
      </a:lt1>
      <a:dk2>
        <a:srgbClr val="EBC0AD"/>
      </a:dk2>
      <a:lt2>
        <a:srgbClr val="D7E4DA"/>
      </a:lt2>
      <a:accent1>
        <a:srgbClr val="F1CDAA"/>
      </a:accent1>
      <a:accent2>
        <a:srgbClr val="E5C5AE"/>
      </a:accent2>
      <a:accent3>
        <a:srgbClr val="FDE5CE"/>
      </a:accent3>
      <a:accent4>
        <a:srgbClr val="AC8F79"/>
      </a:accent4>
      <a:accent5>
        <a:srgbClr val="FFFFFF"/>
      </a:accent5>
      <a:accent6>
        <a:srgbClr val="FFFFFF"/>
      </a:accent6>
      <a:hlink>
        <a:srgbClr val="4343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1044</Words>
  <Application>Microsoft Office PowerPoint</Application>
  <PresentationFormat>On-screen Show (16:9)</PresentationFormat>
  <Paragraphs>114</Paragraphs>
  <Slides>22</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Anaheim</vt:lpstr>
      <vt:lpstr>Arial</vt:lpstr>
      <vt:lpstr>Nunito Light</vt:lpstr>
      <vt:lpstr>Sofia Sans Condensed</vt:lpstr>
      <vt:lpstr>Didact Gothic</vt:lpstr>
      <vt:lpstr>Sofia Sans Condensed Medium</vt:lpstr>
      <vt:lpstr>Bebas Neue</vt:lpstr>
      <vt:lpstr>Warm Palette Portfolio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Giang Lưu</cp:lastModifiedBy>
  <cp:revision>42</cp:revision>
  <dcterms:modified xsi:type="dcterms:W3CDTF">2023-08-11T04:06:24Z</dcterms:modified>
</cp:coreProperties>
</file>