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2"/>
  </p:notesMasterIdLst>
  <p:sldIdLst>
    <p:sldId id="256" r:id="rId2"/>
    <p:sldId id="257" r:id="rId3"/>
    <p:sldId id="281" r:id="rId4"/>
    <p:sldId id="282" r:id="rId5"/>
    <p:sldId id="260" r:id="rId6"/>
    <p:sldId id="259" r:id="rId7"/>
    <p:sldId id="283" r:id="rId8"/>
    <p:sldId id="288" r:id="rId9"/>
    <p:sldId id="289" r:id="rId10"/>
    <p:sldId id="290" r:id="rId11"/>
    <p:sldId id="286" r:id="rId12"/>
    <p:sldId id="261" r:id="rId13"/>
    <p:sldId id="292" r:id="rId14"/>
    <p:sldId id="291" r:id="rId15"/>
    <p:sldId id="293" r:id="rId16"/>
    <p:sldId id="294" r:id="rId17"/>
    <p:sldId id="295" r:id="rId18"/>
    <p:sldId id="285" r:id="rId19"/>
    <p:sldId id="296" r:id="rId20"/>
    <p:sldId id="263" r:id="rId21"/>
    <p:sldId id="309" r:id="rId22"/>
    <p:sldId id="287" r:id="rId23"/>
    <p:sldId id="310" r:id="rId24"/>
    <p:sldId id="307" r:id="rId25"/>
    <p:sldId id="311" r:id="rId26"/>
    <p:sldId id="312" r:id="rId27"/>
    <p:sldId id="297" r:id="rId28"/>
    <p:sldId id="298" r:id="rId29"/>
    <p:sldId id="299" r:id="rId30"/>
    <p:sldId id="300" r:id="rId31"/>
    <p:sldId id="301" r:id="rId32"/>
    <p:sldId id="302" r:id="rId33"/>
    <p:sldId id="308" r:id="rId34"/>
    <p:sldId id="304" r:id="rId35"/>
    <p:sldId id="305" r:id="rId36"/>
    <p:sldId id="306" r:id="rId37"/>
    <p:sldId id="313" r:id="rId38"/>
    <p:sldId id="314" r:id="rId39"/>
    <p:sldId id="315" r:id="rId40"/>
    <p:sldId id="277"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Poppins" panose="020B0604020202020204" charset="0"/>
      <p:regular r:id="rId47"/>
      <p:bold r:id="rId48"/>
      <p:italic r:id="rId49"/>
      <p:boldItalic r:id="rId50"/>
    </p:embeddedFont>
    <p:embeddedFont>
      <p:font typeface="Bebas Neue"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257"/>
    <a:srgbClr val="DD640A"/>
    <a:srgbClr val="F8F3E3"/>
    <a:srgbClr val="33312B"/>
    <a:srgbClr val="325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6D8648-6F2D-41C9-8DE0-560151ED5B82}">
  <a:tblStyle styleId="{7D6D8648-6F2D-41C9-8DE0-560151ED5B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30D0611-7B21-45E4-A114-7F5156BC16B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28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56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99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033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244d7600636_0_2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244d7600636_0_2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24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236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04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61625" y="1210924"/>
            <a:ext cx="4407000" cy="2263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45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61625" y="3465225"/>
            <a:ext cx="4407000" cy="56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rot="-117061">
            <a:off x="5385825" y="769852"/>
            <a:ext cx="2749294" cy="3458250"/>
          </a:xfrm>
          <a:prstGeom prst="rect">
            <a:avLst/>
          </a:prstGeom>
          <a:no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sp>
      <p:sp>
        <p:nvSpPr>
          <p:cNvPr id="12" name="Google Shape;12;p2"/>
          <p:cNvSpPr/>
          <p:nvPr/>
        </p:nvSpPr>
        <p:spPr>
          <a:xfrm>
            <a:off x="-1026152" y="-539875"/>
            <a:ext cx="3097750" cy="214972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658647" y="-858900"/>
            <a:ext cx="5337243" cy="1704505"/>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0500" y="3930000"/>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41247" y="4553053"/>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87025" y="4026025"/>
            <a:ext cx="3546880" cy="187514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151548" y="4399345"/>
            <a:ext cx="913722" cy="789503"/>
            <a:chOff x="396175" y="2883775"/>
            <a:chExt cx="560325" cy="484150"/>
          </a:xfrm>
        </p:grpSpPr>
        <p:sp>
          <p:nvSpPr>
            <p:cNvPr id="18" name="Google Shape;18;p2"/>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2292762" y="-442357"/>
            <a:ext cx="1144731" cy="1458707"/>
            <a:chOff x="2117850" y="1837200"/>
            <a:chExt cx="798000" cy="1016875"/>
          </a:xfrm>
        </p:grpSpPr>
        <p:sp>
          <p:nvSpPr>
            <p:cNvPr id="24" name="Google Shape;24;p2"/>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1344320">
            <a:off x="7971927" y="242943"/>
            <a:ext cx="677151" cy="1070683"/>
            <a:chOff x="5837325" y="1863350"/>
            <a:chExt cx="382825" cy="605275"/>
          </a:xfrm>
        </p:grpSpPr>
        <p:sp>
          <p:nvSpPr>
            <p:cNvPr id="43" name="Google Shape;43;p2"/>
            <p:cNvSpPr/>
            <p:nvPr/>
          </p:nvSpPr>
          <p:spPr>
            <a:xfrm>
              <a:off x="5837325" y="1982575"/>
              <a:ext cx="382825" cy="486050"/>
            </a:xfrm>
            <a:custGeom>
              <a:avLst/>
              <a:gdLst/>
              <a:ahLst/>
              <a:cxnLst/>
              <a:rect l="l" t="t" r="r" b="b"/>
              <a:pathLst>
                <a:path w="15313" h="19442" extrusionOk="0">
                  <a:moveTo>
                    <a:pt x="12143" y="0"/>
                  </a:moveTo>
                  <a:cubicBezTo>
                    <a:pt x="11031" y="0"/>
                    <a:pt x="9934" y="92"/>
                    <a:pt x="8929" y="259"/>
                  </a:cubicBezTo>
                  <a:cubicBezTo>
                    <a:pt x="7771" y="472"/>
                    <a:pt x="6719" y="808"/>
                    <a:pt x="5790" y="1249"/>
                  </a:cubicBezTo>
                  <a:cubicBezTo>
                    <a:pt x="4708" y="1767"/>
                    <a:pt x="3809" y="2438"/>
                    <a:pt x="3124" y="3200"/>
                  </a:cubicBezTo>
                  <a:cubicBezTo>
                    <a:pt x="2423" y="3977"/>
                    <a:pt x="1859" y="4967"/>
                    <a:pt x="1478" y="6125"/>
                  </a:cubicBezTo>
                  <a:cubicBezTo>
                    <a:pt x="1372" y="6475"/>
                    <a:pt x="1280" y="6811"/>
                    <a:pt x="1173" y="7176"/>
                  </a:cubicBezTo>
                  <a:cubicBezTo>
                    <a:pt x="1006" y="7923"/>
                    <a:pt x="899" y="8669"/>
                    <a:pt x="808" y="9523"/>
                  </a:cubicBezTo>
                  <a:cubicBezTo>
                    <a:pt x="762" y="10041"/>
                    <a:pt x="732" y="10574"/>
                    <a:pt x="701" y="11229"/>
                  </a:cubicBezTo>
                  <a:cubicBezTo>
                    <a:pt x="686" y="11579"/>
                    <a:pt x="686" y="11884"/>
                    <a:pt x="701" y="12174"/>
                  </a:cubicBezTo>
                  <a:cubicBezTo>
                    <a:pt x="701" y="12509"/>
                    <a:pt x="732" y="12874"/>
                    <a:pt x="747" y="13179"/>
                  </a:cubicBezTo>
                  <a:lnTo>
                    <a:pt x="747" y="13316"/>
                  </a:lnTo>
                  <a:cubicBezTo>
                    <a:pt x="777" y="13941"/>
                    <a:pt x="823" y="14611"/>
                    <a:pt x="808" y="15251"/>
                  </a:cubicBezTo>
                  <a:lnTo>
                    <a:pt x="808" y="15266"/>
                  </a:lnTo>
                  <a:lnTo>
                    <a:pt x="808" y="15541"/>
                  </a:lnTo>
                  <a:cubicBezTo>
                    <a:pt x="808" y="15647"/>
                    <a:pt x="777" y="15769"/>
                    <a:pt x="777" y="15906"/>
                  </a:cubicBezTo>
                  <a:cubicBezTo>
                    <a:pt x="747" y="16150"/>
                    <a:pt x="701" y="16379"/>
                    <a:pt x="655" y="16607"/>
                  </a:cubicBezTo>
                  <a:cubicBezTo>
                    <a:pt x="534" y="17080"/>
                    <a:pt x="381" y="17552"/>
                    <a:pt x="244" y="18024"/>
                  </a:cubicBezTo>
                  <a:cubicBezTo>
                    <a:pt x="198" y="18253"/>
                    <a:pt x="137" y="18497"/>
                    <a:pt x="76" y="18740"/>
                  </a:cubicBezTo>
                  <a:cubicBezTo>
                    <a:pt x="46" y="18969"/>
                    <a:pt x="0" y="19197"/>
                    <a:pt x="0" y="19441"/>
                  </a:cubicBezTo>
                  <a:cubicBezTo>
                    <a:pt x="46" y="19441"/>
                    <a:pt x="76" y="19426"/>
                    <a:pt x="107" y="19395"/>
                  </a:cubicBezTo>
                  <a:lnTo>
                    <a:pt x="168" y="19365"/>
                  </a:lnTo>
                  <a:lnTo>
                    <a:pt x="229" y="19334"/>
                  </a:lnTo>
                  <a:cubicBezTo>
                    <a:pt x="777" y="19060"/>
                    <a:pt x="1372" y="18847"/>
                    <a:pt x="2042" y="18679"/>
                  </a:cubicBezTo>
                  <a:cubicBezTo>
                    <a:pt x="2987" y="18466"/>
                    <a:pt x="3977" y="18390"/>
                    <a:pt x="4952" y="18314"/>
                  </a:cubicBezTo>
                  <a:lnTo>
                    <a:pt x="5257" y="18298"/>
                  </a:lnTo>
                  <a:cubicBezTo>
                    <a:pt x="6323" y="18222"/>
                    <a:pt x="7451" y="18116"/>
                    <a:pt x="8517" y="17811"/>
                  </a:cubicBezTo>
                  <a:cubicBezTo>
                    <a:pt x="10224" y="17323"/>
                    <a:pt x="11793" y="16318"/>
                    <a:pt x="12905" y="14977"/>
                  </a:cubicBezTo>
                  <a:cubicBezTo>
                    <a:pt x="13423" y="14383"/>
                    <a:pt x="13865" y="13667"/>
                    <a:pt x="14231" y="12890"/>
                  </a:cubicBezTo>
                  <a:cubicBezTo>
                    <a:pt x="14505" y="12280"/>
                    <a:pt x="14733" y="11640"/>
                    <a:pt x="14886" y="10939"/>
                  </a:cubicBezTo>
                  <a:cubicBezTo>
                    <a:pt x="14932" y="10787"/>
                    <a:pt x="14962" y="10650"/>
                    <a:pt x="14992" y="10513"/>
                  </a:cubicBezTo>
                  <a:cubicBezTo>
                    <a:pt x="15312" y="8883"/>
                    <a:pt x="15297" y="7131"/>
                    <a:pt x="14932" y="5485"/>
                  </a:cubicBezTo>
                  <a:cubicBezTo>
                    <a:pt x="14566" y="3779"/>
                    <a:pt x="13850" y="2209"/>
                    <a:pt x="12875" y="869"/>
                  </a:cubicBezTo>
                  <a:cubicBezTo>
                    <a:pt x="12738" y="701"/>
                    <a:pt x="12600" y="503"/>
                    <a:pt x="12433" y="320"/>
                  </a:cubicBezTo>
                  <a:lnTo>
                    <a:pt x="12433" y="305"/>
                  </a:lnTo>
                  <a:lnTo>
                    <a:pt x="12433" y="229"/>
                  </a:lnTo>
                  <a:cubicBezTo>
                    <a:pt x="12433" y="168"/>
                    <a:pt x="12402" y="92"/>
                    <a:pt x="12341" y="46"/>
                  </a:cubicBezTo>
                  <a:cubicBezTo>
                    <a:pt x="12280" y="0"/>
                    <a:pt x="12204" y="0"/>
                    <a:pt x="1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43425" y="2002375"/>
              <a:ext cx="172950" cy="430825"/>
            </a:xfrm>
            <a:custGeom>
              <a:avLst/>
              <a:gdLst/>
              <a:ahLst/>
              <a:cxnLst/>
              <a:rect l="l" t="t" r="r" b="b"/>
              <a:pathLst>
                <a:path w="6918" h="17233" extrusionOk="0">
                  <a:moveTo>
                    <a:pt x="6917" y="0"/>
                  </a:moveTo>
                  <a:lnTo>
                    <a:pt x="6917" y="0"/>
                  </a:lnTo>
                  <a:cubicBezTo>
                    <a:pt x="6475" y="138"/>
                    <a:pt x="6049" y="305"/>
                    <a:pt x="5637" y="518"/>
                  </a:cubicBezTo>
                  <a:cubicBezTo>
                    <a:pt x="4556" y="1036"/>
                    <a:pt x="3657" y="1692"/>
                    <a:pt x="2971" y="2484"/>
                  </a:cubicBezTo>
                  <a:cubicBezTo>
                    <a:pt x="2270" y="3261"/>
                    <a:pt x="1722" y="4251"/>
                    <a:pt x="1310" y="5409"/>
                  </a:cubicBezTo>
                  <a:cubicBezTo>
                    <a:pt x="1112" y="5699"/>
                    <a:pt x="1006" y="6064"/>
                    <a:pt x="914" y="6399"/>
                  </a:cubicBezTo>
                  <a:cubicBezTo>
                    <a:pt x="747" y="7116"/>
                    <a:pt x="625" y="7877"/>
                    <a:pt x="533" y="8731"/>
                  </a:cubicBezTo>
                  <a:cubicBezTo>
                    <a:pt x="503" y="9218"/>
                    <a:pt x="457" y="9751"/>
                    <a:pt x="442" y="10437"/>
                  </a:cubicBezTo>
                  <a:cubicBezTo>
                    <a:pt x="427" y="10787"/>
                    <a:pt x="427" y="11107"/>
                    <a:pt x="442" y="11382"/>
                  </a:cubicBezTo>
                  <a:cubicBezTo>
                    <a:pt x="442" y="11686"/>
                    <a:pt x="457" y="12022"/>
                    <a:pt x="488" y="12296"/>
                  </a:cubicBezTo>
                  <a:lnTo>
                    <a:pt x="488" y="12341"/>
                  </a:lnTo>
                  <a:lnTo>
                    <a:pt x="488" y="12387"/>
                  </a:lnTo>
                  <a:lnTo>
                    <a:pt x="488" y="12524"/>
                  </a:lnTo>
                  <a:lnTo>
                    <a:pt x="488" y="12540"/>
                  </a:lnTo>
                  <a:cubicBezTo>
                    <a:pt x="518" y="13134"/>
                    <a:pt x="564" y="13804"/>
                    <a:pt x="533" y="14459"/>
                  </a:cubicBezTo>
                  <a:lnTo>
                    <a:pt x="533" y="14474"/>
                  </a:lnTo>
                  <a:lnTo>
                    <a:pt x="533" y="14520"/>
                  </a:lnTo>
                  <a:lnTo>
                    <a:pt x="533" y="14749"/>
                  </a:lnTo>
                  <a:cubicBezTo>
                    <a:pt x="533" y="14855"/>
                    <a:pt x="518" y="14977"/>
                    <a:pt x="518" y="15099"/>
                  </a:cubicBezTo>
                  <a:cubicBezTo>
                    <a:pt x="503" y="15328"/>
                    <a:pt x="442" y="15556"/>
                    <a:pt x="381" y="15815"/>
                  </a:cubicBezTo>
                  <a:lnTo>
                    <a:pt x="381" y="15846"/>
                  </a:lnTo>
                  <a:cubicBezTo>
                    <a:pt x="305" y="16150"/>
                    <a:pt x="229" y="16455"/>
                    <a:pt x="152" y="16684"/>
                  </a:cubicBezTo>
                  <a:lnTo>
                    <a:pt x="152" y="16699"/>
                  </a:lnTo>
                  <a:lnTo>
                    <a:pt x="137" y="16806"/>
                  </a:lnTo>
                  <a:cubicBezTo>
                    <a:pt x="109" y="16948"/>
                    <a:pt x="67" y="17090"/>
                    <a:pt x="12" y="17207"/>
                  </a:cubicBezTo>
                  <a:lnTo>
                    <a:pt x="12" y="17207"/>
                  </a:lnTo>
                  <a:cubicBezTo>
                    <a:pt x="207" y="16805"/>
                    <a:pt x="431" y="16433"/>
                    <a:pt x="625" y="16074"/>
                  </a:cubicBezTo>
                  <a:lnTo>
                    <a:pt x="823" y="15739"/>
                  </a:lnTo>
                  <a:cubicBezTo>
                    <a:pt x="990" y="15434"/>
                    <a:pt x="1204" y="15084"/>
                    <a:pt x="1371" y="14749"/>
                  </a:cubicBezTo>
                  <a:cubicBezTo>
                    <a:pt x="1569" y="14398"/>
                    <a:pt x="1798" y="13941"/>
                    <a:pt x="1950" y="13454"/>
                  </a:cubicBezTo>
                  <a:cubicBezTo>
                    <a:pt x="1965" y="13347"/>
                    <a:pt x="2011" y="13256"/>
                    <a:pt x="2026" y="13164"/>
                  </a:cubicBezTo>
                  <a:cubicBezTo>
                    <a:pt x="2042" y="13119"/>
                    <a:pt x="2042" y="13073"/>
                    <a:pt x="2057" y="13027"/>
                  </a:cubicBezTo>
                  <a:cubicBezTo>
                    <a:pt x="2087" y="12890"/>
                    <a:pt x="2103" y="12768"/>
                    <a:pt x="2118" y="12646"/>
                  </a:cubicBezTo>
                  <a:lnTo>
                    <a:pt x="2118" y="12357"/>
                  </a:lnTo>
                  <a:cubicBezTo>
                    <a:pt x="2118" y="12281"/>
                    <a:pt x="2103" y="12235"/>
                    <a:pt x="2103" y="12159"/>
                  </a:cubicBezTo>
                  <a:cubicBezTo>
                    <a:pt x="2057" y="12174"/>
                    <a:pt x="2026" y="12204"/>
                    <a:pt x="1981" y="12235"/>
                  </a:cubicBezTo>
                  <a:cubicBezTo>
                    <a:pt x="1950" y="12250"/>
                    <a:pt x="1889" y="12281"/>
                    <a:pt x="1859" y="12311"/>
                  </a:cubicBezTo>
                  <a:cubicBezTo>
                    <a:pt x="1798" y="12326"/>
                    <a:pt x="1752" y="12326"/>
                    <a:pt x="1722" y="12326"/>
                  </a:cubicBezTo>
                  <a:cubicBezTo>
                    <a:pt x="1676" y="12326"/>
                    <a:pt x="1646" y="12311"/>
                    <a:pt x="1600" y="12311"/>
                  </a:cubicBezTo>
                  <a:cubicBezTo>
                    <a:pt x="1508" y="12265"/>
                    <a:pt x="1447" y="12189"/>
                    <a:pt x="1432" y="12128"/>
                  </a:cubicBezTo>
                  <a:cubicBezTo>
                    <a:pt x="1371" y="12052"/>
                    <a:pt x="1341" y="11961"/>
                    <a:pt x="1326" y="11854"/>
                  </a:cubicBezTo>
                  <a:cubicBezTo>
                    <a:pt x="1280" y="11732"/>
                    <a:pt x="1265" y="11595"/>
                    <a:pt x="1249" y="11473"/>
                  </a:cubicBezTo>
                  <a:cubicBezTo>
                    <a:pt x="1219" y="11321"/>
                    <a:pt x="1204" y="11168"/>
                    <a:pt x="1204" y="10985"/>
                  </a:cubicBezTo>
                  <a:cubicBezTo>
                    <a:pt x="1188" y="10681"/>
                    <a:pt x="1204" y="10346"/>
                    <a:pt x="1219" y="9949"/>
                  </a:cubicBezTo>
                  <a:cubicBezTo>
                    <a:pt x="1249" y="9614"/>
                    <a:pt x="1265" y="9279"/>
                    <a:pt x="1295" y="8929"/>
                  </a:cubicBezTo>
                  <a:cubicBezTo>
                    <a:pt x="1326" y="8746"/>
                    <a:pt x="1356" y="8472"/>
                    <a:pt x="1402" y="8228"/>
                  </a:cubicBezTo>
                  <a:cubicBezTo>
                    <a:pt x="1402" y="8197"/>
                    <a:pt x="1417" y="8136"/>
                    <a:pt x="1417" y="8091"/>
                  </a:cubicBezTo>
                  <a:cubicBezTo>
                    <a:pt x="1432" y="7999"/>
                    <a:pt x="1447" y="7893"/>
                    <a:pt x="1478" y="7786"/>
                  </a:cubicBezTo>
                  <a:cubicBezTo>
                    <a:pt x="1508" y="7557"/>
                    <a:pt x="1569" y="7314"/>
                    <a:pt x="1630" y="7100"/>
                  </a:cubicBezTo>
                  <a:lnTo>
                    <a:pt x="1630" y="7085"/>
                  </a:lnTo>
                  <a:cubicBezTo>
                    <a:pt x="1752" y="6537"/>
                    <a:pt x="1889" y="6080"/>
                    <a:pt x="2042" y="5668"/>
                  </a:cubicBezTo>
                  <a:cubicBezTo>
                    <a:pt x="2255" y="5104"/>
                    <a:pt x="2438" y="4693"/>
                    <a:pt x="2697" y="4327"/>
                  </a:cubicBezTo>
                  <a:cubicBezTo>
                    <a:pt x="2849" y="4099"/>
                    <a:pt x="2971" y="3931"/>
                    <a:pt x="3123" y="3779"/>
                  </a:cubicBezTo>
                  <a:cubicBezTo>
                    <a:pt x="3230" y="3672"/>
                    <a:pt x="3306" y="3627"/>
                    <a:pt x="3382" y="3550"/>
                  </a:cubicBezTo>
                  <a:cubicBezTo>
                    <a:pt x="3474" y="3474"/>
                    <a:pt x="3550" y="3413"/>
                    <a:pt x="3641" y="3368"/>
                  </a:cubicBezTo>
                  <a:cubicBezTo>
                    <a:pt x="3647" y="3362"/>
                    <a:pt x="3653" y="3361"/>
                    <a:pt x="3661" y="3361"/>
                  </a:cubicBezTo>
                  <a:cubicBezTo>
                    <a:pt x="3675" y="3361"/>
                    <a:pt x="3692" y="3368"/>
                    <a:pt x="3702" y="3368"/>
                  </a:cubicBezTo>
                  <a:cubicBezTo>
                    <a:pt x="3718" y="3368"/>
                    <a:pt x="3718" y="3398"/>
                    <a:pt x="3718" y="3413"/>
                  </a:cubicBezTo>
                  <a:cubicBezTo>
                    <a:pt x="3702" y="3489"/>
                    <a:pt x="3672" y="3581"/>
                    <a:pt x="3657" y="3657"/>
                  </a:cubicBezTo>
                  <a:cubicBezTo>
                    <a:pt x="3641" y="3718"/>
                    <a:pt x="3641" y="3779"/>
                    <a:pt x="3626" y="3825"/>
                  </a:cubicBezTo>
                  <a:cubicBezTo>
                    <a:pt x="3611" y="3931"/>
                    <a:pt x="3581" y="4007"/>
                    <a:pt x="3581" y="4114"/>
                  </a:cubicBezTo>
                  <a:lnTo>
                    <a:pt x="3581" y="4236"/>
                  </a:lnTo>
                  <a:cubicBezTo>
                    <a:pt x="3581" y="4251"/>
                    <a:pt x="3581" y="4266"/>
                    <a:pt x="3596" y="4266"/>
                  </a:cubicBezTo>
                  <a:lnTo>
                    <a:pt x="3626" y="4282"/>
                  </a:lnTo>
                  <a:lnTo>
                    <a:pt x="3657" y="4282"/>
                  </a:lnTo>
                  <a:cubicBezTo>
                    <a:pt x="3672" y="4266"/>
                    <a:pt x="3702" y="4251"/>
                    <a:pt x="3733" y="4236"/>
                  </a:cubicBezTo>
                  <a:cubicBezTo>
                    <a:pt x="3809" y="4160"/>
                    <a:pt x="3885" y="4084"/>
                    <a:pt x="3931" y="4007"/>
                  </a:cubicBezTo>
                  <a:cubicBezTo>
                    <a:pt x="4007" y="3901"/>
                    <a:pt x="4053" y="3809"/>
                    <a:pt x="4129" y="3703"/>
                  </a:cubicBezTo>
                  <a:cubicBezTo>
                    <a:pt x="4266" y="3474"/>
                    <a:pt x="4403" y="3246"/>
                    <a:pt x="4510" y="3032"/>
                  </a:cubicBezTo>
                  <a:cubicBezTo>
                    <a:pt x="4540" y="2971"/>
                    <a:pt x="4571" y="2941"/>
                    <a:pt x="4586" y="2880"/>
                  </a:cubicBezTo>
                  <a:lnTo>
                    <a:pt x="4617" y="2834"/>
                  </a:lnTo>
                  <a:cubicBezTo>
                    <a:pt x="4647" y="2758"/>
                    <a:pt x="4693" y="2712"/>
                    <a:pt x="4708" y="2636"/>
                  </a:cubicBezTo>
                  <a:cubicBezTo>
                    <a:pt x="4799" y="2453"/>
                    <a:pt x="4876" y="2301"/>
                    <a:pt x="4967" y="2149"/>
                  </a:cubicBezTo>
                  <a:cubicBezTo>
                    <a:pt x="5256" y="1676"/>
                    <a:pt x="5607" y="1234"/>
                    <a:pt x="5988" y="838"/>
                  </a:cubicBezTo>
                  <a:cubicBezTo>
                    <a:pt x="6262" y="534"/>
                    <a:pt x="6597" y="244"/>
                    <a:pt x="6917" y="0"/>
                  </a:cubicBezTo>
                  <a:close/>
                  <a:moveTo>
                    <a:pt x="12" y="17207"/>
                  </a:moveTo>
                  <a:lnTo>
                    <a:pt x="12" y="17207"/>
                  </a:lnTo>
                  <a:cubicBezTo>
                    <a:pt x="8" y="17216"/>
                    <a:pt x="4" y="17224"/>
                    <a:pt x="0" y="17232"/>
                  </a:cubicBezTo>
                  <a:cubicBezTo>
                    <a:pt x="4" y="17224"/>
                    <a:pt x="8" y="17216"/>
                    <a:pt x="12" y="172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868550" y="1981800"/>
              <a:ext cx="351600" cy="473100"/>
            </a:xfrm>
            <a:custGeom>
              <a:avLst/>
              <a:gdLst/>
              <a:ahLst/>
              <a:cxnLst/>
              <a:rect l="l" t="t" r="r" b="b"/>
              <a:pathLst>
                <a:path w="14064" h="18924" extrusionOk="0">
                  <a:moveTo>
                    <a:pt x="10910" y="1"/>
                  </a:moveTo>
                  <a:lnTo>
                    <a:pt x="10910" y="107"/>
                  </a:lnTo>
                  <a:cubicBezTo>
                    <a:pt x="10955" y="427"/>
                    <a:pt x="11001" y="732"/>
                    <a:pt x="11016" y="1037"/>
                  </a:cubicBezTo>
                  <a:cubicBezTo>
                    <a:pt x="11031" y="1174"/>
                    <a:pt x="11031" y="1341"/>
                    <a:pt x="11031" y="1509"/>
                  </a:cubicBezTo>
                  <a:lnTo>
                    <a:pt x="11031" y="2042"/>
                  </a:lnTo>
                  <a:cubicBezTo>
                    <a:pt x="11016" y="2423"/>
                    <a:pt x="10986" y="2804"/>
                    <a:pt x="10925" y="3154"/>
                  </a:cubicBezTo>
                  <a:cubicBezTo>
                    <a:pt x="10879" y="3322"/>
                    <a:pt x="10864" y="3490"/>
                    <a:pt x="10803" y="3657"/>
                  </a:cubicBezTo>
                  <a:cubicBezTo>
                    <a:pt x="10772" y="3840"/>
                    <a:pt x="10711" y="4008"/>
                    <a:pt x="10681" y="4175"/>
                  </a:cubicBezTo>
                  <a:cubicBezTo>
                    <a:pt x="10559" y="4526"/>
                    <a:pt x="10452" y="4861"/>
                    <a:pt x="10300" y="5181"/>
                  </a:cubicBezTo>
                  <a:cubicBezTo>
                    <a:pt x="10163" y="5516"/>
                    <a:pt x="9995" y="5821"/>
                    <a:pt x="9797" y="6141"/>
                  </a:cubicBezTo>
                  <a:cubicBezTo>
                    <a:pt x="9615" y="6461"/>
                    <a:pt x="9416" y="6750"/>
                    <a:pt x="9234" y="7040"/>
                  </a:cubicBezTo>
                  <a:lnTo>
                    <a:pt x="9157" y="7146"/>
                  </a:lnTo>
                  <a:lnTo>
                    <a:pt x="9081" y="7268"/>
                  </a:lnTo>
                  <a:cubicBezTo>
                    <a:pt x="8883" y="7527"/>
                    <a:pt x="8716" y="7801"/>
                    <a:pt x="8563" y="8030"/>
                  </a:cubicBezTo>
                  <a:cubicBezTo>
                    <a:pt x="8335" y="8380"/>
                    <a:pt x="8167" y="8685"/>
                    <a:pt x="7999" y="8990"/>
                  </a:cubicBezTo>
                  <a:cubicBezTo>
                    <a:pt x="7923" y="9142"/>
                    <a:pt x="7878" y="9279"/>
                    <a:pt x="7832" y="9401"/>
                  </a:cubicBezTo>
                  <a:cubicBezTo>
                    <a:pt x="7801" y="9508"/>
                    <a:pt x="7756" y="9599"/>
                    <a:pt x="7740" y="9706"/>
                  </a:cubicBezTo>
                  <a:cubicBezTo>
                    <a:pt x="7740" y="9721"/>
                    <a:pt x="7725" y="9736"/>
                    <a:pt x="7725" y="9782"/>
                  </a:cubicBezTo>
                  <a:cubicBezTo>
                    <a:pt x="7710" y="9874"/>
                    <a:pt x="7710" y="9950"/>
                    <a:pt x="7710" y="10026"/>
                  </a:cubicBezTo>
                  <a:cubicBezTo>
                    <a:pt x="7710" y="10056"/>
                    <a:pt x="7725" y="10102"/>
                    <a:pt x="7725" y="10133"/>
                  </a:cubicBezTo>
                  <a:cubicBezTo>
                    <a:pt x="7740" y="10178"/>
                    <a:pt x="7740" y="10193"/>
                    <a:pt x="7756" y="10209"/>
                  </a:cubicBezTo>
                  <a:cubicBezTo>
                    <a:pt x="7756" y="10239"/>
                    <a:pt x="7771" y="10254"/>
                    <a:pt x="7801" y="10254"/>
                  </a:cubicBezTo>
                  <a:cubicBezTo>
                    <a:pt x="7817" y="10270"/>
                    <a:pt x="7832" y="10285"/>
                    <a:pt x="7862" y="10285"/>
                  </a:cubicBezTo>
                  <a:cubicBezTo>
                    <a:pt x="7893" y="10315"/>
                    <a:pt x="7939" y="10331"/>
                    <a:pt x="7969" y="10331"/>
                  </a:cubicBezTo>
                  <a:cubicBezTo>
                    <a:pt x="8010" y="10331"/>
                    <a:pt x="8044" y="10337"/>
                    <a:pt x="8084" y="10337"/>
                  </a:cubicBezTo>
                  <a:cubicBezTo>
                    <a:pt x="8104" y="10337"/>
                    <a:pt x="8126" y="10336"/>
                    <a:pt x="8152" y="10331"/>
                  </a:cubicBezTo>
                  <a:cubicBezTo>
                    <a:pt x="8198" y="10331"/>
                    <a:pt x="8259" y="10331"/>
                    <a:pt x="8289" y="10315"/>
                  </a:cubicBezTo>
                  <a:cubicBezTo>
                    <a:pt x="8335" y="10315"/>
                    <a:pt x="8365" y="10285"/>
                    <a:pt x="8411" y="10285"/>
                  </a:cubicBezTo>
                  <a:cubicBezTo>
                    <a:pt x="8441" y="10270"/>
                    <a:pt x="8502" y="10254"/>
                    <a:pt x="8563" y="10209"/>
                  </a:cubicBezTo>
                  <a:cubicBezTo>
                    <a:pt x="8639" y="10178"/>
                    <a:pt x="8685" y="10117"/>
                    <a:pt x="8761" y="10041"/>
                  </a:cubicBezTo>
                  <a:lnTo>
                    <a:pt x="8990" y="9813"/>
                  </a:lnTo>
                  <a:lnTo>
                    <a:pt x="9051" y="9752"/>
                  </a:lnTo>
                  <a:lnTo>
                    <a:pt x="9066" y="9736"/>
                  </a:lnTo>
                  <a:lnTo>
                    <a:pt x="9218" y="9584"/>
                  </a:lnTo>
                  <a:cubicBezTo>
                    <a:pt x="9295" y="9508"/>
                    <a:pt x="9355" y="9447"/>
                    <a:pt x="9432" y="9401"/>
                  </a:cubicBezTo>
                  <a:cubicBezTo>
                    <a:pt x="9477" y="9371"/>
                    <a:pt x="9508" y="9340"/>
                    <a:pt x="9554" y="9325"/>
                  </a:cubicBezTo>
                  <a:cubicBezTo>
                    <a:pt x="9584" y="9295"/>
                    <a:pt x="9599" y="9279"/>
                    <a:pt x="9645" y="9264"/>
                  </a:cubicBezTo>
                  <a:cubicBezTo>
                    <a:pt x="9721" y="9218"/>
                    <a:pt x="9782" y="9203"/>
                    <a:pt x="9828" y="9203"/>
                  </a:cubicBezTo>
                  <a:cubicBezTo>
                    <a:pt x="9889" y="9203"/>
                    <a:pt x="9950" y="9218"/>
                    <a:pt x="10011" y="9264"/>
                  </a:cubicBezTo>
                  <a:cubicBezTo>
                    <a:pt x="10056" y="9295"/>
                    <a:pt x="10102" y="9340"/>
                    <a:pt x="10117" y="9371"/>
                  </a:cubicBezTo>
                  <a:cubicBezTo>
                    <a:pt x="10163" y="9432"/>
                    <a:pt x="10178" y="9493"/>
                    <a:pt x="10178" y="9554"/>
                  </a:cubicBezTo>
                  <a:lnTo>
                    <a:pt x="10178" y="9645"/>
                  </a:lnTo>
                  <a:cubicBezTo>
                    <a:pt x="10178" y="9675"/>
                    <a:pt x="10178" y="9706"/>
                    <a:pt x="10163" y="9736"/>
                  </a:cubicBezTo>
                  <a:lnTo>
                    <a:pt x="10163" y="9752"/>
                  </a:lnTo>
                  <a:cubicBezTo>
                    <a:pt x="10133" y="9828"/>
                    <a:pt x="10117" y="9889"/>
                    <a:pt x="10087" y="9965"/>
                  </a:cubicBezTo>
                  <a:cubicBezTo>
                    <a:pt x="10041" y="10041"/>
                    <a:pt x="10011" y="10117"/>
                    <a:pt x="9965" y="10178"/>
                  </a:cubicBezTo>
                  <a:cubicBezTo>
                    <a:pt x="9874" y="10331"/>
                    <a:pt x="9782" y="10483"/>
                    <a:pt x="9645" y="10651"/>
                  </a:cubicBezTo>
                  <a:cubicBezTo>
                    <a:pt x="9523" y="10788"/>
                    <a:pt x="9416" y="10940"/>
                    <a:pt x="9279" y="11077"/>
                  </a:cubicBezTo>
                  <a:cubicBezTo>
                    <a:pt x="9173" y="11199"/>
                    <a:pt x="9051" y="11321"/>
                    <a:pt x="8975" y="11397"/>
                  </a:cubicBezTo>
                  <a:cubicBezTo>
                    <a:pt x="8914" y="11458"/>
                    <a:pt x="8837" y="11504"/>
                    <a:pt x="8792" y="11580"/>
                  </a:cubicBezTo>
                  <a:cubicBezTo>
                    <a:pt x="8655" y="11702"/>
                    <a:pt x="8518" y="11808"/>
                    <a:pt x="8411" y="11915"/>
                  </a:cubicBezTo>
                  <a:cubicBezTo>
                    <a:pt x="8137" y="12113"/>
                    <a:pt x="7847" y="12342"/>
                    <a:pt x="7542" y="12540"/>
                  </a:cubicBezTo>
                  <a:cubicBezTo>
                    <a:pt x="7283" y="12707"/>
                    <a:pt x="6994" y="12905"/>
                    <a:pt x="6674" y="13088"/>
                  </a:cubicBezTo>
                  <a:cubicBezTo>
                    <a:pt x="6430" y="13241"/>
                    <a:pt x="6171" y="13378"/>
                    <a:pt x="5927" y="13515"/>
                  </a:cubicBezTo>
                  <a:lnTo>
                    <a:pt x="5745" y="13622"/>
                  </a:lnTo>
                  <a:lnTo>
                    <a:pt x="5607" y="13698"/>
                  </a:lnTo>
                  <a:cubicBezTo>
                    <a:pt x="5486" y="13759"/>
                    <a:pt x="5379" y="13835"/>
                    <a:pt x="5257" y="13896"/>
                  </a:cubicBezTo>
                  <a:lnTo>
                    <a:pt x="5181" y="13926"/>
                  </a:lnTo>
                  <a:lnTo>
                    <a:pt x="5135" y="13972"/>
                  </a:lnTo>
                  <a:cubicBezTo>
                    <a:pt x="5059" y="14002"/>
                    <a:pt x="4983" y="14063"/>
                    <a:pt x="4907" y="14094"/>
                  </a:cubicBezTo>
                  <a:lnTo>
                    <a:pt x="4495" y="14322"/>
                  </a:lnTo>
                  <a:cubicBezTo>
                    <a:pt x="4373" y="14399"/>
                    <a:pt x="4251" y="14460"/>
                    <a:pt x="4114" y="14536"/>
                  </a:cubicBezTo>
                  <a:cubicBezTo>
                    <a:pt x="3855" y="14688"/>
                    <a:pt x="3566" y="14840"/>
                    <a:pt x="3307" y="15038"/>
                  </a:cubicBezTo>
                  <a:cubicBezTo>
                    <a:pt x="3002" y="15221"/>
                    <a:pt x="2621" y="15511"/>
                    <a:pt x="2316" y="15846"/>
                  </a:cubicBezTo>
                  <a:cubicBezTo>
                    <a:pt x="2240" y="15953"/>
                    <a:pt x="2179" y="16029"/>
                    <a:pt x="2118" y="16075"/>
                  </a:cubicBezTo>
                  <a:cubicBezTo>
                    <a:pt x="2057" y="16151"/>
                    <a:pt x="2012" y="16257"/>
                    <a:pt x="1966" y="16349"/>
                  </a:cubicBezTo>
                  <a:cubicBezTo>
                    <a:pt x="1951" y="16379"/>
                    <a:pt x="1936" y="16425"/>
                    <a:pt x="1905" y="16486"/>
                  </a:cubicBezTo>
                  <a:cubicBezTo>
                    <a:pt x="1905" y="16501"/>
                    <a:pt x="1890" y="16532"/>
                    <a:pt x="1890" y="16562"/>
                  </a:cubicBezTo>
                  <a:lnTo>
                    <a:pt x="1890" y="16577"/>
                  </a:lnTo>
                  <a:lnTo>
                    <a:pt x="1890" y="16669"/>
                  </a:lnTo>
                  <a:cubicBezTo>
                    <a:pt x="1890" y="16684"/>
                    <a:pt x="1890" y="16714"/>
                    <a:pt x="1905" y="16730"/>
                  </a:cubicBezTo>
                  <a:cubicBezTo>
                    <a:pt x="1905" y="16745"/>
                    <a:pt x="1936" y="16760"/>
                    <a:pt x="1936" y="16791"/>
                  </a:cubicBezTo>
                  <a:cubicBezTo>
                    <a:pt x="1951" y="16806"/>
                    <a:pt x="1951" y="16821"/>
                    <a:pt x="1966" y="16836"/>
                  </a:cubicBezTo>
                  <a:cubicBezTo>
                    <a:pt x="1981" y="16867"/>
                    <a:pt x="2012" y="16882"/>
                    <a:pt x="2042" y="16882"/>
                  </a:cubicBezTo>
                  <a:cubicBezTo>
                    <a:pt x="2088" y="16897"/>
                    <a:pt x="2134" y="16913"/>
                    <a:pt x="2179" y="16913"/>
                  </a:cubicBezTo>
                  <a:cubicBezTo>
                    <a:pt x="2271" y="16943"/>
                    <a:pt x="2393" y="16943"/>
                    <a:pt x="2545" y="16943"/>
                  </a:cubicBezTo>
                  <a:cubicBezTo>
                    <a:pt x="2804" y="16913"/>
                    <a:pt x="3094" y="16867"/>
                    <a:pt x="3353" y="16806"/>
                  </a:cubicBezTo>
                  <a:lnTo>
                    <a:pt x="3551" y="16760"/>
                  </a:lnTo>
                  <a:cubicBezTo>
                    <a:pt x="3718" y="16730"/>
                    <a:pt x="3886" y="16714"/>
                    <a:pt x="4069" y="16669"/>
                  </a:cubicBezTo>
                  <a:cubicBezTo>
                    <a:pt x="4251" y="16638"/>
                    <a:pt x="4404" y="16638"/>
                    <a:pt x="4541" y="16608"/>
                  </a:cubicBezTo>
                  <a:lnTo>
                    <a:pt x="4769" y="16608"/>
                  </a:lnTo>
                  <a:cubicBezTo>
                    <a:pt x="4800" y="16608"/>
                    <a:pt x="4876" y="16608"/>
                    <a:pt x="4937" y="16638"/>
                  </a:cubicBezTo>
                  <a:cubicBezTo>
                    <a:pt x="4983" y="16638"/>
                    <a:pt x="5013" y="16653"/>
                    <a:pt x="5059" y="16684"/>
                  </a:cubicBezTo>
                  <a:cubicBezTo>
                    <a:pt x="5074" y="16714"/>
                    <a:pt x="5074" y="16714"/>
                    <a:pt x="5074" y="16730"/>
                  </a:cubicBezTo>
                  <a:lnTo>
                    <a:pt x="5074" y="16791"/>
                  </a:lnTo>
                  <a:lnTo>
                    <a:pt x="5074" y="16806"/>
                  </a:lnTo>
                  <a:cubicBezTo>
                    <a:pt x="5074" y="16821"/>
                    <a:pt x="5074" y="16821"/>
                    <a:pt x="5059" y="16836"/>
                  </a:cubicBezTo>
                  <a:cubicBezTo>
                    <a:pt x="5028" y="16867"/>
                    <a:pt x="5028" y="16882"/>
                    <a:pt x="5013" y="16897"/>
                  </a:cubicBezTo>
                  <a:cubicBezTo>
                    <a:pt x="4983" y="16958"/>
                    <a:pt x="4922" y="16989"/>
                    <a:pt x="4846" y="17050"/>
                  </a:cubicBezTo>
                  <a:cubicBezTo>
                    <a:pt x="4754" y="17126"/>
                    <a:pt x="4648" y="17202"/>
                    <a:pt x="4541" y="17263"/>
                  </a:cubicBezTo>
                  <a:cubicBezTo>
                    <a:pt x="4419" y="17339"/>
                    <a:pt x="4312" y="17400"/>
                    <a:pt x="4175" y="17476"/>
                  </a:cubicBezTo>
                  <a:cubicBezTo>
                    <a:pt x="3947" y="17583"/>
                    <a:pt x="3703" y="17674"/>
                    <a:pt x="3413" y="17781"/>
                  </a:cubicBezTo>
                  <a:cubicBezTo>
                    <a:pt x="3170" y="17857"/>
                    <a:pt x="2895" y="17933"/>
                    <a:pt x="2576" y="18009"/>
                  </a:cubicBezTo>
                  <a:cubicBezTo>
                    <a:pt x="2438" y="18040"/>
                    <a:pt x="2316" y="18086"/>
                    <a:pt x="2179" y="18101"/>
                  </a:cubicBezTo>
                  <a:cubicBezTo>
                    <a:pt x="1753" y="18192"/>
                    <a:pt x="1341" y="18314"/>
                    <a:pt x="915" y="18436"/>
                  </a:cubicBezTo>
                  <a:cubicBezTo>
                    <a:pt x="671" y="18512"/>
                    <a:pt x="488" y="18588"/>
                    <a:pt x="336" y="18665"/>
                  </a:cubicBezTo>
                  <a:cubicBezTo>
                    <a:pt x="214" y="18726"/>
                    <a:pt x="123" y="18771"/>
                    <a:pt x="31" y="18817"/>
                  </a:cubicBezTo>
                  <a:lnTo>
                    <a:pt x="1" y="18847"/>
                  </a:lnTo>
                  <a:lnTo>
                    <a:pt x="46" y="18924"/>
                  </a:lnTo>
                  <a:cubicBezTo>
                    <a:pt x="275" y="18847"/>
                    <a:pt x="519" y="18787"/>
                    <a:pt x="793" y="18726"/>
                  </a:cubicBezTo>
                  <a:cubicBezTo>
                    <a:pt x="1738" y="18528"/>
                    <a:pt x="2728" y="18451"/>
                    <a:pt x="3688" y="18360"/>
                  </a:cubicBezTo>
                  <a:lnTo>
                    <a:pt x="4008" y="18345"/>
                  </a:lnTo>
                  <a:cubicBezTo>
                    <a:pt x="5074" y="18269"/>
                    <a:pt x="6202" y="18162"/>
                    <a:pt x="7268" y="17857"/>
                  </a:cubicBezTo>
                  <a:cubicBezTo>
                    <a:pt x="8975" y="17385"/>
                    <a:pt x="10544" y="16364"/>
                    <a:pt x="11671" y="15008"/>
                  </a:cubicBezTo>
                  <a:cubicBezTo>
                    <a:pt x="12174" y="14414"/>
                    <a:pt x="12616" y="13698"/>
                    <a:pt x="12982" y="12921"/>
                  </a:cubicBezTo>
                  <a:cubicBezTo>
                    <a:pt x="13271" y="12311"/>
                    <a:pt x="13500" y="11671"/>
                    <a:pt x="13652" y="10970"/>
                  </a:cubicBezTo>
                  <a:cubicBezTo>
                    <a:pt x="13683" y="10818"/>
                    <a:pt x="13728" y="10681"/>
                    <a:pt x="13743" y="10544"/>
                  </a:cubicBezTo>
                  <a:cubicBezTo>
                    <a:pt x="14063" y="8914"/>
                    <a:pt x="14033" y="7162"/>
                    <a:pt x="13683" y="5486"/>
                  </a:cubicBezTo>
                  <a:cubicBezTo>
                    <a:pt x="13317" y="3794"/>
                    <a:pt x="12616" y="2210"/>
                    <a:pt x="11626" y="884"/>
                  </a:cubicBezTo>
                  <a:cubicBezTo>
                    <a:pt x="11489" y="686"/>
                    <a:pt x="11336" y="519"/>
                    <a:pt x="11184" y="336"/>
                  </a:cubicBezTo>
                  <a:lnTo>
                    <a:pt x="11184" y="305"/>
                  </a:lnTo>
                  <a:cubicBezTo>
                    <a:pt x="11214" y="275"/>
                    <a:pt x="11214" y="260"/>
                    <a:pt x="11184" y="229"/>
                  </a:cubicBezTo>
                  <a:cubicBezTo>
                    <a:pt x="11184" y="183"/>
                    <a:pt x="11153" y="107"/>
                    <a:pt x="11092" y="62"/>
                  </a:cubicBezTo>
                  <a:cubicBezTo>
                    <a:pt x="11031" y="1"/>
                    <a:pt x="10955" y="1"/>
                    <a:pt x="10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915025" y="2360025"/>
              <a:ext cx="25" cy="25"/>
            </a:xfrm>
            <a:custGeom>
              <a:avLst/>
              <a:gdLst/>
              <a:ahLst/>
              <a:cxnLst/>
              <a:rect l="l" t="t" r="r" b="b"/>
              <a:pathLst>
                <a:path w="1" h="1" extrusionOk="0">
                  <a:moveTo>
                    <a:pt x="0" y="1"/>
                  </a:moveTo>
                  <a:lnTo>
                    <a:pt x="0" y="1"/>
                  </a:lnTo>
                  <a:lnTo>
                    <a:pt x="0" y="1"/>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56750" y="1863350"/>
              <a:ext cx="318825" cy="575650"/>
            </a:xfrm>
            <a:custGeom>
              <a:avLst/>
              <a:gdLst/>
              <a:ahLst/>
              <a:cxnLst/>
              <a:rect l="l" t="t" r="r" b="b"/>
              <a:pathLst>
                <a:path w="12753" h="23026" extrusionOk="0">
                  <a:moveTo>
                    <a:pt x="12250" y="0"/>
                  </a:moveTo>
                  <a:cubicBezTo>
                    <a:pt x="12250" y="61"/>
                    <a:pt x="12174" y="76"/>
                    <a:pt x="12143" y="122"/>
                  </a:cubicBezTo>
                  <a:cubicBezTo>
                    <a:pt x="12098" y="153"/>
                    <a:pt x="12037" y="214"/>
                    <a:pt x="12037" y="275"/>
                  </a:cubicBezTo>
                  <a:cubicBezTo>
                    <a:pt x="12021" y="518"/>
                    <a:pt x="12006" y="793"/>
                    <a:pt x="11991" y="1052"/>
                  </a:cubicBezTo>
                  <a:cubicBezTo>
                    <a:pt x="11961" y="1326"/>
                    <a:pt x="11930" y="1585"/>
                    <a:pt x="11900" y="1829"/>
                  </a:cubicBezTo>
                  <a:cubicBezTo>
                    <a:pt x="11823" y="2331"/>
                    <a:pt x="11717" y="2804"/>
                    <a:pt x="11580" y="3261"/>
                  </a:cubicBezTo>
                  <a:cubicBezTo>
                    <a:pt x="11244" y="4403"/>
                    <a:pt x="10711" y="5485"/>
                    <a:pt x="10102" y="6491"/>
                  </a:cubicBezTo>
                  <a:cubicBezTo>
                    <a:pt x="10012" y="6487"/>
                    <a:pt x="9923" y="6485"/>
                    <a:pt x="9834" y="6485"/>
                  </a:cubicBezTo>
                  <a:cubicBezTo>
                    <a:pt x="9548" y="6485"/>
                    <a:pt x="9269" y="6505"/>
                    <a:pt x="8990" y="6552"/>
                  </a:cubicBezTo>
                  <a:cubicBezTo>
                    <a:pt x="8517" y="6628"/>
                    <a:pt x="8060" y="6750"/>
                    <a:pt x="7603" y="6902"/>
                  </a:cubicBezTo>
                  <a:cubicBezTo>
                    <a:pt x="7146" y="7055"/>
                    <a:pt x="6689" y="7222"/>
                    <a:pt x="6247" y="7405"/>
                  </a:cubicBezTo>
                  <a:cubicBezTo>
                    <a:pt x="5836" y="7588"/>
                    <a:pt x="5440" y="7771"/>
                    <a:pt x="5028" y="7984"/>
                  </a:cubicBezTo>
                  <a:cubicBezTo>
                    <a:pt x="5013" y="7984"/>
                    <a:pt x="5013" y="7999"/>
                    <a:pt x="5013" y="7999"/>
                  </a:cubicBezTo>
                  <a:lnTo>
                    <a:pt x="5013" y="8045"/>
                  </a:lnTo>
                  <a:cubicBezTo>
                    <a:pt x="5028" y="8060"/>
                    <a:pt x="5059" y="8060"/>
                    <a:pt x="5074" y="8060"/>
                  </a:cubicBezTo>
                  <a:cubicBezTo>
                    <a:pt x="5226" y="7984"/>
                    <a:pt x="5394" y="7908"/>
                    <a:pt x="5546" y="7832"/>
                  </a:cubicBezTo>
                  <a:cubicBezTo>
                    <a:pt x="6476" y="7405"/>
                    <a:pt x="7435" y="7055"/>
                    <a:pt x="8441" y="6872"/>
                  </a:cubicBezTo>
                  <a:cubicBezTo>
                    <a:pt x="8791" y="6815"/>
                    <a:pt x="9158" y="6784"/>
                    <a:pt x="9517" y="6784"/>
                  </a:cubicBezTo>
                  <a:cubicBezTo>
                    <a:pt x="9642" y="6784"/>
                    <a:pt x="9766" y="6788"/>
                    <a:pt x="9888" y="6795"/>
                  </a:cubicBezTo>
                  <a:cubicBezTo>
                    <a:pt x="9873" y="6841"/>
                    <a:pt x="9827" y="6902"/>
                    <a:pt x="9812" y="6933"/>
                  </a:cubicBezTo>
                  <a:cubicBezTo>
                    <a:pt x="9279" y="7786"/>
                    <a:pt x="8685" y="8624"/>
                    <a:pt x="8136" y="9462"/>
                  </a:cubicBezTo>
                  <a:cubicBezTo>
                    <a:pt x="7967" y="9443"/>
                    <a:pt x="7799" y="9435"/>
                    <a:pt x="7630" y="9435"/>
                  </a:cubicBezTo>
                  <a:cubicBezTo>
                    <a:pt x="6963" y="9435"/>
                    <a:pt x="6301" y="9569"/>
                    <a:pt x="5668" y="9751"/>
                  </a:cubicBezTo>
                  <a:cubicBezTo>
                    <a:pt x="4769" y="10026"/>
                    <a:pt x="3931" y="10422"/>
                    <a:pt x="3108" y="10863"/>
                  </a:cubicBezTo>
                  <a:cubicBezTo>
                    <a:pt x="2804" y="11016"/>
                    <a:pt x="2514" y="11183"/>
                    <a:pt x="2240" y="11351"/>
                  </a:cubicBezTo>
                  <a:cubicBezTo>
                    <a:pt x="2210" y="11351"/>
                    <a:pt x="2210" y="11366"/>
                    <a:pt x="2210" y="11366"/>
                  </a:cubicBezTo>
                  <a:lnTo>
                    <a:pt x="2210" y="11412"/>
                  </a:lnTo>
                  <a:cubicBezTo>
                    <a:pt x="2240" y="11427"/>
                    <a:pt x="2255" y="11427"/>
                    <a:pt x="2270" y="11427"/>
                  </a:cubicBezTo>
                  <a:cubicBezTo>
                    <a:pt x="2865" y="11092"/>
                    <a:pt x="3474" y="10787"/>
                    <a:pt x="4084" y="10513"/>
                  </a:cubicBezTo>
                  <a:cubicBezTo>
                    <a:pt x="4449" y="10361"/>
                    <a:pt x="4830" y="10208"/>
                    <a:pt x="5211" y="10102"/>
                  </a:cubicBezTo>
                  <a:cubicBezTo>
                    <a:pt x="5592" y="9980"/>
                    <a:pt x="5973" y="9888"/>
                    <a:pt x="6354" y="9827"/>
                  </a:cubicBezTo>
                  <a:cubicBezTo>
                    <a:pt x="6597" y="9797"/>
                    <a:pt x="6841" y="9766"/>
                    <a:pt x="7085" y="9766"/>
                  </a:cubicBezTo>
                  <a:cubicBezTo>
                    <a:pt x="7344" y="9766"/>
                    <a:pt x="7588" y="9797"/>
                    <a:pt x="7832" y="9812"/>
                  </a:cubicBezTo>
                  <a:cubicBezTo>
                    <a:pt x="7847" y="9812"/>
                    <a:pt x="7893" y="9812"/>
                    <a:pt x="7908" y="9827"/>
                  </a:cubicBezTo>
                  <a:lnTo>
                    <a:pt x="7451" y="10513"/>
                  </a:lnTo>
                  <a:cubicBezTo>
                    <a:pt x="6856" y="11473"/>
                    <a:pt x="6308" y="12433"/>
                    <a:pt x="5775" y="13423"/>
                  </a:cubicBezTo>
                  <a:lnTo>
                    <a:pt x="5699" y="13423"/>
                  </a:lnTo>
                  <a:cubicBezTo>
                    <a:pt x="5592" y="13454"/>
                    <a:pt x="5470" y="13454"/>
                    <a:pt x="5363" y="13469"/>
                  </a:cubicBezTo>
                  <a:cubicBezTo>
                    <a:pt x="5150" y="13499"/>
                    <a:pt x="4937" y="13560"/>
                    <a:pt x="4754" y="13636"/>
                  </a:cubicBezTo>
                  <a:cubicBezTo>
                    <a:pt x="4541" y="13713"/>
                    <a:pt x="4327" y="13789"/>
                    <a:pt x="4144" y="13880"/>
                  </a:cubicBezTo>
                  <a:cubicBezTo>
                    <a:pt x="3931" y="13987"/>
                    <a:pt x="3733" y="14093"/>
                    <a:pt x="3550" y="14185"/>
                  </a:cubicBezTo>
                  <a:cubicBezTo>
                    <a:pt x="3154" y="14413"/>
                    <a:pt x="2788" y="14688"/>
                    <a:pt x="2423" y="14931"/>
                  </a:cubicBezTo>
                  <a:cubicBezTo>
                    <a:pt x="2088" y="15175"/>
                    <a:pt x="1737" y="15449"/>
                    <a:pt x="1402" y="15708"/>
                  </a:cubicBezTo>
                  <a:cubicBezTo>
                    <a:pt x="1295" y="15785"/>
                    <a:pt x="1204" y="15861"/>
                    <a:pt x="1128" y="15937"/>
                  </a:cubicBezTo>
                  <a:cubicBezTo>
                    <a:pt x="1113" y="15937"/>
                    <a:pt x="1113" y="15968"/>
                    <a:pt x="1113" y="15983"/>
                  </a:cubicBezTo>
                  <a:lnTo>
                    <a:pt x="1113" y="16013"/>
                  </a:lnTo>
                  <a:cubicBezTo>
                    <a:pt x="1124" y="16036"/>
                    <a:pt x="1135" y="16050"/>
                    <a:pt x="1152" y="16050"/>
                  </a:cubicBezTo>
                  <a:cubicBezTo>
                    <a:pt x="1158" y="16050"/>
                    <a:pt x="1165" y="16048"/>
                    <a:pt x="1173" y="16044"/>
                  </a:cubicBezTo>
                  <a:cubicBezTo>
                    <a:pt x="1585" y="15708"/>
                    <a:pt x="2011" y="15389"/>
                    <a:pt x="2438" y="15099"/>
                  </a:cubicBezTo>
                  <a:cubicBezTo>
                    <a:pt x="2667" y="14947"/>
                    <a:pt x="2926" y="14794"/>
                    <a:pt x="3169" y="14672"/>
                  </a:cubicBezTo>
                  <a:cubicBezTo>
                    <a:pt x="3413" y="14535"/>
                    <a:pt x="3687" y="14398"/>
                    <a:pt x="3946" y="14292"/>
                  </a:cubicBezTo>
                  <a:cubicBezTo>
                    <a:pt x="4190" y="14170"/>
                    <a:pt x="4464" y="14078"/>
                    <a:pt x="4723" y="13987"/>
                  </a:cubicBezTo>
                  <a:cubicBezTo>
                    <a:pt x="4998" y="13911"/>
                    <a:pt x="5241" y="13850"/>
                    <a:pt x="5500" y="13789"/>
                  </a:cubicBezTo>
                  <a:cubicBezTo>
                    <a:pt x="5546" y="13789"/>
                    <a:pt x="5561" y="13789"/>
                    <a:pt x="5607" y="13774"/>
                  </a:cubicBezTo>
                  <a:lnTo>
                    <a:pt x="5607" y="13774"/>
                  </a:lnTo>
                  <a:cubicBezTo>
                    <a:pt x="5485" y="13987"/>
                    <a:pt x="5379" y="14185"/>
                    <a:pt x="5257" y="14413"/>
                  </a:cubicBezTo>
                  <a:cubicBezTo>
                    <a:pt x="4784" y="15328"/>
                    <a:pt x="4327" y="16242"/>
                    <a:pt x="3855" y="17156"/>
                  </a:cubicBezTo>
                  <a:cubicBezTo>
                    <a:pt x="3566" y="17689"/>
                    <a:pt x="3276" y="18222"/>
                    <a:pt x="2971" y="18740"/>
                  </a:cubicBezTo>
                  <a:cubicBezTo>
                    <a:pt x="2788" y="18801"/>
                    <a:pt x="2606" y="18878"/>
                    <a:pt x="2423" y="18954"/>
                  </a:cubicBezTo>
                  <a:cubicBezTo>
                    <a:pt x="2225" y="19030"/>
                    <a:pt x="2057" y="19121"/>
                    <a:pt x="1890" y="19213"/>
                  </a:cubicBezTo>
                  <a:cubicBezTo>
                    <a:pt x="1539" y="19426"/>
                    <a:pt x="1219" y="19670"/>
                    <a:pt x="914" y="19944"/>
                  </a:cubicBezTo>
                  <a:cubicBezTo>
                    <a:pt x="914" y="19944"/>
                    <a:pt x="914" y="19959"/>
                    <a:pt x="899" y="19959"/>
                  </a:cubicBezTo>
                  <a:cubicBezTo>
                    <a:pt x="899" y="19975"/>
                    <a:pt x="899" y="20005"/>
                    <a:pt x="914" y="20005"/>
                  </a:cubicBezTo>
                  <a:cubicBezTo>
                    <a:pt x="922" y="20013"/>
                    <a:pt x="934" y="20016"/>
                    <a:pt x="945" y="20016"/>
                  </a:cubicBezTo>
                  <a:cubicBezTo>
                    <a:pt x="956" y="20016"/>
                    <a:pt x="968" y="20013"/>
                    <a:pt x="975" y="20005"/>
                  </a:cubicBezTo>
                  <a:cubicBezTo>
                    <a:pt x="1052" y="19929"/>
                    <a:pt x="1143" y="19853"/>
                    <a:pt x="1234" y="19776"/>
                  </a:cubicBezTo>
                  <a:cubicBezTo>
                    <a:pt x="1570" y="19502"/>
                    <a:pt x="1920" y="19289"/>
                    <a:pt x="2286" y="19121"/>
                  </a:cubicBezTo>
                  <a:cubicBezTo>
                    <a:pt x="2484" y="19045"/>
                    <a:pt x="2667" y="18969"/>
                    <a:pt x="2865" y="18908"/>
                  </a:cubicBezTo>
                  <a:lnTo>
                    <a:pt x="2865" y="18908"/>
                  </a:lnTo>
                  <a:cubicBezTo>
                    <a:pt x="2682" y="19213"/>
                    <a:pt x="2499" y="19517"/>
                    <a:pt x="2301" y="19837"/>
                  </a:cubicBezTo>
                  <a:lnTo>
                    <a:pt x="2301" y="19853"/>
                  </a:lnTo>
                  <a:cubicBezTo>
                    <a:pt x="1615" y="20934"/>
                    <a:pt x="854" y="22001"/>
                    <a:pt x="0" y="22961"/>
                  </a:cubicBezTo>
                  <a:lnTo>
                    <a:pt x="0" y="22976"/>
                  </a:lnTo>
                  <a:cubicBezTo>
                    <a:pt x="0" y="22997"/>
                    <a:pt x="22" y="23026"/>
                    <a:pt x="46" y="23026"/>
                  </a:cubicBezTo>
                  <a:cubicBezTo>
                    <a:pt x="57" y="23026"/>
                    <a:pt x="67" y="23020"/>
                    <a:pt x="76" y="23007"/>
                  </a:cubicBezTo>
                  <a:cubicBezTo>
                    <a:pt x="579" y="22458"/>
                    <a:pt x="1052" y="21864"/>
                    <a:pt x="1493" y="21254"/>
                  </a:cubicBezTo>
                  <a:cubicBezTo>
                    <a:pt x="1935" y="20675"/>
                    <a:pt x="2347" y="20035"/>
                    <a:pt x="2743" y="19426"/>
                  </a:cubicBezTo>
                  <a:cubicBezTo>
                    <a:pt x="2865" y="19258"/>
                    <a:pt x="2956" y="19091"/>
                    <a:pt x="3078" y="18923"/>
                  </a:cubicBezTo>
                  <a:cubicBezTo>
                    <a:pt x="3108" y="19015"/>
                    <a:pt x="3154" y="19106"/>
                    <a:pt x="3169" y="19198"/>
                  </a:cubicBezTo>
                  <a:cubicBezTo>
                    <a:pt x="3200" y="19335"/>
                    <a:pt x="3246" y="19487"/>
                    <a:pt x="3276" y="19624"/>
                  </a:cubicBezTo>
                  <a:cubicBezTo>
                    <a:pt x="3383" y="20020"/>
                    <a:pt x="3398" y="20447"/>
                    <a:pt x="3398" y="20843"/>
                  </a:cubicBezTo>
                  <a:lnTo>
                    <a:pt x="3398" y="20858"/>
                  </a:lnTo>
                  <a:cubicBezTo>
                    <a:pt x="3383" y="21254"/>
                    <a:pt x="3322" y="21681"/>
                    <a:pt x="3215" y="22062"/>
                  </a:cubicBezTo>
                  <a:cubicBezTo>
                    <a:pt x="3215" y="22092"/>
                    <a:pt x="3246" y="22123"/>
                    <a:pt x="3261" y="22123"/>
                  </a:cubicBezTo>
                  <a:cubicBezTo>
                    <a:pt x="3291" y="22123"/>
                    <a:pt x="3322" y="22092"/>
                    <a:pt x="3322" y="22077"/>
                  </a:cubicBezTo>
                  <a:cubicBezTo>
                    <a:pt x="3444" y="21529"/>
                    <a:pt x="3505" y="20980"/>
                    <a:pt x="3505" y="20416"/>
                  </a:cubicBezTo>
                  <a:cubicBezTo>
                    <a:pt x="3505" y="20142"/>
                    <a:pt x="3489" y="19837"/>
                    <a:pt x="3428" y="19548"/>
                  </a:cubicBezTo>
                  <a:cubicBezTo>
                    <a:pt x="3413" y="19411"/>
                    <a:pt x="3367" y="19274"/>
                    <a:pt x="3337" y="19152"/>
                  </a:cubicBezTo>
                  <a:cubicBezTo>
                    <a:pt x="3322" y="19091"/>
                    <a:pt x="3291" y="19015"/>
                    <a:pt x="3276" y="18954"/>
                  </a:cubicBezTo>
                  <a:cubicBezTo>
                    <a:pt x="3261" y="18878"/>
                    <a:pt x="3215" y="18817"/>
                    <a:pt x="3185" y="18740"/>
                  </a:cubicBezTo>
                  <a:lnTo>
                    <a:pt x="3169" y="18725"/>
                  </a:lnTo>
                  <a:cubicBezTo>
                    <a:pt x="3398" y="18344"/>
                    <a:pt x="3642" y="17948"/>
                    <a:pt x="3870" y="17552"/>
                  </a:cubicBezTo>
                  <a:cubicBezTo>
                    <a:pt x="4251" y="16897"/>
                    <a:pt x="4617" y="16257"/>
                    <a:pt x="4967" y="15602"/>
                  </a:cubicBezTo>
                  <a:lnTo>
                    <a:pt x="6003" y="13774"/>
                  </a:lnTo>
                  <a:lnTo>
                    <a:pt x="6293" y="14231"/>
                  </a:lnTo>
                  <a:cubicBezTo>
                    <a:pt x="6430" y="14459"/>
                    <a:pt x="6567" y="14688"/>
                    <a:pt x="6689" y="14931"/>
                  </a:cubicBezTo>
                  <a:cubicBezTo>
                    <a:pt x="6841" y="15236"/>
                    <a:pt x="6978" y="15541"/>
                    <a:pt x="7070" y="15846"/>
                  </a:cubicBezTo>
                  <a:cubicBezTo>
                    <a:pt x="7176" y="16181"/>
                    <a:pt x="7283" y="16516"/>
                    <a:pt x="7359" y="16836"/>
                  </a:cubicBezTo>
                  <a:cubicBezTo>
                    <a:pt x="7451" y="17278"/>
                    <a:pt x="7527" y="17704"/>
                    <a:pt x="7557" y="18131"/>
                  </a:cubicBezTo>
                  <a:cubicBezTo>
                    <a:pt x="7603" y="18573"/>
                    <a:pt x="7618" y="19030"/>
                    <a:pt x="7603" y="19487"/>
                  </a:cubicBezTo>
                  <a:lnTo>
                    <a:pt x="7603" y="19502"/>
                  </a:lnTo>
                  <a:cubicBezTo>
                    <a:pt x="7588" y="19990"/>
                    <a:pt x="7527" y="20477"/>
                    <a:pt x="7451" y="20950"/>
                  </a:cubicBezTo>
                  <a:cubicBezTo>
                    <a:pt x="7451" y="20987"/>
                    <a:pt x="7479" y="21007"/>
                    <a:pt x="7501" y="21007"/>
                  </a:cubicBezTo>
                  <a:cubicBezTo>
                    <a:pt x="7515" y="21007"/>
                    <a:pt x="7527" y="20998"/>
                    <a:pt x="7527" y="20980"/>
                  </a:cubicBezTo>
                  <a:cubicBezTo>
                    <a:pt x="7832" y="19243"/>
                    <a:pt x="7771" y="17430"/>
                    <a:pt x="7253" y="15739"/>
                  </a:cubicBezTo>
                  <a:cubicBezTo>
                    <a:pt x="7207" y="15526"/>
                    <a:pt x="7131" y="15312"/>
                    <a:pt x="7055" y="15114"/>
                  </a:cubicBezTo>
                  <a:cubicBezTo>
                    <a:pt x="6978" y="14901"/>
                    <a:pt x="6902" y="14688"/>
                    <a:pt x="6811" y="14505"/>
                  </a:cubicBezTo>
                  <a:cubicBezTo>
                    <a:pt x="6704" y="14292"/>
                    <a:pt x="6613" y="14093"/>
                    <a:pt x="6506" y="13911"/>
                  </a:cubicBezTo>
                  <a:cubicBezTo>
                    <a:pt x="6445" y="13819"/>
                    <a:pt x="6384" y="13713"/>
                    <a:pt x="6308" y="13621"/>
                  </a:cubicBezTo>
                  <a:cubicBezTo>
                    <a:pt x="6278" y="13560"/>
                    <a:pt x="6232" y="13515"/>
                    <a:pt x="6171" y="13469"/>
                  </a:cubicBezTo>
                  <a:cubicBezTo>
                    <a:pt x="6552" y="12783"/>
                    <a:pt x="6948" y="12098"/>
                    <a:pt x="7375" y="11427"/>
                  </a:cubicBezTo>
                  <a:cubicBezTo>
                    <a:pt x="7710" y="10894"/>
                    <a:pt x="8060" y="10361"/>
                    <a:pt x="8426" y="9858"/>
                  </a:cubicBezTo>
                  <a:lnTo>
                    <a:pt x="8441" y="9827"/>
                  </a:lnTo>
                  <a:cubicBezTo>
                    <a:pt x="8517" y="9934"/>
                    <a:pt x="8609" y="10041"/>
                    <a:pt x="8685" y="10132"/>
                  </a:cubicBezTo>
                  <a:cubicBezTo>
                    <a:pt x="8837" y="10330"/>
                    <a:pt x="8974" y="10513"/>
                    <a:pt x="9111" y="10711"/>
                  </a:cubicBezTo>
                  <a:cubicBezTo>
                    <a:pt x="9370" y="11092"/>
                    <a:pt x="9614" y="11488"/>
                    <a:pt x="9827" y="11915"/>
                  </a:cubicBezTo>
                  <a:cubicBezTo>
                    <a:pt x="10026" y="12296"/>
                    <a:pt x="10193" y="12707"/>
                    <a:pt x="10346" y="13103"/>
                  </a:cubicBezTo>
                  <a:cubicBezTo>
                    <a:pt x="10498" y="13530"/>
                    <a:pt x="10620" y="13972"/>
                    <a:pt x="10711" y="14383"/>
                  </a:cubicBezTo>
                  <a:lnTo>
                    <a:pt x="10711" y="14368"/>
                  </a:lnTo>
                  <a:cubicBezTo>
                    <a:pt x="10803" y="14825"/>
                    <a:pt x="10894" y="15297"/>
                    <a:pt x="10940" y="15769"/>
                  </a:cubicBezTo>
                  <a:cubicBezTo>
                    <a:pt x="11001" y="16257"/>
                    <a:pt x="11001" y="16745"/>
                    <a:pt x="10970" y="17217"/>
                  </a:cubicBezTo>
                  <a:lnTo>
                    <a:pt x="10970" y="17202"/>
                  </a:lnTo>
                  <a:cubicBezTo>
                    <a:pt x="10955" y="17674"/>
                    <a:pt x="10924" y="18161"/>
                    <a:pt x="10848" y="18619"/>
                  </a:cubicBezTo>
                  <a:cubicBezTo>
                    <a:pt x="10848" y="18646"/>
                    <a:pt x="10876" y="18668"/>
                    <a:pt x="10898" y="18668"/>
                  </a:cubicBezTo>
                  <a:cubicBezTo>
                    <a:pt x="10912" y="18668"/>
                    <a:pt x="10924" y="18658"/>
                    <a:pt x="10924" y="18634"/>
                  </a:cubicBezTo>
                  <a:cubicBezTo>
                    <a:pt x="11001" y="18192"/>
                    <a:pt x="11031" y="17750"/>
                    <a:pt x="11046" y="17324"/>
                  </a:cubicBezTo>
                  <a:cubicBezTo>
                    <a:pt x="11077" y="16882"/>
                    <a:pt x="11077" y="16440"/>
                    <a:pt x="11046" y="16028"/>
                  </a:cubicBezTo>
                  <a:cubicBezTo>
                    <a:pt x="11016" y="15145"/>
                    <a:pt x="10864" y="14292"/>
                    <a:pt x="10620" y="13454"/>
                  </a:cubicBezTo>
                  <a:cubicBezTo>
                    <a:pt x="10498" y="13088"/>
                    <a:pt x="10391" y="12707"/>
                    <a:pt x="10239" y="12372"/>
                  </a:cubicBezTo>
                  <a:cubicBezTo>
                    <a:pt x="10163" y="12189"/>
                    <a:pt x="10087" y="12006"/>
                    <a:pt x="10010" y="11839"/>
                  </a:cubicBezTo>
                  <a:cubicBezTo>
                    <a:pt x="9934" y="11656"/>
                    <a:pt x="9827" y="11488"/>
                    <a:pt x="9751" y="11305"/>
                  </a:cubicBezTo>
                  <a:cubicBezTo>
                    <a:pt x="9584" y="10955"/>
                    <a:pt x="9370" y="10635"/>
                    <a:pt x="9172" y="10315"/>
                  </a:cubicBezTo>
                  <a:cubicBezTo>
                    <a:pt x="8974" y="10041"/>
                    <a:pt x="8791" y="9782"/>
                    <a:pt x="8578" y="9553"/>
                  </a:cubicBezTo>
                  <a:cubicBezTo>
                    <a:pt x="8761" y="9264"/>
                    <a:pt x="8974" y="8974"/>
                    <a:pt x="9172" y="8685"/>
                  </a:cubicBezTo>
                  <a:cubicBezTo>
                    <a:pt x="9370" y="8410"/>
                    <a:pt x="9568" y="8121"/>
                    <a:pt x="9782" y="7816"/>
                  </a:cubicBezTo>
                  <a:lnTo>
                    <a:pt x="10346" y="6963"/>
                  </a:lnTo>
                  <a:cubicBezTo>
                    <a:pt x="10391" y="6994"/>
                    <a:pt x="10422" y="7055"/>
                    <a:pt x="10467" y="7085"/>
                  </a:cubicBezTo>
                  <a:cubicBezTo>
                    <a:pt x="10574" y="7237"/>
                    <a:pt x="10665" y="7390"/>
                    <a:pt x="10787" y="7542"/>
                  </a:cubicBezTo>
                  <a:cubicBezTo>
                    <a:pt x="10894" y="7694"/>
                    <a:pt x="11001" y="7877"/>
                    <a:pt x="11092" y="8030"/>
                  </a:cubicBezTo>
                  <a:cubicBezTo>
                    <a:pt x="11183" y="8197"/>
                    <a:pt x="11275" y="8350"/>
                    <a:pt x="11382" y="8517"/>
                  </a:cubicBezTo>
                  <a:cubicBezTo>
                    <a:pt x="11488" y="8746"/>
                    <a:pt x="11610" y="8974"/>
                    <a:pt x="11702" y="9203"/>
                  </a:cubicBezTo>
                  <a:cubicBezTo>
                    <a:pt x="11793" y="9447"/>
                    <a:pt x="11884" y="9675"/>
                    <a:pt x="11991" y="9934"/>
                  </a:cubicBezTo>
                  <a:cubicBezTo>
                    <a:pt x="12159" y="10422"/>
                    <a:pt x="12311" y="10924"/>
                    <a:pt x="12418" y="11427"/>
                  </a:cubicBezTo>
                  <a:lnTo>
                    <a:pt x="12418" y="11412"/>
                  </a:lnTo>
                  <a:cubicBezTo>
                    <a:pt x="12539" y="11915"/>
                    <a:pt x="12616" y="12402"/>
                    <a:pt x="12677" y="12905"/>
                  </a:cubicBezTo>
                  <a:cubicBezTo>
                    <a:pt x="12677" y="12920"/>
                    <a:pt x="12692" y="12936"/>
                    <a:pt x="12707" y="12936"/>
                  </a:cubicBezTo>
                  <a:cubicBezTo>
                    <a:pt x="12722" y="12936"/>
                    <a:pt x="12753" y="12920"/>
                    <a:pt x="12753" y="12905"/>
                  </a:cubicBezTo>
                  <a:cubicBezTo>
                    <a:pt x="12646" y="12006"/>
                    <a:pt x="12479" y="11122"/>
                    <a:pt x="12235" y="10269"/>
                  </a:cubicBezTo>
                  <a:cubicBezTo>
                    <a:pt x="12098" y="9827"/>
                    <a:pt x="11945" y="9401"/>
                    <a:pt x="11778" y="8959"/>
                  </a:cubicBezTo>
                  <a:cubicBezTo>
                    <a:pt x="11702" y="8746"/>
                    <a:pt x="11610" y="8532"/>
                    <a:pt x="11503" y="8334"/>
                  </a:cubicBezTo>
                  <a:cubicBezTo>
                    <a:pt x="11412" y="8121"/>
                    <a:pt x="11321" y="7908"/>
                    <a:pt x="11199" y="7725"/>
                  </a:cubicBezTo>
                  <a:cubicBezTo>
                    <a:pt x="11092" y="7496"/>
                    <a:pt x="10955" y="7283"/>
                    <a:pt x="10803" y="7070"/>
                  </a:cubicBezTo>
                  <a:cubicBezTo>
                    <a:pt x="10711" y="6933"/>
                    <a:pt x="10620" y="6826"/>
                    <a:pt x="10513" y="6689"/>
                  </a:cubicBezTo>
                  <a:cubicBezTo>
                    <a:pt x="10650" y="6460"/>
                    <a:pt x="10803" y="6247"/>
                    <a:pt x="10940" y="6018"/>
                  </a:cubicBezTo>
                  <a:cubicBezTo>
                    <a:pt x="11275" y="5439"/>
                    <a:pt x="11580" y="4830"/>
                    <a:pt x="11839" y="4190"/>
                  </a:cubicBezTo>
                  <a:cubicBezTo>
                    <a:pt x="12067" y="3581"/>
                    <a:pt x="12235" y="2956"/>
                    <a:pt x="12341" y="2331"/>
                  </a:cubicBezTo>
                  <a:cubicBezTo>
                    <a:pt x="12402" y="2011"/>
                    <a:pt x="12448" y="1661"/>
                    <a:pt x="12463" y="1341"/>
                  </a:cubicBezTo>
                  <a:cubicBezTo>
                    <a:pt x="12479" y="1143"/>
                    <a:pt x="12479" y="960"/>
                    <a:pt x="12479" y="762"/>
                  </a:cubicBezTo>
                  <a:cubicBezTo>
                    <a:pt x="12479" y="579"/>
                    <a:pt x="12479" y="412"/>
                    <a:pt x="12448" y="214"/>
                  </a:cubicBezTo>
                  <a:cubicBezTo>
                    <a:pt x="12418" y="122"/>
                    <a:pt x="12341" y="31"/>
                    <a:pt x="12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41675" y="2384800"/>
              <a:ext cx="25" cy="400"/>
            </a:xfrm>
            <a:custGeom>
              <a:avLst/>
              <a:gdLst/>
              <a:ahLst/>
              <a:cxnLst/>
              <a:rect l="l" t="t" r="r" b="b"/>
              <a:pathLst>
                <a:path w="1" h="16" extrusionOk="0">
                  <a:moveTo>
                    <a:pt x="1" y="0"/>
                  </a:moveTo>
                  <a:cubicBezTo>
                    <a:pt x="1" y="0"/>
                    <a:pt x="1" y="15"/>
                    <a:pt x="1" y="0"/>
                  </a:cubicBezTo>
                  <a:cubicBezTo>
                    <a:pt x="1" y="15"/>
                    <a:pt x="1" y="15"/>
                    <a:pt x="1" y="0"/>
                  </a:cubicBez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3542804" y="4026037"/>
            <a:ext cx="1657073" cy="1333299"/>
            <a:chOff x="5471650" y="2626275"/>
            <a:chExt cx="1243675" cy="1000675"/>
          </a:xfrm>
        </p:grpSpPr>
        <p:sp>
          <p:nvSpPr>
            <p:cNvPr id="50" name="Google Shape;50;p2"/>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1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accent5"/>
        </a:solidFill>
        <a:effectLst/>
      </p:bgPr>
    </p:bg>
    <p:spTree>
      <p:nvGrpSpPr>
        <p:cNvPr id="1" name="Shape 573"/>
        <p:cNvGrpSpPr/>
        <p:nvPr/>
      </p:nvGrpSpPr>
      <p:grpSpPr>
        <a:xfrm>
          <a:off x="0" y="0"/>
          <a:ext cx="0" cy="0"/>
          <a:chOff x="0" y="0"/>
          <a:chExt cx="0" cy="0"/>
        </a:xfrm>
      </p:grpSpPr>
      <p:sp>
        <p:nvSpPr>
          <p:cNvPr id="574" name="Google Shape;574;p1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5" name="Google Shape;575;p14"/>
          <p:cNvSpPr/>
          <p:nvPr/>
        </p:nvSpPr>
        <p:spPr>
          <a:xfrm rot="8229851">
            <a:off x="7464789" y="-1252463"/>
            <a:ext cx="3546888" cy="1875144"/>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rot="-5677435">
            <a:off x="-1271614" y="3533627"/>
            <a:ext cx="3097773" cy="2149742"/>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4"/>
          <p:cNvGrpSpPr/>
          <p:nvPr/>
        </p:nvGrpSpPr>
        <p:grpSpPr>
          <a:xfrm rot="-6687079">
            <a:off x="-490467" y="3964760"/>
            <a:ext cx="1144705" cy="1458674"/>
            <a:chOff x="2117850" y="1837200"/>
            <a:chExt cx="798000" cy="1016875"/>
          </a:xfrm>
        </p:grpSpPr>
        <p:sp>
          <p:nvSpPr>
            <p:cNvPr id="578" name="Google Shape;578;p14"/>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14"/>
          <p:cNvGrpSpPr/>
          <p:nvPr/>
        </p:nvGrpSpPr>
        <p:grpSpPr>
          <a:xfrm rot="964196" flipH="1">
            <a:off x="7856516" y="-424853"/>
            <a:ext cx="1144776" cy="1458764"/>
            <a:chOff x="2117850" y="1837200"/>
            <a:chExt cx="798000" cy="1016875"/>
          </a:xfrm>
        </p:grpSpPr>
        <p:sp>
          <p:nvSpPr>
            <p:cNvPr id="597" name="Google Shape;597;p14"/>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14"/>
          <p:cNvSpPr/>
          <p:nvPr/>
        </p:nvSpPr>
        <p:spPr>
          <a:xfrm flipH="1">
            <a:off x="5190488" y="4261725"/>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rot="10800000" flipH="1">
            <a:off x="-524150" y="-994077"/>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_1">
    <p:bg>
      <p:bgPr>
        <a:solidFill>
          <a:schemeClr val="accent5"/>
        </a:solidFill>
        <a:effectLst/>
      </p:bgPr>
    </p:bg>
    <p:spTree>
      <p:nvGrpSpPr>
        <p:cNvPr id="1" name="Shape 617"/>
        <p:cNvGrpSpPr/>
        <p:nvPr/>
      </p:nvGrpSpPr>
      <p:grpSpPr>
        <a:xfrm>
          <a:off x="0" y="0"/>
          <a:ext cx="0" cy="0"/>
          <a:chOff x="0" y="0"/>
          <a:chExt cx="0" cy="0"/>
        </a:xfrm>
      </p:grpSpPr>
      <p:sp>
        <p:nvSpPr>
          <p:cNvPr id="618" name="Google Shape;618;p15"/>
          <p:cNvSpPr txBox="1">
            <a:spLocks noGrp="1"/>
          </p:cNvSpPr>
          <p:nvPr>
            <p:ph type="title"/>
          </p:nvPr>
        </p:nvSpPr>
        <p:spPr>
          <a:xfrm>
            <a:off x="3131450" y="445025"/>
            <a:ext cx="52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19" name="Google Shape;619;p15"/>
          <p:cNvSpPr/>
          <p:nvPr/>
        </p:nvSpPr>
        <p:spPr>
          <a:xfrm rot="-574691">
            <a:off x="-1815673" y="-775192"/>
            <a:ext cx="5337334" cy="1704534"/>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7154672" y="4608503"/>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flipH="1">
            <a:off x="7154680" y="-651800"/>
            <a:ext cx="3097750" cy="214972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flipH="1">
            <a:off x="-1058339" y="4175425"/>
            <a:ext cx="3546880" cy="187514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5"/>
          <p:cNvGrpSpPr/>
          <p:nvPr/>
        </p:nvGrpSpPr>
        <p:grpSpPr>
          <a:xfrm>
            <a:off x="-432072" y="3804894"/>
            <a:ext cx="1308161" cy="1666963"/>
            <a:chOff x="2117850" y="1837200"/>
            <a:chExt cx="798000" cy="1016875"/>
          </a:xfrm>
        </p:grpSpPr>
        <p:sp>
          <p:nvSpPr>
            <p:cNvPr id="624" name="Google Shape;624;p15"/>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42"/>
        <p:cNvGrpSpPr/>
        <p:nvPr/>
      </p:nvGrpSpPr>
      <p:grpSpPr>
        <a:xfrm>
          <a:off x="0" y="0"/>
          <a:ext cx="0" cy="0"/>
          <a:chOff x="0" y="0"/>
          <a:chExt cx="0" cy="0"/>
        </a:xfrm>
      </p:grpSpPr>
      <p:sp>
        <p:nvSpPr>
          <p:cNvPr id="643" name="Google Shape;643;p16"/>
          <p:cNvSpPr txBox="1">
            <a:spLocks noGrp="1"/>
          </p:cNvSpPr>
          <p:nvPr>
            <p:ph type="subTitle" idx="1"/>
          </p:nvPr>
        </p:nvSpPr>
        <p:spPr>
          <a:xfrm>
            <a:off x="5906350" y="1631500"/>
            <a:ext cx="25320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4" name="Google Shape;644;p16"/>
          <p:cNvSpPr txBox="1">
            <a:spLocks noGrp="1"/>
          </p:cNvSpPr>
          <p:nvPr>
            <p:ph type="title"/>
          </p:nvPr>
        </p:nvSpPr>
        <p:spPr>
          <a:xfrm>
            <a:off x="5906350" y="445025"/>
            <a:ext cx="2532000" cy="1102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5" name="Google Shape;645;p16"/>
          <p:cNvSpPr/>
          <p:nvPr/>
        </p:nvSpPr>
        <p:spPr>
          <a:xfrm rot="-8100000">
            <a:off x="7296004" y="-1538040"/>
            <a:ext cx="3661557" cy="2540988"/>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8439572" y="3556540"/>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rot="-245511">
            <a:off x="-695708" y="3745980"/>
            <a:ext cx="4736618" cy="1747730"/>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a:spLocks noGrp="1"/>
          </p:cNvSpPr>
          <p:nvPr>
            <p:ph type="pic" idx="2"/>
          </p:nvPr>
        </p:nvSpPr>
        <p:spPr>
          <a:xfrm>
            <a:off x="206000" y="151500"/>
            <a:ext cx="3375900" cy="4725000"/>
          </a:xfrm>
          <a:prstGeom prst="rect">
            <a:avLst/>
          </a:prstGeom>
          <a:no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sp>
      <p:sp>
        <p:nvSpPr>
          <p:cNvPr id="649" name="Google Shape;649;p16"/>
          <p:cNvSpPr>
            <a:spLocks noGrp="1"/>
          </p:cNvSpPr>
          <p:nvPr>
            <p:ph type="pic" idx="3"/>
          </p:nvPr>
        </p:nvSpPr>
        <p:spPr>
          <a:xfrm>
            <a:off x="3830575" y="151500"/>
            <a:ext cx="1929900" cy="2595000"/>
          </a:xfrm>
          <a:prstGeom prst="rect">
            <a:avLst/>
          </a:prstGeom>
          <a:no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sp>
      <p:sp>
        <p:nvSpPr>
          <p:cNvPr id="650" name="Google Shape;650;p16"/>
          <p:cNvSpPr>
            <a:spLocks noGrp="1"/>
          </p:cNvSpPr>
          <p:nvPr>
            <p:ph type="pic" idx="4"/>
          </p:nvPr>
        </p:nvSpPr>
        <p:spPr>
          <a:xfrm>
            <a:off x="3830575" y="2957925"/>
            <a:ext cx="5117400" cy="1918500"/>
          </a:xfrm>
          <a:prstGeom prst="rect">
            <a:avLst/>
          </a:prstGeom>
          <a:no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51"/>
        <p:cNvGrpSpPr/>
        <p:nvPr/>
      </p:nvGrpSpPr>
      <p:grpSpPr>
        <a:xfrm>
          <a:off x="0" y="0"/>
          <a:ext cx="0" cy="0"/>
          <a:chOff x="0" y="0"/>
          <a:chExt cx="0" cy="0"/>
        </a:xfrm>
      </p:grpSpPr>
      <p:sp>
        <p:nvSpPr>
          <p:cNvPr id="652" name="Google Shape;65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3" name="Google Shape;653;p17"/>
          <p:cNvSpPr txBox="1">
            <a:spLocks noGrp="1"/>
          </p:cNvSpPr>
          <p:nvPr>
            <p:ph type="subTitle" idx="1"/>
          </p:nvPr>
        </p:nvSpPr>
        <p:spPr>
          <a:xfrm>
            <a:off x="715000" y="1841650"/>
            <a:ext cx="24126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54" name="Google Shape;654;p17"/>
          <p:cNvSpPr txBox="1">
            <a:spLocks noGrp="1"/>
          </p:cNvSpPr>
          <p:nvPr>
            <p:ph type="subTitle" idx="2"/>
          </p:nvPr>
        </p:nvSpPr>
        <p:spPr>
          <a:xfrm>
            <a:off x="715003" y="2259850"/>
            <a:ext cx="2412600" cy="17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55" name="Google Shape;655;p17"/>
          <p:cNvSpPr txBox="1">
            <a:spLocks noGrp="1"/>
          </p:cNvSpPr>
          <p:nvPr>
            <p:ph type="subTitle" idx="3"/>
          </p:nvPr>
        </p:nvSpPr>
        <p:spPr>
          <a:xfrm>
            <a:off x="3365703" y="2259850"/>
            <a:ext cx="2412600" cy="17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56" name="Google Shape;656;p17"/>
          <p:cNvSpPr txBox="1">
            <a:spLocks noGrp="1"/>
          </p:cNvSpPr>
          <p:nvPr>
            <p:ph type="subTitle" idx="4"/>
          </p:nvPr>
        </p:nvSpPr>
        <p:spPr>
          <a:xfrm>
            <a:off x="6016406" y="2259850"/>
            <a:ext cx="2412600" cy="17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57" name="Google Shape;657;p17"/>
          <p:cNvSpPr txBox="1">
            <a:spLocks noGrp="1"/>
          </p:cNvSpPr>
          <p:nvPr>
            <p:ph type="subTitle" idx="5"/>
          </p:nvPr>
        </p:nvSpPr>
        <p:spPr>
          <a:xfrm>
            <a:off x="3365702" y="1841650"/>
            <a:ext cx="24126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58" name="Google Shape;658;p17"/>
          <p:cNvSpPr txBox="1">
            <a:spLocks noGrp="1"/>
          </p:cNvSpPr>
          <p:nvPr>
            <p:ph type="subTitle" idx="6"/>
          </p:nvPr>
        </p:nvSpPr>
        <p:spPr>
          <a:xfrm>
            <a:off x="6016407" y="1841650"/>
            <a:ext cx="2412600" cy="418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59" name="Google Shape;659;p17"/>
          <p:cNvSpPr/>
          <p:nvPr/>
        </p:nvSpPr>
        <p:spPr>
          <a:xfrm rot="8722865" flipH="1">
            <a:off x="-1073125" y="-1271958"/>
            <a:ext cx="3097779" cy="214974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rot="-2990209" flipH="1">
            <a:off x="6735198" y="4016024"/>
            <a:ext cx="3546982" cy="1875193"/>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rot="275818">
            <a:off x="-823211" y="4359329"/>
            <a:ext cx="5337344" cy="1704538"/>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7944347" y="-833797"/>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7"/>
          <p:cNvGrpSpPr/>
          <p:nvPr/>
        </p:nvGrpSpPr>
        <p:grpSpPr>
          <a:xfrm rot="-5666608">
            <a:off x="60866" y="3845265"/>
            <a:ext cx="1308103" cy="1666889"/>
            <a:chOff x="2117850" y="1837200"/>
            <a:chExt cx="798000" cy="1016875"/>
          </a:xfrm>
        </p:grpSpPr>
        <p:sp>
          <p:nvSpPr>
            <p:cNvPr id="664" name="Google Shape;664;p17"/>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7"/>
          <p:cNvGrpSpPr/>
          <p:nvPr/>
        </p:nvGrpSpPr>
        <p:grpSpPr>
          <a:xfrm rot="9515537">
            <a:off x="8016629" y="-158049"/>
            <a:ext cx="1656975" cy="1333221"/>
            <a:chOff x="5471650" y="2626275"/>
            <a:chExt cx="1243675" cy="1000675"/>
          </a:xfrm>
        </p:grpSpPr>
        <p:sp>
          <p:nvSpPr>
            <p:cNvPr id="683" name="Google Shape;683;p17"/>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5"/>
        </a:solidFill>
        <a:effectLst/>
      </p:bgPr>
    </p:bg>
    <p:spTree>
      <p:nvGrpSpPr>
        <p:cNvPr id="1" name="Shape 754"/>
        <p:cNvGrpSpPr/>
        <p:nvPr/>
      </p:nvGrpSpPr>
      <p:grpSpPr>
        <a:xfrm>
          <a:off x="0" y="0"/>
          <a:ext cx="0" cy="0"/>
          <a:chOff x="0" y="0"/>
          <a:chExt cx="0" cy="0"/>
        </a:xfrm>
      </p:grpSpPr>
      <p:sp>
        <p:nvSpPr>
          <p:cNvPr id="755" name="Google Shape;75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6" name="Google Shape;756;p19"/>
          <p:cNvSpPr txBox="1">
            <a:spLocks noGrp="1"/>
          </p:cNvSpPr>
          <p:nvPr>
            <p:ph type="subTitle" idx="1"/>
          </p:nvPr>
        </p:nvSpPr>
        <p:spPr>
          <a:xfrm>
            <a:off x="1163737" y="11464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7" name="Google Shape;757;p19"/>
          <p:cNvSpPr txBox="1">
            <a:spLocks noGrp="1"/>
          </p:cNvSpPr>
          <p:nvPr>
            <p:ph type="subTitle" idx="2"/>
          </p:nvPr>
        </p:nvSpPr>
        <p:spPr>
          <a:xfrm>
            <a:off x="1163739" y="16723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8" name="Google Shape;758;p19"/>
          <p:cNvSpPr txBox="1">
            <a:spLocks noGrp="1"/>
          </p:cNvSpPr>
          <p:nvPr>
            <p:ph type="subTitle" idx="3"/>
          </p:nvPr>
        </p:nvSpPr>
        <p:spPr>
          <a:xfrm>
            <a:off x="5013265" y="16723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9" name="Google Shape;759;p19"/>
          <p:cNvSpPr txBox="1">
            <a:spLocks noGrp="1"/>
          </p:cNvSpPr>
          <p:nvPr>
            <p:ph type="subTitle" idx="4"/>
          </p:nvPr>
        </p:nvSpPr>
        <p:spPr>
          <a:xfrm>
            <a:off x="1163737" y="3420625"/>
            <a:ext cx="30123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0" name="Google Shape;760;p19"/>
          <p:cNvSpPr txBox="1">
            <a:spLocks noGrp="1"/>
          </p:cNvSpPr>
          <p:nvPr>
            <p:ph type="subTitle" idx="5"/>
          </p:nvPr>
        </p:nvSpPr>
        <p:spPr>
          <a:xfrm>
            <a:off x="5013265" y="3420625"/>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1" name="Google Shape;761;p19"/>
          <p:cNvSpPr txBox="1">
            <a:spLocks noGrp="1"/>
          </p:cNvSpPr>
          <p:nvPr>
            <p:ph type="subTitle" idx="6"/>
          </p:nvPr>
        </p:nvSpPr>
        <p:spPr>
          <a:xfrm>
            <a:off x="1163737" y="2894725"/>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62" name="Google Shape;762;p19"/>
          <p:cNvSpPr txBox="1">
            <a:spLocks noGrp="1"/>
          </p:cNvSpPr>
          <p:nvPr>
            <p:ph type="subTitle" idx="7"/>
          </p:nvPr>
        </p:nvSpPr>
        <p:spPr>
          <a:xfrm>
            <a:off x="5013263" y="11464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63" name="Google Shape;763;p19"/>
          <p:cNvSpPr txBox="1">
            <a:spLocks noGrp="1"/>
          </p:cNvSpPr>
          <p:nvPr>
            <p:ph type="subTitle" idx="8"/>
          </p:nvPr>
        </p:nvSpPr>
        <p:spPr>
          <a:xfrm>
            <a:off x="5013263" y="2894725"/>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64" name="Google Shape;764;p19"/>
          <p:cNvSpPr/>
          <p:nvPr/>
        </p:nvSpPr>
        <p:spPr>
          <a:xfrm rot="-1105188" flipH="1">
            <a:off x="-1101098" y="-866237"/>
            <a:ext cx="5337053" cy="1704445"/>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7436822" y="4448428"/>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rot="7436077" flipH="1">
            <a:off x="7783107" y="-1553686"/>
            <a:ext cx="3097703" cy="2149693"/>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rot="1806812" flipH="1">
            <a:off x="-1296302" y="4122795"/>
            <a:ext cx="3546979" cy="1875192"/>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 name="Google Shape;768;p19"/>
          <p:cNvGrpSpPr/>
          <p:nvPr/>
        </p:nvGrpSpPr>
        <p:grpSpPr>
          <a:xfrm rot="-1832381">
            <a:off x="-418486" y="4033440"/>
            <a:ext cx="1656977" cy="1333223"/>
            <a:chOff x="5471650" y="2626275"/>
            <a:chExt cx="1243675" cy="1000675"/>
          </a:xfrm>
        </p:grpSpPr>
        <p:sp>
          <p:nvSpPr>
            <p:cNvPr id="769" name="Google Shape;769;p19"/>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19"/>
          <p:cNvGrpSpPr/>
          <p:nvPr/>
        </p:nvGrpSpPr>
        <p:grpSpPr>
          <a:xfrm rot="10262930">
            <a:off x="7977588" y="-131620"/>
            <a:ext cx="1656981" cy="1333225"/>
            <a:chOff x="5471650" y="2626275"/>
            <a:chExt cx="1243675" cy="1000675"/>
          </a:xfrm>
        </p:grpSpPr>
        <p:sp>
          <p:nvSpPr>
            <p:cNvPr id="789" name="Google Shape;789;p19"/>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2"/>
          <p:cNvSpPr/>
          <p:nvPr/>
        </p:nvSpPr>
        <p:spPr>
          <a:xfrm rot="1105188">
            <a:off x="5325073" y="-866237"/>
            <a:ext cx="5337053" cy="1704445"/>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flipH="1">
            <a:off x="-614288" y="4448428"/>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rot="-7436077">
            <a:off x="-1319782" y="-1553686"/>
            <a:ext cx="3097703" cy="2149693"/>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rot="-1806812">
            <a:off x="7310351" y="4122795"/>
            <a:ext cx="3546979" cy="1875192"/>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22"/>
          <p:cNvGrpSpPr/>
          <p:nvPr/>
        </p:nvGrpSpPr>
        <p:grpSpPr>
          <a:xfrm rot="1832381" flipH="1">
            <a:off x="8471912" y="4016590"/>
            <a:ext cx="1656977" cy="1333223"/>
            <a:chOff x="5471650" y="2626275"/>
            <a:chExt cx="1243675" cy="1000675"/>
          </a:xfrm>
        </p:grpSpPr>
        <p:sp>
          <p:nvSpPr>
            <p:cNvPr id="863" name="Google Shape;863;p22"/>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22"/>
          <p:cNvGrpSpPr/>
          <p:nvPr/>
        </p:nvGrpSpPr>
        <p:grpSpPr>
          <a:xfrm rot="-10262930" flipH="1">
            <a:off x="-73541" y="-131620"/>
            <a:ext cx="1656981" cy="1333225"/>
            <a:chOff x="5471650" y="2626275"/>
            <a:chExt cx="1243675" cy="1000675"/>
          </a:xfrm>
        </p:grpSpPr>
        <p:sp>
          <p:nvSpPr>
            <p:cNvPr id="883" name="Google Shape;883;p22"/>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5"/>
        </a:solidFill>
        <a:effectLst/>
      </p:bgPr>
    </p:bg>
    <p:spTree>
      <p:nvGrpSpPr>
        <p:cNvPr id="1" name="Shape 902"/>
        <p:cNvGrpSpPr/>
        <p:nvPr/>
      </p:nvGrpSpPr>
      <p:grpSpPr>
        <a:xfrm>
          <a:off x="0" y="0"/>
          <a:ext cx="0" cy="0"/>
          <a:chOff x="0" y="0"/>
          <a:chExt cx="0" cy="0"/>
        </a:xfrm>
      </p:grpSpPr>
      <p:sp>
        <p:nvSpPr>
          <p:cNvPr id="903" name="Google Shape;903;p23"/>
          <p:cNvSpPr/>
          <p:nvPr/>
        </p:nvSpPr>
        <p:spPr>
          <a:xfrm>
            <a:off x="-1527528" y="-794925"/>
            <a:ext cx="5337243" cy="1704505"/>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7154672" y="4608503"/>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flipH="1">
            <a:off x="6975055" y="-662475"/>
            <a:ext cx="3097750" cy="214972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flipH="1">
            <a:off x="-1026152" y="4026025"/>
            <a:ext cx="3546880" cy="187514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23"/>
          <p:cNvGrpSpPr/>
          <p:nvPr/>
        </p:nvGrpSpPr>
        <p:grpSpPr>
          <a:xfrm>
            <a:off x="-462922" y="3311794"/>
            <a:ext cx="1308161" cy="1666963"/>
            <a:chOff x="2117850" y="1837200"/>
            <a:chExt cx="798000" cy="1016875"/>
          </a:xfrm>
        </p:grpSpPr>
        <p:sp>
          <p:nvSpPr>
            <p:cNvPr id="908" name="Google Shape;908;p23"/>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3"/>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3"/>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3"/>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3"/>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3"/>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3"/>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3"/>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3"/>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3"/>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3"/>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3"/>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23"/>
          <p:cNvGrpSpPr/>
          <p:nvPr/>
        </p:nvGrpSpPr>
        <p:grpSpPr>
          <a:xfrm rot="1344320">
            <a:off x="8473477" y="3984168"/>
            <a:ext cx="677151" cy="1070683"/>
            <a:chOff x="5837325" y="1863350"/>
            <a:chExt cx="382825" cy="605275"/>
          </a:xfrm>
        </p:grpSpPr>
        <p:sp>
          <p:nvSpPr>
            <p:cNvPr id="927" name="Google Shape;927;p23"/>
            <p:cNvSpPr/>
            <p:nvPr/>
          </p:nvSpPr>
          <p:spPr>
            <a:xfrm>
              <a:off x="5837325" y="1982575"/>
              <a:ext cx="382825" cy="486050"/>
            </a:xfrm>
            <a:custGeom>
              <a:avLst/>
              <a:gdLst/>
              <a:ahLst/>
              <a:cxnLst/>
              <a:rect l="l" t="t" r="r" b="b"/>
              <a:pathLst>
                <a:path w="15313" h="19442" extrusionOk="0">
                  <a:moveTo>
                    <a:pt x="12143" y="0"/>
                  </a:moveTo>
                  <a:cubicBezTo>
                    <a:pt x="11031" y="0"/>
                    <a:pt x="9934" y="92"/>
                    <a:pt x="8929" y="259"/>
                  </a:cubicBezTo>
                  <a:cubicBezTo>
                    <a:pt x="7771" y="472"/>
                    <a:pt x="6719" y="808"/>
                    <a:pt x="5790" y="1249"/>
                  </a:cubicBezTo>
                  <a:cubicBezTo>
                    <a:pt x="4708" y="1767"/>
                    <a:pt x="3809" y="2438"/>
                    <a:pt x="3124" y="3200"/>
                  </a:cubicBezTo>
                  <a:cubicBezTo>
                    <a:pt x="2423" y="3977"/>
                    <a:pt x="1859" y="4967"/>
                    <a:pt x="1478" y="6125"/>
                  </a:cubicBezTo>
                  <a:cubicBezTo>
                    <a:pt x="1372" y="6475"/>
                    <a:pt x="1280" y="6811"/>
                    <a:pt x="1173" y="7176"/>
                  </a:cubicBezTo>
                  <a:cubicBezTo>
                    <a:pt x="1006" y="7923"/>
                    <a:pt x="899" y="8669"/>
                    <a:pt x="808" y="9523"/>
                  </a:cubicBezTo>
                  <a:cubicBezTo>
                    <a:pt x="762" y="10041"/>
                    <a:pt x="732" y="10574"/>
                    <a:pt x="701" y="11229"/>
                  </a:cubicBezTo>
                  <a:cubicBezTo>
                    <a:pt x="686" y="11579"/>
                    <a:pt x="686" y="11884"/>
                    <a:pt x="701" y="12174"/>
                  </a:cubicBezTo>
                  <a:cubicBezTo>
                    <a:pt x="701" y="12509"/>
                    <a:pt x="732" y="12874"/>
                    <a:pt x="747" y="13179"/>
                  </a:cubicBezTo>
                  <a:lnTo>
                    <a:pt x="747" y="13316"/>
                  </a:lnTo>
                  <a:cubicBezTo>
                    <a:pt x="777" y="13941"/>
                    <a:pt x="823" y="14611"/>
                    <a:pt x="808" y="15251"/>
                  </a:cubicBezTo>
                  <a:lnTo>
                    <a:pt x="808" y="15266"/>
                  </a:lnTo>
                  <a:lnTo>
                    <a:pt x="808" y="15541"/>
                  </a:lnTo>
                  <a:cubicBezTo>
                    <a:pt x="808" y="15647"/>
                    <a:pt x="777" y="15769"/>
                    <a:pt x="777" y="15906"/>
                  </a:cubicBezTo>
                  <a:cubicBezTo>
                    <a:pt x="747" y="16150"/>
                    <a:pt x="701" y="16379"/>
                    <a:pt x="655" y="16607"/>
                  </a:cubicBezTo>
                  <a:cubicBezTo>
                    <a:pt x="534" y="17080"/>
                    <a:pt x="381" y="17552"/>
                    <a:pt x="244" y="18024"/>
                  </a:cubicBezTo>
                  <a:cubicBezTo>
                    <a:pt x="198" y="18253"/>
                    <a:pt x="137" y="18497"/>
                    <a:pt x="76" y="18740"/>
                  </a:cubicBezTo>
                  <a:cubicBezTo>
                    <a:pt x="46" y="18969"/>
                    <a:pt x="0" y="19197"/>
                    <a:pt x="0" y="19441"/>
                  </a:cubicBezTo>
                  <a:cubicBezTo>
                    <a:pt x="46" y="19441"/>
                    <a:pt x="76" y="19426"/>
                    <a:pt x="107" y="19395"/>
                  </a:cubicBezTo>
                  <a:lnTo>
                    <a:pt x="168" y="19365"/>
                  </a:lnTo>
                  <a:lnTo>
                    <a:pt x="229" y="19334"/>
                  </a:lnTo>
                  <a:cubicBezTo>
                    <a:pt x="777" y="19060"/>
                    <a:pt x="1372" y="18847"/>
                    <a:pt x="2042" y="18679"/>
                  </a:cubicBezTo>
                  <a:cubicBezTo>
                    <a:pt x="2987" y="18466"/>
                    <a:pt x="3977" y="18390"/>
                    <a:pt x="4952" y="18314"/>
                  </a:cubicBezTo>
                  <a:lnTo>
                    <a:pt x="5257" y="18298"/>
                  </a:lnTo>
                  <a:cubicBezTo>
                    <a:pt x="6323" y="18222"/>
                    <a:pt x="7451" y="18116"/>
                    <a:pt x="8517" y="17811"/>
                  </a:cubicBezTo>
                  <a:cubicBezTo>
                    <a:pt x="10224" y="17323"/>
                    <a:pt x="11793" y="16318"/>
                    <a:pt x="12905" y="14977"/>
                  </a:cubicBezTo>
                  <a:cubicBezTo>
                    <a:pt x="13423" y="14383"/>
                    <a:pt x="13865" y="13667"/>
                    <a:pt x="14231" y="12890"/>
                  </a:cubicBezTo>
                  <a:cubicBezTo>
                    <a:pt x="14505" y="12280"/>
                    <a:pt x="14733" y="11640"/>
                    <a:pt x="14886" y="10939"/>
                  </a:cubicBezTo>
                  <a:cubicBezTo>
                    <a:pt x="14932" y="10787"/>
                    <a:pt x="14962" y="10650"/>
                    <a:pt x="14992" y="10513"/>
                  </a:cubicBezTo>
                  <a:cubicBezTo>
                    <a:pt x="15312" y="8883"/>
                    <a:pt x="15297" y="7131"/>
                    <a:pt x="14932" y="5485"/>
                  </a:cubicBezTo>
                  <a:cubicBezTo>
                    <a:pt x="14566" y="3779"/>
                    <a:pt x="13850" y="2209"/>
                    <a:pt x="12875" y="869"/>
                  </a:cubicBezTo>
                  <a:cubicBezTo>
                    <a:pt x="12738" y="701"/>
                    <a:pt x="12600" y="503"/>
                    <a:pt x="12433" y="320"/>
                  </a:cubicBezTo>
                  <a:lnTo>
                    <a:pt x="12433" y="305"/>
                  </a:lnTo>
                  <a:lnTo>
                    <a:pt x="12433" y="229"/>
                  </a:lnTo>
                  <a:cubicBezTo>
                    <a:pt x="12433" y="168"/>
                    <a:pt x="12402" y="92"/>
                    <a:pt x="12341" y="46"/>
                  </a:cubicBezTo>
                  <a:cubicBezTo>
                    <a:pt x="12280" y="0"/>
                    <a:pt x="12204" y="0"/>
                    <a:pt x="1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3"/>
            <p:cNvSpPr/>
            <p:nvPr/>
          </p:nvSpPr>
          <p:spPr>
            <a:xfrm>
              <a:off x="5843425" y="2002375"/>
              <a:ext cx="172950" cy="430825"/>
            </a:xfrm>
            <a:custGeom>
              <a:avLst/>
              <a:gdLst/>
              <a:ahLst/>
              <a:cxnLst/>
              <a:rect l="l" t="t" r="r" b="b"/>
              <a:pathLst>
                <a:path w="6918" h="17233" extrusionOk="0">
                  <a:moveTo>
                    <a:pt x="6917" y="0"/>
                  </a:moveTo>
                  <a:lnTo>
                    <a:pt x="6917" y="0"/>
                  </a:lnTo>
                  <a:cubicBezTo>
                    <a:pt x="6475" y="138"/>
                    <a:pt x="6049" y="305"/>
                    <a:pt x="5637" y="518"/>
                  </a:cubicBezTo>
                  <a:cubicBezTo>
                    <a:pt x="4556" y="1036"/>
                    <a:pt x="3657" y="1692"/>
                    <a:pt x="2971" y="2484"/>
                  </a:cubicBezTo>
                  <a:cubicBezTo>
                    <a:pt x="2270" y="3261"/>
                    <a:pt x="1722" y="4251"/>
                    <a:pt x="1310" y="5409"/>
                  </a:cubicBezTo>
                  <a:cubicBezTo>
                    <a:pt x="1112" y="5699"/>
                    <a:pt x="1006" y="6064"/>
                    <a:pt x="914" y="6399"/>
                  </a:cubicBezTo>
                  <a:cubicBezTo>
                    <a:pt x="747" y="7116"/>
                    <a:pt x="625" y="7877"/>
                    <a:pt x="533" y="8731"/>
                  </a:cubicBezTo>
                  <a:cubicBezTo>
                    <a:pt x="503" y="9218"/>
                    <a:pt x="457" y="9751"/>
                    <a:pt x="442" y="10437"/>
                  </a:cubicBezTo>
                  <a:cubicBezTo>
                    <a:pt x="427" y="10787"/>
                    <a:pt x="427" y="11107"/>
                    <a:pt x="442" y="11382"/>
                  </a:cubicBezTo>
                  <a:cubicBezTo>
                    <a:pt x="442" y="11686"/>
                    <a:pt x="457" y="12022"/>
                    <a:pt x="488" y="12296"/>
                  </a:cubicBezTo>
                  <a:lnTo>
                    <a:pt x="488" y="12341"/>
                  </a:lnTo>
                  <a:lnTo>
                    <a:pt x="488" y="12387"/>
                  </a:lnTo>
                  <a:lnTo>
                    <a:pt x="488" y="12524"/>
                  </a:lnTo>
                  <a:lnTo>
                    <a:pt x="488" y="12540"/>
                  </a:lnTo>
                  <a:cubicBezTo>
                    <a:pt x="518" y="13134"/>
                    <a:pt x="564" y="13804"/>
                    <a:pt x="533" y="14459"/>
                  </a:cubicBezTo>
                  <a:lnTo>
                    <a:pt x="533" y="14474"/>
                  </a:lnTo>
                  <a:lnTo>
                    <a:pt x="533" y="14520"/>
                  </a:lnTo>
                  <a:lnTo>
                    <a:pt x="533" y="14749"/>
                  </a:lnTo>
                  <a:cubicBezTo>
                    <a:pt x="533" y="14855"/>
                    <a:pt x="518" y="14977"/>
                    <a:pt x="518" y="15099"/>
                  </a:cubicBezTo>
                  <a:cubicBezTo>
                    <a:pt x="503" y="15328"/>
                    <a:pt x="442" y="15556"/>
                    <a:pt x="381" y="15815"/>
                  </a:cubicBezTo>
                  <a:lnTo>
                    <a:pt x="381" y="15846"/>
                  </a:lnTo>
                  <a:cubicBezTo>
                    <a:pt x="305" y="16150"/>
                    <a:pt x="229" y="16455"/>
                    <a:pt x="152" y="16684"/>
                  </a:cubicBezTo>
                  <a:lnTo>
                    <a:pt x="152" y="16699"/>
                  </a:lnTo>
                  <a:lnTo>
                    <a:pt x="137" y="16806"/>
                  </a:lnTo>
                  <a:cubicBezTo>
                    <a:pt x="109" y="16948"/>
                    <a:pt x="67" y="17090"/>
                    <a:pt x="12" y="17207"/>
                  </a:cubicBezTo>
                  <a:lnTo>
                    <a:pt x="12" y="17207"/>
                  </a:lnTo>
                  <a:cubicBezTo>
                    <a:pt x="207" y="16805"/>
                    <a:pt x="431" y="16433"/>
                    <a:pt x="625" y="16074"/>
                  </a:cubicBezTo>
                  <a:lnTo>
                    <a:pt x="823" y="15739"/>
                  </a:lnTo>
                  <a:cubicBezTo>
                    <a:pt x="990" y="15434"/>
                    <a:pt x="1204" y="15084"/>
                    <a:pt x="1371" y="14749"/>
                  </a:cubicBezTo>
                  <a:cubicBezTo>
                    <a:pt x="1569" y="14398"/>
                    <a:pt x="1798" y="13941"/>
                    <a:pt x="1950" y="13454"/>
                  </a:cubicBezTo>
                  <a:cubicBezTo>
                    <a:pt x="1965" y="13347"/>
                    <a:pt x="2011" y="13256"/>
                    <a:pt x="2026" y="13164"/>
                  </a:cubicBezTo>
                  <a:cubicBezTo>
                    <a:pt x="2042" y="13119"/>
                    <a:pt x="2042" y="13073"/>
                    <a:pt x="2057" y="13027"/>
                  </a:cubicBezTo>
                  <a:cubicBezTo>
                    <a:pt x="2087" y="12890"/>
                    <a:pt x="2103" y="12768"/>
                    <a:pt x="2118" y="12646"/>
                  </a:cubicBezTo>
                  <a:lnTo>
                    <a:pt x="2118" y="12357"/>
                  </a:lnTo>
                  <a:cubicBezTo>
                    <a:pt x="2118" y="12281"/>
                    <a:pt x="2103" y="12235"/>
                    <a:pt x="2103" y="12159"/>
                  </a:cubicBezTo>
                  <a:cubicBezTo>
                    <a:pt x="2057" y="12174"/>
                    <a:pt x="2026" y="12204"/>
                    <a:pt x="1981" y="12235"/>
                  </a:cubicBezTo>
                  <a:cubicBezTo>
                    <a:pt x="1950" y="12250"/>
                    <a:pt x="1889" y="12281"/>
                    <a:pt x="1859" y="12311"/>
                  </a:cubicBezTo>
                  <a:cubicBezTo>
                    <a:pt x="1798" y="12326"/>
                    <a:pt x="1752" y="12326"/>
                    <a:pt x="1722" y="12326"/>
                  </a:cubicBezTo>
                  <a:cubicBezTo>
                    <a:pt x="1676" y="12326"/>
                    <a:pt x="1646" y="12311"/>
                    <a:pt x="1600" y="12311"/>
                  </a:cubicBezTo>
                  <a:cubicBezTo>
                    <a:pt x="1508" y="12265"/>
                    <a:pt x="1447" y="12189"/>
                    <a:pt x="1432" y="12128"/>
                  </a:cubicBezTo>
                  <a:cubicBezTo>
                    <a:pt x="1371" y="12052"/>
                    <a:pt x="1341" y="11961"/>
                    <a:pt x="1326" y="11854"/>
                  </a:cubicBezTo>
                  <a:cubicBezTo>
                    <a:pt x="1280" y="11732"/>
                    <a:pt x="1265" y="11595"/>
                    <a:pt x="1249" y="11473"/>
                  </a:cubicBezTo>
                  <a:cubicBezTo>
                    <a:pt x="1219" y="11321"/>
                    <a:pt x="1204" y="11168"/>
                    <a:pt x="1204" y="10985"/>
                  </a:cubicBezTo>
                  <a:cubicBezTo>
                    <a:pt x="1188" y="10681"/>
                    <a:pt x="1204" y="10346"/>
                    <a:pt x="1219" y="9949"/>
                  </a:cubicBezTo>
                  <a:cubicBezTo>
                    <a:pt x="1249" y="9614"/>
                    <a:pt x="1265" y="9279"/>
                    <a:pt x="1295" y="8929"/>
                  </a:cubicBezTo>
                  <a:cubicBezTo>
                    <a:pt x="1326" y="8746"/>
                    <a:pt x="1356" y="8472"/>
                    <a:pt x="1402" y="8228"/>
                  </a:cubicBezTo>
                  <a:cubicBezTo>
                    <a:pt x="1402" y="8197"/>
                    <a:pt x="1417" y="8136"/>
                    <a:pt x="1417" y="8091"/>
                  </a:cubicBezTo>
                  <a:cubicBezTo>
                    <a:pt x="1432" y="7999"/>
                    <a:pt x="1447" y="7893"/>
                    <a:pt x="1478" y="7786"/>
                  </a:cubicBezTo>
                  <a:cubicBezTo>
                    <a:pt x="1508" y="7557"/>
                    <a:pt x="1569" y="7314"/>
                    <a:pt x="1630" y="7100"/>
                  </a:cubicBezTo>
                  <a:lnTo>
                    <a:pt x="1630" y="7085"/>
                  </a:lnTo>
                  <a:cubicBezTo>
                    <a:pt x="1752" y="6537"/>
                    <a:pt x="1889" y="6080"/>
                    <a:pt x="2042" y="5668"/>
                  </a:cubicBezTo>
                  <a:cubicBezTo>
                    <a:pt x="2255" y="5104"/>
                    <a:pt x="2438" y="4693"/>
                    <a:pt x="2697" y="4327"/>
                  </a:cubicBezTo>
                  <a:cubicBezTo>
                    <a:pt x="2849" y="4099"/>
                    <a:pt x="2971" y="3931"/>
                    <a:pt x="3123" y="3779"/>
                  </a:cubicBezTo>
                  <a:cubicBezTo>
                    <a:pt x="3230" y="3672"/>
                    <a:pt x="3306" y="3627"/>
                    <a:pt x="3382" y="3550"/>
                  </a:cubicBezTo>
                  <a:cubicBezTo>
                    <a:pt x="3474" y="3474"/>
                    <a:pt x="3550" y="3413"/>
                    <a:pt x="3641" y="3368"/>
                  </a:cubicBezTo>
                  <a:cubicBezTo>
                    <a:pt x="3647" y="3362"/>
                    <a:pt x="3653" y="3361"/>
                    <a:pt x="3661" y="3361"/>
                  </a:cubicBezTo>
                  <a:cubicBezTo>
                    <a:pt x="3675" y="3361"/>
                    <a:pt x="3692" y="3368"/>
                    <a:pt x="3702" y="3368"/>
                  </a:cubicBezTo>
                  <a:cubicBezTo>
                    <a:pt x="3718" y="3368"/>
                    <a:pt x="3718" y="3398"/>
                    <a:pt x="3718" y="3413"/>
                  </a:cubicBezTo>
                  <a:cubicBezTo>
                    <a:pt x="3702" y="3489"/>
                    <a:pt x="3672" y="3581"/>
                    <a:pt x="3657" y="3657"/>
                  </a:cubicBezTo>
                  <a:cubicBezTo>
                    <a:pt x="3641" y="3718"/>
                    <a:pt x="3641" y="3779"/>
                    <a:pt x="3626" y="3825"/>
                  </a:cubicBezTo>
                  <a:cubicBezTo>
                    <a:pt x="3611" y="3931"/>
                    <a:pt x="3581" y="4007"/>
                    <a:pt x="3581" y="4114"/>
                  </a:cubicBezTo>
                  <a:lnTo>
                    <a:pt x="3581" y="4236"/>
                  </a:lnTo>
                  <a:cubicBezTo>
                    <a:pt x="3581" y="4251"/>
                    <a:pt x="3581" y="4266"/>
                    <a:pt x="3596" y="4266"/>
                  </a:cubicBezTo>
                  <a:lnTo>
                    <a:pt x="3626" y="4282"/>
                  </a:lnTo>
                  <a:lnTo>
                    <a:pt x="3657" y="4282"/>
                  </a:lnTo>
                  <a:cubicBezTo>
                    <a:pt x="3672" y="4266"/>
                    <a:pt x="3702" y="4251"/>
                    <a:pt x="3733" y="4236"/>
                  </a:cubicBezTo>
                  <a:cubicBezTo>
                    <a:pt x="3809" y="4160"/>
                    <a:pt x="3885" y="4084"/>
                    <a:pt x="3931" y="4007"/>
                  </a:cubicBezTo>
                  <a:cubicBezTo>
                    <a:pt x="4007" y="3901"/>
                    <a:pt x="4053" y="3809"/>
                    <a:pt x="4129" y="3703"/>
                  </a:cubicBezTo>
                  <a:cubicBezTo>
                    <a:pt x="4266" y="3474"/>
                    <a:pt x="4403" y="3246"/>
                    <a:pt x="4510" y="3032"/>
                  </a:cubicBezTo>
                  <a:cubicBezTo>
                    <a:pt x="4540" y="2971"/>
                    <a:pt x="4571" y="2941"/>
                    <a:pt x="4586" y="2880"/>
                  </a:cubicBezTo>
                  <a:lnTo>
                    <a:pt x="4617" y="2834"/>
                  </a:lnTo>
                  <a:cubicBezTo>
                    <a:pt x="4647" y="2758"/>
                    <a:pt x="4693" y="2712"/>
                    <a:pt x="4708" y="2636"/>
                  </a:cubicBezTo>
                  <a:cubicBezTo>
                    <a:pt x="4799" y="2453"/>
                    <a:pt x="4876" y="2301"/>
                    <a:pt x="4967" y="2149"/>
                  </a:cubicBezTo>
                  <a:cubicBezTo>
                    <a:pt x="5256" y="1676"/>
                    <a:pt x="5607" y="1234"/>
                    <a:pt x="5988" y="838"/>
                  </a:cubicBezTo>
                  <a:cubicBezTo>
                    <a:pt x="6262" y="534"/>
                    <a:pt x="6597" y="244"/>
                    <a:pt x="6917" y="0"/>
                  </a:cubicBezTo>
                  <a:close/>
                  <a:moveTo>
                    <a:pt x="12" y="17207"/>
                  </a:moveTo>
                  <a:lnTo>
                    <a:pt x="12" y="17207"/>
                  </a:lnTo>
                  <a:cubicBezTo>
                    <a:pt x="8" y="17216"/>
                    <a:pt x="4" y="17224"/>
                    <a:pt x="0" y="17232"/>
                  </a:cubicBezTo>
                  <a:cubicBezTo>
                    <a:pt x="4" y="17224"/>
                    <a:pt x="8" y="17216"/>
                    <a:pt x="12" y="172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3"/>
            <p:cNvSpPr/>
            <p:nvPr/>
          </p:nvSpPr>
          <p:spPr>
            <a:xfrm>
              <a:off x="5868550" y="1981800"/>
              <a:ext cx="351600" cy="473100"/>
            </a:xfrm>
            <a:custGeom>
              <a:avLst/>
              <a:gdLst/>
              <a:ahLst/>
              <a:cxnLst/>
              <a:rect l="l" t="t" r="r" b="b"/>
              <a:pathLst>
                <a:path w="14064" h="18924" extrusionOk="0">
                  <a:moveTo>
                    <a:pt x="10910" y="1"/>
                  </a:moveTo>
                  <a:lnTo>
                    <a:pt x="10910" y="107"/>
                  </a:lnTo>
                  <a:cubicBezTo>
                    <a:pt x="10955" y="427"/>
                    <a:pt x="11001" y="732"/>
                    <a:pt x="11016" y="1037"/>
                  </a:cubicBezTo>
                  <a:cubicBezTo>
                    <a:pt x="11031" y="1174"/>
                    <a:pt x="11031" y="1341"/>
                    <a:pt x="11031" y="1509"/>
                  </a:cubicBezTo>
                  <a:lnTo>
                    <a:pt x="11031" y="2042"/>
                  </a:lnTo>
                  <a:cubicBezTo>
                    <a:pt x="11016" y="2423"/>
                    <a:pt x="10986" y="2804"/>
                    <a:pt x="10925" y="3154"/>
                  </a:cubicBezTo>
                  <a:cubicBezTo>
                    <a:pt x="10879" y="3322"/>
                    <a:pt x="10864" y="3490"/>
                    <a:pt x="10803" y="3657"/>
                  </a:cubicBezTo>
                  <a:cubicBezTo>
                    <a:pt x="10772" y="3840"/>
                    <a:pt x="10711" y="4008"/>
                    <a:pt x="10681" y="4175"/>
                  </a:cubicBezTo>
                  <a:cubicBezTo>
                    <a:pt x="10559" y="4526"/>
                    <a:pt x="10452" y="4861"/>
                    <a:pt x="10300" y="5181"/>
                  </a:cubicBezTo>
                  <a:cubicBezTo>
                    <a:pt x="10163" y="5516"/>
                    <a:pt x="9995" y="5821"/>
                    <a:pt x="9797" y="6141"/>
                  </a:cubicBezTo>
                  <a:cubicBezTo>
                    <a:pt x="9615" y="6461"/>
                    <a:pt x="9416" y="6750"/>
                    <a:pt x="9234" y="7040"/>
                  </a:cubicBezTo>
                  <a:lnTo>
                    <a:pt x="9157" y="7146"/>
                  </a:lnTo>
                  <a:lnTo>
                    <a:pt x="9081" y="7268"/>
                  </a:lnTo>
                  <a:cubicBezTo>
                    <a:pt x="8883" y="7527"/>
                    <a:pt x="8716" y="7801"/>
                    <a:pt x="8563" y="8030"/>
                  </a:cubicBezTo>
                  <a:cubicBezTo>
                    <a:pt x="8335" y="8380"/>
                    <a:pt x="8167" y="8685"/>
                    <a:pt x="7999" y="8990"/>
                  </a:cubicBezTo>
                  <a:cubicBezTo>
                    <a:pt x="7923" y="9142"/>
                    <a:pt x="7878" y="9279"/>
                    <a:pt x="7832" y="9401"/>
                  </a:cubicBezTo>
                  <a:cubicBezTo>
                    <a:pt x="7801" y="9508"/>
                    <a:pt x="7756" y="9599"/>
                    <a:pt x="7740" y="9706"/>
                  </a:cubicBezTo>
                  <a:cubicBezTo>
                    <a:pt x="7740" y="9721"/>
                    <a:pt x="7725" y="9736"/>
                    <a:pt x="7725" y="9782"/>
                  </a:cubicBezTo>
                  <a:cubicBezTo>
                    <a:pt x="7710" y="9874"/>
                    <a:pt x="7710" y="9950"/>
                    <a:pt x="7710" y="10026"/>
                  </a:cubicBezTo>
                  <a:cubicBezTo>
                    <a:pt x="7710" y="10056"/>
                    <a:pt x="7725" y="10102"/>
                    <a:pt x="7725" y="10133"/>
                  </a:cubicBezTo>
                  <a:cubicBezTo>
                    <a:pt x="7740" y="10178"/>
                    <a:pt x="7740" y="10193"/>
                    <a:pt x="7756" y="10209"/>
                  </a:cubicBezTo>
                  <a:cubicBezTo>
                    <a:pt x="7756" y="10239"/>
                    <a:pt x="7771" y="10254"/>
                    <a:pt x="7801" y="10254"/>
                  </a:cubicBezTo>
                  <a:cubicBezTo>
                    <a:pt x="7817" y="10270"/>
                    <a:pt x="7832" y="10285"/>
                    <a:pt x="7862" y="10285"/>
                  </a:cubicBezTo>
                  <a:cubicBezTo>
                    <a:pt x="7893" y="10315"/>
                    <a:pt x="7939" y="10331"/>
                    <a:pt x="7969" y="10331"/>
                  </a:cubicBezTo>
                  <a:cubicBezTo>
                    <a:pt x="8010" y="10331"/>
                    <a:pt x="8044" y="10337"/>
                    <a:pt x="8084" y="10337"/>
                  </a:cubicBezTo>
                  <a:cubicBezTo>
                    <a:pt x="8104" y="10337"/>
                    <a:pt x="8126" y="10336"/>
                    <a:pt x="8152" y="10331"/>
                  </a:cubicBezTo>
                  <a:cubicBezTo>
                    <a:pt x="8198" y="10331"/>
                    <a:pt x="8259" y="10331"/>
                    <a:pt x="8289" y="10315"/>
                  </a:cubicBezTo>
                  <a:cubicBezTo>
                    <a:pt x="8335" y="10315"/>
                    <a:pt x="8365" y="10285"/>
                    <a:pt x="8411" y="10285"/>
                  </a:cubicBezTo>
                  <a:cubicBezTo>
                    <a:pt x="8441" y="10270"/>
                    <a:pt x="8502" y="10254"/>
                    <a:pt x="8563" y="10209"/>
                  </a:cubicBezTo>
                  <a:cubicBezTo>
                    <a:pt x="8639" y="10178"/>
                    <a:pt x="8685" y="10117"/>
                    <a:pt x="8761" y="10041"/>
                  </a:cubicBezTo>
                  <a:lnTo>
                    <a:pt x="8990" y="9813"/>
                  </a:lnTo>
                  <a:lnTo>
                    <a:pt x="9051" y="9752"/>
                  </a:lnTo>
                  <a:lnTo>
                    <a:pt x="9066" y="9736"/>
                  </a:lnTo>
                  <a:lnTo>
                    <a:pt x="9218" y="9584"/>
                  </a:lnTo>
                  <a:cubicBezTo>
                    <a:pt x="9295" y="9508"/>
                    <a:pt x="9355" y="9447"/>
                    <a:pt x="9432" y="9401"/>
                  </a:cubicBezTo>
                  <a:cubicBezTo>
                    <a:pt x="9477" y="9371"/>
                    <a:pt x="9508" y="9340"/>
                    <a:pt x="9554" y="9325"/>
                  </a:cubicBezTo>
                  <a:cubicBezTo>
                    <a:pt x="9584" y="9295"/>
                    <a:pt x="9599" y="9279"/>
                    <a:pt x="9645" y="9264"/>
                  </a:cubicBezTo>
                  <a:cubicBezTo>
                    <a:pt x="9721" y="9218"/>
                    <a:pt x="9782" y="9203"/>
                    <a:pt x="9828" y="9203"/>
                  </a:cubicBezTo>
                  <a:cubicBezTo>
                    <a:pt x="9889" y="9203"/>
                    <a:pt x="9950" y="9218"/>
                    <a:pt x="10011" y="9264"/>
                  </a:cubicBezTo>
                  <a:cubicBezTo>
                    <a:pt x="10056" y="9295"/>
                    <a:pt x="10102" y="9340"/>
                    <a:pt x="10117" y="9371"/>
                  </a:cubicBezTo>
                  <a:cubicBezTo>
                    <a:pt x="10163" y="9432"/>
                    <a:pt x="10178" y="9493"/>
                    <a:pt x="10178" y="9554"/>
                  </a:cubicBezTo>
                  <a:lnTo>
                    <a:pt x="10178" y="9645"/>
                  </a:lnTo>
                  <a:cubicBezTo>
                    <a:pt x="10178" y="9675"/>
                    <a:pt x="10178" y="9706"/>
                    <a:pt x="10163" y="9736"/>
                  </a:cubicBezTo>
                  <a:lnTo>
                    <a:pt x="10163" y="9752"/>
                  </a:lnTo>
                  <a:cubicBezTo>
                    <a:pt x="10133" y="9828"/>
                    <a:pt x="10117" y="9889"/>
                    <a:pt x="10087" y="9965"/>
                  </a:cubicBezTo>
                  <a:cubicBezTo>
                    <a:pt x="10041" y="10041"/>
                    <a:pt x="10011" y="10117"/>
                    <a:pt x="9965" y="10178"/>
                  </a:cubicBezTo>
                  <a:cubicBezTo>
                    <a:pt x="9874" y="10331"/>
                    <a:pt x="9782" y="10483"/>
                    <a:pt x="9645" y="10651"/>
                  </a:cubicBezTo>
                  <a:cubicBezTo>
                    <a:pt x="9523" y="10788"/>
                    <a:pt x="9416" y="10940"/>
                    <a:pt x="9279" y="11077"/>
                  </a:cubicBezTo>
                  <a:cubicBezTo>
                    <a:pt x="9173" y="11199"/>
                    <a:pt x="9051" y="11321"/>
                    <a:pt x="8975" y="11397"/>
                  </a:cubicBezTo>
                  <a:cubicBezTo>
                    <a:pt x="8914" y="11458"/>
                    <a:pt x="8837" y="11504"/>
                    <a:pt x="8792" y="11580"/>
                  </a:cubicBezTo>
                  <a:cubicBezTo>
                    <a:pt x="8655" y="11702"/>
                    <a:pt x="8518" y="11808"/>
                    <a:pt x="8411" y="11915"/>
                  </a:cubicBezTo>
                  <a:cubicBezTo>
                    <a:pt x="8137" y="12113"/>
                    <a:pt x="7847" y="12342"/>
                    <a:pt x="7542" y="12540"/>
                  </a:cubicBezTo>
                  <a:cubicBezTo>
                    <a:pt x="7283" y="12707"/>
                    <a:pt x="6994" y="12905"/>
                    <a:pt x="6674" y="13088"/>
                  </a:cubicBezTo>
                  <a:cubicBezTo>
                    <a:pt x="6430" y="13241"/>
                    <a:pt x="6171" y="13378"/>
                    <a:pt x="5927" y="13515"/>
                  </a:cubicBezTo>
                  <a:lnTo>
                    <a:pt x="5745" y="13622"/>
                  </a:lnTo>
                  <a:lnTo>
                    <a:pt x="5607" y="13698"/>
                  </a:lnTo>
                  <a:cubicBezTo>
                    <a:pt x="5486" y="13759"/>
                    <a:pt x="5379" y="13835"/>
                    <a:pt x="5257" y="13896"/>
                  </a:cubicBezTo>
                  <a:lnTo>
                    <a:pt x="5181" y="13926"/>
                  </a:lnTo>
                  <a:lnTo>
                    <a:pt x="5135" y="13972"/>
                  </a:lnTo>
                  <a:cubicBezTo>
                    <a:pt x="5059" y="14002"/>
                    <a:pt x="4983" y="14063"/>
                    <a:pt x="4907" y="14094"/>
                  </a:cubicBezTo>
                  <a:lnTo>
                    <a:pt x="4495" y="14322"/>
                  </a:lnTo>
                  <a:cubicBezTo>
                    <a:pt x="4373" y="14399"/>
                    <a:pt x="4251" y="14460"/>
                    <a:pt x="4114" y="14536"/>
                  </a:cubicBezTo>
                  <a:cubicBezTo>
                    <a:pt x="3855" y="14688"/>
                    <a:pt x="3566" y="14840"/>
                    <a:pt x="3307" y="15038"/>
                  </a:cubicBezTo>
                  <a:cubicBezTo>
                    <a:pt x="3002" y="15221"/>
                    <a:pt x="2621" y="15511"/>
                    <a:pt x="2316" y="15846"/>
                  </a:cubicBezTo>
                  <a:cubicBezTo>
                    <a:pt x="2240" y="15953"/>
                    <a:pt x="2179" y="16029"/>
                    <a:pt x="2118" y="16075"/>
                  </a:cubicBezTo>
                  <a:cubicBezTo>
                    <a:pt x="2057" y="16151"/>
                    <a:pt x="2012" y="16257"/>
                    <a:pt x="1966" y="16349"/>
                  </a:cubicBezTo>
                  <a:cubicBezTo>
                    <a:pt x="1951" y="16379"/>
                    <a:pt x="1936" y="16425"/>
                    <a:pt x="1905" y="16486"/>
                  </a:cubicBezTo>
                  <a:cubicBezTo>
                    <a:pt x="1905" y="16501"/>
                    <a:pt x="1890" y="16532"/>
                    <a:pt x="1890" y="16562"/>
                  </a:cubicBezTo>
                  <a:lnTo>
                    <a:pt x="1890" y="16577"/>
                  </a:lnTo>
                  <a:lnTo>
                    <a:pt x="1890" y="16669"/>
                  </a:lnTo>
                  <a:cubicBezTo>
                    <a:pt x="1890" y="16684"/>
                    <a:pt x="1890" y="16714"/>
                    <a:pt x="1905" y="16730"/>
                  </a:cubicBezTo>
                  <a:cubicBezTo>
                    <a:pt x="1905" y="16745"/>
                    <a:pt x="1936" y="16760"/>
                    <a:pt x="1936" y="16791"/>
                  </a:cubicBezTo>
                  <a:cubicBezTo>
                    <a:pt x="1951" y="16806"/>
                    <a:pt x="1951" y="16821"/>
                    <a:pt x="1966" y="16836"/>
                  </a:cubicBezTo>
                  <a:cubicBezTo>
                    <a:pt x="1981" y="16867"/>
                    <a:pt x="2012" y="16882"/>
                    <a:pt x="2042" y="16882"/>
                  </a:cubicBezTo>
                  <a:cubicBezTo>
                    <a:pt x="2088" y="16897"/>
                    <a:pt x="2134" y="16913"/>
                    <a:pt x="2179" y="16913"/>
                  </a:cubicBezTo>
                  <a:cubicBezTo>
                    <a:pt x="2271" y="16943"/>
                    <a:pt x="2393" y="16943"/>
                    <a:pt x="2545" y="16943"/>
                  </a:cubicBezTo>
                  <a:cubicBezTo>
                    <a:pt x="2804" y="16913"/>
                    <a:pt x="3094" y="16867"/>
                    <a:pt x="3353" y="16806"/>
                  </a:cubicBezTo>
                  <a:lnTo>
                    <a:pt x="3551" y="16760"/>
                  </a:lnTo>
                  <a:cubicBezTo>
                    <a:pt x="3718" y="16730"/>
                    <a:pt x="3886" y="16714"/>
                    <a:pt x="4069" y="16669"/>
                  </a:cubicBezTo>
                  <a:cubicBezTo>
                    <a:pt x="4251" y="16638"/>
                    <a:pt x="4404" y="16638"/>
                    <a:pt x="4541" y="16608"/>
                  </a:cubicBezTo>
                  <a:lnTo>
                    <a:pt x="4769" y="16608"/>
                  </a:lnTo>
                  <a:cubicBezTo>
                    <a:pt x="4800" y="16608"/>
                    <a:pt x="4876" y="16608"/>
                    <a:pt x="4937" y="16638"/>
                  </a:cubicBezTo>
                  <a:cubicBezTo>
                    <a:pt x="4983" y="16638"/>
                    <a:pt x="5013" y="16653"/>
                    <a:pt x="5059" y="16684"/>
                  </a:cubicBezTo>
                  <a:cubicBezTo>
                    <a:pt x="5074" y="16714"/>
                    <a:pt x="5074" y="16714"/>
                    <a:pt x="5074" y="16730"/>
                  </a:cubicBezTo>
                  <a:lnTo>
                    <a:pt x="5074" y="16791"/>
                  </a:lnTo>
                  <a:lnTo>
                    <a:pt x="5074" y="16806"/>
                  </a:lnTo>
                  <a:cubicBezTo>
                    <a:pt x="5074" y="16821"/>
                    <a:pt x="5074" y="16821"/>
                    <a:pt x="5059" y="16836"/>
                  </a:cubicBezTo>
                  <a:cubicBezTo>
                    <a:pt x="5028" y="16867"/>
                    <a:pt x="5028" y="16882"/>
                    <a:pt x="5013" y="16897"/>
                  </a:cubicBezTo>
                  <a:cubicBezTo>
                    <a:pt x="4983" y="16958"/>
                    <a:pt x="4922" y="16989"/>
                    <a:pt x="4846" y="17050"/>
                  </a:cubicBezTo>
                  <a:cubicBezTo>
                    <a:pt x="4754" y="17126"/>
                    <a:pt x="4648" y="17202"/>
                    <a:pt x="4541" y="17263"/>
                  </a:cubicBezTo>
                  <a:cubicBezTo>
                    <a:pt x="4419" y="17339"/>
                    <a:pt x="4312" y="17400"/>
                    <a:pt x="4175" y="17476"/>
                  </a:cubicBezTo>
                  <a:cubicBezTo>
                    <a:pt x="3947" y="17583"/>
                    <a:pt x="3703" y="17674"/>
                    <a:pt x="3413" y="17781"/>
                  </a:cubicBezTo>
                  <a:cubicBezTo>
                    <a:pt x="3170" y="17857"/>
                    <a:pt x="2895" y="17933"/>
                    <a:pt x="2576" y="18009"/>
                  </a:cubicBezTo>
                  <a:cubicBezTo>
                    <a:pt x="2438" y="18040"/>
                    <a:pt x="2316" y="18086"/>
                    <a:pt x="2179" y="18101"/>
                  </a:cubicBezTo>
                  <a:cubicBezTo>
                    <a:pt x="1753" y="18192"/>
                    <a:pt x="1341" y="18314"/>
                    <a:pt x="915" y="18436"/>
                  </a:cubicBezTo>
                  <a:cubicBezTo>
                    <a:pt x="671" y="18512"/>
                    <a:pt x="488" y="18588"/>
                    <a:pt x="336" y="18665"/>
                  </a:cubicBezTo>
                  <a:cubicBezTo>
                    <a:pt x="214" y="18726"/>
                    <a:pt x="123" y="18771"/>
                    <a:pt x="31" y="18817"/>
                  </a:cubicBezTo>
                  <a:lnTo>
                    <a:pt x="1" y="18847"/>
                  </a:lnTo>
                  <a:lnTo>
                    <a:pt x="46" y="18924"/>
                  </a:lnTo>
                  <a:cubicBezTo>
                    <a:pt x="275" y="18847"/>
                    <a:pt x="519" y="18787"/>
                    <a:pt x="793" y="18726"/>
                  </a:cubicBezTo>
                  <a:cubicBezTo>
                    <a:pt x="1738" y="18528"/>
                    <a:pt x="2728" y="18451"/>
                    <a:pt x="3688" y="18360"/>
                  </a:cubicBezTo>
                  <a:lnTo>
                    <a:pt x="4008" y="18345"/>
                  </a:lnTo>
                  <a:cubicBezTo>
                    <a:pt x="5074" y="18269"/>
                    <a:pt x="6202" y="18162"/>
                    <a:pt x="7268" y="17857"/>
                  </a:cubicBezTo>
                  <a:cubicBezTo>
                    <a:pt x="8975" y="17385"/>
                    <a:pt x="10544" y="16364"/>
                    <a:pt x="11671" y="15008"/>
                  </a:cubicBezTo>
                  <a:cubicBezTo>
                    <a:pt x="12174" y="14414"/>
                    <a:pt x="12616" y="13698"/>
                    <a:pt x="12982" y="12921"/>
                  </a:cubicBezTo>
                  <a:cubicBezTo>
                    <a:pt x="13271" y="12311"/>
                    <a:pt x="13500" y="11671"/>
                    <a:pt x="13652" y="10970"/>
                  </a:cubicBezTo>
                  <a:cubicBezTo>
                    <a:pt x="13683" y="10818"/>
                    <a:pt x="13728" y="10681"/>
                    <a:pt x="13743" y="10544"/>
                  </a:cubicBezTo>
                  <a:cubicBezTo>
                    <a:pt x="14063" y="8914"/>
                    <a:pt x="14033" y="7162"/>
                    <a:pt x="13683" y="5486"/>
                  </a:cubicBezTo>
                  <a:cubicBezTo>
                    <a:pt x="13317" y="3794"/>
                    <a:pt x="12616" y="2210"/>
                    <a:pt x="11626" y="884"/>
                  </a:cubicBezTo>
                  <a:cubicBezTo>
                    <a:pt x="11489" y="686"/>
                    <a:pt x="11336" y="519"/>
                    <a:pt x="11184" y="336"/>
                  </a:cubicBezTo>
                  <a:lnTo>
                    <a:pt x="11184" y="305"/>
                  </a:lnTo>
                  <a:cubicBezTo>
                    <a:pt x="11214" y="275"/>
                    <a:pt x="11214" y="260"/>
                    <a:pt x="11184" y="229"/>
                  </a:cubicBezTo>
                  <a:cubicBezTo>
                    <a:pt x="11184" y="183"/>
                    <a:pt x="11153" y="107"/>
                    <a:pt x="11092" y="62"/>
                  </a:cubicBezTo>
                  <a:cubicBezTo>
                    <a:pt x="11031" y="1"/>
                    <a:pt x="10955" y="1"/>
                    <a:pt x="10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3"/>
            <p:cNvSpPr/>
            <p:nvPr/>
          </p:nvSpPr>
          <p:spPr>
            <a:xfrm>
              <a:off x="5915025" y="2360025"/>
              <a:ext cx="25" cy="25"/>
            </a:xfrm>
            <a:custGeom>
              <a:avLst/>
              <a:gdLst/>
              <a:ahLst/>
              <a:cxnLst/>
              <a:rect l="l" t="t" r="r" b="b"/>
              <a:pathLst>
                <a:path w="1" h="1" extrusionOk="0">
                  <a:moveTo>
                    <a:pt x="0" y="1"/>
                  </a:moveTo>
                  <a:lnTo>
                    <a:pt x="0" y="1"/>
                  </a:lnTo>
                  <a:lnTo>
                    <a:pt x="0" y="1"/>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3"/>
            <p:cNvSpPr/>
            <p:nvPr/>
          </p:nvSpPr>
          <p:spPr>
            <a:xfrm>
              <a:off x="5856750" y="1863350"/>
              <a:ext cx="318825" cy="575650"/>
            </a:xfrm>
            <a:custGeom>
              <a:avLst/>
              <a:gdLst/>
              <a:ahLst/>
              <a:cxnLst/>
              <a:rect l="l" t="t" r="r" b="b"/>
              <a:pathLst>
                <a:path w="12753" h="23026" extrusionOk="0">
                  <a:moveTo>
                    <a:pt x="12250" y="0"/>
                  </a:moveTo>
                  <a:cubicBezTo>
                    <a:pt x="12250" y="61"/>
                    <a:pt x="12174" y="76"/>
                    <a:pt x="12143" y="122"/>
                  </a:cubicBezTo>
                  <a:cubicBezTo>
                    <a:pt x="12098" y="153"/>
                    <a:pt x="12037" y="214"/>
                    <a:pt x="12037" y="275"/>
                  </a:cubicBezTo>
                  <a:cubicBezTo>
                    <a:pt x="12021" y="518"/>
                    <a:pt x="12006" y="793"/>
                    <a:pt x="11991" y="1052"/>
                  </a:cubicBezTo>
                  <a:cubicBezTo>
                    <a:pt x="11961" y="1326"/>
                    <a:pt x="11930" y="1585"/>
                    <a:pt x="11900" y="1829"/>
                  </a:cubicBezTo>
                  <a:cubicBezTo>
                    <a:pt x="11823" y="2331"/>
                    <a:pt x="11717" y="2804"/>
                    <a:pt x="11580" y="3261"/>
                  </a:cubicBezTo>
                  <a:cubicBezTo>
                    <a:pt x="11244" y="4403"/>
                    <a:pt x="10711" y="5485"/>
                    <a:pt x="10102" y="6491"/>
                  </a:cubicBezTo>
                  <a:cubicBezTo>
                    <a:pt x="10012" y="6487"/>
                    <a:pt x="9923" y="6485"/>
                    <a:pt x="9834" y="6485"/>
                  </a:cubicBezTo>
                  <a:cubicBezTo>
                    <a:pt x="9548" y="6485"/>
                    <a:pt x="9269" y="6505"/>
                    <a:pt x="8990" y="6552"/>
                  </a:cubicBezTo>
                  <a:cubicBezTo>
                    <a:pt x="8517" y="6628"/>
                    <a:pt x="8060" y="6750"/>
                    <a:pt x="7603" y="6902"/>
                  </a:cubicBezTo>
                  <a:cubicBezTo>
                    <a:pt x="7146" y="7055"/>
                    <a:pt x="6689" y="7222"/>
                    <a:pt x="6247" y="7405"/>
                  </a:cubicBezTo>
                  <a:cubicBezTo>
                    <a:pt x="5836" y="7588"/>
                    <a:pt x="5440" y="7771"/>
                    <a:pt x="5028" y="7984"/>
                  </a:cubicBezTo>
                  <a:cubicBezTo>
                    <a:pt x="5013" y="7984"/>
                    <a:pt x="5013" y="7999"/>
                    <a:pt x="5013" y="7999"/>
                  </a:cubicBezTo>
                  <a:lnTo>
                    <a:pt x="5013" y="8045"/>
                  </a:lnTo>
                  <a:cubicBezTo>
                    <a:pt x="5028" y="8060"/>
                    <a:pt x="5059" y="8060"/>
                    <a:pt x="5074" y="8060"/>
                  </a:cubicBezTo>
                  <a:cubicBezTo>
                    <a:pt x="5226" y="7984"/>
                    <a:pt x="5394" y="7908"/>
                    <a:pt x="5546" y="7832"/>
                  </a:cubicBezTo>
                  <a:cubicBezTo>
                    <a:pt x="6476" y="7405"/>
                    <a:pt x="7435" y="7055"/>
                    <a:pt x="8441" y="6872"/>
                  </a:cubicBezTo>
                  <a:cubicBezTo>
                    <a:pt x="8791" y="6815"/>
                    <a:pt x="9158" y="6784"/>
                    <a:pt x="9517" y="6784"/>
                  </a:cubicBezTo>
                  <a:cubicBezTo>
                    <a:pt x="9642" y="6784"/>
                    <a:pt x="9766" y="6788"/>
                    <a:pt x="9888" y="6795"/>
                  </a:cubicBezTo>
                  <a:cubicBezTo>
                    <a:pt x="9873" y="6841"/>
                    <a:pt x="9827" y="6902"/>
                    <a:pt x="9812" y="6933"/>
                  </a:cubicBezTo>
                  <a:cubicBezTo>
                    <a:pt x="9279" y="7786"/>
                    <a:pt x="8685" y="8624"/>
                    <a:pt x="8136" y="9462"/>
                  </a:cubicBezTo>
                  <a:cubicBezTo>
                    <a:pt x="7967" y="9443"/>
                    <a:pt x="7799" y="9435"/>
                    <a:pt x="7630" y="9435"/>
                  </a:cubicBezTo>
                  <a:cubicBezTo>
                    <a:pt x="6963" y="9435"/>
                    <a:pt x="6301" y="9569"/>
                    <a:pt x="5668" y="9751"/>
                  </a:cubicBezTo>
                  <a:cubicBezTo>
                    <a:pt x="4769" y="10026"/>
                    <a:pt x="3931" y="10422"/>
                    <a:pt x="3108" y="10863"/>
                  </a:cubicBezTo>
                  <a:cubicBezTo>
                    <a:pt x="2804" y="11016"/>
                    <a:pt x="2514" y="11183"/>
                    <a:pt x="2240" y="11351"/>
                  </a:cubicBezTo>
                  <a:cubicBezTo>
                    <a:pt x="2210" y="11351"/>
                    <a:pt x="2210" y="11366"/>
                    <a:pt x="2210" y="11366"/>
                  </a:cubicBezTo>
                  <a:lnTo>
                    <a:pt x="2210" y="11412"/>
                  </a:lnTo>
                  <a:cubicBezTo>
                    <a:pt x="2240" y="11427"/>
                    <a:pt x="2255" y="11427"/>
                    <a:pt x="2270" y="11427"/>
                  </a:cubicBezTo>
                  <a:cubicBezTo>
                    <a:pt x="2865" y="11092"/>
                    <a:pt x="3474" y="10787"/>
                    <a:pt x="4084" y="10513"/>
                  </a:cubicBezTo>
                  <a:cubicBezTo>
                    <a:pt x="4449" y="10361"/>
                    <a:pt x="4830" y="10208"/>
                    <a:pt x="5211" y="10102"/>
                  </a:cubicBezTo>
                  <a:cubicBezTo>
                    <a:pt x="5592" y="9980"/>
                    <a:pt x="5973" y="9888"/>
                    <a:pt x="6354" y="9827"/>
                  </a:cubicBezTo>
                  <a:cubicBezTo>
                    <a:pt x="6597" y="9797"/>
                    <a:pt x="6841" y="9766"/>
                    <a:pt x="7085" y="9766"/>
                  </a:cubicBezTo>
                  <a:cubicBezTo>
                    <a:pt x="7344" y="9766"/>
                    <a:pt x="7588" y="9797"/>
                    <a:pt x="7832" y="9812"/>
                  </a:cubicBezTo>
                  <a:cubicBezTo>
                    <a:pt x="7847" y="9812"/>
                    <a:pt x="7893" y="9812"/>
                    <a:pt x="7908" y="9827"/>
                  </a:cubicBezTo>
                  <a:lnTo>
                    <a:pt x="7451" y="10513"/>
                  </a:lnTo>
                  <a:cubicBezTo>
                    <a:pt x="6856" y="11473"/>
                    <a:pt x="6308" y="12433"/>
                    <a:pt x="5775" y="13423"/>
                  </a:cubicBezTo>
                  <a:lnTo>
                    <a:pt x="5699" y="13423"/>
                  </a:lnTo>
                  <a:cubicBezTo>
                    <a:pt x="5592" y="13454"/>
                    <a:pt x="5470" y="13454"/>
                    <a:pt x="5363" y="13469"/>
                  </a:cubicBezTo>
                  <a:cubicBezTo>
                    <a:pt x="5150" y="13499"/>
                    <a:pt x="4937" y="13560"/>
                    <a:pt x="4754" y="13636"/>
                  </a:cubicBezTo>
                  <a:cubicBezTo>
                    <a:pt x="4541" y="13713"/>
                    <a:pt x="4327" y="13789"/>
                    <a:pt x="4144" y="13880"/>
                  </a:cubicBezTo>
                  <a:cubicBezTo>
                    <a:pt x="3931" y="13987"/>
                    <a:pt x="3733" y="14093"/>
                    <a:pt x="3550" y="14185"/>
                  </a:cubicBezTo>
                  <a:cubicBezTo>
                    <a:pt x="3154" y="14413"/>
                    <a:pt x="2788" y="14688"/>
                    <a:pt x="2423" y="14931"/>
                  </a:cubicBezTo>
                  <a:cubicBezTo>
                    <a:pt x="2088" y="15175"/>
                    <a:pt x="1737" y="15449"/>
                    <a:pt x="1402" y="15708"/>
                  </a:cubicBezTo>
                  <a:cubicBezTo>
                    <a:pt x="1295" y="15785"/>
                    <a:pt x="1204" y="15861"/>
                    <a:pt x="1128" y="15937"/>
                  </a:cubicBezTo>
                  <a:cubicBezTo>
                    <a:pt x="1113" y="15937"/>
                    <a:pt x="1113" y="15968"/>
                    <a:pt x="1113" y="15983"/>
                  </a:cubicBezTo>
                  <a:lnTo>
                    <a:pt x="1113" y="16013"/>
                  </a:lnTo>
                  <a:cubicBezTo>
                    <a:pt x="1124" y="16036"/>
                    <a:pt x="1135" y="16050"/>
                    <a:pt x="1152" y="16050"/>
                  </a:cubicBezTo>
                  <a:cubicBezTo>
                    <a:pt x="1158" y="16050"/>
                    <a:pt x="1165" y="16048"/>
                    <a:pt x="1173" y="16044"/>
                  </a:cubicBezTo>
                  <a:cubicBezTo>
                    <a:pt x="1585" y="15708"/>
                    <a:pt x="2011" y="15389"/>
                    <a:pt x="2438" y="15099"/>
                  </a:cubicBezTo>
                  <a:cubicBezTo>
                    <a:pt x="2667" y="14947"/>
                    <a:pt x="2926" y="14794"/>
                    <a:pt x="3169" y="14672"/>
                  </a:cubicBezTo>
                  <a:cubicBezTo>
                    <a:pt x="3413" y="14535"/>
                    <a:pt x="3687" y="14398"/>
                    <a:pt x="3946" y="14292"/>
                  </a:cubicBezTo>
                  <a:cubicBezTo>
                    <a:pt x="4190" y="14170"/>
                    <a:pt x="4464" y="14078"/>
                    <a:pt x="4723" y="13987"/>
                  </a:cubicBezTo>
                  <a:cubicBezTo>
                    <a:pt x="4998" y="13911"/>
                    <a:pt x="5241" y="13850"/>
                    <a:pt x="5500" y="13789"/>
                  </a:cubicBezTo>
                  <a:cubicBezTo>
                    <a:pt x="5546" y="13789"/>
                    <a:pt x="5561" y="13789"/>
                    <a:pt x="5607" y="13774"/>
                  </a:cubicBezTo>
                  <a:lnTo>
                    <a:pt x="5607" y="13774"/>
                  </a:lnTo>
                  <a:cubicBezTo>
                    <a:pt x="5485" y="13987"/>
                    <a:pt x="5379" y="14185"/>
                    <a:pt x="5257" y="14413"/>
                  </a:cubicBezTo>
                  <a:cubicBezTo>
                    <a:pt x="4784" y="15328"/>
                    <a:pt x="4327" y="16242"/>
                    <a:pt x="3855" y="17156"/>
                  </a:cubicBezTo>
                  <a:cubicBezTo>
                    <a:pt x="3566" y="17689"/>
                    <a:pt x="3276" y="18222"/>
                    <a:pt x="2971" y="18740"/>
                  </a:cubicBezTo>
                  <a:cubicBezTo>
                    <a:pt x="2788" y="18801"/>
                    <a:pt x="2606" y="18878"/>
                    <a:pt x="2423" y="18954"/>
                  </a:cubicBezTo>
                  <a:cubicBezTo>
                    <a:pt x="2225" y="19030"/>
                    <a:pt x="2057" y="19121"/>
                    <a:pt x="1890" y="19213"/>
                  </a:cubicBezTo>
                  <a:cubicBezTo>
                    <a:pt x="1539" y="19426"/>
                    <a:pt x="1219" y="19670"/>
                    <a:pt x="914" y="19944"/>
                  </a:cubicBezTo>
                  <a:cubicBezTo>
                    <a:pt x="914" y="19944"/>
                    <a:pt x="914" y="19959"/>
                    <a:pt x="899" y="19959"/>
                  </a:cubicBezTo>
                  <a:cubicBezTo>
                    <a:pt x="899" y="19975"/>
                    <a:pt x="899" y="20005"/>
                    <a:pt x="914" y="20005"/>
                  </a:cubicBezTo>
                  <a:cubicBezTo>
                    <a:pt x="922" y="20013"/>
                    <a:pt x="934" y="20016"/>
                    <a:pt x="945" y="20016"/>
                  </a:cubicBezTo>
                  <a:cubicBezTo>
                    <a:pt x="956" y="20016"/>
                    <a:pt x="968" y="20013"/>
                    <a:pt x="975" y="20005"/>
                  </a:cubicBezTo>
                  <a:cubicBezTo>
                    <a:pt x="1052" y="19929"/>
                    <a:pt x="1143" y="19853"/>
                    <a:pt x="1234" y="19776"/>
                  </a:cubicBezTo>
                  <a:cubicBezTo>
                    <a:pt x="1570" y="19502"/>
                    <a:pt x="1920" y="19289"/>
                    <a:pt x="2286" y="19121"/>
                  </a:cubicBezTo>
                  <a:cubicBezTo>
                    <a:pt x="2484" y="19045"/>
                    <a:pt x="2667" y="18969"/>
                    <a:pt x="2865" y="18908"/>
                  </a:cubicBezTo>
                  <a:lnTo>
                    <a:pt x="2865" y="18908"/>
                  </a:lnTo>
                  <a:cubicBezTo>
                    <a:pt x="2682" y="19213"/>
                    <a:pt x="2499" y="19517"/>
                    <a:pt x="2301" y="19837"/>
                  </a:cubicBezTo>
                  <a:lnTo>
                    <a:pt x="2301" y="19853"/>
                  </a:lnTo>
                  <a:cubicBezTo>
                    <a:pt x="1615" y="20934"/>
                    <a:pt x="854" y="22001"/>
                    <a:pt x="0" y="22961"/>
                  </a:cubicBezTo>
                  <a:lnTo>
                    <a:pt x="0" y="22976"/>
                  </a:lnTo>
                  <a:cubicBezTo>
                    <a:pt x="0" y="22997"/>
                    <a:pt x="22" y="23026"/>
                    <a:pt x="46" y="23026"/>
                  </a:cubicBezTo>
                  <a:cubicBezTo>
                    <a:pt x="57" y="23026"/>
                    <a:pt x="67" y="23020"/>
                    <a:pt x="76" y="23007"/>
                  </a:cubicBezTo>
                  <a:cubicBezTo>
                    <a:pt x="579" y="22458"/>
                    <a:pt x="1052" y="21864"/>
                    <a:pt x="1493" y="21254"/>
                  </a:cubicBezTo>
                  <a:cubicBezTo>
                    <a:pt x="1935" y="20675"/>
                    <a:pt x="2347" y="20035"/>
                    <a:pt x="2743" y="19426"/>
                  </a:cubicBezTo>
                  <a:cubicBezTo>
                    <a:pt x="2865" y="19258"/>
                    <a:pt x="2956" y="19091"/>
                    <a:pt x="3078" y="18923"/>
                  </a:cubicBezTo>
                  <a:cubicBezTo>
                    <a:pt x="3108" y="19015"/>
                    <a:pt x="3154" y="19106"/>
                    <a:pt x="3169" y="19198"/>
                  </a:cubicBezTo>
                  <a:cubicBezTo>
                    <a:pt x="3200" y="19335"/>
                    <a:pt x="3246" y="19487"/>
                    <a:pt x="3276" y="19624"/>
                  </a:cubicBezTo>
                  <a:cubicBezTo>
                    <a:pt x="3383" y="20020"/>
                    <a:pt x="3398" y="20447"/>
                    <a:pt x="3398" y="20843"/>
                  </a:cubicBezTo>
                  <a:lnTo>
                    <a:pt x="3398" y="20858"/>
                  </a:lnTo>
                  <a:cubicBezTo>
                    <a:pt x="3383" y="21254"/>
                    <a:pt x="3322" y="21681"/>
                    <a:pt x="3215" y="22062"/>
                  </a:cubicBezTo>
                  <a:cubicBezTo>
                    <a:pt x="3215" y="22092"/>
                    <a:pt x="3246" y="22123"/>
                    <a:pt x="3261" y="22123"/>
                  </a:cubicBezTo>
                  <a:cubicBezTo>
                    <a:pt x="3291" y="22123"/>
                    <a:pt x="3322" y="22092"/>
                    <a:pt x="3322" y="22077"/>
                  </a:cubicBezTo>
                  <a:cubicBezTo>
                    <a:pt x="3444" y="21529"/>
                    <a:pt x="3505" y="20980"/>
                    <a:pt x="3505" y="20416"/>
                  </a:cubicBezTo>
                  <a:cubicBezTo>
                    <a:pt x="3505" y="20142"/>
                    <a:pt x="3489" y="19837"/>
                    <a:pt x="3428" y="19548"/>
                  </a:cubicBezTo>
                  <a:cubicBezTo>
                    <a:pt x="3413" y="19411"/>
                    <a:pt x="3367" y="19274"/>
                    <a:pt x="3337" y="19152"/>
                  </a:cubicBezTo>
                  <a:cubicBezTo>
                    <a:pt x="3322" y="19091"/>
                    <a:pt x="3291" y="19015"/>
                    <a:pt x="3276" y="18954"/>
                  </a:cubicBezTo>
                  <a:cubicBezTo>
                    <a:pt x="3261" y="18878"/>
                    <a:pt x="3215" y="18817"/>
                    <a:pt x="3185" y="18740"/>
                  </a:cubicBezTo>
                  <a:lnTo>
                    <a:pt x="3169" y="18725"/>
                  </a:lnTo>
                  <a:cubicBezTo>
                    <a:pt x="3398" y="18344"/>
                    <a:pt x="3642" y="17948"/>
                    <a:pt x="3870" y="17552"/>
                  </a:cubicBezTo>
                  <a:cubicBezTo>
                    <a:pt x="4251" y="16897"/>
                    <a:pt x="4617" y="16257"/>
                    <a:pt x="4967" y="15602"/>
                  </a:cubicBezTo>
                  <a:lnTo>
                    <a:pt x="6003" y="13774"/>
                  </a:lnTo>
                  <a:lnTo>
                    <a:pt x="6293" y="14231"/>
                  </a:lnTo>
                  <a:cubicBezTo>
                    <a:pt x="6430" y="14459"/>
                    <a:pt x="6567" y="14688"/>
                    <a:pt x="6689" y="14931"/>
                  </a:cubicBezTo>
                  <a:cubicBezTo>
                    <a:pt x="6841" y="15236"/>
                    <a:pt x="6978" y="15541"/>
                    <a:pt x="7070" y="15846"/>
                  </a:cubicBezTo>
                  <a:cubicBezTo>
                    <a:pt x="7176" y="16181"/>
                    <a:pt x="7283" y="16516"/>
                    <a:pt x="7359" y="16836"/>
                  </a:cubicBezTo>
                  <a:cubicBezTo>
                    <a:pt x="7451" y="17278"/>
                    <a:pt x="7527" y="17704"/>
                    <a:pt x="7557" y="18131"/>
                  </a:cubicBezTo>
                  <a:cubicBezTo>
                    <a:pt x="7603" y="18573"/>
                    <a:pt x="7618" y="19030"/>
                    <a:pt x="7603" y="19487"/>
                  </a:cubicBezTo>
                  <a:lnTo>
                    <a:pt x="7603" y="19502"/>
                  </a:lnTo>
                  <a:cubicBezTo>
                    <a:pt x="7588" y="19990"/>
                    <a:pt x="7527" y="20477"/>
                    <a:pt x="7451" y="20950"/>
                  </a:cubicBezTo>
                  <a:cubicBezTo>
                    <a:pt x="7451" y="20987"/>
                    <a:pt x="7479" y="21007"/>
                    <a:pt x="7501" y="21007"/>
                  </a:cubicBezTo>
                  <a:cubicBezTo>
                    <a:pt x="7515" y="21007"/>
                    <a:pt x="7527" y="20998"/>
                    <a:pt x="7527" y="20980"/>
                  </a:cubicBezTo>
                  <a:cubicBezTo>
                    <a:pt x="7832" y="19243"/>
                    <a:pt x="7771" y="17430"/>
                    <a:pt x="7253" y="15739"/>
                  </a:cubicBezTo>
                  <a:cubicBezTo>
                    <a:pt x="7207" y="15526"/>
                    <a:pt x="7131" y="15312"/>
                    <a:pt x="7055" y="15114"/>
                  </a:cubicBezTo>
                  <a:cubicBezTo>
                    <a:pt x="6978" y="14901"/>
                    <a:pt x="6902" y="14688"/>
                    <a:pt x="6811" y="14505"/>
                  </a:cubicBezTo>
                  <a:cubicBezTo>
                    <a:pt x="6704" y="14292"/>
                    <a:pt x="6613" y="14093"/>
                    <a:pt x="6506" y="13911"/>
                  </a:cubicBezTo>
                  <a:cubicBezTo>
                    <a:pt x="6445" y="13819"/>
                    <a:pt x="6384" y="13713"/>
                    <a:pt x="6308" y="13621"/>
                  </a:cubicBezTo>
                  <a:cubicBezTo>
                    <a:pt x="6278" y="13560"/>
                    <a:pt x="6232" y="13515"/>
                    <a:pt x="6171" y="13469"/>
                  </a:cubicBezTo>
                  <a:cubicBezTo>
                    <a:pt x="6552" y="12783"/>
                    <a:pt x="6948" y="12098"/>
                    <a:pt x="7375" y="11427"/>
                  </a:cubicBezTo>
                  <a:cubicBezTo>
                    <a:pt x="7710" y="10894"/>
                    <a:pt x="8060" y="10361"/>
                    <a:pt x="8426" y="9858"/>
                  </a:cubicBezTo>
                  <a:lnTo>
                    <a:pt x="8441" y="9827"/>
                  </a:lnTo>
                  <a:cubicBezTo>
                    <a:pt x="8517" y="9934"/>
                    <a:pt x="8609" y="10041"/>
                    <a:pt x="8685" y="10132"/>
                  </a:cubicBezTo>
                  <a:cubicBezTo>
                    <a:pt x="8837" y="10330"/>
                    <a:pt x="8974" y="10513"/>
                    <a:pt x="9111" y="10711"/>
                  </a:cubicBezTo>
                  <a:cubicBezTo>
                    <a:pt x="9370" y="11092"/>
                    <a:pt x="9614" y="11488"/>
                    <a:pt x="9827" y="11915"/>
                  </a:cubicBezTo>
                  <a:cubicBezTo>
                    <a:pt x="10026" y="12296"/>
                    <a:pt x="10193" y="12707"/>
                    <a:pt x="10346" y="13103"/>
                  </a:cubicBezTo>
                  <a:cubicBezTo>
                    <a:pt x="10498" y="13530"/>
                    <a:pt x="10620" y="13972"/>
                    <a:pt x="10711" y="14383"/>
                  </a:cubicBezTo>
                  <a:lnTo>
                    <a:pt x="10711" y="14368"/>
                  </a:lnTo>
                  <a:cubicBezTo>
                    <a:pt x="10803" y="14825"/>
                    <a:pt x="10894" y="15297"/>
                    <a:pt x="10940" y="15769"/>
                  </a:cubicBezTo>
                  <a:cubicBezTo>
                    <a:pt x="11001" y="16257"/>
                    <a:pt x="11001" y="16745"/>
                    <a:pt x="10970" y="17217"/>
                  </a:cubicBezTo>
                  <a:lnTo>
                    <a:pt x="10970" y="17202"/>
                  </a:lnTo>
                  <a:cubicBezTo>
                    <a:pt x="10955" y="17674"/>
                    <a:pt x="10924" y="18161"/>
                    <a:pt x="10848" y="18619"/>
                  </a:cubicBezTo>
                  <a:cubicBezTo>
                    <a:pt x="10848" y="18646"/>
                    <a:pt x="10876" y="18668"/>
                    <a:pt x="10898" y="18668"/>
                  </a:cubicBezTo>
                  <a:cubicBezTo>
                    <a:pt x="10912" y="18668"/>
                    <a:pt x="10924" y="18658"/>
                    <a:pt x="10924" y="18634"/>
                  </a:cubicBezTo>
                  <a:cubicBezTo>
                    <a:pt x="11001" y="18192"/>
                    <a:pt x="11031" y="17750"/>
                    <a:pt x="11046" y="17324"/>
                  </a:cubicBezTo>
                  <a:cubicBezTo>
                    <a:pt x="11077" y="16882"/>
                    <a:pt x="11077" y="16440"/>
                    <a:pt x="11046" y="16028"/>
                  </a:cubicBezTo>
                  <a:cubicBezTo>
                    <a:pt x="11016" y="15145"/>
                    <a:pt x="10864" y="14292"/>
                    <a:pt x="10620" y="13454"/>
                  </a:cubicBezTo>
                  <a:cubicBezTo>
                    <a:pt x="10498" y="13088"/>
                    <a:pt x="10391" y="12707"/>
                    <a:pt x="10239" y="12372"/>
                  </a:cubicBezTo>
                  <a:cubicBezTo>
                    <a:pt x="10163" y="12189"/>
                    <a:pt x="10087" y="12006"/>
                    <a:pt x="10010" y="11839"/>
                  </a:cubicBezTo>
                  <a:cubicBezTo>
                    <a:pt x="9934" y="11656"/>
                    <a:pt x="9827" y="11488"/>
                    <a:pt x="9751" y="11305"/>
                  </a:cubicBezTo>
                  <a:cubicBezTo>
                    <a:pt x="9584" y="10955"/>
                    <a:pt x="9370" y="10635"/>
                    <a:pt x="9172" y="10315"/>
                  </a:cubicBezTo>
                  <a:cubicBezTo>
                    <a:pt x="8974" y="10041"/>
                    <a:pt x="8791" y="9782"/>
                    <a:pt x="8578" y="9553"/>
                  </a:cubicBezTo>
                  <a:cubicBezTo>
                    <a:pt x="8761" y="9264"/>
                    <a:pt x="8974" y="8974"/>
                    <a:pt x="9172" y="8685"/>
                  </a:cubicBezTo>
                  <a:cubicBezTo>
                    <a:pt x="9370" y="8410"/>
                    <a:pt x="9568" y="8121"/>
                    <a:pt x="9782" y="7816"/>
                  </a:cubicBezTo>
                  <a:lnTo>
                    <a:pt x="10346" y="6963"/>
                  </a:lnTo>
                  <a:cubicBezTo>
                    <a:pt x="10391" y="6994"/>
                    <a:pt x="10422" y="7055"/>
                    <a:pt x="10467" y="7085"/>
                  </a:cubicBezTo>
                  <a:cubicBezTo>
                    <a:pt x="10574" y="7237"/>
                    <a:pt x="10665" y="7390"/>
                    <a:pt x="10787" y="7542"/>
                  </a:cubicBezTo>
                  <a:cubicBezTo>
                    <a:pt x="10894" y="7694"/>
                    <a:pt x="11001" y="7877"/>
                    <a:pt x="11092" y="8030"/>
                  </a:cubicBezTo>
                  <a:cubicBezTo>
                    <a:pt x="11183" y="8197"/>
                    <a:pt x="11275" y="8350"/>
                    <a:pt x="11382" y="8517"/>
                  </a:cubicBezTo>
                  <a:cubicBezTo>
                    <a:pt x="11488" y="8746"/>
                    <a:pt x="11610" y="8974"/>
                    <a:pt x="11702" y="9203"/>
                  </a:cubicBezTo>
                  <a:cubicBezTo>
                    <a:pt x="11793" y="9447"/>
                    <a:pt x="11884" y="9675"/>
                    <a:pt x="11991" y="9934"/>
                  </a:cubicBezTo>
                  <a:cubicBezTo>
                    <a:pt x="12159" y="10422"/>
                    <a:pt x="12311" y="10924"/>
                    <a:pt x="12418" y="11427"/>
                  </a:cubicBezTo>
                  <a:lnTo>
                    <a:pt x="12418" y="11412"/>
                  </a:lnTo>
                  <a:cubicBezTo>
                    <a:pt x="12539" y="11915"/>
                    <a:pt x="12616" y="12402"/>
                    <a:pt x="12677" y="12905"/>
                  </a:cubicBezTo>
                  <a:cubicBezTo>
                    <a:pt x="12677" y="12920"/>
                    <a:pt x="12692" y="12936"/>
                    <a:pt x="12707" y="12936"/>
                  </a:cubicBezTo>
                  <a:cubicBezTo>
                    <a:pt x="12722" y="12936"/>
                    <a:pt x="12753" y="12920"/>
                    <a:pt x="12753" y="12905"/>
                  </a:cubicBezTo>
                  <a:cubicBezTo>
                    <a:pt x="12646" y="12006"/>
                    <a:pt x="12479" y="11122"/>
                    <a:pt x="12235" y="10269"/>
                  </a:cubicBezTo>
                  <a:cubicBezTo>
                    <a:pt x="12098" y="9827"/>
                    <a:pt x="11945" y="9401"/>
                    <a:pt x="11778" y="8959"/>
                  </a:cubicBezTo>
                  <a:cubicBezTo>
                    <a:pt x="11702" y="8746"/>
                    <a:pt x="11610" y="8532"/>
                    <a:pt x="11503" y="8334"/>
                  </a:cubicBezTo>
                  <a:cubicBezTo>
                    <a:pt x="11412" y="8121"/>
                    <a:pt x="11321" y="7908"/>
                    <a:pt x="11199" y="7725"/>
                  </a:cubicBezTo>
                  <a:cubicBezTo>
                    <a:pt x="11092" y="7496"/>
                    <a:pt x="10955" y="7283"/>
                    <a:pt x="10803" y="7070"/>
                  </a:cubicBezTo>
                  <a:cubicBezTo>
                    <a:pt x="10711" y="6933"/>
                    <a:pt x="10620" y="6826"/>
                    <a:pt x="10513" y="6689"/>
                  </a:cubicBezTo>
                  <a:cubicBezTo>
                    <a:pt x="10650" y="6460"/>
                    <a:pt x="10803" y="6247"/>
                    <a:pt x="10940" y="6018"/>
                  </a:cubicBezTo>
                  <a:cubicBezTo>
                    <a:pt x="11275" y="5439"/>
                    <a:pt x="11580" y="4830"/>
                    <a:pt x="11839" y="4190"/>
                  </a:cubicBezTo>
                  <a:cubicBezTo>
                    <a:pt x="12067" y="3581"/>
                    <a:pt x="12235" y="2956"/>
                    <a:pt x="12341" y="2331"/>
                  </a:cubicBezTo>
                  <a:cubicBezTo>
                    <a:pt x="12402" y="2011"/>
                    <a:pt x="12448" y="1661"/>
                    <a:pt x="12463" y="1341"/>
                  </a:cubicBezTo>
                  <a:cubicBezTo>
                    <a:pt x="12479" y="1143"/>
                    <a:pt x="12479" y="960"/>
                    <a:pt x="12479" y="762"/>
                  </a:cubicBezTo>
                  <a:cubicBezTo>
                    <a:pt x="12479" y="579"/>
                    <a:pt x="12479" y="412"/>
                    <a:pt x="12448" y="214"/>
                  </a:cubicBezTo>
                  <a:cubicBezTo>
                    <a:pt x="12418" y="122"/>
                    <a:pt x="12341" y="31"/>
                    <a:pt x="12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3"/>
            <p:cNvSpPr/>
            <p:nvPr/>
          </p:nvSpPr>
          <p:spPr>
            <a:xfrm>
              <a:off x="5941675" y="2384800"/>
              <a:ext cx="25" cy="400"/>
            </a:xfrm>
            <a:custGeom>
              <a:avLst/>
              <a:gdLst/>
              <a:ahLst/>
              <a:cxnLst/>
              <a:rect l="l" t="t" r="r" b="b"/>
              <a:pathLst>
                <a:path w="1" h="16" extrusionOk="0">
                  <a:moveTo>
                    <a:pt x="1" y="0"/>
                  </a:moveTo>
                  <a:cubicBezTo>
                    <a:pt x="1" y="0"/>
                    <a:pt x="1" y="15"/>
                    <a:pt x="1" y="0"/>
                  </a:cubicBezTo>
                  <a:cubicBezTo>
                    <a:pt x="1" y="15"/>
                    <a:pt x="1" y="15"/>
                    <a:pt x="1" y="0"/>
                  </a:cubicBez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4368150" y="2062499"/>
            <a:ext cx="4060800" cy="14865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5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71" name="Google Shape;71;p3"/>
          <p:cNvSpPr txBox="1">
            <a:spLocks noGrp="1"/>
          </p:cNvSpPr>
          <p:nvPr>
            <p:ph type="title" idx="2" hasCustomPrompt="1"/>
          </p:nvPr>
        </p:nvSpPr>
        <p:spPr>
          <a:xfrm>
            <a:off x="5890954" y="1165775"/>
            <a:ext cx="1015200" cy="102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3"/>
          <p:cNvSpPr>
            <a:spLocks noGrp="1"/>
          </p:cNvSpPr>
          <p:nvPr>
            <p:ph type="pic" idx="3"/>
          </p:nvPr>
        </p:nvSpPr>
        <p:spPr>
          <a:xfrm rot="-363949">
            <a:off x="1435436" y="1114034"/>
            <a:ext cx="2407479" cy="2906480"/>
          </a:xfrm>
          <a:prstGeom prst="rect">
            <a:avLst/>
          </a:prstGeom>
          <a:no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sp>
      <p:sp>
        <p:nvSpPr>
          <p:cNvPr id="73" name="Google Shape;73;p3"/>
          <p:cNvSpPr/>
          <p:nvPr/>
        </p:nvSpPr>
        <p:spPr>
          <a:xfrm rot="259685" flipH="1">
            <a:off x="4578239" y="3804566"/>
            <a:ext cx="4861970" cy="179398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513209" flipH="1">
            <a:off x="-595716" y="-842910"/>
            <a:ext cx="5337261" cy="1704511"/>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2940557">
            <a:off x="-2776302" y="3115780"/>
            <a:ext cx="5325383" cy="3695622"/>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3155326">
            <a:off x="4818660" y="-2005413"/>
            <a:ext cx="5367973" cy="2837903"/>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303416" y="4362470"/>
            <a:ext cx="1089888" cy="941720"/>
            <a:chOff x="396175" y="2883775"/>
            <a:chExt cx="560325" cy="484150"/>
          </a:xfrm>
        </p:grpSpPr>
        <p:sp>
          <p:nvSpPr>
            <p:cNvPr id="78" name="Google Shape;78;p3"/>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rot="-1643031">
            <a:off x="-149844" y="-848552"/>
            <a:ext cx="1578305" cy="2011201"/>
            <a:chOff x="2117850" y="1837200"/>
            <a:chExt cx="798000" cy="1016875"/>
          </a:xfrm>
        </p:grpSpPr>
        <p:sp>
          <p:nvSpPr>
            <p:cNvPr id="84" name="Google Shape;84;p3"/>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3"/>
          <p:cNvGrpSpPr/>
          <p:nvPr/>
        </p:nvGrpSpPr>
        <p:grpSpPr>
          <a:xfrm rot="1333573" flipH="1">
            <a:off x="6038692" y="4609099"/>
            <a:ext cx="641075" cy="907046"/>
            <a:chOff x="1562575" y="2246825"/>
            <a:chExt cx="947990" cy="1341294"/>
          </a:xfrm>
        </p:grpSpPr>
        <p:sp>
          <p:nvSpPr>
            <p:cNvPr id="103" name="Google Shape;103;p3"/>
            <p:cNvSpPr/>
            <p:nvPr/>
          </p:nvSpPr>
          <p:spPr>
            <a:xfrm>
              <a:off x="1562575" y="2246825"/>
              <a:ext cx="947990" cy="1180598"/>
            </a:xfrm>
            <a:custGeom>
              <a:avLst/>
              <a:gdLst/>
              <a:ahLst/>
              <a:cxnLst/>
              <a:rect l="l" t="t" r="r" b="b"/>
              <a:pathLst>
                <a:path w="12418" h="15465" extrusionOk="0">
                  <a:moveTo>
                    <a:pt x="2164" y="0"/>
                  </a:moveTo>
                  <a:lnTo>
                    <a:pt x="2164" y="31"/>
                  </a:lnTo>
                  <a:cubicBezTo>
                    <a:pt x="2194" y="686"/>
                    <a:pt x="2179" y="1250"/>
                    <a:pt x="2103" y="1783"/>
                  </a:cubicBezTo>
                  <a:lnTo>
                    <a:pt x="2103" y="1753"/>
                  </a:lnTo>
                  <a:lnTo>
                    <a:pt x="2103" y="1737"/>
                  </a:lnTo>
                  <a:cubicBezTo>
                    <a:pt x="1951" y="2865"/>
                    <a:pt x="1509" y="3901"/>
                    <a:pt x="1082" y="4922"/>
                  </a:cubicBezTo>
                  <a:cubicBezTo>
                    <a:pt x="869" y="5470"/>
                    <a:pt x="610" y="6034"/>
                    <a:pt x="427" y="6628"/>
                  </a:cubicBezTo>
                  <a:cubicBezTo>
                    <a:pt x="275" y="7070"/>
                    <a:pt x="168" y="7481"/>
                    <a:pt x="107" y="7893"/>
                  </a:cubicBezTo>
                  <a:cubicBezTo>
                    <a:pt x="46" y="8243"/>
                    <a:pt x="0" y="8609"/>
                    <a:pt x="0" y="8990"/>
                  </a:cubicBezTo>
                  <a:cubicBezTo>
                    <a:pt x="0" y="9675"/>
                    <a:pt x="107" y="10361"/>
                    <a:pt x="305" y="11016"/>
                  </a:cubicBezTo>
                  <a:cubicBezTo>
                    <a:pt x="518" y="11656"/>
                    <a:pt x="823" y="12235"/>
                    <a:pt x="1219" y="12753"/>
                  </a:cubicBezTo>
                  <a:cubicBezTo>
                    <a:pt x="1554" y="13164"/>
                    <a:pt x="1951" y="13515"/>
                    <a:pt x="2408" y="13789"/>
                  </a:cubicBezTo>
                  <a:cubicBezTo>
                    <a:pt x="2469" y="13835"/>
                    <a:pt x="2545" y="13896"/>
                    <a:pt x="2590" y="13926"/>
                  </a:cubicBezTo>
                  <a:cubicBezTo>
                    <a:pt x="2865" y="14124"/>
                    <a:pt x="3154" y="14292"/>
                    <a:pt x="3489" y="14475"/>
                  </a:cubicBezTo>
                  <a:cubicBezTo>
                    <a:pt x="3794" y="14657"/>
                    <a:pt x="4099" y="14779"/>
                    <a:pt x="4480" y="14932"/>
                  </a:cubicBezTo>
                  <a:cubicBezTo>
                    <a:pt x="5181" y="15221"/>
                    <a:pt x="5866" y="15389"/>
                    <a:pt x="6537" y="15450"/>
                  </a:cubicBezTo>
                  <a:cubicBezTo>
                    <a:pt x="6689" y="15465"/>
                    <a:pt x="6841" y="15465"/>
                    <a:pt x="6978" y="15465"/>
                  </a:cubicBezTo>
                  <a:cubicBezTo>
                    <a:pt x="7161" y="15465"/>
                    <a:pt x="7344" y="15450"/>
                    <a:pt x="7527" y="15434"/>
                  </a:cubicBezTo>
                  <a:cubicBezTo>
                    <a:pt x="7847" y="15389"/>
                    <a:pt x="8152" y="15313"/>
                    <a:pt x="8426" y="15191"/>
                  </a:cubicBezTo>
                  <a:cubicBezTo>
                    <a:pt x="8441" y="15160"/>
                    <a:pt x="8456" y="15160"/>
                    <a:pt x="8487" y="15145"/>
                  </a:cubicBezTo>
                  <a:cubicBezTo>
                    <a:pt x="8502" y="15145"/>
                    <a:pt x="8532" y="15130"/>
                    <a:pt x="8548" y="15130"/>
                  </a:cubicBezTo>
                  <a:cubicBezTo>
                    <a:pt x="9188" y="14749"/>
                    <a:pt x="9797" y="14231"/>
                    <a:pt x="10346" y="13576"/>
                  </a:cubicBezTo>
                  <a:cubicBezTo>
                    <a:pt x="10894" y="12936"/>
                    <a:pt x="11366" y="12235"/>
                    <a:pt x="11717" y="11488"/>
                  </a:cubicBezTo>
                  <a:cubicBezTo>
                    <a:pt x="11884" y="11107"/>
                    <a:pt x="12037" y="10727"/>
                    <a:pt x="12159" y="10346"/>
                  </a:cubicBezTo>
                  <a:cubicBezTo>
                    <a:pt x="12250" y="9980"/>
                    <a:pt x="12326" y="9599"/>
                    <a:pt x="12357" y="9188"/>
                  </a:cubicBezTo>
                  <a:cubicBezTo>
                    <a:pt x="12418" y="8426"/>
                    <a:pt x="12357" y="7664"/>
                    <a:pt x="12189" y="6902"/>
                  </a:cubicBezTo>
                  <a:cubicBezTo>
                    <a:pt x="11869" y="5470"/>
                    <a:pt x="11077" y="4129"/>
                    <a:pt x="9965" y="3093"/>
                  </a:cubicBezTo>
                  <a:cubicBezTo>
                    <a:pt x="9706" y="2834"/>
                    <a:pt x="9401" y="2591"/>
                    <a:pt x="9066" y="2362"/>
                  </a:cubicBezTo>
                  <a:cubicBezTo>
                    <a:pt x="8913" y="2255"/>
                    <a:pt x="8746" y="2149"/>
                    <a:pt x="8593" y="2057"/>
                  </a:cubicBezTo>
                  <a:cubicBezTo>
                    <a:pt x="8426" y="1966"/>
                    <a:pt x="8273" y="1890"/>
                    <a:pt x="8136" y="1814"/>
                  </a:cubicBezTo>
                  <a:cubicBezTo>
                    <a:pt x="7512" y="1524"/>
                    <a:pt x="6811" y="1387"/>
                    <a:pt x="6156" y="1280"/>
                  </a:cubicBezTo>
                  <a:cubicBezTo>
                    <a:pt x="6003" y="1265"/>
                    <a:pt x="5866" y="1219"/>
                    <a:pt x="5714" y="1204"/>
                  </a:cubicBezTo>
                  <a:cubicBezTo>
                    <a:pt x="5516" y="1158"/>
                    <a:pt x="5302" y="1128"/>
                    <a:pt x="5074" y="1082"/>
                  </a:cubicBezTo>
                  <a:cubicBezTo>
                    <a:pt x="4861" y="1067"/>
                    <a:pt x="4647" y="1037"/>
                    <a:pt x="4449" y="991"/>
                  </a:cubicBezTo>
                  <a:cubicBezTo>
                    <a:pt x="4099" y="930"/>
                    <a:pt x="3764" y="854"/>
                    <a:pt x="3428" y="747"/>
                  </a:cubicBezTo>
                  <a:cubicBezTo>
                    <a:pt x="3124" y="625"/>
                    <a:pt x="2819" y="503"/>
                    <a:pt x="2545" y="305"/>
                  </a:cubicBezTo>
                  <a:cubicBezTo>
                    <a:pt x="2408" y="214"/>
                    <a:pt x="2270" y="122"/>
                    <a:pt x="2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682354" y="2320112"/>
              <a:ext cx="686297" cy="1268007"/>
            </a:xfrm>
            <a:custGeom>
              <a:avLst/>
              <a:gdLst/>
              <a:ahLst/>
              <a:cxnLst/>
              <a:rect l="l" t="t" r="r" b="b"/>
              <a:pathLst>
                <a:path w="8990" h="16610" extrusionOk="0">
                  <a:moveTo>
                    <a:pt x="8929" y="4769"/>
                  </a:moveTo>
                  <a:cubicBezTo>
                    <a:pt x="8924" y="4801"/>
                    <a:pt x="8920" y="4833"/>
                    <a:pt x="8916" y="4864"/>
                  </a:cubicBezTo>
                  <a:lnTo>
                    <a:pt x="8916" y="4864"/>
                  </a:lnTo>
                  <a:cubicBezTo>
                    <a:pt x="8920" y="4862"/>
                    <a:pt x="8924" y="4861"/>
                    <a:pt x="8929" y="4861"/>
                  </a:cubicBezTo>
                  <a:cubicBezTo>
                    <a:pt x="8975" y="4861"/>
                    <a:pt x="8990" y="4861"/>
                    <a:pt x="8929" y="4769"/>
                  </a:cubicBezTo>
                  <a:close/>
                  <a:moveTo>
                    <a:pt x="1098" y="0"/>
                  </a:moveTo>
                  <a:cubicBezTo>
                    <a:pt x="1082" y="16"/>
                    <a:pt x="1082" y="31"/>
                    <a:pt x="1098" y="46"/>
                  </a:cubicBezTo>
                  <a:cubicBezTo>
                    <a:pt x="1402" y="503"/>
                    <a:pt x="1707" y="960"/>
                    <a:pt x="2012" y="1402"/>
                  </a:cubicBezTo>
                  <a:cubicBezTo>
                    <a:pt x="2316" y="1859"/>
                    <a:pt x="2621" y="2301"/>
                    <a:pt x="2926" y="2758"/>
                  </a:cubicBezTo>
                  <a:cubicBezTo>
                    <a:pt x="2972" y="2819"/>
                    <a:pt x="2987" y="2849"/>
                    <a:pt x="3033" y="2910"/>
                  </a:cubicBezTo>
                  <a:cubicBezTo>
                    <a:pt x="3200" y="3185"/>
                    <a:pt x="3368" y="3459"/>
                    <a:pt x="3520" y="3748"/>
                  </a:cubicBezTo>
                  <a:cubicBezTo>
                    <a:pt x="3368" y="3642"/>
                    <a:pt x="3231" y="3535"/>
                    <a:pt x="3063" y="3444"/>
                  </a:cubicBezTo>
                  <a:cubicBezTo>
                    <a:pt x="2880" y="3322"/>
                    <a:pt x="2667" y="3215"/>
                    <a:pt x="2469" y="3093"/>
                  </a:cubicBezTo>
                  <a:cubicBezTo>
                    <a:pt x="2271" y="2987"/>
                    <a:pt x="2073" y="2880"/>
                    <a:pt x="1890" y="2743"/>
                  </a:cubicBezTo>
                  <a:cubicBezTo>
                    <a:pt x="1631" y="2575"/>
                    <a:pt x="1387" y="2377"/>
                    <a:pt x="1174" y="2133"/>
                  </a:cubicBezTo>
                  <a:cubicBezTo>
                    <a:pt x="1143" y="2088"/>
                    <a:pt x="1098" y="2042"/>
                    <a:pt x="1067" y="1996"/>
                  </a:cubicBezTo>
                  <a:cubicBezTo>
                    <a:pt x="1067" y="1981"/>
                    <a:pt x="1052" y="1981"/>
                    <a:pt x="1021" y="1981"/>
                  </a:cubicBezTo>
                  <a:lnTo>
                    <a:pt x="1006" y="1981"/>
                  </a:lnTo>
                  <a:cubicBezTo>
                    <a:pt x="991" y="1996"/>
                    <a:pt x="991" y="2011"/>
                    <a:pt x="991" y="2042"/>
                  </a:cubicBezTo>
                  <a:cubicBezTo>
                    <a:pt x="1098" y="2210"/>
                    <a:pt x="1250" y="2362"/>
                    <a:pt x="1402" y="2499"/>
                  </a:cubicBezTo>
                  <a:cubicBezTo>
                    <a:pt x="1555" y="2651"/>
                    <a:pt x="1738" y="2758"/>
                    <a:pt x="1920" y="2895"/>
                  </a:cubicBezTo>
                  <a:cubicBezTo>
                    <a:pt x="2088" y="3002"/>
                    <a:pt x="2271" y="3124"/>
                    <a:pt x="2438" y="3215"/>
                  </a:cubicBezTo>
                  <a:cubicBezTo>
                    <a:pt x="2621" y="3337"/>
                    <a:pt x="2804" y="3444"/>
                    <a:pt x="2972" y="3566"/>
                  </a:cubicBezTo>
                  <a:cubicBezTo>
                    <a:pt x="3261" y="3748"/>
                    <a:pt x="3520" y="3962"/>
                    <a:pt x="3764" y="4205"/>
                  </a:cubicBezTo>
                  <a:lnTo>
                    <a:pt x="4114" y="4952"/>
                  </a:lnTo>
                  <a:cubicBezTo>
                    <a:pt x="4267" y="5302"/>
                    <a:pt x="4419" y="5683"/>
                    <a:pt x="4571" y="6064"/>
                  </a:cubicBezTo>
                  <a:cubicBezTo>
                    <a:pt x="4709" y="6430"/>
                    <a:pt x="4830" y="6811"/>
                    <a:pt x="4952" y="7192"/>
                  </a:cubicBezTo>
                  <a:lnTo>
                    <a:pt x="4952" y="7237"/>
                  </a:lnTo>
                  <a:cubicBezTo>
                    <a:pt x="4937" y="7207"/>
                    <a:pt x="4907" y="7192"/>
                    <a:pt x="4876" y="7176"/>
                  </a:cubicBezTo>
                  <a:cubicBezTo>
                    <a:pt x="4739" y="7085"/>
                    <a:pt x="4602" y="6978"/>
                    <a:pt x="4480" y="6902"/>
                  </a:cubicBezTo>
                  <a:cubicBezTo>
                    <a:pt x="4343" y="6826"/>
                    <a:pt x="4191" y="6750"/>
                    <a:pt x="4053" y="6704"/>
                  </a:cubicBezTo>
                  <a:cubicBezTo>
                    <a:pt x="3764" y="6567"/>
                    <a:pt x="3444" y="6476"/>
                    <a:pt x="3139" y="6354"/>
                  </a:cubicBezTo>
                  <a:cubicBezTo>
                    <a:pt x="2835" y="6262"/>
                    <a:pt x="2530" y="6171"/>
                    <a:pt x="2225" y="6049"/>
                  </a:cubicBezTo>
                  <a:lnTo>
                    <a:pt x="2088" y="6019"/>
                  </a:lnTo>
                  <a:cubicBezTo>
                    <a:pt x="1661" y="5866"/>
                    <a:pt x="1235" y="5683"/>
                    <a:pt x="854" y="5424"/>
                  </a:cubicBezTo>
                  <a:cubicBezTo>
                    <a:pt x="641" y="5272"/>
                    <a:pt x="442" y="5104"/>
                    <a:pt x="260" y="4906"/>
                  </a:cubicBezTo>
                  <a:cubicBezTo>
                    <a:pt x="214" y="4830"/>
                    <a:pt x="138" y="4754"/>
                    <a:pt x="77" y="4663"/>
                  </a:cubicBezTo>
                  <a:cubicBezTo>
                    <a:pt x="77" y="4647"/>
                    <a:pt x="62" y="4647"/>
                    <a:pt x="31" y="4647"/>
                  </a:cubicBezTo>
                  <a:lnTo>
                    <a:pt x="16" y="4647"/>
                  </a:lnTo>
                  <a:cubicBezTo>
                    <a:pt x="1" y="4663"/>
                    <a:pt x="1" y="4678"/>
                    <a:pt x="1" y="4693"/>
                  </a:cubicBezTo>
                  <a:cubicBezTo>
                    <a:pt x="92" y="4830"/>
                    <a:pt x="183" y="4952"/>
                    <a:pt x="275" y="5059"/>
                  </a:cubicBezTo>
                  <a:cubicBezTo>
                    <a:pt x="397" y="5181"/>
                    <a:pt x="503" y="5272"/>
                    <a:pt x="625" y="5363"/>
                  </a:cubicBezTo>
                  <a:cubicBezTo>
                    <a:pt x="869" y="5561"/>
                    <a:pt x="1143" y="5714"/>
                    <a:pt x="1402" y="5836"/>
                  </a:cubicBezTo>
                  <a:cubicBezTo>
                    <a:pt x="1692" y="5973"/>
                    <a:pt x="1997" y="6095"/>
                    <a:pt x="2286" y="6201"/>
                  </a:cubicBezTo>
                  <a:lnTo>
                    <a:pt x="3200" y="6552"/>
                  </a:lnTo>
                  <a:cubicBezTo>
                    <a:pt x="3413" y="6628"/>
                    <a:pt x="3612" y="6719"/>
                    <a:pt x="3810" y="6811"/>
                  </a:cubicBezTo>
                  <a:cubicBezTo>
                    <a:pt x="3992" y="6902"/>
                    <a:pt x="4191" y="7024"/>
                    <a:pt x="4358" y="7131"/>
                  </a:cubicBezTo>
                  <a:cubicBezTo>
                    <a:pt x="4602" y="7314"/>
                    <a:pt x="4861" y="7512"/>
                    <a:pt x="5059" y="7740"/>
                  </a:cubicBezTo>
                  <a:cubicBezTo>
                    <a:pt x="5105" y="7862"/>
                    <a:pt x="5120" y="7969"/>
                    <a:pt x="5166" y="8091"/>
                  </a:cubicBezTo>
                  <a:lnTo>
                    <a:pt x="5166" y="8152"/>
                  </a:lnTo>
                  <a:cubicBezTo>
                    <a:pt x="5166" y="8167"/>
                    <a:pt x="5181" y="8197"/>
                    <a:pt x="5196" y="8228"/>
                  </a:cubicBezTo>
                  <a:cubicBezTo>
                    <a:pt x="5333" y="8791"/>
                    <a:pt x="5455" y="9386"/>
                    <a:pt x="5546" y="9949"/>
                  </a:cubicBezTo>
                  <a:cubicBezTo>
                    <a:pt x="5699" y="10894"/>
                    <a:pt x="5775" y="11839"/>
                    <a:pt x="5806" y="12799"/>
                  </a:cubicBezTo>
                  <a:lnTo>
                    <a:pt x="5806" y="12920"/>
                  </a:lnTo>
                  <a:cubicBezTo>
                    <a:pt x="5821" y="13484"/>
                    <a:pt x="5821" y="14033"/>
                    <a:pt x="5806" y="14581"/>
                  </a:cubicBezTo>
                  <a:cubicBezTo>
                    <a:pt x="5806" y="14871"/>
                    <a:pt x="5790" y="15160"/>
                    <a:pt x="5775" y="15434"/>
                  </a:cubicBezTo>
                  <a:lnTo>
                    <a:pt x="5714" y="16348"/>
                  </a:lnTo>
                  <a:cubicBezTo>
                    <a:pt x="5714" y="16409"/>
                    <a:pt x="5729" y="16470"/>
                    <a:pt x="5775" y="16531"/>
                  </a:cubicBezTo>
                  <a:cubicBezTo>
                    <a:pt x="5806" y="16562"/>
                    <a:pt x="5866" y="16607"/>
                    <a:pt x="5927" y="16607"/>
                  </a:cubicBezTo>
                  <a:cubicBezTo>
                    <a:pt x="5936" y="16609"/>
                    <a:pt x="5945" y="16609"/>
                    <a:pt x="5954" y="16609"/>
                  </a:cubicBezTo>
                  <a:cubicBezTo>
                    <a:pt x="6066" y="16609"/>
                    <a:pt x="6171" y="16521"/>
                    <a:pt x="6171" y="16394"/>
                  </a:cubicBezTo>
                  <a:cubicBezTo>
                    <a:pt x="6232" y="15891"/>
                    <a:pt x="6247" y="15404"/>
                    <a:pt x="6263" y="14886"/>
                  </a:cubicBezTo>
                  <a:cubicBezTo>
                    <a:pt x="6278" y="14398"/>
                    <a:pt x="6278" y="13911"/>
                    <a:pt x="6278" y="13423"/>
                  </a:cubicBezTo>
                  <a:cubicBezTo>
                    <a:pt x="6278" y="13118"/>
                    <a:pt x="6263" y="12829"/>
                    <a:pt x="6247" y="12524"/>
                  </a:cubicBezTo>
                  <a:cubicBezTo>
                    <a:pt x="6384" y="12387"/>
                    <a:pt x="6506" y="12265"/>
                    <a:pt x="6643" y="12113"/>
                  </a:cubicBezTo>
                  <a:cubicBezTo>
                    <a:pt x="6796" y="11930"/>
                    <a:pt x="6933" y="11778"/>
                    <a:pt x="7070" y="11595"/>
                  </a:cubicBezTo>
                  <a:cubicBezTo>
                    <a:pt x="7192" y="11427"/>
                    <a:pt x="7329" y="11244"/>
                    <a:pt x="7451" y="11062"/>
                  </a:cubicBezTo>
                  <a:cubicBezTo>
                    <a:pt x="7573" y="10864"/>
                    <a:pt x="7695" y="10681"/>
                    <a:pt x="7801" y="10483"/>
                  </a:cubicBezTo>
                  <a:cubicBezTo>
                    <a:pt x="8030" y="10102"/>
                    <a:pt x="8228" y="9690"/>
                    <a:pt x="8380" y="9264"/>
                  </a:cubicBezTo>
                  <a:cubicBezTo>
                    <a:pt x="8533" y="8837"/>
                    <a:pt x="8624" y="8350"/>
                    <a:pt x="8685" y="7893"/>
                  </a:cubicBezTo>
                  <a:cubicBezTo>
                    <a:pt x="8746" y="7390"/>
                    <a:pt x="8777" y="6872"/>
                    <a:pt x="8792" y="6354"/>
                  </a:cubicBezTo>
                  <a:cubicBezTo>
                    <a:pt x="8820" y="5852"/>
                    <a:pt x="8849" y="5364"/>
                    <a:pt x="8916" y="4864"/>
                  </a:cubicBezTo>
                  <a:lnTo>
                    <a:pt x="8916" y="4864"/>
                  </a:lnTo>
                  <a:cubicBezTo>
                    <a:pt x="8906" y="4870"/>
                    <a:pt x="8898" y="4880"/>
                    <a:pt x="8898" y="4891"/>
                  </a:cubicBezTo>
                  <a:cubicBezTo>
                    <a:pt x="8792" y="5516"/>
                    <a:pt x="8746" y="6156"/>
                    <a:pt x="8685" y="6780"/>
                  </a:cubicBezTo>
                  <a:cubicBezTo>
                    <a:pt x="8655" y="7085"/>
                    <a:pt x="8624" y="7390"/>
                    <a:pt x="8594" y="7694"/>
                  </a:cubicBezTo>
                  <a:cubicBezTo>
                    <a:pt x="8548" y="7999"/>
                    <a:pt x="8487" y="8304"/>
                    <a:pt x="8396" y="8609"/>
                  </a:cubicBezTo>
                  <a:cubicBezTo>
                    <a:pt x="8319" y="8868"/>
                    <a:pt x="8243" y="9142"/>
                    <a:pt x="8137" y="9401"/>
                  </a:cubicBezTo>
                  <a:cubicBezTo>
                    <a:pt x="8076" y="9538"/>
                    <a:pt x="8015" y="9660"/>
                    <a:pt x="7954" y="9782"/>
                  </a:cubicBezTo>
                  <a:cubicBezTo>
                    <a:pt x="7908" y="9919"/>
                    <a:pt x="7832" y="10041"/>
                    <a:pt x="7756" y="10163"/>
                  </a:cubicBezTo>
                  <a:cubicBezTo>
                    <a:pt x="7497" y="10589"/>
                    <a:pt x="7238" y="10970"/>
                    <a:pt x="6933" y="11351"/>
                  </a:cubicBezTo>
                  <a:cubicBezTo>
                    <a:pt x="6781" y="11534"/>
                    <a:pt x="6613" y="11732"/>
                    <a:pt x="6461" y="11900"/>
                  </a:cubicBezTo>
                  <a:cubicBezTo>
                    <a:pt x="6384" y="11976"/>
                    <a:pt x="6324" y="12052"/>
                    <a:pt x="6247" y="12113"/>
                  </a:cubicBezTo>
                  <a:cubicBezTo>
                    <a:pt x="6202" y="11641"/>
                    <a:pt x="6156" y="11138"/>
                    <a:pt x="6095" y="10665"/>
                  </a:cubicBezTo>
                  <a:cubicBezTo>
                    <a:pt x="5973" y="9797"/>
                    <a:pt x="5790" y="8974"/>
                    <a:pt x="5562" y="8121"/>
                  </a:cubicBezTo>
                  <a:cubicBezTo>
                    <a:pt x="5638" y="7999"/>
                    <a:pt x="5684" y="7877"/>
                    <a:pt x="5745" y="7740"/>
                  </a:cubicBezTo>
                  <a:cubicBezTo>
                    <a:pt x="5836" y="7542"/>
                    <a:pt x="5912" y="7329"/>
                    <a:pt x="5973" y="7116"/>
                  </a:cubicBezTo>
                  <a:cubicBezTo>
                    <a:pt x="6110" y="6704"/>
                    <a:pt x="6202" y="6278"/>
                    <a:pt x="6278" y="5836"/>
                  </a:cubicBezTo>
                  <a:cubicBezTo>
                    <a:pt x="6324" y="5607"/>
                    <a:pt x="6339" y="5379"/>
                    <a:pt x="6339" y="5135"/>
                  </a:cubicBezTo>
                  <a:cubicBezTo>
                    <a:pt x="6339" y="4906"/>
                    <a:pt x="6339" y="4678"/>
                    <a:pt x="6308" y="4464"/>
                  </a:cubicBezTo>
                  <a:cubicBezTo>
                    <a:pt x="6278" y="4236"/>
                    <a:pt x="6247" y="4038"/>
                    <a:pt x="6202" y="3809"/>
                  </a:cubicBezTo>
                  <a:cubicBezTo>
                    <a:pt x="6171" y="3581"/>
                    <a:pt x="6125" y="3367"/>
                    <a:pt x="6095" y="3139"/>
                  </a:cubicBezTo>
                  <a:cubicBezTo>
                    <a:pt x="6019" y="2712"/>
                    <a:pt x="5958" y="2286"/>
                    <a:pt x="5958" y="1844"/>
                  </a:cubicBezTo>
                  <a:lnTo>
                    <a:pt x="5958" y="1570"/>
                  </a:lnTo>
                  <a:cubicBezTo>
                    <a:pt x="5958" y="1554"/>
                    <a:pt x="5943" y="1539"/>
                    <a:pt x="5927" y="1539"/>
                  </a:cubicBezTo>
                  <a:cubicBezTo>
                    <a:pt x="5897" y="1539"/>
                    <a:pt x="5882" y="1554"/>
                    <a:pt x="5882" y="1570"/>
                  </a:cubicBezTo>
                  <a:cubicBezTo>
                    <a:pt x="5866" y="1859"/>
                    <a:pt x="5882" y="2133"/>
                    <a:pt x="5897" y="2408"/>
                  </a:cubicBezTo>
                  <a:cubicBezTo>
                    <a:pt x="5927" y="2697"/>
                    <a:pt x="5958" y="2971"/>
                    <a:pt x="6004" y="3230"/>
                  </a:cubicBezTo>
                  <a:cubicBezTo>
                    <a:pt x="6034" y="3505"/>
                    <a:pt x="6080" y="3779"/>
                    <a:pt x="6110" y="4053"/>
                  </a:cubicBezTo>
                  <a:cubicBezTo>
                    <a:pt x="6156" y="4343"/>
                    <a:pt x="6171" y="4617"/>
                    <a:pt x="6171" y="4906"/>
                  </a:cubicBezTo>
                  <a:cubicBezTo>
                    <a:pt x="6171" y="5120"/>
                    <a:pt x="6156" y="5348"/>
                    <a:pt x="6125" y="5561"/>
                  </a:cubicBezTo>
                  <a:cubicBezTo>
                    <a:pt x="6110" y="5668"/>
                    <a:pt x="6095" y="5760"/>
                    <a:pt x="6080" y="5881"/>
                  </a:cubicBezTo>
                  <a:cubicBezTo>
                    <a:pt x="6049" y="5973"/>
                    <a:pt x="6019" y="6095"/>
                    <a:pt x="6004" y="6186"/>
                  </a:cubicBezTo>
                  <a:cubicBezTo>
                    <a:pt x="5958" y="6338"/>
                    <a:pt x="5897" y="6491"/>
                    <a:pt x="5866" y="6643"/>
                  </a:cubicBezTo>
                  <a:cubicBezTo>
                    <a:pt x="5806" y="6811"/>
                    <a:pt x="5745" y="6978"/>
                    <a:pt x="5668" y="7131"/>
                  </a:cubicBezTo>
                  <a:cubicBezTo>
                    <a:pt x="5592" y="7329"/>
                    <a:pt x="5516" y="7496"/>
                    <a:pt x="5440" y="7664"/>
                  </a:cubicBezTo>
                  <a:cubicBezTo>
                    <a:pt x="5318" y="7253"/>
                    <a:pt x="5181" y="6841"/>
                    <a:pt x="5028" y="6430"/>
                  </a:cubicBezTo>
                  <a:cubicBezTo>
                    <a:pt x="4937" y="6201"/>
                    <a:pt x="4861" y="5958"/>
                    <a:pt x="4754" y="5729"/>
                  </a:cubicBezTo>
                  <a:cubicBezTo>
                    <a:pt x="4663" y="5501"/>
                    <a:pt x="4571" y="5257"/>
                    <a:pt x="4450" y="5028"/>
                  </a:cubicBezTo>
                  <a:cubicBezTo>
                    <a:pt x="4343" y="4800"/>
                    <a:pt x="4251" y="4586"/>
                    <a:pt x="4114" y="4373"/>
                  </a:cubicBezTo>
                  <a:cubicBezTo>
                    <a:pt x="4038" y="4266"/>
                    <a:pt x="3977" y="4129"/>
                    <a:pt x="3901" y="4023"/>
                  </a:cubicBezTo>
                  <a:cubicBezTo>
                    <a:pt x="3916" y="3901"/>
                    <a:pt x="3916" y="3794"/>
                    <a:pt x="3916" y="3657"/>
                  </a:cubicBezTo>
                  <a:lnTo>
                    <a:pt x="3916" y="3307"/>
                  </a:lnTo>
                  <a:cubicBezTo>
                    <a:pt x="3916" y="3200"/>
                    <a:pt x="3916" y="3078"/>
                    <a:pt x="3901" y="2971"/>
                  </a:cubicBezTo>
                  <a:cubicBezTo>
                    <a:pt x="3886" y="2849"/>
                    <a:pt x="3871" y="2743"/>
                    <a:pt x="3825" y="2621"/>
                  </a:cubicBezTo>
                  <a:cubicBezTo>
                    <a:pt x="3718" y="2210"/>
                    <a:pt x="3505" y="1829"/>
                    <a:pt x="3383" y="1433"/>
                  </a:cubicBezTo>
                  <a:lnTo>
                    <a:pt x="3383" y="1448"/>
                  </a:lnTo>
                  <a:lnTo>
                    <a:pt x="3337" y="1158"/>
                  </a:lnTo>
                  <a:cubicBezTo>
                    <a:pt x="3337" y="1143"/>
                    <a:pt x="3307" y="1128"/>
                    <a:pt x="3292" y="1128"/>
                  </a:cubicBezTo>
                  <a:cubicBezTo>
                    <a:pt x="3276" y="1128"/>
                    <a:pt x="3261" y="1143"/>
                    <a:pt x="3261" y="1158"/>
                  </a:cubicBezTo>
                  <a:cubicBezTo>
                    <a:pt x="3276" y="1387"/>
                    <a:pt x="3353" y="1600"/>
                    <a:pt x="3413" y="1813"/>
                  </a:cubicBezTo>
                  <a:cubicBezTo>
                    <a:pt x="3444" y="1920"/>
                    <a:pt x="3490" y="2011"/>
                    <a:pt x="3520" y="2133"/>
                  </a:cubicBezTo>
                  <a:cubicBezTo>
                    <a:pt x="3566" y="2240"/>
                    <a:pt x="3596" y="2347"/>
                    <a:pt x="3642" y="2453"/>
                  </a:cubicBezTo>
                  <a:cubicBezTo>
                    <a:pt x="3688" y="2697"/>
                    <a:pt x="3718" y="2956"/>
                    <a:pt x="3733" y="3200"/>
                  </a:cubicBezTo>
                  <a:cubicBezTo>
                    <a:pt x="3733" y="3322"/>
                    <a:pt x="3733" y="3459"/>
                    <a:pt x="3718" y="3596"/>
                  </a:cubicBezTo>
                  <a:lnTo>
                    <a:pt x="3718" y="3748"/>
                  </a:lnTo>
                  <a:cubicBezTo>
                    <a:pt x="3459" y="3352"/>
                    <a:pt x="3200" y="2956"/>
                    <a:pt x="2926" y="2545"/>
                  </a:cubicBezTo>
                  <a:cubicBezTo>
                    <a:pt x="2652" y="2149"/>
                    <a:pt x="2377" y="1752"/>
                    <a:pt x="2088" y="1372"/>
                  </a:cubicBezTo>
                  <a:cubicBezTo>
                    <a:pt x="1814" y="960"/>
                    <a:pt x="1524" y="579"/>
                    <a:pt x="1235" y="168"/>
                  </a:cubicBezTo>
                  <a:cubicBezTo>
                    <a:pt x="1204" y="107"/>
                    <a:pt x="1174" y="77"/>
                    <a:pt x="1143" y="16"/>
                  </a:cubicBez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rot="10800000" flipH="1">
            <a:off x="7565625" y="3957955"/>
            <a:ext cx="1578364" cy="2011277"/>
            <a:chOff x="2117850" y="1837200"/>
            <a:chExt cx="798000" cy="1016875"/>
          </a:xfrm>
        </p:grpSpPr>
        <p:sp>
          <p:nvSpPr>
            <p:cNvPr id="106" name="Google Shape;106;p3"/>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3"/>
          <p:cNvGrpSpPr/>
          <p:nvPr/>
        </p:nvGrpSpPr>
        <p:grpSpPr>
          <a:xfrm rot="-9981991" flipH="1">
            <a:off x="7802737" y="-349726"/>
            <a:ext cx="641083" cy="907056"/>
            <a:chOff x="1562575" y="2246825"/>
            <a:chExt cx="947990" cy="1341294"/>
          </a:xfrm>
        </p:grpSpPr>
        <p:sp>
          <p:nvSpPr>
            <p:cNvPr id="125" name="Google Shape;125;p3"/>
            <p:cNvSpPr/>
            <p:nvPr/>
          </p:nvSpPr>
          <p:spPr>
            <a:xfrm>
              <a:off x="1562575" y="2246825"/>
              <a:ext cx="947990" cy="1180598"/>
            </a:xfrm>
            <a:custGeom>
              <a:avLst/>
              <a:gdLst/>
              <a:ahLst/>
              <a:cxnLst/>
              <a:rect l="l" t="t" r="r" b="b"/>
              <a:pathLst>
                <a:path w="12418" h="15465" extrusionOk="0">
                  <a:moveTo>
                    <a:pt x="2164" y="0"/>
                  </a:moveTo>
                  <a:lnTo>
                    <a:pt x="2164" y="31"/>
                  </a:lnTo>
                  <a:cubicBezTo>
                    <a:pt x="2194" y="686"/>
                    <a:pt x="2179" y="1250"/>
                    <a:pt x="2103" y="1783"/>
                  </a:cubicBezTo>
                  <a:lnTo>
                    <a:pt x="2103" y="1753"/>
                  </a:lnTo>
                  <a:lnTo>
                    <a:pt x="2103" y="1737"/>
                  </a:lnTo>
                  <a:cubicBezTo>
                    <a:pt x="1951" y="2865"/>
                    <a:pt x="1509" y="3901"/>
                    <a:pt x="1082" y="4922"/>
                  </a:cubicBezTo>
                  <a:cubicBezTo>
                    <a:pt x="869" y="5470"/>
                    <a:pt x="610" y="6034"/>
                    <a:pt x="427" y="6628"/>
                  </a:cubicBezTo>
                  <a:cubicBezTo>
                    <a:pt x="275" y="7070"/>
                    <a:pt x="168" y="7481"/>
                    <a:pt x="107" y="7893"/>
                  </a:cubicBezTo>
                  <a:cubicBezTo>
                    <a:pt x="46" y="8243"/>
                    <a:pt x="0" y="8609"/>
                    <a:pt x="0" y="8990"/>
                  </a:cubicBezTo>
                  <a:cubicBezTo>
                    <a:pt x="0" y="9675"/>
                    <a:pt x="107" y="10361"/>
                    <a:pt x="305" y="11016"/>
                  </a:cubicBezTo>
                  <a:cubicBezTo>
                    <a:pt x="518" y="11656"/>
                    <a:pt x="823" y="12235"/>
                    <a:pt x="1219" y="12753"/>
                  </a:cubicBezTo>
                  <a:cubicBezTo>
                    <a:pt x="1554" y="13164"/>
                    <a:pt x="1951" y="13515"/>
                    <a:pt x="2408" y="13789"/>
                  </a:cubicBezTo>
                  <a:cubicBezTo>
                    <a:pt x="2469" y="13835"/>
                    <a:pt x="2545" y="13896"/>
                    <a:pt x="2590" y="13926"/>
                  </a:cubicBezTo>
                  <a:cubicBezTo>
                    <a:pt x="2865" y="14124"/>
                    <a:pt x="3154" y="14292"/>
                    <a:pt x="3489" y="14475"/>
                  </a:cubicBezTo>
                  <a:cubicBezTo>
                    <a:pt x="3794" y="14657"/>
                    <a:pt x="4099" y="14779"/>
                    <a:pt x="4480" y="14932"/>
                  </a:cubicBezTo>
                  <a:cubicBezTo>
                    <a:pt x="5181" y="15221"/>
                    <a:pt x="5866" y="15389"/>
                    <a:pt x="6537" y="15450"/>
                  </a:cubicBezTo>
                  <a:cubicBezTo>
                    <a:pt x="6689" y="15465"/>
                    <a:pt x="6841" y="15465"/>
                    <a:pt x="6978" y="15465"/>
                  </a:cubicBezTo>
                  <a:cubicBezTo>
                    <a:pt x="7161" y="15465"/>
                    <a:pt x="7344" y="15450"/>
                    <a:pt x="7527" y="15434"/>
                  </a:cubicBezTo>
                  <a:cubicBezTo>
                    <a:pt x="7847" y="15389"/>
                    <a:pt x="8152" y="15313"/>
                    <a:pt x="8426" y="15191"/>
                  </a:cubicBezTo>
                  <a:cubicBezTo>
                    <a:pt x="8441" y="15160"/>
                    <a:pt x="8456" y="15160"/>
                    <a:pt x="8487" y="15145"/>
                  </a:cubicBezTo>
                  <a:cubicBezTo>
                    <a:pt x="8502" y="15145"/>
                    <a:pt x="8532" y="15130"/>
                    <a:pt x="8548" y="15130"/>
                  </a:cubicBezTo>
                  <a:cubicBezTo>
                    <a:pt x="9188" y="14749"/>
                    <a:pt x="9797" y="14231"/>
                    <a:pt x="10346" y="13576"/>
                  </a:cubicBezTo>
                  <a:cubicBezTo>
                    <a:pt x="10894" y="12936"/>
                    <a:pt x="11366" y="12235"/>
                    <a:pt x="11717" y="11488"/>
                  </a:cubicBezTo>
                  <a:cubicBezTo>
                    <a:pt x="11884" y="11107"/>
                    <a:pt x="12037" y="10727"/>
                    <a:pt x="12159" y="10346"/>
                  </a:cubicBezTo>
                  <a:cubicBezTo>
                    <a:pt x="12250" y="9980"/>
                    <a:pt x="12326" y="9599"/>
                    <a:pt x="12357" y="9188"/>
                  </a:cubicBezTo>
                  <a:cubicBezTo>
                    <a:pt x="12418" y="8426"/>
                    <a:pt x="12357" y="7664"/>
                    <a:pt x="12189" y="6902"/>
                  </a:cubicBezTo>
                  <a:cubicBezTo>
                    <a:pt x="11869" y="5470"/>
                    <a:pt x="11077" y="4129"/>
                    <a:pt x="9965" y="3093"/>
                  </a:cubicBezTo>
                  <a:cubicBezTo>
                    <a:pt x="9706" y="2834"/>
                    <a:pt x="9401" y="2591"/>
                    <a:pt x="9066" y="2362"/>
                  </a:cubicBezTo>
                  <a:cubicBezTo>
                    <a:pt x="8913" y="2255"/>
                    <a:pt x="8746" y="2149"/>
                    <a:pt x="8593" y="2057"/>
                  </a:cubicBezTo>
                  <a:cubicBezTo>
                    <a:pt x="8426" y="1966"/>
                    <a:pt x="8273" y="1890"/>
                    <a:pt x="8136" y="1814"/>
                  </a:cubicBezTo>
                  <a:cubicBezTo>
                    <a:pt x="7512" y="1524"/>
                    <a:pt x="6811" y="1387"/>
                    <a:pt x="6156" y="1280"/>
                  </a:cubicBezTo>
                  <a:cubicBezTo>
                    <a:pt x="6003" y="1265"/>
                    <a:pt x="5866" y="1219"/>
                    <a:pt x="5714" y="1204"/>
                  </a:cubicBezTo>
                  <a:cubicBezTo>
                    <a:pt x="5516" y="1158"/>
                    <a:pt x="5302" y="1128"/>
                    <a:pt x="5074" y="1082"/>
                  </a:cubicBezTo>
                  <a:cubicBezTo>
                    <a:pt x="4861" y="1067"/>
                    <a:pt x="4647" y="1037"/>
                    <a:pt x="4449" y="991"/>
                  </a:cubicBezTo>
                  <a:cubicBezTo>
                    <a:pt x="4099" y="930"/>
                    <a:pt x="3764" y="854"/>
                    <a:pt x="3428" y="747"/>
                  </a:cubicBezTo>
                  <a:cubicBezTo>
                    <a:pt x="3124" y="625"/>
                    <a:pt x="2819" y="503"/>
                    <a:pt x="2545" y="305"/>
                  </a:cubicBezTo>
                  <a:cubicBezTo>
                    <a:pt x="2408" y="214"/>
                    <a:pt x="2270" y="122"/>
                    <a:pt x="2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682354" y="2320112"/>
              <a:ext cx="686297" cy="1268007"/>
            </a:xfrm>
            <a:custGeom>
              <a:avLst/>
              <a:gdLst/>
              <a:ahLst/>
              <a:cxnLst/>
              <a:rect l="l" t="t" r="r" b="b"/>
              <a:pathLst>
                <a:path w="8990" h="16610" extrusionOk="0">
                  <a:moveTo>
                    <a:pt x="8929" y="4769"/>
                  </a:moveTo>
                  <a:cubicBezTo>
                    <a:pt x="8924" y="4801"/>
                    <a:pt x="8920" y="4833"/>
                    <a:pt x="8916" y="4864"/>
                  </a:cubicBezTo>
                  <a:lnTo>
                    <a:pt x="8916" y="4864"/>
                  </a:lnTo>
                  <a:cubicBezTo>
                    <a:pt x="8920" y="4862"/>
                    <a:pt x="8924" y="4861"/>
                    <a:pt x="8929" y="4861"/>
                  </a:cubicBezTo>
                  <a:cubicBezTo>
                    <a:pt x="8975" y="4861"/>
                    <a:pt x="8990" y="4861"/>
                    <a:pt x="8929" y="4769"/>
                  </a:cubicBezTo>
                  <a:close/>
                  <a:moveTo>
                    <a:pt x="1098" y="0"/>
                  </a:moveTo>
                  <a:cubicBezTo>
                    <a:pt x="1082" y="16"/>
                    <a:pt x="1082" y="31"/>
                    <a:pt x="1098" y="46"/>
                  </a:cubicBezTo>
                  <a:cubicBezTo>
                    <a:pt x="1402" y="503"/>
                    <a:pt x="1707" y="960"/>
                    <a:pt x="2012" y="1402"/>
                  </a:cubicBezTo>
                  <a:cubicBezTo>
                    <a:pt x="2316" y="1859"/>
                    <a:pt x="2621" y="2301"/>
                    <a:pt x="2926" y="2758"/>
                  </a:cubicBezTo>
                  <a:cubicBezTo>
                    <a:pt x="2972" y="2819"/>
                    <a:pt x="2987" y="2849"/>
                    <a:pt x="3033" y="2910"/>
                  </a:cubicBezTo>
                  <a:cubicBezTo>
                    <a:pt x="3200" y="3185"/>
                    <a:pt x="3368" y="3459"/>
                    <a:pt x="3520" y="3748"/>
                  </a:cubicBezTo>
                  <a:cubicBezTo>
                    <a:pt x="3368" y="3642"/>
                    <a:pt x="3231" y="3535"/>
                    <a:pt x="3063" y="3444"/>
                  </a:cubicBezTo>
                  <a:cubicBezTo>
                    <a:pt x="2880" y="3322"/>
                    <a:pt x="2667" y="3215"/>
                    <a:pt x="2469" y="3093"/>
                  </a:cubicBezTo>
                  <a:cubicBezTo>
                    <a:pt x="2271" y="2987"/>
                    <a:pt x="2073" y="2880"/>
                    <a:pt x="1890" y="2743"/>
                  </a:cubicBezTo>
                  <a:cubicBezTo>
                    <a:pt x="1631" y="2575"/>
                    <a:pt x="1387" y="2377"/>
                    <a:pt x="1174" y="2133"/>
                  </a:cubicBezTo>
                  <a:cubicBezTo>
                    <a:pt x="1143" y="2088"/>
                    <a:pt x="1098" y="2042"/>
                    <a:pt x="1067" y="1996"/>
                  </a:cubicBezTo>
                  <a:cubicBezTo>
                    <a:pt x="1067" y="1981"/>
                    <a:pt x="1052" y="1981"/>
                    <a:pt x="1021" y="1981"/>
                  </a:cubicBezTo>
                  <a:lnTo>
                    <a:pt x="1006" y="1981"/>
                  </a:lnTo>
                  <a:cubicBezTo>
                    <a:pt x="991" y="1996"/>
                    <a:pt x="991" y="2011"/>
                    <a:pt x="991" y="2042"/>
                  </a:cubicBezTo>
                  <a:cubicBezTo>
                    <a:pt x="1098" y="2210"/>
                    <a:pt x="1250" y="2362"/>
                    <a:pt x="1402" y="2499"/>
                  </a:cubicBezTo>
                  <a:cubicBezTo>
                    <a:pt x="1555" y="2651"/>
                    <a:pt x="1738" y="2758"/>
                    <a:pt x="1920" y="2895"/>
                  </a:cubicBezTo>
                  <a:cubicBezTo>
                    <a:pt x="2088" y="3002"/>
                    <a:pt x="2271" y="3124"/>
                    <a:pt x="2438" y="3215"/>
                  </a:cubicBezTo>
                  <a:cubicBezTo>
                    <a:pt x="2621" y="3337"/>
                    <a:pt x="2804" y="3444"/>
                    <a:pt x="2972" y="3566"/>
                  </a:cubicBezTo>
                  <a:cubicBezTo>
                    <a:pt x="3261" y="3748"/>
                    <a:pt x="3520" y="3962"/>
                    <a:pt x="3764" y="4205"/>
                  </a:cubicBezTo>
                  <a:lnTo>
                    <a:pt x="4114" y="4952"/>
                  </a:lnTo>
                  <a:cubicBezTo>
                    <a:pt x="4267" y="5302"/>
                    <a:pt x="4419" y="5683"/>
                    <a:pt x="4571" y="6064"/>
                  </a:cubicBezTo>
                  <a:cubicBezTo>
                    <a:pt x="4709" y="6430"/>
                    <a:pt x="4830" y="6811"/>
                    <a:pt x="4952" y="7192"/>
                  </a:cubicBezTo>
                  <a:lnTo>
                    <a:pt x="4952" y="7237"/>
                  </a:lnTo>
                  <a:cubicBezTo>
                    <a:pt x="4937" y="7207"/>
                    <a:pt x="4907" y="7192"/>
                    <a:pt x="4876" y="7176"/>
                  </a:cubicBezTo>
                  <a:cubicBezTo>
                    <a:pt x="4739" y="7085"/>
                    <a:pt x="4602" y="6978"/>
                    <a:pt x="4480" y="6902"/>
                  </a:cubicBezTo>
                  <a:cubicBezTo>
                    <a:pt x="4343" y="6826"/>
                    <a:pt x="4191" y="6750"/>
                    <a:pt x="4053" y="6704"/>
                  </a:cubicBezTo>
                  <a:cubicBezTo>
                    <a:pt x="3764" y="6567"/>
                    <a:pt x="3444" y="6476"/>
                    <a:pt x="3139" y="6354"/>
                  </a:cubicBezTo>
                  <a:cubicBezTo>
                    <a:pt x="2835" y="6262"/>
                    <a:pt x="2530" y="6171"/>
                    <a:pt x="2225" y="6049"/>
                  </a:cubicBezTo>
                  <a:lnTo>
                    <a:pt x="2088" y="6019"/>
                  </a:lnTo>
                  <a:cubicBezTo>
                    <a:pt x="1661" y="5866"/>
                    <a:pt x="1235" y="5683"/>
                    <a:pt x="854" y="5424"/>
                  </a:cubicBezTo>
                  <a:cubicBezTo>
                    <a:pt x="641" y="5272"/>
                    <a:pt x="442" y="5104"/>
                    <a:pt x="260" y="4906"/>
                  </a:cubicBezTo>
                  <a:cubicBezTo>
                    <a:pt x="214" y="4830"/>
                    <a:pt x="138" y="4754"/>
                    <a:pt x="77" y="4663"/>
                  </a:cubicBezTo>
                  <a:cubicBezTo>
                    <a:pt x="77" y="4647"/>
                    <a:pt x="62" y="4647"/>
                    <a:pt x="31" y="4647"/>
                  </a:cubicBezTo>
                  <a:lnTo>
                    <a:pt x="16" y="4647"/>
                  </a:lnTo>
                  <a:cubicBezTo>
                    <a:pt x="1" y="4663"/>
                    <a:pt x="1" y="4678"/>
                    <a:pt x="1" y="4693"/>
                  </a:cubicBezTo>
                  <a:cubicBezTo>
                    <a:pt x="92" y="4830"/>
                    <a:pt x="183" y="4952"/>
                    <a:pt x="275" y="5059"/>
                  </a:cubicBezTo>
                  <a:cubicBezTo>
                    <a:pt x="397" y="5181"/>
                    <a:pt x="503" y="5272"/>
                    <a:pt x="625" y="5363"/>
                  </a:cubicBezTo>
                  <a:cubicBezTo>
                    <a:pt x="869" y="5561"/>
                    <a:pt x="1143" y="5714"/>
                    <a:pt x="1402" y="5836"/>
                  </a:cubicBezTo>
                  <a:cubicBezTo>
                    <a:pt x="1692" y="5973"/>
                    <a:pt x="1997" y="6095"/>
                    <a:pt x="2286" y="6201"/>
                  </a:cubicBezTo>
                  <a:lnTo>
                    <a:pt x="3200" y="6552"/>
                  </a:lnTo>
                  <a:cubicBezTo>
                    <a:pt x="3413" y="6628"/>
                    <a:pt x="3612" y="6719"/>
                    <a:pt x="3810" y="6811"/>
                  </a:cubicBezTo>
                  <a:cubicBezTo>
                    <a:pt x="3992" y="6902"/>
                    <a:pt x="4191" y="7024"/>
                    <a:pt x="4358" y="7131"/>
                  </a:cubicBezTo>
                  <a:cubicBezTo>
                    <a:pt x="4602" y="7314"/>
                    <a:pt x="4861" y="7512"/>
                    <a:pt x="5059" y="7740"/>
                  </a:cubicBezTo>
                  <a:cubicBezTo>
                    <a:pt x="5105" y="7862"/>
                    <a:pt x="5120" y="7969"/>
                    <a:pt x="5166" y="8091"/>
                  </a:cubicBezTo>
                  <a:lnTo>
                    <a:pt x="5166" y="8152"/>
                  </a:lnTo>
                  <a:cubicBezTo>
                    <a:pt x="5166" y="8167"/>
                    <a:pt x="5181" y="8197"/>
                    <a:pt x="5196" y="8228"/>
                  </a:cubicBezTo>
                  <a:cubicBezTo>
                    <a:pt x="5333" y="8791"/>
                    <a:pt x="5455" y="9386"/>
                    <a:pt x="5546" y="9949"/>
                  </a:cubicBezTo>
                  <a:cubicBezTo>
                    <a:pt x="5699" y="10894"/>
                    <a:pt x="5775" y="11839"/>
                    <a:pt x="5806" y="12799"/>
                  </a:cubicBezTo>
                  <a:lnTo>
                    <a:pt x="5806" y="12920"/>
                  </a:lnTo>
                  <a:cubicBezTo>
                    <a:pt x="5821" y="13484"/>
                    <a:pt x="5821" y="14033"/>
                    <a:pt x="5806" y="14581"/>
                  </a:cubicBezTo>
                  <a:cubicBezTo>
                    <a:pt x="5806" y="14871"/>
                    <a:pt x="5790" y="15160"/>
                    <a:pt x="5775" y="15434"/>
                  </a:cubicBezTo>
                  <a:lnTo>
                    <a:pt x="5714" y="16348"/>
                  </a:lnTo>
                  <a:cubicBezTo>
                    <a:pt x="5714" y="16409"/>
                    <a:pt x="5729" y="16470"/>
                    <a:pt x="5775" y="16531"/>
                  </a:cubicBezTo>
                  <a:cubicBezTo>
                    <a:pt x="5806" y="16562"/>
                    <a:pt x="5866" y="16607"/>
                    <a:pt x="5927" y="16607"/>
                  </a:cubicBezTo>
                  <a:cubicBezTo>
                    <a:pt x="5936" y="16609"/>
                    <a:pt x="5945" y="16609"/>
                    <a:pt x="5954" y="16609"/>
                  </a:cubicBezTo>
                  <a:cubicBezTo>
                    <a:pt x="6066" y="16609"/>
                    <a:pt x="6171" y="16521"/>
                    <a:pt x="6171" y="16394"/>
                  </a:cubicBezTo>
                  <a:cubicBezTo>
                    <a:pt x="6232" y="15891"/>
                    <a:pt x="6247" y="15404"/>
                    <a:pt x="6263" y="14886"/>
                  </a:cubicBezTo>
                  <a:cubicBezTo>
                    <a:pt x="6278" y="14398"/>
                    <a:pt x="6278" y="13911"/>
                    <a:pt x="6278" y="13423"/>
                  </a:cubicBezTo>
                  <a:cubicBezTo>
                    <a:pt x="6278" y="13118"/>
                    <a:pt x="6263" y="12829"/>
                    <a:pt x="6247" y="12524"/>
                  </a:cubicBezTo>
                  <a:cubicBezTo>
                    <a:pt x="6384" y="12387"/>
                    <a:pt x="6506" y="12265"/>
                    <a:pt x="6643" y="12113"/>
                  </a:cubicBezTo>
                  <a:cubicBezTo>
                    <a:pt x="6796" y="11930"/>
                    <a:pt x="6933" y="11778"/>
                    <a:pt x="7070" y="11595"/>
                  </a:cubicBezTo>
                  <a:cubicBezTo>
                    <a:pt x="7192" y="11427"/>
                    <a:pt x="7329" y="11244"/>
                    <a:pt x="7451" y="11062"/>
                  </a:cubicBezTo>
                  <a:cubicBezTo>
                    <a:pt x="7573" y="10864"/>
                    <a:pt x="7695" y="10681"/>
                    <a:pt x="7801" y="10483"/>
                  </a:cubicBezTo>
                  <a:cubicBezTo>
                    <a:pt x="8030" y="10102"/>
                    <a:pt x="8228" y="9690"/>
                    <a:pt x="8380" y="9264"/>
                  </a:cubicBezTo>
                  <a:cubicBezTo>
                    <a:pt x="8533" y="8837"/>
                    <a:pt x="8624" y="8350"/>
                    <a:pt x="8685" y="7893"/>
                  </a:cubicBezTo>
                  <a:cubicBezTo>
                    <a:pt x="8746" y="7390"/>
                    <a:pt x="8777" y="6872"/>
                    <a:pt x="8792" y="6354"/>
                  </a:cubicBezTo>
                  <a:cubicBezTo>
                    <a:pt x="8820" y="5852"/>
                    <a:pt x="8849" y="5364"/>
                    <a:pt x="8916" y="4864"/>
                  </a:cubicBezTo>
                  <a:lnTo>
                    <a:pt x="8916" y="4864"/>
                  </a:lnTo>
                  <a:cubicBezTo>
                    <a:pt x="8906" y="4870"/>
                    <a:pt x="8898" y="4880"/>
                    <a:pt x="8898" y="4891"/>
                  </a:cubicBezTo>
                  <a:cubicBezTo>
                    <a:pt x="8792" y="5516"/>
                    <a:pt x="8746" y="6156"/>
                    <a:pt x="8685" y="6780"/>
                  </a:cubicBezTo>
                  <a:cubicBezTo>
                    <a:pt x="8655" y="7085"/>
                    <a:pt x="8624" y="7390"/>
                    <a:pt x="8594" y="7694"/>
                  </a:cubicBezTo>
                  <a:cubicBezTo>
                    <a:pt x="8548" y="7999"/>
                    <a:pt x="8487" y="8304"/>
                    <a:pt x="8396" y="8609"/>
                  </a:cubicBezTo>
                  <a:cubicBezTo>
                    <a:pt x="8319" y="8868"/>
                    <a:pt x="8243" y="9142"/>
                    <a:pt x="8137" y="9401"/>
                  </a:cubicBezTo>
                  <a:cubicBezTo>
                    <a:pt x="8076" y="9538"/>
                    <a:pt x="8015" y="9660"/>
                    <a:pt x="7954" y="9782"/>
                  </a:cubicBezTo>
                  <a:cubicBezTo>
                    <a:pt x="7908" y="9919"/>
                    <a:pt x="7832" y="10041"/>
                    <a:pt x="7756" y="10163"/>
                  </a:cubicBezTo>
                  <a:cubicBezTo>
                    <a:pt x="7497" y="10589"/>
                    <a:pt x="7238" y="10970"/>
                    <a:pt x="6933" y="11351"/>
                  </a:cubicBezTo>
                  <a:cubicBezTo>
                    <a:pt x="6781" y="11534"/>
                    <a:pt x="6613" y="11732"/>
                    <a:pt x="6461" y="11900"/>
                  </a:cubicBezTo>
                  <a:cubicBezTo>
                    <a:pt x="6384" y="11976"/>
                    <a:pt x="6324" y="12052"/>
                    <a:pt x="6247" y="12113"/>
                  </a:cubicBezTo>
                  <a:cubicBezTo>
                    <a:pt x="6202" y="11641"/>
                    <a:pt x="6156" y="11138"/>
                    <a:pt x="6095" y="10665"/>
                  </a:cubicBezTo>
                  <a:cubicBezTo>
                    <a:pt x="5973" y="9797"/>
                    <a:pt x="5790" y="8974"/>
                    <a:pt x="5562" y="8121"/>
                  </a:cubicBezTo>
                  <a:cubicBezTo>
                    <a:pt x="5638" y="7999"/>
                    <a:pt x="5684" y="7877"/>
                    <a:pt x="5745" y="7740"/>
                  </a:cubicBezTo>
                  <a:cubicBezTo>
                    <a:pt x="5836" y="7542"/>
                    <a:pt x="5912" y="7329"/>
                    <a:pt x="5973" y="7116"/>
                  </a:cubicBezTo>
                  <a:cubicBezTo>
                    <a:pt x="6110" y="6704"/>
                    <a:pt x="6202" y="6278"/>
                    <a:pt x="6278" y="5836"/>
                  </a:cubicBezTo>
                  <a:cubicBezTo>
                    <a:pt x="6324" y="5607"/>
                    <a:pt x="6339" y="5379"/>
                    <a:pt x="6339" y="5135"/>
                  </a:cubicBezTo>
                  <a:cubicBezTo>
                    <a:pt x="6339" y="4906"/>
                    <a:pt x="6339" y="4678"/>
                    <a:pt x="6308" y="4464"/>
                  </a:cubicBezTo>
                  <a:cubicBezTo>
                    <a:pt x="6278" y="4236"/>
                    <a:pt x="6247" y="4038"/>
                    <a:pt x="6202" y="3809"/>
                  </a:cubicBezTo>
                  <a:cubicBezTo>
                    <a:pt x="6171" y="3581"/>
                    <a:pt x="6125" y="3367"/>
                    <a:pt x="6095" y="3139"/>
                  </a:cubicBezTo>
                  <a:cubicBezTo>
                    <a:pt x="6019" y="2712"/>
                    <a:pt x="5958" y="2286"/>
                    <a:pt x="5958" y="1844"/>
                  </a:cubicBezTo>
                  <a:lnTo>
                    <a:pt x="5958" y="1570"/>
                  </a:lnTo>
                  <a:cubicBezTo>
                    <a:pt x="5958" y="1554"/>
                    <a:pt x="5943" y="1539"/>
                    <a:pt x="5927" y="1539"/>
                  </a:cubicBezTo>
                  <a:cubicBezTo>
                    <a:pt x="5897" y="1539"/>
                    <a:pt x="5882" y="1554"/>
                    <a:pt x="5882" y="1570"/>
                  </a:cubicBezTo>
                  <a:cubicBezTo>
                    <a:pt x="5866" y="1859"/>
                    <a:pt x="5882" y="2133"/>
                    <a:pt x="5897" y="2408"/>
                  </a:cubicBezTo>
                  <a:cubicBezTo>
                    <a:pt x="5927" y="2697"/>
                    <a:pt x="5958" y="2971"/>
                    <a:pt x="6004" y="3230"/>
                  </a:cubicBezTo>
                  <a:cubicBezTo>
                    <a:pt x="6034" y="3505"/>
                    <a:pt x="6080" y="3779"/>
                    <a:pt x="6110" y="4053"/>
                  </a:cubicBezTo>
                  <a:cubicBezTo>
                    <a:pt x="6156" y="4343"/>
                    <a:pt x="6171" y="4617"/>
                    <a:pt x="6171" y="4906"/>
                  </a:cubicBezTo>
                  <a:cubicBezTo>
                    <a:pt x="6171" y="5120"/>
                    <a:pt x="6156" y="5348"/>
                    <a:pt x="6125" y="5561"/>
                  </a:cubicBezTo>
                  <a:cubicBezTo>
                    <a:pt x="6110" y="5668"/>
                    <a:pt x="6095" y="5760"/>
                    <a:pt x="6080" y="5881"/>
                  </a:cubicBezTo>
                  <a:cubicBezTo>
                    <a:pt x="6049" y="5973"/>
                    <a:pt x="6019" y="6095"/>
                    <a:pt x="6004" y="6186"/>
                  </a:cubicBezTo>
                  <a:cubicBezTo>
                    <a:pt x="5958" y="6338"/>
                    <a:pt x="5897" y="6491"/>
                    <a:pt x="5866" y="6643"/>
                  </a:cubicBezTo>
                  <a:cubicBezTo>
                    <a:pt x="5806" y="6811"/>
                    <a:pt x="5745" y="6978"/>
                    <a:pt x="5668" y="7131"/>
                  </a:cubicBezTo>
                  <a:cubicBezTo>
                    <a:pt x="5592" y="7329"/>
                    <a:pt x="5516" y="7496"/>
                    <a:pt x="5440" y="7664"/>
                  </a:cubicBezTo>
                  <a:cubicBezTo>
                    <a:pt x="5318" y="7253"/>
                    <a:pt x="5181" y="6841"/>
                    <a:pt x="5028" y="6430"/>
                  </a:cubicBezTo>
                  <a:cubicBezTo>
                    <a:pt x="4937" y="6201"/>
                    <a:pt x="4861" y="5958"/>
                    <a:pt x="4754" y="5729"/>
                  </a:cubicBezTo>
                  <a:cubicBezTo>
                    <a:pt x="4663" y="5501"/>
                    <a:pt x="4571" y="5257"/>
                    <a:pt x="4450" y="5028"/>
                  </a:cubicBezTo>
                  <a:cubicBezTo>
                    <a:pt x="4343" y="4800"/>
                    <a:pt x="4251" y="4586"/>
                    <a:pt x="4114" y="4373"/>
                  </a:cubicBezTo>
                  <a:cubicBezTo>
                    <a:pt x="4038" y="4266"/>
                    <a:pt x="3977" y="4129"/>
                    <a:pt x="3901" y="4023"/>
                  </a:cubicBezTo>
                  <a:cubicBezTo>
                    <a:pt x="3916" y="3901"/>
                    <a:pt x="3916" y="3794"/>
                    <a:pt x="3916" y="3657"/>
                  </a:cubicBezTo>
                  <a:lnTo>
                    <a:pt x="3916" y="3307"/>
                  </a:lnTo>
                  <a:cubicBezTo>
                    <a:pt x="3916" y="3200"/>
                    <a:pt x="3916" y="3078"/>
                    <a:pt x="3901" y="2971"/>
                  </a:cubicBezTo>
                  <a:cubicBezTo>
                    <a:pt x="3886" y="2849"/>
                    <a:pt x="3871" y="2743"/>
                    <a:pt x="3825" y="2621"/>
                  </a:cubicBezTo>
                  <a:cubicBezTo>
                    <a:pt x="3718" y="2210"/>
                    <a:pt x="3505" y="1829"/>
                    <a:pt x="3383" y="1433"/>
                  </a:cubicBezTo>
                  <a:lnTo>
                    <a:pt x="3383" y="1448"/>
                  </a:lnTo>
                  <a:lnTo>
                    <a:pt x="3337" y="1158"/>
                  </a:lnTo>
                  <a:cubicBezTo>
                    <a:pt x="3337" y="1143"/>
                    <a:pt x="3307" y="1128"/>
                    <a:pt x="3292" y="1128"/>
                  </a:cubicBezTo>
                  <a:cubicBezTo>
                    <a:pt x="3276" y="1128"/>
                    <a:pt x="3261" y="1143"/>
                    <a:pt x="3261" y="1158"/>
                  </a:cubicBezTo>
                  <a:cubicBezTo>
                    <a:pt x="3276" y="1387"/>
                    <a:pt x="3353" y="1600"/>
                    <a:pt x="3413" y="1813"/>
                  </a:cubicBezTo>
                  <a:cubicBezTo>
                    <a:pt x="3444" y="1920"/>
                    <a:pt x="3490" y="2011"/>
                    <a:pt x="3520" y="2133"/>
                  </a:cubicBezTo>
                  <a:cubicBezTo>
                    <a:pt x="3566" y="2240"/>
                    <a:pt x="3596" y="2347"/>
                    <a:pt x="3642" y="2453"/>
                  </a:cubicBezTo>
                  <a:cubicBezTo>
                    <a:pt x="3688" y="2697"/>
                    <a:pt x="3718" y="2956"/>
                    <a:pt x="3733" y="3200"/>
                  </a:cubicBezTo>
                  <a:cubicBezTo>
                    <a:pt x="3733" y="3322"/>
                    <a:pt x="3733" y="3459"/>
                    <a:pt x="3718" y="3596"/>
                  </a:cubicBezTo>
                  <a:lnTo>
                    <a:pt x="3718" y="3748"/>
                  </a:lnTo>
                  <a:cubicBezTo>
                    <a:pt x="3459" y="3352"/>
                    <a:pt x="3200" y="2956"/>
                    <a:pt x="2926" y="2545"/>
                  </a:cubicBezTo>
                  <a:cubicBezTo>
                    <a:pt x="2652" y="2149"/>
                    <a:pt x="2377" y="1752"/>
                    <a:pt x="2088" y="1372"/>
                  </a:cubicBezTo>
                  <a:cubicBezTo>
                    <a:pt x="1814" y="960"/>
                    <a:pt x="1524" y="579"/>
                    <a:pt x="1235" y="168"/>
                  </a:cubicBezTo>
                  <a:cubicBezTo>
                    <a:pt x="1204" y="107"/>
                    <a:pt x="1174" y="77"/>
                    <a:pt x="1143" y="16"/>
                  </a:cubicBezTo>
                  <a:lnTo>
                    <a:pt x="11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rot="-10665680">
            <a:off x="4397421" y="-666006"/>
            <a:ext cx="1913486" cy="1539613"/>
            <a:chOff x="5471650" y="2626275"/>
            <a:chExt cx="1243675" cy="1000675"/>
          </a:xfrm>
        </p:grpSpPr>
        <p:sp>
          <p:nvSpPr>
            <p:cNvPr id="128" name="Google Shape;128;p3"/>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2277315" y="4521542"/>
            <a:ext cx="1913518" cy="1539639"/>
            <a:chOff x="5471650" y="2626275"/>
            <a:chExt cx="1243675" cy="1000675"/>
          </a:xfrm>
        </p:grpSpPr>
        <p:sp>
          <p:nvSpPr>
            <p:cNvPr id="148" name="Google Shape;148;p3"/>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169" name="Google Shape;169;p4"/>
          <p:cNvSpPr txBox="1">
            <a:spLocks noGrp="1"/>
          </p:cNvSpPr>
          <p:nvPr>
            <p:ph type="body" idx="1"/>
          </p:nvPr>
        </p:nvSpPr>
        <p:spPr>
          <a:xfrm>
            <a:off x="720000" y="1152475"/>
            <a:ext cx="7704000" cy="3384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170" name="Google Shape;170;p4"/>
          <p:cNvSpPr/>
          <p:nvPr/>
        </p:nvSpPr>
        <p:spPr>
          <a:xfrm rot="8229851">
            <a:off x="7560814" y="-1380513"/>
            <a:ext cx="3546888" cy="1875144"/>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5677435">
            <a:off x="-1292939" y="3388265"/>
            <a:ext cx="3097773" cy="2149742"/>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4"/>
          <p:cNvGrpSpPr/>
          <p:nvPr/>
        </p:nvGrpSpPr>
        <p:grpSpPr>
          <a:xfrm rot="-7835558">
            <a:off x="-490359" y="3964644"/>
            <a:ext cx="1144737" cy="1458714"/>
            <a:chOff x="2117850" y="1837200"/>
            <a:chExt cx="798000" cy="1016875"/>
          </a:xfrm>
        </p:grpSpPr>
        <p:sp>
          <p:nvSpPr>
            <p:cNvPr id="173" name="Google Shape;173;p4"/>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rot="-570576" flipH="1">
            <a:off x="8151926" y="-369651"/>
            <a:ext cx="1144742" cy="1458721"/>
            <a:chOff x="2117850" y="1837200"/>
            <a:chExt cx="798000" cy="1016875"/>
          </a:xfrm>
        </p:grpSpPr>
        <p:sp>
          <p:nvSpPr>
            <p:cNvPr id="192" name="Google Shape;192;p4"/>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flipH="1">
            <a:off x="5190488" y="4261725"/>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rot="10800000" flipH="1">
            <a:off x="-524150" y="-994077"/>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5"/>
        </a:solidFill>
        <a:effectLst/>
      </p:bgPr>
    </p:bg>
    <p:spTree>
      <p:nvGrpSpPr>
        <p:cNvPr id="1" name="Shape 212"/>
        <p:cNvGrpSpPr/>
        <p:nvPr/>
      </p:nvGrpSpPr>
      <p:grpSpPr>
        <a:xfrm>
          <a:off x="0" y="0"/>
          <a:ext cx="0" cy="0"/>
          <a:chOff x="0" y="0"/>
          <a:chExt cx="0" cy="0"/>
        </a:xfrm>
      </p:grpSpPr>
      <p:sp>
        <p:nvSpPr>
          <p:cNvPr id="213" name="Google Shape;213;p5"/>
          <p:cNvSpPr txBox="1">
            <a:spLocks noGrp="1"/>
          </p:cNvSpPr>
          <p:nvPr>
            <p:ph type="subTitle" idx="1"/>
          </p:nvPr>
        </p:nvSpPr>
        <p:spPr>
          <a:xfrm>
            <a:off x="1290763" y="15709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1800">
                <a:solidFill>
                  <a:schemeClr val="dk1"/>
                </a:solidFill>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4" name="Google Shape;214;p5"/>
          <p:cNvSpPr txBox="1">
            <a:spLocks noGrp="1"/>
          </p:cNvSpPr>
          <p:nvPr>
            <p:ph type="subTitle" idx="2"/>
          </p:nvPr>
        </p:nvSpPr>
        <p:spPr>
          <a:xfrm>
            <a:off x="4945638" y="15709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5" name="Google Shape;215;p5"/>
          <p:cNvSpPr txBox="1">
            <a:spLocks noGrp="1"/>
          </p:cNvSpPr>
          <p:nvPr>
            <p:ph type="subTitle" idx="3"/>
          </p:nvPr>
        </p:nvSpPr>
        <p:spPr>
          <a:xfrm>
            <a:off x="1290750" y="2284325"/>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6" name="Google Shape;216;p5"/>
          <p:cNvSpPr txBox="1">
            <a:spLocks noGrp="1"/>
          </p:cNvSpPr>
          <p:nvPr>
            <p:ph type="subTitle" idx="4"/>
          </p:nvPr>
        </p:nvSpPr>
        <p:spPr>
          <a:xfrm>
            <a:off x="4945625" y="2284325"/>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7" name="Google Shape;21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8" name="Google Shape;218;p5"/>
          <p:cNvSpPr/>
          <p:nvPr/>
        </p:nvSpPr>
        <p:spPr>
          <a:xfrm flipH="1">
            <a:off x="7103105" y="-470900"/>
            <a:ext cx="3097750" cy="214972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flipH="1">
            <a:off x="-962127" y="3801175"/>
            <a:ext cx="3546880" cy="187514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flipH="1">
            <a:off x="4742288" y="3882338"/>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rot="10800000" flipH="1">
            <a:off x="-468075" y="-860377"/>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5"/>
          <p:cNvGrpSpPr/>
          <p:nvPr/>
        </p:nvGrpSpPr>
        <p:grpSpPr>
          <a:xfrm rot="1761408" flipH="1">
            <a:off x="7862839" y="3733163"/>
            <a:ext cx="1578268" cy="2011154"/>
            <a:chOff x="2117850" y="1837200"/>
            <a:chExt cx="798000" cy="1016875"/>
          </a:xfrm>
        </p:grpSpPr>
        <p:sp>
          <p:nvSpPr>
            <p:cNvPr id="223" name="Google Shape;223;p5"/>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5"/>
          <p:cNvGrpSpPr/>
          <p:nvPr/>
        </p:nvGrpSpPr>
        <p:grpSpPr>
          <a:xfrm rot="-10262930" flipH="1">
            <a:off x="-289099" y="-221595"/>
            <a:ext cx="1656981" cy="1333225"/>
            <a:chOff x="5471650" y="2626275"/>
            <a:chExt cx="1243675" cy="1000675"/>
          </a:xfrm>
        </p:grpSpPr>
        <p:sp>
          <p:nvSpPr>
            <p:cNvPr id="242" name="Google Shape;242;p5"/>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5"/>
          <p:cNvGrpSpPr/>
          <p:nvPr/>
        </p:nvGrpSpPr>
        <p:grpSpPr>
          <a:xfrm>
            <a:off x="-196716" y="4308470"/>
            <a:ext cx="1089888" cy="941720"/>
            <a:chOff x="396175" y="2883775"/>
            <a:chExt cx="560325" cy="484150"/>
          </a:xfrm>
        </p:grpSpPr>
        <p:sp>
          <p:nvSpPr>
            <p:cNvPr id="262" name="Google Shape;262;p5"/>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7"/>
        <p:cNvGrpSpPr/>
        <p:nvPr/>
      </p:nvGrpSpPr>
      <p:grpSpPr>
        <a:xfrm>
          <a:off x="0" y="0"/>
          <a:ext cx="0" cy="0"/>
          <a:chOff x="0" y="0"/>
          <a:chExt cx="0" cy="0"/>
        </a:xfrm>
      </p:grpSpPr>
      <p:sp>
        <p:nvSpPr>
          <p:cNvPr id="268" name="Google Shape;26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9" name="Google Shape;269;p6"/>
          <p:cNvSpPr/>
          <p:nvPr/>
        </p:nvSpPr>
        <p:spPr>
          <a:xfrm>
            <a:off x="8428897" y="4033403"/>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rot="-245511">
            <a:off x="-706383" y="4222843"/>
            <a:ext cx="4736618" cy="1747730"/>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6"/>
          <p:cNvGrpSpPr/>
          <p:nvPr/>
        </p:nvGrpSpPr>
        <p:grpSpPr>
          <a:xfrm rot="10243587" flipH="1">
            <a:off x="-521407" y="4219063"/>
            <a:ext cx="1656964" cy="1333212"/>
            <a:chOff x="5471650" y="2626275"/>
            <a:chExt cx="1243675" cy="1000675"/>
          </a:xfrm>
        </p:grpSpPr>
        <p:sp>
          <p:nvSpPr>
            <p:cNvPr id="272" name="Google Shape;272;p6"/>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6"/>
          <p:cNvSpPr/>
          <p:nvPr/>
        </p:nvSpPr>
        <p:spPr>
          <a:xfrm rot="-1287931">
            <a:off x="-1509612" y="-389504"/>
            <a:ext cx="3442593" cy="2389034"/>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1726710">
            <a:off x="6754531" y="3546263"/>
            <a:ext cx="4364814" cy="230756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flipH="1">
            <a:off x="4821822" y="-936550"/>
            <a:ext cx="5337243" cy="1704505"/>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6"/>
          <p:cNvGrpSpPr/>
          <p:nvPr/>
        </p:nvGrpSpPr>
        <p:grpSpPr>
          <a:xfrm rot="10262930">
            <a:off x="7971276" y="-436295"/>
            <a:ext cx="1656981" cy="1333225"/>
            <a:chOff x="5471650" y="2626275"/>
            <a:chExt cx="1243675" cy="1000675"/>
          </a:xfrm>
        </p:grpSpPr>
        <p:sp>
          <p:nvSpPr>
            <p:cNvPr id="295" name="Google Shape;295;p6"/>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314"/>
        <p:cNvGrpSpPr/>
        <p:nvPr/>
      </p:nvGrpSpPr>
      <p:grpSpPr>
        <a:xfrm>
          <a:off x="0" y="0"/>
          <a:ext cx="0" cy="0"/>
          <a:chOff x="0" y="0"/>
          <a:chExt cx="0" cy="0"/>
        </a:xfrm>
      </p:grpSpPr>
      <p:sp>
        <p:nvSpPr>
          <p:cNvPr id="315" name="Google Shape;315;p7"/>
          <p:cNvSpPr txBox="1">
            <a:spLocks noGrp="1"/>
          </p:cNvSpPr>
          <p:nvPr>
            <p:ph type="title"/>
          </p:nvPr>
        </p:nvSpPr>
        <p:spPr>
          <a:xfrm>
            <a:off x="715100" y="1110725"/>
            <a:ext cx="4537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316" name="Google Shape;316;p7"/>
          <p:cNvSpPr txBox="1">
            <a:spLocks noGrp="1"/>
          </p:cNvSpPr>
          <p:nvPr>
            <p:ph type="body" idx="1"/>
          </p:nvPr>
        </p:nvSpPr>
        <p:spPr>
          <a:xfrm>
            <a:off x="715100" y="1738283"/>
            <a:ext cx="4537200" cy="2232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317" name="Google Shape;317;p7"/>
          <p:cNvSpPr>
            <a:spLocks noGrp="1"/>
          </p:cNvSpPr>
          <p:nvPr>
            <p:ph type="pic" idx="2"/>
          </p:nvPr>
        </p:nvSpPr>
        <p:spPr>
          <a:xfrm rot="249164">
            <a:off x="5685701" y="828673"/>
            <a:ext cx="2572654" cy="3485843"/>
          </a:xfrm>
          <a:prstGeom prst="rect">
            <a:avLst/>
          </a:prstGeom>
          <a:no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sp>
      <p:sp>
        <p:nvSpPr>
          <p:cNvPr id="318" name="Google Shape;318;p7"/>
          <p:cNvSpPr/>
          <p:nvPr/>
        </p:nvSpPr>
        <p:spPr>
          <a:xfrm>
            <a:off x="-1527528" y="-794925"/>
            <a:ext cx="5337243" cy="1704505"/>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154672" y="4608503"/>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flipH="1">
            <a:off x="6975055" y="-662475"/>
            <a:ext cx="3097750" cy="214972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flipH="1">
            <a:off x="-1026152" y="4026025"/>
            <a:ext cx="3546880" cy="187514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7"/>
          <p:cNvGrpSpPr/>
          <p:nvPr/>
        </p:nvGrpSpPr>
        <p:grpSpPr>
          <a:xfrm>
            <a:off x="-462922" y="3311794"/>
            <a:ext cx="1308161" cy="1666963"/>
            <a:chOff x="2117850" y="1837200"/>
            <a:chExt cx="798000" cy="1016875"/>
          </a:xfrm>
        </p:grpSpPr>
        <p:sp>
          <p:nvSpPr>
            <p:cNvPr id="323" name="Google Shape;323;p7"/>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7"/>
          <p:cNvGrpSpPr/>
          <p:nvPr/>
        </p:nvGrpSpPr>
        <p:grpSpPr>
          <a:xfrm rot="1344320">
            <a:off x="8473477" y="3984168"/>
            <a:ext cx="677151" cy="1070683"/>
            <a:chOff x="5837325" y="1863350"/>
            <a:chExt cx="382825" cy="605275"/>
          </a:xfrm>
        </p:grpSpPr>
        <p:sp>
          <p:nvSpPr>
            <p:cNvPr id="342" name="Google Shape;342;p7"/>
            <p:cNvSpPr/>
            <p:nvPr/>
          </p:nvSpPr>
          <p:spPr>
            <a:xfrm>
              <a:off x="5837325" y="1982575"/>
              <a:ext cx="382825" cy="486050"/>
            </a:xfrm>
            <a:custGeom>
              <a:avLst/>
              <a:gdLst/>
              <a:ahLst/>
              <a:cxnLst/>
              <a:rect l="l" t="t" r="r" b="b"/>
              <a:pathLst>
                <a:path w="15313" h="19442" extrusionOk="0">
                  <a:moveTo>
                    <a:pt x="12143" y="0"/>
                  </a:moveTo>
                  <a:cubicBezTo>
                    <a:pt x="11031" y="0"/>
                    <a:pt x="9934" y="92"/>
                    <a:pt x="8929" y="259"/>
                  </a:cubicBezTo>
                  <a:cubicBezTo>
                    <a:pt x="7771" y="472"/>
                    <a:pt x="6719" y="808"/>
                    <a:pt x="5790" y="1249"/>
                  </a:cubicBezTo>
                  <a:cubicBezTo>
                    <a:pt x="4708" y="1767"/>
                    <a:pt x="3809" y="2438"/>
                    <a:pt x="3124" y="3200"/>
                  </a:cubicBezTo>
                  <a:cubicBezTo>
                    <a:pt x="2423" y="3977"/>
                    <a:pt x="1859" y="4967"/>
                    <a:pt x="1478" y="6125"/>
                  </a:cubicBezTo>
                  <a:cubicBezTo>
                    <a:pt x="1372" y="6475"/>
                    <a:pt x="1280" y="6811"/>
                    <a:pt x="1173" y="7176"/>
                  </a:cubicBezTo>
                  <a:cubicBezTo>
                    <a:pt x="1006" y="7923"/>
                    <a:pt x="899" y="8669"/>
                    <a:pt x="808" y="9523"/>
                  </a:cubicBezTo>
                  <a:cubicBezTo>
                    <a:pt x="762" y="10041"/>
                    <a:pt x="732" y="10574"/>
                    <a:pt x="701" y="11229"/>
                  </a:cubicBezTo>
                  <a:cubicBezTo>
                    <a:pt x="686" y="11579"/>
                    <a:pt x="686" y="11884"/>
                    <a:pt x="701" y="12174"/>
                  </a:cubicBezTo>
                  <a:cubicBezTo>
                    <a:pt x="701" y="12509"/>
                    <a:pt x="732" y="12874"/>
                    <a:pt x="747" y="13179"/>
                  </a:cubicBezTo>
                  <a:lnTo>
                    <a:pt x="747" y="13316"/>
                  </a:lnTo>
                  <a:cubicBezTo>
                    <a:pt x="777" y="13941"/>
                    <a:pt x="823" y="14611"/>
                    <a:pt x="808" y="15251"/>
                  </a:cubicBezTo>
                  <a:lnTo>
                    <a:pt x="808" y="15266"/>
                  </a:lnTo>
                  <a:lnTo>
                    <a:pt x="808" y="15541"/>
                  </a:lnTo>
                  <a:cubicBezTo>
                    <a:pt x="808" y="15647"/>
                    <a:pt x="777" y="15769"/>
                    <a:pt x="777" y="15906"/>
                  </a:cubicBezTo>
                  <a:cubicBezTo>
                    <a:pt x="747" y="16150"/>
                    <a:pt x="701" y="16379"/>
                    <a:pt x="655" y="16607"/>
                  </a:cubicBezTo>
                  <a:cubicBezTo>
                    <a:pt x="534" y="17080"/>
                    <a:pt x="381" y="17552"/>
                    <a:pt x="244" y="18024"/>
                  </a:cubicBezTo>
                  <a:cubicBezTo>
                    <a:pt x="198" y="18253"/>
                    <a:pt x="137" y="18497"/>
                    <a:pt x="76" y="18740"/>
                  </a:cubicBezTo>
                  <a:cubicBezTo>
                    <a:pt x="46" y="18969"/>
                    <a:pt x="0" y="19197"/>
                    <a:pt x="0" y="19441"/>
                  </a:cubicBezTo>
                  <a:cubicBezTo>
                    <a:pt x="46" y="19441"/>
                    <a:pt x="76" y="19426"/>
                    <a:pt x="107" y="19395"/>
                  </a:cubicBezTo>
                  <a:lnTo>
                    <a:pt x="168" y="19365"/>
                  </a:lnTo>
                  <a:lnTo>
                    <a:pt x="229" y="19334"/>
                  </a:lnTo>
                  <a:cubicBezTo>
                    <a:pt x="777" y="19060"/>
                    <a:pt x="1372" y="18847"/>
                    <a:pt x="2042" y="18679"/>
                  </a:cubicBezTo>
                  <a:cubicBezTo>
                    <a:pt x="2987" y="18466"/>
                    <a:pt x="3977" y="18390"/>
                    <a:pt x="4952" y="18314"/>
                  </a:cubicBezTo>
                  <a:lnTo>
                    <a:pt x="5257" y="18298"/>
                  </a:lnTo>
                  <a:cubicBezTo>
                    <a:pt x="6323" y="18222"/>
                    <a:pt x="7451" y="18116"/>
                    <a:pt x="8517" y="17811"/>
                  </a:cubicBezTo>
                  <a:cubicBezTo>
                    <a:pt x="10224" y="17323"/>
                    <a:pt x="11793" y="16318"/>
                    <a:pt x="12905" y="14977"/>
                  </a:cubicBezTo>
                  <a:cubicBezTo>
                    <a:pt x="13423" y="14383"/>
                    <a:pt x="13865" y="13667"/>
                    <a:pt x="14231" y="12890"/>
                  </a:cubicBezTo>
                  <a:cubicBezTo>
                    <a:pt x="14505" y="12280"/>
                    <a:pt x="14733" y="11640"/>
                    <a:pt x="14886" y="10939"/>
                  </a:cubicBezTo>
                  <a:cubicBezTo>
                    <a:pt x="14932" y="10787"/>
                    <a:pt x="14962" y="10650"/>
                    <a:pt x="14992" y="10513"/>
                  </a:cubicBezTo>
                  <a:cubicBezTo>
                    <a:pt x="15312" y="8883"/>
                    <a:pt x="15297" y="7131"/>
                    <a:pt x="14932" y="5485"/>
                  </a:cubicBezTo>
                  <a:cubicBezTo>
                    <a:pt x="14566" y="3779"/>
                    <a:pt x="13850" y="2209"/>
                    <a:pt x="12875" y="869"/>
                  </a:cubicBezTo>
                  <a:cubicBezTo>
                    <a:pt x="12738" y="701"/>
                    <a:pt x="12600" y="503"/>
                    <a:pt x="12433" y="320"/>
                  </a:cubicBezTo>
                  <a:lnTo>
                    <a:pt x="12433" y="305"/>
                  </a:lnTo>
                  <a:lnTo>
                    <a:pt x="12433" y="229"/>
                  </a:lnTo>
                  <a:cubicBezTo>
                    <a:pt x="12433" y="168"/>
                    <a:pt x="12402" y="92"/>
                    <a:pt x="12341" y="46"/>
                  </a:cubicBezTo>
                  <a:cubicBezTo>
                    <a:pt x="12280" y="0"/>
                    <a:pt x="12204" y="0"/>
                    <a:pt x="1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5843425" y="2002375"/>
              <a:ext cx="172950" cy="430825"/>
            </a:xfrm>
            <a:custGeom>
              <a:avLst/>
              <a:gdLst/>
              <a:ahLst/>
              <a:cxnLst/>
              <a:rect l="l" t="t" r="r" b="b"/>
              <a:pathLst>
                <a:path w="6918" h="17233" extrusionOk="0">
                  <a:moveTo>
                    <a:pt x="6917" y="0"/>
                  </a:moveTo>
                  <a:lnTo>
                    <a:pt x="6917" y="0"/>
                  </a:lnTo>
                  <a:cubicBezTo>
                    <a:pt x="6475" y="138"/>
                    <a:pt x="6049" y="305"/>
                    <a:pt x="5637" y="518"/>
                  </a:cubicBezTo>
                  <a:cubicBezTo>
                    <a:pt x="4556" y="1036"/>
                    <a:pt x="3657" y="1692"/>
                    <a:pt x="2971" y="2484"/>
                  </a:cubicBezTo>
                  <a:cubicBezTo>
                    <a:pt x="2270" y="3261"/>
                    <a:pt x="1722" y="4251"/>
                    <a:pt x="1310" y="5409"/>
                  </a:cubicBezTo>
                  <a:cubicBezTo>
                    <a:pt x="1112" y="5699"/>
                    <a:pt x="1006" y="6064"/>
                    <a:pt x="914" y="6399"/>
                  </a:cubicBezTo>
                  <a:cubicBezTo>
                    <a:pt x="747" y="7116"/>
                    <a:pt x="625" y="7877"/>
                    <a:pt x="533" y="8731"/>
                  </a:cubicBezTo>
                  <a:cubicBezTo>
                    <a:pt x="503" y="9218"/>
                    <a:pt x="457" y="9751"/>
                    <a:pt x="442" y="10437"/>
                  </a:cubicBezTo>
                  <a:cubicBezTo>
                    <a:pt x="427" y="10787"/>
                    <a:pt x="427" y="11107"/>
                    <a:pt x="442" y="11382"/>
                  </a:cubicBezTo>
                  <a:cubicBezTo>
                    <a:pt x="442" y="11686"/>
                    <a:pt x="457" y="12022"/>
                    <a:pt x="488" y="12296"/>
                  </a:cubicBezTo>
                  <a:lnTo>
                    <a:pt x="488" y="12341"/>
                  </a:lnTo>
                  <a:lnTo>
                    <a:pt x="488" y="12387"/>
                  </a:lnTo>
                  <a:lnTo>
                    <a:pt x="488" y="12524"/>
                  </a:lnTo>
                  <a:lnTo>
                    <a:pt x="488" y="12540"/>
                  </a:lnTo>
                  <a:cubicBezTo>
                    <a:pt x="518" y="13134"/>
                    <a:pt x="564" y="13804"/>
                    <a:pt x="533" y="14459"/>
                  </a:cubicBezTo>
                  <a:lnTo>
                    <a:pt x="533" y="14474"/>
                  </a:lnTo>
                  <a:lnTo>
                    <a:pt x="533" y="14520"/>
                  </a:lnTo>
                  <a:lnTo>
                    <a:pt x="533" y="14749"/>
                  </a:lnTo>
                  <a:cubicBezTo>
                    <a:pt x="533" y="14855"/>
                    <a:pt x="518" y="14977"/>
                    <a:pt x="518" y="15099"/>
                  </a:cubicBezTo>
                  <a:cubicBezTo>
                    <a:pt x="503" y="15328"/>
                    <a:pt x="442" y="15556"/>
                    <a:pt x="381" y="15815"/>
                  </a:cubicBezTo>
                  <a:lnTo>
                    <a:pt x="381" y="15846"/>
                  </a:lnTo>
                  <a:cubicBezTo>
                    <a:pt x="305" y="16150"/>
                    <a:pt x="229" y="16455"/>
                    <a:pt x="152" y="16684"/>
                  </a:cubicBezTo>
                  <a:lnTo>
                    <a:pt x="152" y="16699"/>
                  </a:lnTo>
                  <a:lnTo>
                    <a:pt x="137" y="16806"/>
                  </a:lnTo>
                  <a:cubicBezTo>
                    <a:pt x="109" y="16948"/>
                    <a:pt x="67" y="17090"/>
                    <a:pt x="12" y="17207"/>
                  </a:cubicBezTo>
                  <a:lnTo>
                    <a:pt x="12" y="17207"/>
                  </a:lnTo>
                  <a:cubicBezTo>
                    <a:pt x="207" y="16805"/>
                    <a:pt x="431" y="16433"/>
                    <a:pt x="625" y="16074"/>
                  </a:cubicBezTo>
                  <a:lnTo>
                    <a:pt x="823" y="15739"/>
                  </a:lnTo>
                  <a:cubicBezTo>
                    <a:pt x="990" y="15434"/>
                    <a:pt x="1204" y="15084"/>
                    <a:pt x="1371" y="14749"/>
                  </a:cubicBezTo>
                  <a:cubicBezTo>
                    <a:pt x="1569" y="14398"/>
                    <a:pt x="1798" y="13941"/>
                    <a:pt x="1950" y="13454"/>
                  </a:cubicBezTo>
                  <a:cubicBezTo>
                    <a:pt x="1965" y="13347"/>
                    <a:pt x="2011" y="13256"/>
                    <a:pt x="2026" y="13164"/>
                  </a:cubicBezTo>
                  <a:cubicBezTo>
                    <a:pt x="2042" y="13119"/>
                    <a:pt x="2042" y="13073"/>
                    <a:pt x="2057" y="13027"/>
                  </a:cubicBezTo>
                  <a:cubicBezTo>
                    <a:pt x="2087" y="12890"/>
                    <a:pt x="2103" y="12768"/>
                    <a:pt x="2118" y="12646"/>
                  </a:cubicBezTo>
                  <a:lnTo>
                    <a:pt x="2118" y="12357"/>
                  </a:lnTo>
                  <a:cubicBezTo>
                    <a:pt x="2118" y="12281"/>
                    <a:pt x="2103" y="12235"/>
                    <a:pt x="2103" y="12159"/>
                  </a:cubicBezTo>
                  <a:cubicBezTo>
                    <a:pt x="2057" y="12174"/>
                    <a:pt x="2026" y="12204"/>
                    <a:pt x="1981" y="12235"/>
                  </a:cubicBezTo>
                  <a:cubicBezTo>
                    <a:pt x="1950" y="12250"/>
                    <a:pt x="1889" y="12281"/>
                    <a:pt x="1859" y="12311"/>
                  </a:cubicBezTo>
                  <a:cubicBezTo>
                    <a:pt x="1798" y="12326"/>
                    <a:pt x="1752" y="12326"/>
                    <a:pt x="1722" y="12326"/>
                  </a:cubicBezTo>
                  <a:cubicBezTo>
                    <a:pt x="1676" y="12326"/>
                    <a:pt x="1646" y="12311"/>
                    <a:pt x="1600" y="12311"/>
                  </a:cubicBezTo>
                  <a:cubicBezTo>
                    <a:pt x="1508" y="12265"/>
                    <a:pt x="1447" y="12189"/>
                    <a:pt x="1432" y="12128"/>
                  </a:cubicBezTo>
                  <a:cubicBezTo>
                    <a:pt x="1371" y="12052"/>
                    <a:pt x="1341" y="11961"/>
                    <a:pt x="1326" y="11854"/>
                  </a:cubicBezTo>
                  <a:cubicBezTo>
                    <a:pt x="1280" y="11732"/>
                    <a:pt x="1265" y="11595"/>
                    <a:pt x="1249" y="11473"/>
                  </a:cubicBezTo>
                  <a:cubicBezTo>
                    <a:pt x="1219" y="11321"/>
                    <a:pt x="1204" y="11168"/>
                    <a:pt x="1204" y="10985"/>
                  </a:cubicBezTo>
                  <a:cubicBezTo>
                    <a:pt x="1188" y="10681"/>
                    <a:pt x="1204" y="10346"/>
                    <a:pt x="1219" y="9949"/>
                  </a:cubicBezTo>
                  <a:cubicBezTo>
                    <a:pt x="1249" y="9614"/>
                    <a:pt x="1265" y="9279"/>
                    <a:pt x="1295" y="8929"/>
                  </a:cubicBezTo>
                  <a:cubicBezTo>
                    <a:pt x="1326" y="8746"/>
                    <a:pt x="1356" y="8472"/>
                    <a:pt x="1402" y="8228"/>
                  </a:cubicBezTo>
                  <a:cubicBezTo>
                    <a:pt x="1402" y="8197"/>
                    <a:pt x="1417" y="8136"/>
                    <a:pt x="1417" y="8091"/>
                  </a:cubicBezTo>
                  <a:cubicBezTo>
                    <a:pt x="1432" y="7999"/>
                    <a:pt x="1447" y="7893"/>
                    <a:pt x="1478" y="7786"/>
                  </a:cubicBezTo>
                  <a:cubicBezTo>
                    <a:pt x="1508" y="7557"/>
                    <a:pt x="1569" y="7314"/>
                    <a:pt x="1630" y="7100"/>
                  </a:cubicBezTo>
                  <a:lnTo>
                    <a:pt x="1630" y="7085"/>
                  </a:lnTo>
                  <a:cubicBezTo>
                    <a:pt x="1752" y="6537"/>
                    <a:pt x="1889" y="6080"/>
                    <a:pt x="2042" y="5668"/>
                  </a:cubicBezTo>
                  <a:cubicBezTo>
                    <a:pt x="2255" y="5104"/>
                    <a:pt x="2438" y="4693"/>
                    <a:pt x="2697" y="4327"/>
                  </a:cubicBezTo>
                  <a:cubicBezTo>
                    <a:pt x="2849" y="4099"/>
                    <a:pt x="2971" y="3931"/>
                    <a:pt x="3123" y="3779"/>
                  </a:cubicBezTo>
                  <a:cubicBezTo>
                    <a:pt x="3230" y="3672"/>
                    <a:pt x="3306" y="3627"/>
                    <a:pt x="3382" y="3550"/>
                  </a:cubicBezTo>
                  <a:cubicBezTo>
                    <a:pt x="3474" y="3474"/>
                    <a:pt x="3550" y="3413"/>
                    <a:pt x="3641" y="3368"/>
                  </a:cubicBezTo>
                  <a:cubicBezTo>
                    <a:pt x="3647" y="3362"/>
                    <a:pt x="3653" y="3361"/>
                    <a:pt x="3661" y="3361"/>
                  </a:cubicBezTo>
                  <a:cubicBezTo>
                    <a:pt x="3675" y="3361"/>
                    <a:pt x="3692" y="3368"/>
                    <a:pt x="3702" y="3368"/>
                  </a:cubicBezTo>
                  <a:cubicBezTo>
                    <a:pt x="3718" y="3368"/>
                    <a:pt x="3718" y="3398"/>
                    <a:pt x="3718" y="3413"/>
                  </a:cubicBezTo>
                  <a:cubicBezTo>
                    <a:pt x="3702" y="3489"/>
                    <a:pt x="3672" y="3581"/>
                    <a:pt x="3657" y="3657"/>
                  </a:cubicBezTo>
                  <a:cubicBezTo>
                    <a:pt x="3641" y="3718"/>
                    <a:pt x="3641" y="3779"/>
                    <a:pt x="3626" y="3825"/>
                  </a:cubicBezTo>
                  <a:cubicBezTo>
                    <a:pt x="3611" y="3931"/>
                    <a:pt x="3581" y="4007"/>
                    <a:pt x="3581" y="4114"/>
                  </a:cubicBezTo>
                  <a:lnTo>
                    <a:pt x="3581" y="4236"/>
                  </a:lnTo>
                  <a:cubicBezTo>
                    <a:pt x="3581" y="4251"/>
                    <a:pt x="3581" y="4266"/>
                    <a:pt x="3596" y="4266"/>
                  </a:cubicBezTo>
                  <a:lnTo>
                    <a:pt x="3626" y="4282"/>
                  </a:lnTo>
                  <a:lnTo>
                    <a:pt x="3657" y="4282"/>
                  </a:lnTo>
                  <a:cubicBezTo>
                    <a:pt x="3672" y="4266"/>
                    <a:pt x="3702" y="4251"/>
                    <a:pt x="3733" y="4236"/>
                  </a:cubicBezTo>
                  <a:cubicBezTo>
                    <a:pt x="3809" y="4160"/>
                    <a:pt x="3885" y="4084"/>
                    <a:pt x="3931" y="4007"/>
                  </a:cubicBezTo>
                  <a:cubicBezTo>
                    <a:pt x="4007" y="3901"/>
                    <a:pt x="4053" y="3809"/>
                    <a:pt x="4129" y="3703"/>
                  </a:cubicBezTo>
                  <a:cubicBezTo>
                    <a:pt x="4266" y="3474"/>
                    <a:pt x="4403" y="3246"/>
                    <a:pt x="4510" y="3032"/>
                  </a:cubicBezTo>
                  <a:cubicBezTo>
                    <a:pt x="4540" y="2971"/>
                    <a:pt x="4571" y="2941"/>
                    <a:pt x="4586" y="2880"/>
                  </a:cubicBezTo>
                  <a:lnTo>
                    <a:pt x="4617" y="2834"/>
                  </a:lnTo>
                  <a:cubicBezTo>
                    <a:pt x="4647" y="2758"/>
                    <a:pt x="4693" y="2712"/>
                    <a:pt x="4708" y="2636"/>
                  </a:cubicBezTo>
                  <a:cubicBezTo>
                    <a:pt x="4799" y="2453"/>
                    <a:pt x="4876" y="2301"/>
                    <a:pt x="4967" y="2149"/>
                  </a:cubicBezTo>
                  <a:cubicBezTo>
                    <a:pt x="5256" y="1676"/>
                    <a:pt x="5607" y="1234"/>
                    <a:pt x="5988" y="838"/>
                  </a:cubicBezTo>
                  <a:cubicBezTo>
                    <a:pt x="6262" y="534"/>
                    <a:pt x="6597" y="244"/>
                    <a:pt x="6917" y="0"/>
                  </a:cubicBezTo>
                  <a:close/>
                  <a:moveTo>
                    <a:pt x="12" y="17207"/>
                  </a:moveTo>
                  <a:lnTo>
                    <a:pt x="12" y="17207"/>
                  </a:lnTo>
                  <a:cubicBezTo>
                    <a:pt x="8" y="17216"/>
                    <a:pt x="4" y="17224"/>
                    <a:pt x="0" y="17232"/>
                  </a:cubicBezTo>
                  <a:cubicBezTo>
                    <a:pt x="4" y="17224"/>
                    <a:pt x="8" y="17216"/>
                    <a:pt x="12" y="172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5868550" y="1981800"/>
              <a:ext cx="351600" cy="473100"/>
            </a:xfrm>
            <a:custGeom>
              <a:avLst/>
              <a:gdLst/>
              <a:ahLst/>
              <a:cxnLst/>
              <a:rect l="l" t="t" r="r" b="b"/>
              <a:pathLst>
                <a:path w="14064" h="18924" extrusionOk="0">
                  <a:moveTo>
                    <a:pt x="10910" y="1"/>
                  </a:moveTo>
                  <a:lnTo>
                    <a:pt x="10910" y="107"/>
                  </a:lnTo>
                  <a:cubicBezTo>
                    <a:pt x="10955" y="427"/>
                    <a:pt x="11001" y="732"/>
                    <a:pt x="11016" y="1037"/>
                  </a:cubicBezTo>
                  <a:cubicBezTo>
                    <a:pt x="11031" y="1174"/>
                    <a:pt x="11031" y="1341"/>
                    <a:pt x="11031" y="1509"/>
                  </a:cubicBezTo>
                  <a:lnTo>
                    <a:pt x="11031" y="2042"/>
                  </a:lnTo>
                  <a:cubicBezTo>
                    <a:pt x="11016" y="2423"/>
                    <a:pt x="10986" y="2804"/>
                    <a:pt x="10925" y="3154"/>
                  </a:cubicBezTo>
                  <a:cubicBezTo>
                    <a:pt x="10879" y="3322"/>
                    <a:pt x="10864" y="3490"/>
                    <a:pt x="10803" y="3657"/>
                  </a:cubicBezTo>
                  <a:cubicBezTo>
                    <a:pt x="10772" y="3840"/>
                    <a:pt x="10711" y="4008"/>
                    <a:pt x="10681" y="4175"/>
                  </a:cubicBezTo>
                  <a:cubicBezTo>
                    <a:pt x="10559" y="4526"/>
                    <a:pt x="10452" y="4861"/>
                    <a:pt x="10300" y="5181"/>
                  </a:cubicBezTo>
                  <a:cubicBezTo>
                    <a:pt x="10163" y="5516"/>
                    <a:pt x="9995" y="5821"/>
                    <a:pt x="9797" y="6141"/>
                  </a:cubicBezTo>
                  <a:cubicBezTo>
                    <a:pt x="9615" y="6461"/>
                    <a:pt x="9416" y="6750"/>
                    <a:pt x="9234" y="7040"/>
                  </a:cubicBezTo>
                  <a:lnTo>
                    <a:pt x="9157" y="7146"/>
                  </a:lnTo>
                  <a:lnTo>
                    <a:pt x="9081" y="7268"/>
                  </a:lnTo>
                  <a:cubicBezTo>
                    <a:pt x="8883" y="7527"/>
                    <a:pt x="8716" y="7801"/>
                    <a:pt x="8563" y="8030"/>
                  </a:cubicBezTo>
                  <a:cubicBezTo>
                    <a:pt x="8335" y="8380"/>
                    <a:pt x="8167" y="8685"/>
                    <a:pt x="7999" y="8990"/>
                  </a:cubicBezTo>
                  <a:cubicBezTo>
                    <a:pt x="7923" y="9142"/>
                    <a:pt x="7878" y="9279"/>
                    <a:pt x="7832" y="9401"/>
                  </a:cubicBezTo>
                  <a:cubicBezTo>
                    <a:pt x="7801" y="9508"/>
                    <a:pt x="7756" y="9599"/>
                    <a:pt x="7740" y="9706"/>
                  </a:cubicBezTo>
                  <a:cubicBezTo>
                    <a:pt x="7740" y="9721"/>
                    <a:pt x="7725" y="9736"/>
                    <a:pt x="7725" y="9782"/>
                  </a:cubicBezTo>
                  <a:cubicBezTo>
                    <a:pt x="7710" y="9874"/>
                    <a:pt x="7710" y="9950"/>
                    <a:pt x="7710" y="10026"/>
                  </a:cubicBezTo>
                  <a:cubicBezTo>
                    <a:pt x="7710" y="10056"/>
                    <a:pt x="7725" y="10102"/>
                    <a:pt x="7725" y="10133"/>
                  </a:cubicBezTo>
                  <a:cubicBezTo>
                    <a:pt x="7740" y="10178"/>
                    <a:pt x="7740" y="10193"/>
                    <a:pt x="7756" y="10209"/>
                  </a:cubicBezTo>
                  <a:cubicBezTo>
                    <a:pt x="7756" y="10239"/>
                    <a:pt x="7771" y="10254"/>
                    <a:pt x="7801" y="10254"/>
                  </a:cubicBezTo>
                  <a:cubicBezTo>
                    <a:pt x="7817" y="10270"/>
                    <a:pt x="7832" y="10285"/>
                    <a:pt x="7862" y="10285"/>
                  </a:cubicBezTo>
                  <a:cubicBezTo>
                    <a:pt x="7893" y="10315"/>
                    <a:pt x="7939" y="10331"/>
                    <a:pt x="7969" y="10331"/>
                  </a:cubicBezTo>
                  <a:cubicBezTo>
                    <a:pt x="8010" y="10331"/>
                    <a:pt x="8044" y="10337"/>
                    <a:pt x="8084" y="10337"/>
                  </a:cubicBezTo>
                  <a:cubicBezTo>
                    <a:pt x="8104" y="10337"/>
                    <a:pt x="8126" y="10336"/>
                    <a:pt x="8152" y="10331"/>
                  </a:cubicBezTo>
                  <a:cubicBezTo>
                    <a:pt x="8198" y="10331"/>
                    <a:pt x="8259" y="10331"/>
                    <a:pt x="8289" y="10315"/>
                  </a:cubicBezTo>
                  <a:cubicBezTo>
                    <a:pt x="8335" y="10315"/>
                    <a:pt x="8365" y="10285"/>
                    <a:pt x="8411" y="10285"/>
                  </a:cubicBezTo>
                  <a:cubicBezTo>
                    <a:pt x="8441" y="10270"/>
                    <a:pt x="8502" y="10254"/>
                    <a:pt x="8563" y="10209"/>
                  </a:cubicBezTo>
                  <a:cubicBezTo>
                    <a:pt x="8639" y="10178"/>
                    <a:pt x="8685" y="10117"/>
                    <a:pt x="8761" y="10041"/>
                  </a:cubicBezTo>
                  <a:lnTo>
                    <a:pt x="8990" y="9813"/>
                  </a:lnTo>
                  <a:lnTo>
                    <a:pt x="9051" y="9752"/>
                  </a:lnTo>
                  <a:lnTo>
                    <a:pt x="9066" y="9736"/>
                  </a:lnTo>
                  <a:lnTo>
                    <a:pt x="9218" y="9584"/>
                  </a:lnTo>
                  <a:cubicBezTo>
                    <a:pt x="9295" y="9508"/>
                    <a:pt x="9355" y="9447"/>
                    <a:pt x="9432" y="9401"/>
                  </a:cubicBezTo>
                  <a:cubicBezTo>
                    <a:pt x="9477" y="9371"/>
                    <a:pt x="9508" y="9340"/>
                    <a:pt x="9554" y="9325"/>
                  </a:cubicBezTo>
                  <a:cubicBezTo>
                    <a:pt x="9584" y="9295"/>
                    <a:pt x="9599" y="9279"/>
                    <a:pt x="9645" y="9264"/>
                  </a:cubicBezTo>
                  <a:cubicBezTo>
                    <a:pt x="9721" y="9218"/>
                    <a:pt x="9782" y="9203"/>
                    <a:pt x="9828" y="9203"/>
                  </a:cubicBezTo>
                  <a:cubicBezTo>
                    <a:pt x="9889" y="9203"/>
                    <a:pt x="9950" y="9218"/>
                    <a:pt x="10011" y="9264"/>
                  </a:cubicBezTo>
                  <a:cubicBezTo>
                    <a:pt x="10056" y="9295"/>
                    <a:pt x="10102" y="9340"/>
                    <a:pt x="10117" y="9371"/>
                  </a:cubicBezTo>
                  <a:cubicBezTo>
                    <a:pt x="10163" y="9432"/>
                    <a:pt x="10178" y="9493"/>
                    <a:pt x="10178" y="9554"/>
                  </a:cubicBezTo>
                  <a:lnTo>
                    <a:pt x="10178" y="9645"/>
                  </a:lnTo>
                  <a:cubicBezTo>
                    <a:pt x="10178" y="9675"/>
                    <a:pt x="10178" y="9706"/>
                    <a:pt x="10163" y="9736"/>
                  </a:cubicBezTo>
                  <a:lnTo>
                    <a:pt x="10163" y="9752"/>
                  </a:lnTo>
                  <a:cubicBezTo>
                    <a:pt x="10133" y="9828"/>
                    <a:pt x="10117" y="9889"/>
                    <a:pt x="10087" y="9965"/>
                  </a:cubicBezTo>
                  <a:cubicBezTo>
                    <a:pt x="10041" y="10041"/>
                    <a:pt x="10011" y="10117"/>
                    <a:pt x="9965" y="10178"/>
                  </a:cubicBezTo>
                  <a:cubicBezTo>
                    <a:pt x="9874" y="10331"/>
                    <a:pt x="9782" y="10483"/>
                    <a:pt x="9645" y="10651"/>
                  </a:cubicBezTo>
                  <a:cubicBezTo>
                    <a:pt x="9523" y="10788"/>
                    <a:pt x="9416" y="10940"/>
                    <a:pt x="9279" y="11077"/>
                  </a:cubicBezTo>
                  <a:cubicBezTo>
                    <a:pt x="9173" y="11199"/>
                    <a:pt x="9051" y="11321"/>
                    <a:pt x="8975" y="11397"/>
                  </a:cubicBezTo>
                  <a:cubicBezTo>
                    <a:pt x="8914" y="11458"/>
                    <a:pt x="8837" y="11504"/>
                    <a:pt x="8792" y="11580"/>
                  </a:cubicBezTo>
                  <a:cubicBezTo>
                    <a:pt x="8655" y="11702"/>
                    <a:pt x="8518" y="11808"/>
                    <a:pt x="8411" y="11915"/>
                  </a:cubicBezTo>
                  <a:cubicBezTo>
                    <a:pt x="8137" y="12113"/>
                    <a:pt x="7847" y="12342"/>
                    <a:pt x="7542" y="12540"/>
                  </a:cubicBezTo>
                  <a:cubicBezTo>
                    <a:pt x="7283" y="12707"/>
                    <a:pt x="6994" y="12905"/>
                    <a:pt x="6674" y="13088"/>
                  </a:cubicBezTo>
                  <a:cubicBezTo>
                    <a:pt x="6430" y="13241"/>
                    <a:pt x="6171" y="13378"/>
                    <a:pt x="5927" y="13515"/>
                  </a:cubicBezTo>
                  <a:lnTo>
                    <a:pt x="5745" y="13622"/>
                  </a:lnTo>
                  <a:lnTo>
                    <a:pt x="5607" y="13698"/>
                  </a:lnTo>
                  <a:cubicBezTo>
                    <a:pt x="5486" y="13759"/>
                    <a:pt x="5379" y="13835"/>
                    <a:pt x="5257" y="13896"/>
                  </a:cubicBezTo>
                  <a:lnTo>
                    <a:pt x="5181" y="13926"/>
                  </a:lnTo>
                  <a:lnTo>
                    <a:pt x="5135" y="13972"/>
                  </a:lnTo>
                  <a:cubicBezTo>
                    <a:pt x="5059" y="14002"/>
                    <a:pt x="4983" y="14063"/>
                    <a:pt x="4907" y="14094"/>
                  </a:cubicBezTo>
                  <a:lnTo>
                    <a:pt x="4495" y="14322"/>
                  </a:lnTo>
                  <a:cubicBezTo>
                    <a:pt x="4373" y="14399"/>
                    <a:pt x="4251" y="14460"/>
                    <a:pt x="4114" y="14536"/>
                  </a:cubicBezTo>
                  <a:cubicBezTo>
                    <a:pt x="3855" y="14688"/>
                    <a:pt x="3566" y="14840"/>
                    <a:pt x="3307" y="15038"/>
                  </a:cubicBezTo>
                  <a:cubicBezTo>
                    <a:pt x="3002" y="15221"/>
                    <a:pt x="2621" y="15511"/>
                    <a:pt x="2316" y="15846"/>
                  </a:cubicBezTo>
                  <a:cubicBezTo>
                    <a:pt x="2240" y="15953"/>
                    <a:pt x="2179" y="16029"/>
                    <a:pt x="2118" y="16075"/>
                  </a:cubicBezTo>
                  <a:cubicBezTo>
                    <a:pt x="2057" y="16151"/>
                    <a:pt x="2012" y="16257"/>
                    <a:pt x="1966" y="16349"/>
                  </a:cubicBezTo>
                  <a:cubicBezTo>
                    <a:pt x="1951" y="16379"/>
                    <a:pt x="1936" y="16425"/>
                    <a:pt x="1905" y="16486"/>
                  </a:cubicBezTo>
                  <a:cubicBezTo>
                    <a:pt x="1905" y="16501"/>
                    <a:pt x="1890" y="16532"/>
                    <a:pt x="1890" y="16562"/>
                  </a:cubicBezTo>
                  <a:lnTo>
                    <a:pt x="1890" y="16577"/>
                  </a:lnTo>
                  <a:lnTo>
                    <a:pt x="1890" y="16669"/>
                  </a:lnTo>
                  <a:cubicBezTo>
                    <a:pt x="1890" y="16684"/>
                    <a:pt x="1890" y="16714"/>
                    <a:pt x="1905" y="16730"/>
                  </a:cubicBezTo>
                  <a:cubicBezTo>
                    <a:pt x="1905" y="16745"/>
                    <a:pt x="1936" y="16760"/>
                    <a:pt x="1936" y="16791"/>
                  </a:cubicBezTo>
                  <a:cubicBezTo>
                    <a:pt x="1951" y="16806"/>
                    <a:pt x="1951" y="16821"/>
                    <a:pt x="1966" y="16836"/>
                  </a:cubicBezTo>
                  <a:cubicBezTo>
                    <a:pt x="1981" y="16867"/>
                    <a:pt x="2012" y="16882"/>
                    <a:pt x="2042" y="16882"/>
                  </a:cubicBezTo>
                  <a:cubicBezTo>
                    <a:pt x="2088" y="16897"/>
                    <a:pt x="2134" y="16913"/>
                    <a:pt x="2179" y="16913"/>
                  </a:cubicBezTo>
                  <a:cubicBezTo>
                    <a:pt x="2271" y="16943"/>
                    <a:pt x="2393" y="16943"/>
                    <a:pt x="2545" y="16943"/>
                  </a:cubicBezTo>
                  <a:cubicBezTo>
                    <a:pt x="2804" y="16913"/>
                    <a:pt x="3094" y="16867"/>
                    <a:pt x="3353" y="16806"/>
                  </a:cubicBezTo>
                  <a:lnTo>
                    <a:pt x="3551" y="16760"/>
                  </a:lnTo>
                  <a:cubicBezTo>
                    <a:pt x="3718" y="16730"/>
                    <a:pt x="3886" y="16714"/>
                    <a:pt x="4069" y="16669"/>
                  </a:cubicBezTo>
                  <a:cubicBezTo>
                    <a:pt x="4251" y="16638"/>
                    <a:pt x="4404" y="16638"/>
                    <a:pt x="4541" y="16608"/>
                  </a:cubicBezTo>
                  <a:lnTo>
                    <a:pt x="4769" y="16608"/>
                  </a:lnTo>
                  <a:cubicBezTo>
                    <a:pt x="4800" y="16608"/>
                    <a:pt x="4876" y="16608"/>
                    <a:pt x="4937" y="16638"/>
                  </a:cubicBezTo>
                  <a:cubicBezTo>
                    <a:pt x="4983" y="16638"/>
                    <a:pt x="5013" y="16653"/>
                    <a:pt x="5059" y="16684"/>
                  </a:cubicBezTo>
                  <a:cubicBezTo>
                    <a:pt x="5074" y="16714"/>
                    <a:pt x="5074" y="16714"/>
                    <a:pt x="5074" y="16730"/>
                  </a:cubicBezTo>
                  <a:lnTo>
                    <a:pt x="5074" y="16791"/>
                  </a:lnTo>
                  <a:lnTo>
                    <a:pt x="5074" y="16806"/>
                  </a:lnTo>
                  <a:cubicBezTo>
                    <a:pt x="5074" y="16821"/>
                    <a:pt x="5074" y="16821"/>
                    <a:pt x="5059" y="16836"/>
                  </a:cubicBezTo>
                  <a:cubicBezTo>
                    <a:pt x="5028" y="16867"/>
                    <a:pt x="5028" y="16882"/>
                    <a:pt x="5013" y="16897"/>
                  </a:cubicBezTo>
                  <a:cubicBezTo>
                    <a:pt x="4983" y="16958"/>
                    <a:pt x="4922" y="16989"/>
                    <a:pt x="4846" y="17050"/>
                  </a:cubicBezTo>
                  <a:cubicBezTo>
                    <a:pt x="4754" y="17126"/>
                    <a:pt x="4648" y="17202"/>
                    <a:pt x="4541" y="17263"/>
                  </a:cubicBezTo>
                  <a:cubicBezTo>
                    <a:pt x="4419" y="17339"/>
                    <a:pt x="4312" y="17400"/>
                    <a:pt x="4175" y="17476"/>
                  </a:cubicBezTo>
                  <a:cubicBezTo>
                    <a:pt x="3947" y="17583"/>
                    <a:pt x="3703" y="17674"/>
                    <a:pt x="3413" y="17781"/>
                  </a:cubicBezTo>
                  <a:cubicBezTo>
                    <a:pt x="3170" y="17857"/>
                    <a:pt x="2895" y="17933"/>
                    <a:pt x="2576" y="18009"/>
                  </a:cubicBezTo>
                  <a:cubicBezTo>
                    <a:pt x="2438" y="18040"/>
                    <a:pt x="2316" y="18086"/>
                    <a:pt x="2179" y="18101"/>
                  </a:cubicBezTo>
                  <a:cubicBezTo>
                    <a:pt x="1753" y="18192"/>
                    <a:pt x="1341" y="18314"/>
                    <a:pt x="915" y="18436"/>
                  </a:cubicBezTo>
                  <a:cubicBezTo>
                    <a:pt x="671" y="18512"/>
                    <a:pt x="488" y="18588"/>
                    <a:pt x="336" y="18665"/>
                  </a:cubicBezTo>
                  <a:cubicBezTo>
                    <a:pt x="214" y="18726"/>
                    <a:pt x="123" y="18771"/>
                    <a:pt x="31" y="18817"/>
                  </a:cubicBezTo>
                  <a:lnTo>
                    <a:pt x="1" y="18847"/>
                  </a:lnTo>
                  <a:lnTo>
                    <a:pt x="46" y="18924"/>
                  </a:lnTo>
                  <a:cubicBezTo>
                    <a:pt x="275" y="18847"/>
                    <a:pt x="519" y="18787"/>
                    <a:pt x="793" y="18726"/>
                  </a:cubicBezTo>
                  <a:cubicBezTo>
                    <a:pt x="1738" y="18528"/>
                    <a:pt x="2728" y="18451"/>
                    <a:pt x="3688" y="18360"/>
                  </a:cubicBezTo>
                  <a:lnTo>
                    <a:pt x="4008" y="18345"/>
                  </a:lnTo>
                  <a:cubicBezTo>
                    <a:pt x="5074" y="18269"/>
                    <a:pt x="6202" y="18162"/>
                    <a:pt x="7268" y="17857"/>
                  </a:cubicBezTo>
                  <a:cubicBezTo>
                    <a:pt x="8975" y="17385"/>
                    <a:pt x="10544" y="16364"/>
                    <a:pt x="11671" y="15008"/>
                  </a:cubicBezTo>
                  <a:cubicBezTo>
                    <a:pt x="12174" y="14414"/>
                    <a:pt x="12616" y="13698"/>
                    <a:pt x="12982" y="12921"/>
                  </a:cubicBezTo>
                  <a:cubicBezTo>
                    <a:pt x="13271" y="12311"/>
                    <a:pt x="13500" y="11671"/>
                    <a:pt x="13652" y="10970"/>
                  </a:cubicBezTo>
                  <a:cubicBezTo>
                    <a:pt x="13683" y="10818"/>
                    <a:pt x="13728" y="10681"/>
                    <a:pt x="13743" y="10544"/>
                  </a:cubicBezTo>
                  <a:cubicBezTo>
                    <a:pt x="14063" y="8914"/>
                    <a:pt x="14033" y="7162"/>
                    <a:pt x="13683" y="5486"/>
                  </a:cubicBezTo>
                  <a:cubicBezTo>
                    <a:pt x="13317" y="3794"/>
                    <a:pt x="12616" y="2210"/>
                    <a:pt x="11626" y="884"/>
                  </a:cubicBezTo>
                  <a:cubicBezTo>
                    <a:pt x="11489" y="686"/>
                    <a:pt x="11336" y="519"/>
                    <a:pt x="11184" y="336"/>
                  </a:cubicBezTo>
                  <a:lnTo>
                    <a:pt x="11184" y="305"/>
                  </a:lnTo>
                  <a:cubicBezTo>
                    <a:pt x="11214" y="275"/>
                    <a:pt x="11214" y="260"/>
                    <a:pt x="11184" y="229"/>
                  </a:cubicBezTo>
                  <a:cubicBezTo>
                    <a:pt x="11184" y="183"/>
                    <a:pt x="11153" y="107"/>
                    <a:pt x="11092" y="62"/>
                  </a:cubicBezTo>
                  <a:cubicBezTo>
                    <a:pt x="11031" y="1"/>
                    <a:pt x="10955" y="1"/>
                    <a:pt x="10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5915025" y="2360025"/>
              <a:ext cx="25" cy="25"/>
            </a:xfrm>
            <a:custGeom>
              <a:avLst/>
              <a:gdLst/>
              <a:ahLst/>
              <a:cxnLst/>
              <a:rect l="l" t="t" r="r" b="b"/>
              <a:pathLst>
                <a:path w="1" h="1" extrusionOk="0">
                  <a:moveTo>
                    <a:pt x="0" y="1"/>
                  </a:moveTo>
                  <a:lnTo>
                    <a:pt x="0" y="1"/>
                  </a:lnTo>
                  <a:lnTo>
                    <a:pt x="0" y="1"/>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5856750" y="1863350"/>
              <a:ext cx="318825" cy="575650"/>
            </a:xfrm>
            <a:custGeom>
              <a:avLst/>
              <a:gdLst/>
              <a:ahLst/>
              <a:cxnLst/>
              <a:rect l="l" t="t" r="r" b="b"/>
              <a:pathLst>
                <a:path w="12753" h="23026" extrusionOk="0">
                  <a:moveTo>
                    <a:pt x="12250" y="0"/>
                  </a:moveTo>
                  <a:cubicBezTo>
                    <a:pt x="12250" y="61"/>
                    <a:pt x="12174" y="76"/>
                    <a:pt x="12143" y="122"/>
                  </a:cubicBezTo>
                  <a:cubicBezTo>
                    <a:pt x="12098" y="153"/>
                    <a:pt x="12037" y="214"/>
                    <a:pt x="12037" y="275"/>
                  </a:cubicBezTo>
                  <a:cubicBezTo>
                    <a:pt x="12021" y="518"/>
                    <a:pt x="12006" y="793"/>
                    <a:pt x="11991" y="1052"/>
                  </a:cubicBezTo>
                  <a:cubicBezTo>
                    <a:pt x="11961" y="1326"/>
                    <a:pt x="11930" y="1585"/>
                    <a:pt x="11900" y="1829"/>
                  </a:cubicBezTo>
                  <a:cubicBezTo>
                    <a:pt x="11823" y="2331"/>
                    <a:pt x="11717" y="2804"/>
                    <a:pt x="11580" y="3261"/>
                  </a:cubicBezTo>
                  <a:cubicBezTo>
                    <a:pt x="11244" y="4403"/>
                    <a:pt x="10711" y="5485"/>
                    <a:pt x="10102" y="6491"/>
                  </a:cubicBezTo>
                  <a:cubicBezTo>
                    <a:pt x="10012" y="6487"/>
                    <a:pt x="9923" y="6485"/>
                    <a:pt x="9834" y="6485"/>
                  </a:cubicBezTo>
                  <a:cubicBezTo>
                    <a:pt x="9548" y="6485"/>
                    <a:pt x="9269" y="6505"/>
                    <a:pt x="8990" y="6552"/>
                  </a:cubicBezTo>
                  <a:cubicBezTo>
                    <a:pt x="8517" y="6628"/>
                    <a:pt x="8060" y="6750"/>
                    <a:pt x="7603" y="6902"/>
                  </a:cubicBezTo>
                  <a:cubicBezTo>
                    <a:pt x="7146" y="7055"/>
                    <a:pt x="6689" y="7222"/>
                    <a:pt x="6247" y="7405"/>
                  </a:cubicBezTo>
                  <a:cubicBezTo>
                    <a:pt x="5836" y="7588"/>
                    <a:pt x="5440" y="7771"/>
                    <a:pt x="5028" y="7984"/>
                  </a:cubicBezTo>
                  <a:cubicBezTo>
                    <a:pt x="5013" y="7984"/>
                    <a:pt x="5013" y="7999"/>
                    <a:pt x="5013" y="7999"/>
                  </a:cubicBezTo>
                  <a:lnTo>
                    <a:pt x="5013" y="8045"/>
                  </a:lnTo>
                  <a:cubicBezTo>
                    <a:pt x="5028" y="8060"/>
                    <a:pt x="5059" y="8060"/>
                    <a:pt x="5074" y="8060"/>
                  </a:cubicBezTo>
                  <a:cubicBezTo>
                    <a:pt x="5226" y="7984"/>
                    <a:pt x="5394" y="7908"/>
                    <a:pt x="5546" y="7832"/>
                  </a:cubicBezTo>
                  <a:cubicBezTo>
                    <a:pt x="6476" y="7405"/>
                    <a:pt x="7435" y="7055"/>
                    <a:pt x="8441" y="6872"/>
                  </a:cubicBezTo>
                  <a:cubicBezTo>
                    <a:pt x="8791" y="6815"/>
                    <a:pt x="9158" y="6784"/>
                    <a:pt x="9517" y="6784"/>
                  </a:cubicBezTo>
                  <a:cubicBezTo>
                    <a:pt x="9642" y="6784"/>
                    <a:pt x="9766" y="6788"/>
                    <a:pt x="9888" y="6795"/>
                  </a:cubicBezTo>
                  <a:cubicBezTo>
                    <a:pt x="9873" y="6841"/>
                    <a:pt x="9827" y="6902"/>
                    <a:pt x="9812" y="6933"/>
                  </a:cubicBezTo>
                  <a:cubicBezTo>
                    <a:pt x="9279" y="7786"/>
                    <a:pt x="8685" y="8624"/>
                    <a:pt x="8136" y="9462"/>
                  </a:cubicBezTo>
                  <a:cubicBezTo>
                    <a:pt x="7967" y="9443"/>
                    <a:pt x="7799" y="9435"/>
                    <a:pt x="7630" y="9435"/>
                  </a:cubicBezTo>
                  <a:cubicBezTo>
                    <a:pt x="6963" y="9435"/>
                    <a:pt x="6301" y="9569"/>
                    <a:pt x="5668" y="9751"/>
                  </a:cubicBezTo>
                  <a:cubicBezTo>
                    <a:pt x="4769" y="10026"/>
                    <a:pt x="3931" y="10422"/>
                    <a:pt x="3108" y="10863"/>
                  </a:cubicBezTo>
                  <a:cubicBezTo>
                    <a:pt x="2804" y="11016"/>
                    <a:pt x="2514" y="11183"/>
                    <a:pt x="2240" y="11351"/>
                  </a:cubicBezTo>
                  <a:cubicBezTo>
                    <a:pt x="2210" y="11351"/>
                    <a:pt x="2210" y="11366"/>
                    <a:pt x="2210" y="11366"/>
                  </a:cubicBezTo>
                  <a:lnTo>
                    <a:pt x="2210" y="11412"/>
                  </a:lnTo>
                  <a:cubicBezTo>
                    <a:pt x="2240" y="11427"/>
                    <a:pt x="2255" y="11427"/>
                    <a:pt x="2270" y="11427"/>
                  </a:cubicBezTo>
                  <a:cubicBezTo>
                    <a:pt x="2865" y="11092"/>
                    <a:pt x="3474" y="10787"/>
                    <a:pt x="4084" y="10513"/>
                  </a:cubicBezTo>
                  <a:cubicBezTo>
                    <a:pt x="4449" y="10361"/>
                    <a:pt x="4830" y="10208"/>
                    <a:pt x="5211" y="10102"/>
                  </a:cubicBezTo>
                  <a:cubicBezTo>
                    <a:pt x="5592" y="9980"/>
                    <a:pt x="5973" y="9888"/>
                    <a:pt x="6354" y="9827"/>
                  </a:cubicBezTo>
                  <a:cubicBezTo>
                    <a:pt x="6597" y="9797"/>
                    <a:pt x="6841" y="9766"/>
                    <a:pt x="7085" y="9766"/>
                  </a:cubicBezTo>
                  <a:cubicBezTo>
                    <a:pt x="7344" y="9766"/>
                    <a:pt x="7588" y="9797"/>
                    <a:pt x="7832" y="9812"/>
                  </a:cubicBezTo>
                  <a:cubicBezTo>
                    <a:pt x="7847" y="9812"/>
                    <a:pt x="7893" y="9812"/>
                    <a:pt x="7908" y="9827"/>
                  </a:cubicBezTo>
                  <a:lnTo>
                    <a:pt x="7451" y="10513"/>
                  </a:lnTo>
                  <a:cubicBezTo>
                    <a:pt x="6856" y="11473"/>
                    <a:pt x="6308" y="12433"/>
                    <a:pt x="5775" y="13423"/>
                  </a:cubicBezTo>
                  <a:lnTo>
                    <a:pt x="5699" y="13423"/>
                  </a:lnTo>
                  <a:cubicBezTo>
                    <a:pt x="5592" y="13454"/>
                    <a:pt x="5470" y="13454"/>
                    <a:pt x="5363" y="13469"/>
                  </a:cubicBezTo>
                  <a:cubicBezTo>
                    <a:pt x="5150" y="13499"/>
                    <a:pt x="4937" y="13560"/>
                    <a:pt x="4754" y="13636"/>
                  </a:cubicBezTo>
                  <a:cubicBezTo>
                    <a:pt x="4541" y="13713"/>
                    <a:pt x="4327" y="13789"/>
                    <a:pt x="4144" y="13880"/>
                  </a:cubicBezTo>
                  <a:cubicBezTo>
                    <a:pt x="3931" y="13987"/>
                    <a:pt x="3733" y="14093"/>
                    <a:pt x="3550" y="14185"/>
                  </a:cubicBezTo>
                  <a:cubicBezTo>
                    <a:pt x="3154" y="14413"/>
                    <a:pt x="2788" y="14688"/>
                    <a:pt x="2423" y="14931"/>
                  </a:cubicBezTo>
                  <a:cubicBezTo>
                    <a:pt x="2088" y="15175"/>
                    <a:pt x="1737" y="15449"/>
                    <a:pt x="1402" y="15708"/>
                  </a:cubicBezTo>
                  <a:cubicBezTo>
                    <a:pt x="1295" y="15785"/>
                    <a:pt x="1204" y="15861"/>
                    <a:pt x="1128" y="15937"/>
                  </a:cubicBezTo>
                  <a:cubicBezTo>
                    <a:pt x="1113" y="15937"/>
                    <a:pt x="1113" y="15968"/>
                    <a:pt x="1113" y="15983"/>
                  </a:cubicBezTo>
                  <a:lnTo>
                    <a:pt x="1113" y="16013"/>
                  </a:lnTo>
                  <a:cubicBezTo>
                    <a:pt x="1124" y="16036"/>
                    <a:pt x="1135" y="16050"/>
                    <a:pt x="1152" y="16050"/>
                  </a:cubicBezTo>
                  <a:cubicBezTo>
                    <a:pt x="1158" y="16050"/>
                    <a:pt x="1165" y="16048"/>
                    <a:pt x="1173" y="16044"/>
                  </a:cubicBezTo>
                  <a:cubicBezTo>
                    <a:pt x="1585" y="15708"/>
                    <a:pt x="2011" y="15389"/>
                    <a:pt x="2438" y="15099"/>
                  </a:cubicBezTo>
                  <a:cubicBezTo>
                    <a:pt x="2667" y="14947"/>
                    <a:pt x="2926" y="14794"/>
                    <a:pt x="3169" y="14672"/>
                  </a:cubicBezTo>
                  <a:cubicBezTo>
                    <a:pt x="3413" y="14535"/>
                    <a:pt x="3687" y="14398"/>
                    <a:pt x="3946" y="14292"/>
                  </a:cubicBezTo>
                  <a:cubicBezTo>
                    <a:pt x="4190" y="14170"/>
                    <a:pt x="4464" y="14078"/>
                    <a:pt x="4723" y="13987"/>
                  </a:cubicBezTo>
                  <a:cubicBezTo>
                    <a:pt x="4998" y="13911"/>
                    <a:pt x="5241" y="13850"/>
                    <a:pt x="5500" y="13789"/>
                  </a:cubicBezTo>
                  <a:cubicBezTo>
                    <a:pt x="5546" y="13789"/>
                    <a:pt x="5561" y="13789"/>
                    <a:pt x="5607" y="13774"/>
                  </a:cubicBezTo>
                  <a:lnTo>
                    <a:pt x="5607" y="13774"/>
                  </a:lnTo>
                  <a:cubicBezTo>
                    <a:pt x="5485" y="13987"/>
                    <a:pt x="5379" y="14185"/>
                    <a:pt x="5257" y="14413"/>
                  </a:cubicBezTo>
                  <a:cubicBezTo>
                    <a:pt x="4784" y="15328"/>
                    <a:pt x="4327" y="16242"/>
                    <a:pt x="3855" y="17156"/>
                  </a:cubicBezTo>
                  <a:cubicBezTo>
                    <a:pt x="3566" y="17689"/>
                    <a:pt x="3276" y="18222"/>
                    <a:pt x="2971" y="18740"/>
                  </a:cubicBezTo>
                  <a:cubicBezTo>
                    <a:pt x="2788" y="18801"/>
                    <a:pt x="2606" y="18878"/>
                    <a:pt x="2423" y="18954"/>
                  </a:cubicBezTo>
                  <a:cubicBezTo>
                    <a:pt x="2225" y="19030"/>
                    <a:pt x="2057" y="19121"/>
                    <a:pt x="1890" y="19213"/>
                  </a:cubicBezTo>
                  <a:cubicBezTo>
                    <a:pt x="1539" y="19426"/>
                    <a:pt x="1219" y="19670"/>
                    <a:pt x="914" y="19944"/>
                  </a:cubicBezTo>
                  <a:cubicBezTo>
                    <a:pt x="914" y="19944"/>
                    <a:pt x="914" y="19959"/>
                    <a:pt x="899" y="19959"/>
                  </a:cubicBezTo>
                  <a:cubicBezTo>
                    <a:pt x="899" y="19975"/>
                    <a:pt x="899" y="20005"/>
                    <a:pt x="914" y="20005"/>
                  </a:cubicBezTo>
                  <a:cubicBezTo>
                    <a:pt x="922" y="20013"/>
                    <a:pt x="934" y="20016"/>
                    <a:pt x="945" y="20016"/>
                  </a:cubicBezTo>
                  <a:cubicBezTo>
                    <a:pt x="956" y="20016"/>
                    <a:pt x="968" y="20013"/>
                    <a:pt x="975" y="20005"/>
                  </a:cubicBezTo>
                  <a:cubicBezTo>
                    <a:pt x="1052" y="19929"/>
                    <a:pt x="1143" y="19853"/>
                    <a:pt x="1234" y="19776"/>
                  </a:cubicBezTo>
                  <a:cubicBezTo>
                    <a:pt x="1570" y="19502"/>
                    <a:pt x="1920" y="19289"/>
                    <a:pt x="2286" y="19121"/>
                  </a:cubicBezTo>
                  <a:cubicBezTo>
                    <a:pt x="2484" y="19045"/>
                    <a:pt x="2667" y="18969"/>
                    <a:pt x="2865" y="18908"/>
                  </a:cubicBezTo>
                  <a:lnTo>
                    <a:pt x="2865" y="18908"/>
                  </a:lnTo>
                  <a:cubicBezTo>
                    <a:pt x="2682" y="19213"/>
                    <a:pt x="2499" y="19517"/>
                    <a:pt x="2301" y="19837"/>
                  </a:cubicBezTo>
                  <a:lnTo>
                    <a:pt x="2301" y="19853"/>
                  </a:lnTo>
                  <a:cubicBezTo>
                    <a:pt x="1615" y="20934"/>
                    <a:pt x="854" y="22001"/>
                    <a:pt x="0" y="22961"/>
                  </a:cubicBezTo>
                  <a:lnTo>
                    <a:pt x="0" y="22976"/>
                  </a:lnTo>
                  <a:cubicBezTo>
                    <a:pt x="0" y="22997"/>
                    <a:pt x="22" y="23026"/>
                    <a:pt x="46" y="23026"/>
                  </a:cubicBezTo>
                  <a:cubicBezTo>
                    <a:pt x="57" y="23026"/>
                    <a:pt x="67" y="23020"/>
                    <a:pt x="76" y="23007"/>
                  </a:cubicBezTo>
                  <a:cubicBezTo>
                    <a:pt x="579" y="22458"/>
                    <a:pt x="1052" y="21864"/>
                    <a:pt x="1493" y="21254"/>
                  </a:cubicBezTo>
                  <a:cubicBezTo>
                    <a:pt x="1935" y="20675"/>
                    <a:pt x="2347" y="20035"/>
                    <a:pt x="2743" y="19426"/>
                  </a:cubicBezTo>
                  <a:cubicBezTo>
                    <a:pt x="2865" y="19258"/>
                    <a:pt x="2956" y="19091"/>
                    <a:pt x="3078" y="18923"/>
                  </a:cubicBezTo>
                  <a:cubicBezTo>
                    <a:pt x="3108" y="19015"/>
                    <a:pt x="3154" y="19106"/>
                    <a:pt x="3169" y="19198"/>
                  </a:cubicBezTo>
                  <a:cubicBezTo>
                    <a:pt x="3200" y="19335"/>
                    <a:pt x="3246" y="19487"/>
                    <a:pt x="3276" y="19624"/>
                  </a:cubicBezTo>
                  <a:cubicBezTo>
                    <a:pt x="3383" y="20020"/>
                    <a:pt x="3398" y="20447"/>
                    <a:pt x="3398" y="20843"/>
                  </a:cubicBezTo>
                  <a:lnTo>
                    <a:pt x="3398" y="20858"/>
                  </a:lnTo>
                  <a:cubicBezTo>
                    <a:pt x="3383" y="21254"/>
                    <a:pt x="3322" y="21681"/>
                    <a:pt x="3215" y="22062"/>
                  </a:cubicBezTo>
                  <a:cubicBezTo>
                    <a:pt x="3215" y="22092"/>
                    <a:pt x="3246" y="22123"/>
                    <a:pt x="3261" y="22123"/>
                  </a:cubicBezTo>
                  <a:cubicBezTo>
                    <a:pt x="3291" y="22123"/>
                    <a:pt x="3322" y="22092"/>
                    <a:pt x="3322" y="22077"/>
                  </a:cubicBezTo>
                  <a:cubicBezTo>
                    <a:pt x="3444" y="21529"/>
                    <a:pt x="3505" y="20980"/>
                    <a:pt x="3505" y="20416"/>
                  </a:cubicBezTo>
                  <a:cubicBezTo>
                    <a:pt x="3505" y="20142"/>
                    <a:pt x="3489" y="19837"/>
                    <a:pt x="3428" y="19548"/>
                  </a:cubicBezTo>
                  <a:cubicBezTo>
                    <a:pt x="3413" y="19411"/>
                    <a:pt x="3367" y="19274"/>
                    <a:pt x="3337" y="19152"/>
                  </a:cubicBezTo>
                  <a:cubicBezTo>
                    <a:pt x="3322" y="19091"/>
                    <a:pt x="3291" y="19015"/>
                    <a:pt x="3276" y="18954"/>
                  </a:cubicBezTo>
                  <a:cubicBezTo>
                    <a:pt x="3261" y="18878"/>
                    <a:pt x="3215" y="18817"/>
                    <a:pt x="3185" y="18740"/>
                  </a:cubicBezTo>
                  <a:lnTo>
                    <a:pt x="3169" y="18725"/>
                  </a:lnTo>
                  <a:cubicBezTo>
                    <a:pt x="3398" y="18344"/>
                    <a:pt x="3642" y="17948"/>
                    <a:pt x="3870" y="17552"/>
                  </a:cubicBezTo>
                  <a:cubicBezTo>
                    <a:pt x="4251" y="16897"/>
                    <a:pt x="4617" y="16257"/>
                    <a:pt x="4967" y="15602"/>
                  </a:cubicBezTo>
                  <a:lnTo>
                    <a:pt x="6003" y="13774"/>
                  </a:lnTo>
                  <a:lnTo>
                    <a:pt x="6293" y="14231"/>
                  </a:lnTo>
                  <a:cubicBezTo>
                    <a:pt x="6430" y="14459"/>
                    <a:pt x="6567" y="14688"/>
                    <a:pt x="6689" y="14931"/>
                  </a:cubicBezTo>
                  <a:cubicBezTo>
                    <a:pt x="6841" y="15236"/>
                    <a:pt x="6978" y="15541"/>
                    <a:pt x="7070" y="15846"/>
                  </a:cubicBezTo>
                  <a:cubicBezTo>
                    <a:pt x="7176" y="16181"/>
                    <a:pt x="7283" y="16516"/>
                    <a:pt x="7359" y="16836"/>
                  </a:cubicBezTo>
                  <a:cubicBezTo>
                    <a:pt x="7451" y="17278"/>
                    <a:pt x="7527" y="17704"/>
                    <a:pt x="7557" y="18131"/>
                  </a:cubicBezTo>
                  <a:cubicBezTo>
                    <a:pt x="7603" y="18573"/>
                    <a:pt x="7618" y="19030"/>
                    <a:pt x="7603" y="19487"/>
                  </a:cubicBezTo>
                  <a:lnTo>
                    <a:pt x="7603" y="19502"/>
                  </a:lnTo>
                  <a:cubicBezTo>
                    <a:pt x="7588" y="19990"/>
                    <a:pt x="7527" y="20477"/>
                    <a:pt x="7451" y="20950"/>
                  </a:cubicBezTo>
                  <a:cubicBezTo>
                    <a:pt x="7451" y="20987"/>
                    <a:pt x="7479" y="21007"/>
                    <a:pt x="7501" y="21007"/>
                  </a:cubicBezTo>
                  <a:cubicBezTo>
                    <a:pt x="7515" y="21007"/>
                    <a:pt x="7527" y="20998"/>
                    <a:pt x="7527" y="20980"/>
                  </a:cubicBezTo>
                  <a:cubicBezTo>
                    <a:pt x="7832" y="19243"/>
                    <a:pt x="7771" y="17430"/>
                    <a:pt x="7253" y="15739"/>
                  </a:cubicBezTo>
                  <a:cubicBezTo>
                    <a:pt x="7207" y="15526"/>
                    <a:pt x="7131" y="15312"/>
                    <a:pt x="7055" y="15114"/>
                  </a:cubicBezTo>
                  <a:cubicBezTo>
                    <a:pt x="6978" y="14901"/>
                    <a:pt x="6902" y="14688"/>
                    <a:pt x="6811" y="14505"/>
                  </a:cubicBezTo>
                  <a:cubicBezTo>
                    <a:pt x="6704" y="14292"/>
                    <a:pt x="6613" y="14093"/>
                    <a:pt x="6506" y="13911"/>
                  </a:cubicBezTo>
                  <a:cubicBezTo>
                    <a:pt x="6445" y="13819"/>
                    <a:pt x="6384" y="13713"/>
                    <a:pt x="6308" y="13621"/>
                  </a:cubicBezTo>
                  <a:cubicBezTo>
                    <a:pt x="6278" y="13560"/>
                    <a:pt x="6232" y="13515"/>
                    <a:pt x="6171" y="13469"/>
                  </a:cubicBezTo>
                  <a:cubicBezTo>
                    <a:pt x="6552" y="12783"/>
                    <a:pt x="6948" y="12098"/>
                    <a:pt x="7375" y="11427"/>
                  </a:cubicBezTo>
                  <a:cubicBezTo>
                    <a:pt x="7710" y="10894"/>
                    <a:pt x="8060" y="10361"/>
                    <a:pt x="8426" y="9858"/>
                  </a:cubicBezTo>
                  <a:lnTo>
                    <a:pt x="8441" y="9827"/>
                  </a:lnTo>
                  <a:cubicBezTo>
                    <a:pt x="8517" y="9934"/>
                    <a:pt x="8609" y="10041"/>
                    <a:pt x="8685" y="10132"/>
                  </a:cubicBezTo>
                  <a:cubicBezTo>
                    <a:pt x="8837" y="10330"/>
                    <a:pt x="8974" y="10513"/>
                    <a:pt x="9111" y="10711"/>
                  </a:cubicBezTo>
                  <a:cubicBezTo>
                    <a:pt x="9370" y="11092"/>
                    <a:pt x="9614" y="11488"/>
                    <a:pt x="9827" y="11915"/>
                  </a:cubicBezTo>
                  <a:cubicBezTo>
                    <a:pt x="10026" y="12296"/>
                    <a:pt x="10193" y="12707"/>
                    <a:pt x="10346" y="13103"/>
                  </a:cubicBezTo>
                  <a:cubicBezTo>
                    <a:pt x="10498" y="13530"/>
                    <a:pt x="10620" y="13972"/>
                    <a:pt x="10711" y="14383"/>
                  </a:cubicBezTo>
                  <a:lnTo>
                    <a:pt x="10711" y="14368"/>
                  </a:lnTo>
                  <a:cubicBezTo>
                    <a:pt x="10803" y="14825"/>
                    <a:pt x="10894" y="15297"/>
                    <a:pt x="10940" y="15769"/>
                  </a:cubicBezTo>
                  <a:cubicBezTo>
                    <a:pt x="11001" y="16257"/>
                    <a:pt x="11001" y="16745"/>
                    <a:pt x="10970" y="17217"/>
                  </a:cubicBezTo>
                  <a:lnTo>
                    <a:pt x="10970" y="17202"/>
                  </a:lnTo>
                  <a:cubicBezTo>
                    <a:pt x="10955" y="17674"/>
                    <a:pt x="10924" y="18161"/>
                    <a:pt x="10848" y="18619"/>
                  </a:cubicBezTo>
                  <a:cubicBezTo>
                    <a:pt x="10848" y="18646"/>
                    <a:pt x="10876" y="18668"/>
                    <a:pt x="10898" y="18668"/>
                  </a:cubicBezTo>
                  <a:cubicBezTo>
                    <a:pt x="10912" y="18668"/>
                    <a:pt x="10924" y="18658"/>
                    <a:pt x="10924" y="18634"/>
                  </a:cubicBezTo>
                  <a:cubicBezTo>
                    <a:pt x="11001" y="18192"/>
                    <a:pt x="11031" y="17750"/>
                    <a:pt x="11046" y="17324"/>
                  </a:cubicBezTo>
                  <a:cubicBezTo>
                    <a:pt x="11077" y="16882"/>
                    <a:pt x="11077" y="16440"/>
                    <a:pt x="11046" y="16028"/>
                  </a:cubicBezTo>
                  <a:cubicBezTo>
                    <a:pt x="11016" y="15145"/>
                    <a:pt x="10864" y="14292"/>
                    <a:pt x="10620" y="13454"/>
                  </a:cubicBezTo>
                  <a:cubicBezTo>
                    <a:pt x="10498" y="13088"/>
                    <a:pt x="10391" y="12707"/>
                    <a:pt x="10239" y="12372"/>
                  </a:cubicBezTo>
                  <a:cubicBezTo>
                    <a:pt x="10163" y="12189"/>
                    <a:pt x="10087" y="12006"/>
                    <a:pt x="10010" y="11839"/>
                  </a:cubicBezTo>
                  <a:cubicBezTo>
                    <a:pt x="9934" y="11656"/>
                    <a:pt x="9827" y="11488"/>
                    <a:pt x="9751" y="11305"/>
                  </a:cubicBezTo>
                  <a:cubicBezTo>
                    <a:pt x="9584" y="10955"/>
                    <a:pt x="9370" y="10635"/>
                    <a:pt x="9172" y="10315"/>
                  </a:cubicBezTo>
                  <a:cubicBezTo>
                    <a:pt x="8974" y="10041"/>
                    <a:pt x="8791" y="9782"/>
                    <a:pt x="8578" y="9553"/>
                  </a:cubicBezTo>
                  <a:cubicBezTo>
                    <a:pt x="8761" y="9264"/>
                    <a:pt x="8974" y="8974"/>
                    <a:pt x="9172" y="8685"/>
                  </a:cubicBezTo>
                  <a:cubicBezTo>
                    <a:pt x="9370" y="8410"/>
                    <a:pt x="9568" y="8121"/>
                    <a:pt x="9782" y="7816"/>
                  </a:cubicBezTo>
                  <a:lnTo>
                    <a:pt x="10346" y="6963"/>
                  </a:lnTo>
                  <a:cubicBezTo>
                    <a:pt x="10391" y="6994"/>
                    <a:pt x="10422" y="7055"/>
                    <a:pt x="10467" y="7085"/>
                  </a:cubicBezTo>
                  <a:cubicBezTo>
                    <a:pt x="10574" y="7237"/>
                    <a:pt x="10665" y="7390"/>
                    <a:pt x="10787" y="7542"/>
                  </a:cubicBezTo>
                  <a:cubicBezTo>
                    <a:pt x="10894" y="7694"/>
                    <a:pt x="11001" y="7877"/>
                    <a:pt x="11092" y="8030"/>
                  </a:cubicBezTo>
                  <a:cubicBezTo>
                    <a:pt x="11183" y="8197"/>
                    <a:pt x="11275" y="8350"/>
                    <a:pt x="11382" y="8517"/>
                  </a:cubicBezTo>
                  <a:cubicBezTo>
                    <a:pt x="11488" y="8746"/>
                    <a:pt x="11610" y="8974"/>
                    <a:pt x="11702" y="9203"/>
                  </a:cubicBezTo>
                  <a:cubicBezTo>
                    <a:pt x="11793" y="9447"/>
                    <a:pt x="11884" y="9675"/>
                    <a:pt x="11991" y="9934"/>
                  </a:cubicBezTo>
                  <a:cubicBezTo>
                    <a:pt x="12159" y="10422"/>
                    <a:pt x="12311" y="10924"/>
                    <a:pt x="12418" y="11427"/>
                  </a:cubicBezTo>
                  <a:lnTo>
                    <a:pt x="12418" y="11412"/>
                  </a:lnTo>
                  <a:cubicBezTo>
                    <a:pt x="12539" y="11915"/>
                    <a:pt x="12616" y="12402"/>
                    <a:pt x="12677" y="12905"/>
                  </a:cubicBezTo>
                  <a:cubicBezTo>
                    <a:pt x="12677" y="12920"/>
                    <a:pt x="12692" y="12936"/>
                    <a:pt x="12707" y="12936"/>
                  </a:cubicBezTo>
                  <a:cubicBezTo>
                    <a:pt x="12722" y="12936"/>
                    <a:pt x="12753" y="12920"/>
                    <a:pt x="12753" y="12905"/>
                  </a:cubicBezTo>
                  <a:cubicBezTo>
                    <a:pt x="12646" y="12006"/>
                    <a:pt x="12479" y="11122"/>
                    <a:pt x="12235" y="10269"/>
                  </a:cubicBezTo>
                  <a:cubicBezTo>
                    <a:pt x="12098" y="9827"/>
                    <a:pt x="11945" y="9401"/>
                    <a:pt x="11778" y="8959"/>
                  </a:cubicBezTo>
                  <a:cubicBezTo>
                    <a:pt x="11702" y="8746"/>
                    <a:pt x="11610" y="8532"/>
                    <a:pt x="11503" y="8334"/>
                  </a:cubicBezTo>
                  <a:cubicBezTo>
                    <a:pt x="11412" y="8121"/>
                    <a:pt x="11321" y="7908"/>
                    <a:pt x="11199" y="7725"/>
                  </a:cubicBezTo>
                  <a:cubicBezTo>
                    <a:pt x="11092" y="7496"/>
                    <a:pt x="10955" y="7283"/>
                    <a:pt x="10803" y="7070"/>
                  </a:cubicBezTo>
                  <a:cubicBezTo>
                    <a:pt x="10711" y="6933"/>
                    <a:pt x="10620" y="6826"/>
                    <a:pt x="10513" y="6689"/>
                  </a:cubicBezTo>
                  <a:cubicBezTo>
                    <a:pt x="10650" y="6460"/>
                    <a:pt x="10803" y="6247"/>
                    <a:pt x="10940" y="6018"/>
                  </a:cubicBezTo>
                  <a:cubicBezTo>
                    <a:pt x="11275" y="5439"/>
                    <a:pt x="11580" y="4830"/>
                    <a:pt x="11839" y="4190"/>
                  </a:cubicBezTo>
                  <a:cubicBezTo>
                    <a:pt x="12067" y="3581"/>
                    <a:pt x="12235" y="2956"/>
                    <a:pt x="12341" y="2331"/>
                  </a:cubicBezTo>
                  <a:cubicBezTo>
                    <a:pt x="12402" y="2011"/>
                    <a:pt x="12448" y="1661"/>
                    <a:pt x="12463" y="1341"/>
                  </a:cubicBezTo>
                  <a:cubicBezTo>
                    <a:pt x="12479" y="1143"/>
                    <a:pt x="12479" y="960"/>
                    <a:pt x="12479" y="762"/>
                  </a:cubicBezTo>
                  <a:cubicBezTo>
                    <a:pt x="12479" y="579"/>
                    <a:pt x="12479" y="412"/>
                    <a:pt x="12448" y="214"/>
                  </a:cubicBezTo>
                  <a:cubicBezTo>
                    <a:pt x="12418" y="122"/>
                    <a:pt x="12341" y="31"/>
                    <a:pt x="12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5941675" y="2384800"/>
              <a:ext cx="25" cy="400"/>
            </a:xfrm>
            <a:custGeom>
              <a:avLst/>
              <a:gdLst/>
              <a:ahLst/>
              <a:cxnLst/>
              <a:rect l="l" t="t" r="r" b="b"/>
              <a:pathLst>
                <a:path w="1" h="16" extrusionOk="0">
                  <a:moveTo>
                    <a:pt x="1" y="0"/>
                  </a:moveTo>
                  <a:cubicBezTo>
                    <a:pt x="1" y="0"/>
                    <a:pt x="1" y="15"/>
                    <a:pt x="1" y="0"/>
                  </a:cubicBezTo>
                  <a:cubicBezTo>
                    <a:pt x="1" y="15"/>
                    <a:pt x="1" y="15"/>
                    <a:pt x="1" y="0"/>
                  </a:cubicBez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8"/>
        <p:cNvGrpSpPr/>
        <p:nvPr/>
      </p:nvGrpSpPr>
      <p:grpSpPr>
        <a:xfrm>
          <a:off x="0" y="0"/>
          <a:ext cx="0" cy="0"/>
          <a:chOff x="0" y="0"/>
          <a:chExt cx="0" cy="0"/>
        </a:xfrm>
      </p:grpSpPr>
      <p:sp>
        <p:nvSpPr>
          <p:cNvPr id="349" name="Google Shape;349;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50" name="Google Shape;350;p8"/>
          <p:cNvSpPr/>
          <p:nvPr/>
        </p:nvSpPr>
        <p:spPr>
          <a:xfrm flipH="1">
            <a:off x="6836155" y="-539875"/>
            <a:ext cx="3097750" cy="214972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340987" y="-911125"/>
            <a:ext cx="5337243" cy="1704505"/>
          </a:xfrm>
          <a:custGeom>
            <a:avLst/>
            <a:gdLst/>
            <a:ahLst/>
            <a:cxnLst/>
            <a:rect l="l" t="t" r="r" b="b"/>
            <a:pathLst>
              <a:path w="105038" h="33545" extrusionOk="0">
                <a:moveTo>
                  <a:pt x="15441" y="1"/>
                </a:moveTo>
                <a:cubicBezTo>
                  <a:pt x="14498" y="1"/>
                  <a:pt x="13555" y="78"/>
                  <a:pt x="12616" y="252"/>
                </a:cubicBezTo>
                <a:cubicBezTo>
                  <a:pt x="6202" y="1456"/>
                  <a:pt x="1143" y="7459"/>
                  <a:pt x="580" y="13950"/>
                </a:cubicBezTo>
                <a:cubicBezTo>
                  <a:pt x="1" y="20440"/>
                  <a:pt x="3612" y="26991"/>
                  <a:pt x="9127" y="30465"/>
                </a:cubicBezTo>
                <a:cubicBezTo>
                  <a:pt x="12443" y="32539"/>
                  <a:pt x="16345" y="33545"/>
                  <a:pt x="20262" y="33545"/>
                </a:cubicBezTo>
                <a:cubicBezTo>
                  <a:pt x="22878" y="33545"/>
                  <a:pt x="25500" y="33096"/>
                  <a:pt x="27959" y="32217"/>
                </a:cubicBezTo>
                <a:cubicBezTo>
                  <a:pt x="35942" y="29353"/>
                  <a:pt x="42204" y="22466"/>
                  <a:pt x="50493" y="20669"/>
                </a:cubicBezTo>
                <a:cubicBezTo>
                  <a:pt x="52663" y="20206"/>
                  <a:pt x="54865" y="20112"/>
                  <a:pt x="57082" y="20112"/>
                </a:cubicBezTo>
                <a:cubicBezTo>
                  <a:pt x="57495" y="20112"/>
                  <a:pt x="57909" y="20115"/>
                  <a:pt x="58324" y="20120"/>
                </a:cubicBezTo>
                <a:cubicBezTo>
                  <a:pt x="61630" y="20166"/>
                  <a:pt x="64967" y="20333"/>
                  <a:pt x="68166" y="21126"/>
                </a:cubicBezTo>
                <a:cubicBezTo>
                  <a:pt x="71213" y="21887"/>
                  <a:pt x="74093" y="23243"/>
                  <a:pt x="77095" y="24158"/>
                </a:cubicBezTo>
                <a:cubicBezTo>
                  <a:pt x="79989" y="25041"/>
                  <a:pt x="83006" y="25498"/>
                  <a:pt x="86008" y="25529"/>
                </a:cubicBezTo>
                <a:cubicBezTo>
                  <a:pt x="86115" y="25530"/>
                  <a:pt x="86222" y="25531"/>
                  <a:pt x="86329" y="25531"/>
                </a:cubicBezTo>
                <a:cubicBezTo>
                  <a:pt x="91520" y="25531"/>
                  <a:pt x="96959" y="24079"/>
                  <a:pt x="100466" y="20272"/>
                </a:cubicBezTo>
                <a:cubicBezTo>
                  <a:pt x="103757" y="16692"/>
                  <a:pt x="105037" y="9577"/>
                  <a:pt x="101213" y="5798"/>
                </a:cubicBezTo>
                <a:cubicBezTo>
                  <a:pt x="99176" y="3793"/>
                  <a:pt x="95712" y="3194"/>
                  <a:pt x="92189" y="3194"/>
                </a:cubicBezTo>
                <a:cubicBezTo>
                  <a:pt x="89021" y="3194"/>
                  <a:pt x="85805" y="3679"/>
                  <a:pt x="83539" y="4061"/>
                </a:cubicBezTo>
                <a:cubicBezTo>
                  <a:pt x="77765" y="5052"/>
                  <a:pt x="72143" y="6850"/>
                  <a:pt x="66338" y="7688"/>
                </a:cubicBezTo>
                <a:cubicBezTo>
                  <a:pt x="63573" y="8088"/>
                  <a:pt x="60799" y="8270"/>
                  <a:pt x="58024" y="8270"/>
                </a:cubicBezTo>
                <a:cubicBezTo>
                  <a:pt x="47495" y="8270"/>
                  <a:pt x="36951" y="5654"/>
                  <a:pt x="26846" y="2446"/>
                </a:cubicBezTo>
                <a:cubicBezTo>
                  <a:pt x="23130" y="1273"/>
                  <a:pt x="19275" y="1"/>
                  <a:pt x="1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flipH="1">
            <a:off x="4996258" y="3930000"/>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flipH="1">
            <a:off x="-771988" y="4553053"/>
            <a:ext cx="2738494" cy="1704531"/>
          </a:xfrm>
          <a:custGeom>
            <a:avLst/>
            <a:gdLst/>
            <a:ahLst/>
            <a:cxnLst/>
            <a:rect l="l" t="t" r="r" b="b"/>
            <a:pathLst>
              <a:path w="52992" h="32984" extrusionOk="0">
                <a:moveTo>
                  <a:pt x="25002" y="0"/>
                </a:moveTo>
                <a:cubicBezTo>
                  <a:pt x="19709" y="0"/>
                  <a:pt x="14348" y="614"/>
                  <a:pt x="9676" y="3009"/>
                </a:cubicBezTo>
                <a:cubicBezTo>
                  <a:pt x="4282" y="5767"/>
                  <a:pt x="1" y="11435"/>
                  <a:pt x="427" y="17483"/>
                </a:cubicBezTo>
                <a:cubicBezTo>
                  <a:pt x="763" y="21947"/>
                  <a:pt x="3597" y="25955"/>
                  <a:pt x="7284" y="28468"/>
                </a:cubicBezTo>
                <a:cubicBezTo>
                  <a:pt x="10986" y="30982"/>
                  <a:pt x="15435" y="32171"/>
                  <a:pt x="19884" y="32689"/>
                </a:cubicBezTo>
                <a:cubicBezTo>
                  <a:pt x="21582" y="32884"/>
                  <a:pt x="23311" y="32984"/>
                  <a:pt x="25049" y="32984"/>
                </a:cubicBezTo>
                <a:cubicBezTo>
                  <a:pt x="32386" y="32984"/>
                  <a:pt x="39903" y="31214"/>
                  <a:pt x="46135" y="27432"/>
                </a:cubicBezTo>
                <a:cubicBezTo>
                  <a:pt x="52991" y="23258"/>
                  <a:pt x="50889" y="14634"/>
                  <a:pt x="46806" y="8966"/>
                </a:cubicBezTo>
                <a:cubicBezTo>
                  <a:pt x="43987" y="5081"/>
                  <a:pt x="39843" y="2217"/>
                  <a:pt x="35211" y="968"/>
                </a:cubicBezTo>
                <a:cubicBezTo>
                  <a:pt x="32682" y="312"/>
                  <a:pt x="30031" y="114"/>
                  <a:pt x="27395" y="38"/>
                </a:cubicBezTo>
                <a:cubicBezTo>
                  <a:pt x="26601" y="14"/>
                  <a:pt x="25802" y="0"/>
                  <a:pt x="25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flipH="1">
            <a:off x="-1026152" y="4026025"/>
            <a:ext cx="3546880" cy="187514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8"/>
          <p:cNvGrpSpPr/>
          <p:nvPr/>
        </p:nvGrpSpPr>
        <p:grpSpPr>
          <a:xfrm flipH="1">
            <a:off x="7842483" y="4399345"/>
            <a:ext cx="913722" cy="789503"/>
            <a:chOff x="396175" y="2883775"/>
            <a:chExt cx="560325" cy="484150"/>
          </a:xfrm>
        </p:grpSpPr>
        <p:sp>
          <p:nvSpPr>
            <p:cNvPr id="356" name="Google Shape;356;p8"/>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8"/>
          <p:cNvGrpSpPr/>
          <p:nvPr/>
        </p:nvGrpSpPr>
        <p:grpSpPr>
          <a:xfrm flipH="1">
            <a:off x="5522460" y="-539882"/>
            <a:ext cx="1144731" cy="1458707"/>
            <a:chOff x="2117850" y="1837200"/>
            <a:chExt cx="798000" cy="1016875"/>
          </a:xfrm>
        </p:grpSpPr>
        <p:sp>
          <p:nvSpPr>
            <p:cNvPr id="362" name="Google Shape;362;p8"/>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8"/>
          <p:cNvGrpSpPr/>
          <p:nvPr/>
        </p:nvGrpSpPr>
        <p:grpSpPr>
          <a:xfrm rot="-1344320" flipH="1">
            <a:off x="258675" y="242943"/>
            <a:ext cx="677151" cy="1070683"/>
            <a:chOff x="5837325" y="1863350"/>
            <a:chExt cx="382825" cy="605275"/>
          </a:xfrm>
        </p:grpSpPr>
        <p:sp>
          <p:nvSpPr>
            <p:cNvPr id="381" name="Google Shape;381;p8"/>
            <p:cNvSpPr/>
            <p:nvPr/>
          </p:nvSpPr>
          <p:spPr>
            <a:xfrm>
              <a:off x="5837325" y="1982575"/>
              <a:ext cx="382825" cy="486050"/>
            </a:xfrm>
            <a:custGeom>
              <a:avLst/>
              <a:gdLst/>
              <a:ahLst/>
              <a:cxnLst/>
              <a:rect l="l" t="t" r="r" b="b"/>
              <a:pathLst>
                <a:path w="15313" h="19442" extrusionOk="0">
                  <a:moveTo>
                    <a:pt x="12143" y="0"/>
                  </a:moveTo>
                  <a:cubicBezTo>
                    <a:pt x="11031" y="0"/>
                    <a:pt x="9934" y="92"/>
                    <a:pt x="8929" y="259"/>
                  </a:cubicBezTo>
                  <a:cubicBezTo>
                    <a:pt x="7771" y="472"/>
                    <a:pt x="6719" y="808"/>
                    <a:pt x="5790" y="1249"/>
                  </a:cubicBezTo>
                  <a:cubicBezTo>
                    <a:pt x="4708" y="1767"/>
                    <a:pt x="3809" y="2438"/>
                    <a:pt x="3124" y="3200"/>
                  </a:cubicBezTo>
                  <a:cubicBezTo>
                    <a:pt x="2423" y="3977"/>
                    <a:pt x="1859" y="4967"/>
                    <a:pt x="1478" y="6125"/>
                  </a:cubicBezTo>
                  <a:cubicBezTo>
                    <a:pt x="1372" y="6475"/>
                    <a:pt x="1280" y="6811"/>
                    <a:pt x="1173" y="7176"/>
                  </a:cubicBezTo>
                  <a:cubicBezTo>
                    <a:pt x="1006" y="7923"/>
                    <a:pt x="899" y="8669"/>
                    <a:pt x="808" y="9523"/>
                  </a:cubicBezTo>
                  <a:cubicBezTo>
                    <a:pt x="762" y="10041"/>
                    <a:pt x="732" y="10574"/>
                    <a:pt x="701" y="11229"/>
                  </a:cubicBezTo>
                  <a:cubicBezTo>
                    <a:pt x="686" y="11579"/>
                    <a:pt x="686" y="11884"/>
                    <a:pt x="701" y="12174"/>
                  </a:cubicBezTo>
                  <a:cubicBezTo>
                    <a:pt x="701" y="12509"/>
                    <a:pt x="732" y="12874"/>
                    <a:pt x="747" y="13179"/>
                  </a:cubicBezTo>
                  <a:lnTo>
                    <a:pt x="747" y="13316"/>
                  </a:lnTo>
                  <a:cubicBezTo>
                    <a:pt x="777" y="13941"/>
                    <a:pt x="823" y="14611"/>
                    <a:pt x="808" y="15251"/>
                  </a:cubicBezTo>
                  <a:lnTo>
                    <a:pt x="808" y="15266"/>
                  </a:lnTo>
                  <a:lnTo>
                    <a:pt x="808" y="15541"/>
                  </a:lnTo>
                  <a:cubicBezTo>
                    <a:pt x="808" y="15647"/>
                    <a:pt x="777" y="15769"/>
                    <a:pt x="777" y="15906"/>
                  </a:cubicBezTo>
                  <a:cubicBezTo>
                    <a:pt x="747" y="16150"/>
                    <a:pt x="701" y="16379"/>
                    <a:pt x="655" y="16607"/>
                  </a:cubicBezTo>
                  <a:cubicBezTo>
                    <a:pt x="534" y="17080"/>
                    <a:pt x="381" y="17552"/>
                    <a:pt x="244" y="18024"/>
                  </a:cubicBezTo>
                  <a:cubicBezTo>
                    <a:pt x="198" y="18253"/>
                    <a:pt x="137" y="18497"/>
                    <a:pt x="76" y="18740"/>
                  </a:cubicBezTo>
                  <a:cubicBezTo>
                    <a:pt x="46" y="18969"/>
                    <a:pt x="0" y="19197"/>
                    <a:pt x="0" y="19441"/>
                  </a:cubicBezTo>
                  <a:cubicBezTo>
                    <a:pt x="46" y="19441"/>
                    <a:pt x="76" y="19426"/>
                    <a:pt x="107" y="19395"/>
                  </a:cubicBezTo>
                  <a:lnTo>
                    <a:pt x="168" y="19365"/>
                  </a:lnTo>
                  <a:lnTo>
                    <a:pt x="229" y="19334"/>
                  </a:lnTo>
                  <a:cubicBezTo>
                    <a:pt x="777" y="19060"/>
                    <a:pt x="1372" y="18847"/>
                    <a:pt x="2042" y="18679"/>
                  </a:cubicBezTo>
                  <a:cubicBezTo>
                    <a:pt x="2987" y="18466"/>
                    <a:pt x="3977" y="18390"/>
                    <a:pt x="4952" y="18314"/>
                  </a:cubicBezTo>
                  <a:lnTo>
                    <a:pt x="5257" y="18298"/>
                  </a:lnTo>
                  <a:cubicBezTo>
                    <a:pt x="6323" y="18222"/>
                    <a:pt x="7451" y="18116"/>
                    <a:pt x="8517" y="17811"/>
                  </a:cubicBezTo>
                  <a:cubicBezTo>
                    <a:pt x="10224" y="17323"/>
                    <a:pt x="11793" y="16318"/>
                    <a:pt x="12905" y="14977"/>
                  </a:cubicBezTo>
                  <a:cubicBezTo>
                    <a:pt x="13423" y="14383"/>
                    <a:pt x="13865" y="13667"/>
                    <a:pt x="14231" y="12890"/>
                  </a:cubicBezTo>
                  <a:cubicBezTo>
                    <a:pt x="14505" y="12280"/>
                    <a:pt x="14733" y="11640"/>
                    <a:pt x="14886" y="10939"/>
                  </a:cubicBezTo>
                  <a:cubicBezTo>
                    <a:pt x="14932" y="10787"/>
                    <a:pt x="14962" y="10650"/>
                    <a:pt x="14992" y="10513"/>
                  </a:cubicBezTo>
                  <a:cubicBezTo>
                    <a:pt x="15312" y="8883"/>
                    <a:pt x="15297" y="7131"/>
                    <a:pt x="14932" y="5485"/>
                  </a:cubicBezTo>
                  <a:cubicBezTo>
                    <a:pt x="14566" y="3779"/>
                    <a:pt x="13850" y="2209"/>
                    <a:pt x="12875" y="869"/>
                  </a:cubicBezTo>
                  <a:cubicBezTo>
                    <a:pt x="12738" y="701"/>
                    <a:pt x="12600" y="503"/>
                    <a:pt x="12433" y="320"/>
                  </a:cubicBezTo>
                  <a:lnTo>
                    <a:pt x="12433" y="305"/>
                  </a:lnTo>
                  <a:lnTo>
                    <a:pt x="12433" y="229"/>
                  </a:lnTo>
                  <a:cubicBezTo>
                    <a:pt x="12433" y="168"/>
                    <a:pt x="12402" y="92"/>
                    <a:pt x="12341" y="46"/>
                  </a:cubicBezTo>
                  <a:cubicBezTo>
                    <a:pt x="12280" y="0"/>
                    <a:pt x="12204" y="0"/>
                    <a:pt x="1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5843425" y="2002375"/>
              <a:ext cx="172950" cy="430825"/>
            </a:xfrm>
            <a:custGeom>
              <a:avLst/>
              <a:gdLst/>
              <a:ahLst/>
              <a:cxnLst/>
              <a:rect l="l" t="t" r="r" b="b"/>
              <a:pathLst>
                <a:path w="6918" h="17233" extrusionOk="0">
                  <a:moveTo>
                    <a:pt x="6917" y="0"/>
                  </a:moveTo>
                  <a:lnTo>
                    <a:pt x="6917" y="0"/>
                  </a:lnTo>
                  <a:cubicBezTo>
                    <a:pt x="6475" y="138"/>
                    <a:pt x="6049" y="305"/>
                    <a:pt x="5637" y="518"/>
                  </a:cubicBezTo>
                  <a:cubicBezTo>
                    <a:pt x="4556" y="1036"/>
                    <a:pt x="3657" y="1692"/>
                    <a:pt x="2971" y="2484"/>
                  </a:cubicBezTo>
                  <a:cubicBezTo>
                    <a:pt x="2270" y="3261"/>
                    <a:pt x="1722" y="4251"/>
                    <a:pt x="1310" y="5409"/>
                  </a:cubicBezTo>
                  <a:cubicBezTo>
                    <a:pt x="1112" y="5699"/>
                    <a:pt x="1006" y="6064"/>
                    <a:pt x="914" y="6399"/>
                  </a:cubicBezTo>
                  <a:cubicBezTo>
                    <a:pt x="747" y="7116"/>
                    <a:pt x="625" y="7877"/>
                    <a:pt x="533" y="8731"/>
                  </a:cubicBezTo>
                  <a:cubicBezTo>
                    <a:pt x="503" y="9218"/>
                    <a:pt x="457" y="9751"/>
                    <a:pt x="442" y="10437"/>
                  </a:cubicBezTo>
                  <a:cubicBezTo>
                    <a:pt x="427" y="10787"/>
                    <a:pt x="427" y="11107"/>
                    <a:pt x="442" y="11382"/>
                  </a:cubicBezTo>
                  <a:cubicBezTo>
                    <a:pt x="442" y="11686"/>
                    <a:pt x="457" y="12022"/>
                    <a:pt x="488" y="12296"/>
                  </a:cubicBezTo>
                  <a:lnTo>
                    <a:pt x="488" y="12341"/>
                  </a:lnTo>
                  <a:lnTo>
                    <a:pt x="488" y="12387"/>
                  </a:lnTo>
                  <a:lnTo>
                    <a:pt x="488" y="12524"/>
                  </a:lnTo>
                  <a:lnTo>
                    <a:pt x="488" y="12540"/>
                  </a:lnTo>
                  <a:cubicBezTo>
                    <a:pt x="518" y="13134"/>
                    <a:pt x="564" y="13804"/>
                    <a:pt x="533" y="14459"/>
                  </a:cubicBezTo>
                  <a:lnTo>
                    <a:pt x="533" y="14474"/>
                  </a:lnTo>
                  <a:lnTo>
                    <a:pt x="533" y="14520"/>
                  </a:lnTo>
                  <a:lnTo>
                    <a:pt x="533" y="14749"/>
                  </a:lnTo>
                  <a:cubicBezTo>
                    <a:pt x="533" y="14855"/>
                    <a:pt x="518" y="14977"/>
                    <a:pt x="518" y="15099"/>
                  </a:cubicBezTo>
                  <a:cubicBezTo>
                    <a:pt x="503" y="15328"/>
                    <a:pt x="442" y="15556"/>
                    <a:pt x="381" y="15815"/>
                  </a:cubicBezTo>
                  <a:lnTo>
                    <a:pt x="381" y="15846"/>
                  </a:lnTo>
                  <a:cubicBezTo>
                    <a:pt x="305" y="16150"/>
                    <a:pt x="229" y="16455"/>
                    <a:pt x="152" y="16684"/>
                  </a:cubicBezTo>
                  <a:lnTo>
                    <a:pt x="152" y="16699"/>
                  </a:lnTo>
                  <a:lnTo>
                    <a:pt x="137" y="16806"/>
                  </a:lnTo>
                  <a:cubicBezTo>
                    <a:pt x="109" y="16948"/>
                    <a:pt x="67" y="17090"/>
                    <a:pt x="12" y="17207"/>
                  </a:cubicBezTo>
                  <a:lnTo>
                    <a:pt x="12" y="17207"/>
                  </a:lnTo>
                  <a:cubicBezTo>
                    <a:pt x="207" y="16805"/>
                    <a:pt x="431" y="16433"/>
                    <a:pt x="625" y="16074"/>
                  </a:cubicBezTo>
                  <a:lnTo>
                    <a:pt x="823" y="15739"/>
                  </a:lnTo>
                  <a:cubicBezTo>
                    <a:pt x="990" y="15434"/>
                    <a:pt x="1204" y="15084"/>
                    <a:pt x="1371" y="14749"/>
                  </a:cubicBezTo>
                  <a:cubicBezTo>
                    <a:pt x="1569" y="14398"/>
                    <a:pt x="1798" y="13941"/>
                    <a:pt x="1950" y="13454"/>
                  </a:cubicBezTo>
                  <a:cubicBezTo>
                    <a:pt x="1965" y="13347"/>
                    <a:pt x="2011" y="13256"/>
                    <a:pt x="2026" y="13164"/>
                  </a:cubicBezTo>
                  <a:cubicBezTo>
                    <a:pt x="2042" y="13119"/>
                    <a:pt x="2042" y="13073"/>
                    <a:pt x="2057" y="13027"/>
                  </a:cubicBezTo>
                  <a:cubicBezTo>
                    <a:pt x="2087" y="12890"/>
                    <a:pt x="2103" y="12768"/>
                    <a:pt x="2118" y="12646"/>
                  </a:cubicBezTo>
                  <a:lnTo>
                    <a:pt x="2118" y="12357"/>
                  </a:lnTo>
                  <a:cubicBezTo>
                    <a:pt x="2118" y="12281"/>
                    <a:pt x="2103" y="12235"/>
                    <a:pt x="2103" y="12159"/>
                  </a:cubicBezTo>
                  <a:cubicBezTo>
                    <a:pt x="2057" y="12174"/>
                    <a:pt x="2026" y="12204"/>
                    <a:pt x="1981" y="12235"/>
                  </a:cubicBezTo>
                  <a:cubicBezTo>
                    <a:pt x="1950" y="12250"/>
                    <a:pt x="1889" y="12281"/>
                    <a:pt x="1859" y="12311"/>
                  </a:cubicBezTo>
                  <a:cubicBezTo>
                    <a:pt x="1798" y="12326"/>
                    <a:pt x="1752" y="12326"/>
                    <a:pt x="1722" y="12326"/>
                  </a:cubicBezTo>
                  <a:cubicBezTo>
                    <a:pt x="1676" y="12326"/>
                    <a:pt x="1646" y="12311"/>
                    <a:pt x="1600" y="12311"/>
                  </a:cubicBezTo>
                  <a:cubicBezTo>
                    <a:pt x="1508" y="12265"/>
                    <a:pt x="1447" y="12189"/>
                    <a:pt x="1432" y="12128"/>
                  </a:cubicBezTo>
                  <a:cubicBezTo>
                    <a:pt x="1371" y="12052"/>
                    <a:pt x="1341" y="11961"/>
                    <a:pt x="1326" y="11854"/>
                  </a:cubicBezTo>
                  <a:cubicBezTo>
                    <a:pt x="1280" y="11732"/>
                    <a:pt x="1265" y="11595"/>
                    <a:pt x="1249" y="11473"/>
                  </a:cubicBezTo>
                  <a:cubicBezTo>
                    <a:pt x="1219" y="11321"/>
                    <a:pt x="1204" y="11168"/>
                    <a:pt x="1204" y="10985"/>
                  </a:cubicBezTo>
                  <a:cubicBezTo>
                    <a:pt x="1188" y="10681"/>
                    <a:pt x="1204" y="10346"/>
                    <a:pt x="1219" y="9949"/>
                  </a:cubicBezTo>
                  <a:cubicBezTo>
                    <a:pt x="1249" y="9614"/>
                    <a:pt x="1265" y="9279"/>
                    <a:pt x="1295" y="8929"/>
                  </a:cubicBezTo>
                  <a:cubicBezTo>
                    <a:pt x="1326" y="8746"/>
                    <a:pt x="1356" y="8472"/>
                    <a:pt x="1402" y="8228"/>
                  </a:cubicBezTo>
                  <a:cubicBezTo>
                    <a:pt x="1402" y="8197"/>
                    <a:pt x="1417" y="8136"/>
                    <a:pt x="1417" y="8091"/>
                  </a:cubicBezTo>
                  <a:cubicBezTo>
                    <a:pt x="1432" y="7999"/>
                    <a:pt x="1447" y="7893"/>
                    <a:pt x="1478" y="7786"/>
                  </a:cubicBezTo>
                  <a:cubicBezTo>
                    <a:pt x="1508" y="7557"/>
                    <a:pt x="1569" y="7314"/>
                    <a:pt x="1630" y="7100"/>
                  </a:cubicBezTo>
                  <a:lnTo>
                    <a:pt x="1630" y="7085"/>
                  </a:lnTo>
                  <a:cubicBezTo>
                    <a:pt x="1752" y="6537"/>
                    <a:pt x="1889" y="6080"/>
                    <a:pt x="2042" y="5668"/>
                  </a:cubicBezTo>
                  <a:cubicBezTo>
                    <a:pt x="2255" y="5104"/>
                    <a:pt x="2438" y="4693"/>
                    <a:pt x="2697" y="4327"/>
                  </a:cubicBezTo>
                  <a:cubicBezTo>
                    <a:pt x="2849" y="4099"/>
                    <a:pt x="2971" y="3931"/>
                    <a:pt x="3123" y="3779"/>
                  </a:cubicBezTo>
                  <a:cubicBezTo>
                    <a:pt x="3230" y="3672"/>
                    <a:pt x="3306" y="3627"/>
                    <a:pt x="3382" y="3550"/>
                  </a:cubicBezTo>
                  <a:cubicBezTo>
                    <a:pt x="3474" y="3474"/>
                    <a:pt x="3550" y="3413"/>
                    <a:pt x="3641" y="3368"/>
                  </a:cubicBezTo>
                  <a:cubicBezTo>
                    <a:pt x="3647" y="3362"/>
                    <a:pt x="3653" y="3361"/>
                    <a:pt x="3661" y="3361"/>
                  </a:cubicBezTo>
                  <a:cubicBezTo>
                    <a:pt x="3675" y="3361"/>
                    <a:pt x="3692" y="3368"/>
                    <a:pt x="3702" y="3368"/>
                  </a:cubicBezTo>
                  <a:cubicBezTo>
                    <a:pt x="3718" y="3368"/>
                    <a:pt x="3718" y="3398"/>
                    <a:pt x="3718" y="3413"/>
                  </a:cubicBezTo>
                  <a:cubicBezTo>
                    <a:pt x="3702" y="3489"/>
                    <a:pt x="3672" y="3581"/>
                    <a:pt x="3657" y="3657"/>
                  </a:cubicBezTo>
                  <a:cubicBezTo>
                    <a:pt x="3641" y="3718"/>
                    <a:pt x="3641" y="3779"/>
                    <a:pt x="3626" y="3825"/>
                  </a:cubicBezTo>
                  <a:cubicBezTo>
                    <a:pt x="3611" y="3931"/>
                    <a:pt x="3581" y="4007"/>
                    <a:pt x="3581" y="4114"/>
                  </a:cubicBezTo>
                  <a:lnTo>
                    <a:pt x="3581" y="4236"/>
                  </a:lnTo>
                  <a:cubicBezTo>
                    <a:pt x="3581" y="4251"/>
                    <a:pt x="3581" y="4266"/>
                    <a:pt x="3596" y="4266"/>
                  </a:cubicBezTo>
                  <a:lnTo>
                    <a:pt x="3626" y="4282"/>
                  </a:lnTo>
                  <a:lnTo>
                    <a:pt x="3657" y="4282"/>
                  </a:lnTo>
                  <a:cubicBezTo>
                    <a:pt x="3672" y="4266"/>
                    <a:pt x="3702" y="4251"/>
                    <a:pt x="3733" y="4236"/>
                  </a:cubicBezTo>
                  <a:cubicBezTo>
                    <a:pt x="3809" y="4160"/>
                    <a:pt x="3885" y="4084"/>
                    <a:pt x="3931" y="4007"/>
                  </a:cubicBezTo>
                  <a:cubicBezTo>
                    <a:pt x="4007" y="3901"/>
                    <a:pt x="4053" y="3809"/>
                    <a:pt x="4129" y="3703"/>
                  </a:cubicBezTo>
                  <a:cubicBezTo>
                    <a:pt x="4266" y="3474"/>
                    <a:pt x="4403" y="3246"/>
                    <a:pt x="4510" y="3032"/>
                  </a:cubicBezTo>
                  <a:cubicBezTo>
                    <a:pt x="4540" y="2971"/>
                    <a:pt x="4571" y="2941"/>
                    <a:pt x="4586" y="2880"/>
                  </a:cubicBezTo>
                  <a:lnTo>
                    <a:pt x="4617" y="2834"/>
                  </a:lnTo>
                  <a:cubicBezTo>
                    <a:pt x="4647" y="2758"/>
                    <a:pt x="4693" y="2712"/>
                    <a:pt x="4708" y="2636"/>
                  </a:cubicBezTo>
                  <a:cubicBezTo>
                    <a:pt x="4799" y="2453"/>
                    <a:pt x="4876" y="2301"/>
                    <a:pt x="4967" y="2149"/>
                  </a:cubicBezTo>
                  <a:cubicBezTo>
                    <a:pt x="5256" y="1676"/>
                    <a:pt x="5607" y="1234"/>
                    <a:pt x="5988" y="838"/>
                  </a:cubicBezTo>
                  <a:cubicBezTo>
                    <a:pt x="6262" y="534"/>
                    <a:pt x="6597" y="244"/>
                    <a:pt x="6917" y="0"/>
                  </a:cubicBezTo>
                  <a:close/>
                  <a:moveTo>
                    <a:pt x="12" y="17207"/>
                  </a:moveTo>
                  <a:lnTo>
                    <a:pt x="12" y="17207"/>
                  </a:lnTo>
                  <a:cubicBezTo>
                    <a:pt x="8" y="17216"/>
                    <a:pt x="4" y="17224"/>
                    <a:pt x="0" y="17232"/>
                  </a:cubicBezTo>
                  <a:cubicBezTo>
                    <a:pt x="4" y="17224"/>
                    <a:pt x="8" y="17216"/>
                    <a:pt x="12" y="172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5868550" y="1981800"/>
              <a:ext cx="351600" cy="473100"/>
            </a:xfrm>
            <a:custGeom>
              <a:avLst/>
              <a:gdLst/>
              <a:ahLst/>
              <a:cxnLst/>
              <a:rect l="l" t="t" r="r" b="b"/>
              <a:pathLst>
                <a:path w="14064" h="18924" extrusionOk="0">
                  <a:moveTo>
                    <a:pt x="10910" y="1"/>
                  </a:moveTo>
                  <a:lnTo>
                    <a:pt x="10910" y="107"/>
                  </a:lnTo>
                  <a:cubicBezTo>
                    <a:pt x="10955" y="427"/>
                    <a:pt x="11001" y="732"/>
                    <a:pt x="11016" y="1037"/>
                  </a:cubicBezTo>
                  <a:cubicBezTo>
                    <a:pt x="11031" y="1174"/>
                    <a:pt x="11031" y="1341"/>
                    <a:pt x="11031" y="1509"/>
                  </a:cubicBezTo>
                  <a:lnTo>
                    <a:pt x="11031" y="2042"/>
                  </a:lnTo>
                  <a:cubicBezTo>
                    <a:pt x="11016" y="2423"/>
                    <a:pt x="10986" y="2804"/>
                    <a:pt x="10925" y="3154"/>
                  </a:cubicBezTo>
                  <a:cubicBezTo>
                    <a:pt x="10879" y="3322"/>
                    <a:pt x="10864" y="3490"/>
                    <a:pt x="10803" y="3657"/>
                  </a:cubicBezTo>
                  <a:cubicBezTo>
                    <a:pt x="10772" y="3840"/>
                    <a:pt x="10711" y="4008"/>
                    <a:pt x="10681" y="4175"/>
                  </a:cubicBezTo>
                  <a:cubicBezTo>
                    <a:pt x="10559" y="4526"/>
                    <a:pt x="10452" y="4861"/>
                    <a:pt x="10300" y="5181"/>
                  </a:cubicBezTo>
                  <a:cubicBezTo>
                    <a:pt x="10163" y="5516"/>
                    <a:pt x="9995" y="5821"/>
                    <a:pt x="9797" y="6141"/>
                  </a:cubicBezTo>
                  <a:cubicBezTo>
                    <a:pt x="9615" y="6461"/>
                    <a:pt x="9416" y="6750"/>
                    <a:pt x="9234" y="7040"/>
                  </a:cubicBezTo>
                  <a:lnTo>
                    <a:pt x="9157" y="7146"/>
                  </a:lnTo>
                  <a:lnTo>
                    <a:pt x="9081" y="7268"/>
                  </a:lnTo>
                  <a:cubicBezTo>
                    <a:pt x="8883" y="7527"/>
                    <a:pt x="8716" y="7801"/>
                    <a:pt x="8563" y="8030"/>
                  </a:cubicBezTo>
                  <a:cubicBezTo>
                    <a:pt x="8335" y="8380"/>
                    <a:pt x="8167" y="8685"/>
                    <a:pt x="7999" y="8990"/>
                  </a:cubicBezTo>
                  <a:cubicBezTo>
                    <a:pt x="7923" y="9142"/>
                    <a:pt x="7878" y="9279"/>
                    <a:pt x="7832" y="9401"/>
                  </a:cubicBezTo>
                  <a:cubicBezTo>
                    <a:pt x="7801" y="9508"/>
                    <a:pt x="7756" y="9599"/>
                    <a:pt x="7740" y="9706"/>
                  </a:cubicBezTo>
                  <a:cubicBezTo>
                    <a:pt x="7740" y="9721"/>
                    <a:pt x="7725" y="9736"/>
                    <a:pt x="7725" y="9782"/>
                  </a:cubicBezTo>
                  <a:cubicBezTo>
                    <a:pt x="7710" y="9874"/>
                    <a:pt x="7710" y="9950"/>
                    <a:pt x="7710" y="10026"/>
                  </a:cubicBezTo>
                  <a:cubicBezTo>
                    <a:pt x="7710" y="10056"/>
                    <a:pt x="7725" y="10102"/>
                    <a:pt x="7725" y="10133"/>
                  </a:cubicBezTo>
                  <a:cubicBezTo>
                    <a:pt x="7740" y="10178"/>
                    <a:pt x="7740" y="10193"/>
                    <a:pt x="7756" y="10209"/>
                  </a:cubicBezTo>
                  <a:cubicBezTo>
                    <a:pt x="7756" y="10239"/>
                    <a:pt x="7771" y="10254"/>
                    <a:pt x="7801" y="10254"/>
                  </a:cubicBezTo>
                  <a:cubicBezTo>
                    <a:pt x="7817" y="10270"/>
                    <a:pt x="7832" y="10285"/>
                    <a:pt x="7862" y="10285"/>
                  </a:cubicBezTo>
                  <a:cubicBezTo>
                    <a:pt x="7893" y="10315"/>
                    <a:pt x="7939" y="10331"/>
                    <a:pt x="7969" y="10331"/>
                  </a:cubicBezTo>
                  <a:cubicBezTo>
                    <a:pt x="8010" y="10331"/>
                    <a:pt x="8044" y="10337"/>
                    <a:pt x="8084" y="10337"/>
                  </a:cubicBezTo>
                  <a:cubicBezTo>
                    <a:pt x="8104" y="10337"/>
                    <a:pt x="8126" y="10336"/>
                    <a:pt x="8152" y="10331"/>
                  </a:cubicBezTo>
                  <a:cubicBezTo>
                    <a:pt x="8198" y="10331"/>
                    <a:pt x="8259" y="10331"/>
                    <a:pt x="8289" y="10315"/>
                  </a:cubicBezTo>
                  <a:cubicBezTo>
                    <a:pt x="8335" y="10315"/>
                    <a:pt x="8365" y="10285"/>
                    <a:pt x="8411" y="10285"/>
                  </a:cubicBezTo>
                  <a:cubicBezTo>
                    <a:pt x="8441" y="10270"/>
                    <a:pt x="8502" y="10254"/>
                    <a:pt x="8563" y="10209"/>
                  </a:cubicBezTo>
                  <a:cubicBezTo>
                    <a:pt x="8639" y="10178"/>
                    <a:pt x="8685" y="10117"/>
                    <a:pt x="8761" y="10041"/>
                  </a:cubicBezTo>
                  <a:lnTo>
                    <a:pt x="8990" y="9813"/>
                  </a:lnTo>
                  <a:lnTo>
                    <a:pt x="9051" y="9752"/>
                  </a:lnTo>
                  <a:lnTo>
                    <a:pt x="9066" y="9736"/>
                  </a:lnTo>
                  <a:lnTo>
                    <a:pt x="9218" y="9584"/>
                  </a:lnTo>
                  <a:cubicBezTo>
                    <a:pt x="9295" y="9508"/>
                    <a:pt x="9355" y="9447"/>
                    <a:pt x="9432" y="9401"/>
                  </a:cubicBezTo>
                  <a:cubicBezTo>
                    <a:pt x="9477" y="9371"/>
                    <a:pt x="9508" y="9340"/>
                    <a:pt x="9554" y="9325"/>
                  </a:cubicBezTo>
                  <a:cubicBezTo>
                    <a:pt x="9584" y="9295"/>
                    <a:pt x="9599" y="9279"/>
                    <a:pt x="9645" y="9264"/>
                  </a:cubicBezTo>
                  <a:cubicBezTo>
                    <a:pt x="9721" y="9218"/>
                    <a:pt x="9782" y="9203"/>
                    <a:pt x="9828" y="9203"/>
                  </a:cubicBezTo>
                  <a:cubicBezTo>
                    <a:pt x="9889" y="9203"/>
                    <a:pt x="9950" y="9218"/>
                    <a:pt x="10011" y="9264"/>
                  </a:cubicBezTo>
                  <a:cubicBezTo>
                    <a:pt x="10056" y="9295"/>
                    <a:pt x="10102" y="9340"/>
                    <a:pt x="10117" y="9371"/>
                  </a:cubicBezTo>
                  <a:cubicBezTo>
                    <a:pt x="10163" y="9432"/>
                    <a:pt x="10178" y="9493"/>
                    <a:pt x="10178" y="9554"/>
                  </a:cubicBezTo>
                  <a:lnTo>
                    <a:pt x="10178" y="9645"/>
                  </a:lnTo>
                  <a:cubicBezTo>
                    <a:pt x="10178" y="9675"/>
                    <a:pt x="10178" y="9706"/>
                    <a:pt x="10163" y="9736"/>
                  </a:cubicBezTo>
                  <a:lnTo>
                    <a:pt x="10163" y="9752"/>
                  </a:lnTo>
                  <a:cubicBezTo>
                    <a:pt x="10133" y="9828"/>
                    <a:pt x="10117" y="9889"/>
                    <a:pt x="10087" y="9965"/>
                  </a:cubicBezTo>
                  <a:cubicBezTo>
                    <a:pt x="10041" y="10041"/>
                    <a:pt x="10011" y="10117"/>
                    <a:pt x="9965" y="10178"/>
                  </a:cubicBezTo>
                  <a:cubicBezTo>
                    <a:pt x="9874" y="10331"/>
                    <a:pt x="9782" y="10483"/>
                    <a:pt x="9645" y="10651"/>
                  </a:cubicBezTo>
                  <a:cubicBezTo>
                    <a:pt x="9523" y="10788"/>
                    <a:pt x="9416" y="10940"/>
                    <a:pt x="9279" y="11077"/>
                  </a:cubicBezTo>
                  <a:cubicBezTo>
                    <a:pt x="9173" y="11199"/>
                    <a:pt x="9051" y="11321"/>
                    <a:pt x="8975" y="11397"/>
                  </a:cubicBezTo>
                  <a:cubicBezTo>
                    <a:pt x="8914" y="11458"/>
                    <a:pt x="8837" y="11504"/>
                    <a:pt x="8792" y="11580"/>
                  </a:cubicBezTo>
                  <a:cubicBezTo>
                    <a:pt x="8655" y="11702"/>
                    <a:pt x="8518" y="11808"/>
                    <a:pt x="8411" y="11915"/>
                  </a:cubicBezTo>
                  <a:cubicBezTo>
                    <a:pt x="8137" y="12113"/>
                    <a:pt x="7847" y="12342"/>
                    <a:pt x="7542" y="12540"/>
                  </a:cubicBezTo>
                  <a:cubicBezTo>
                    <a:pt x="7283" y="12707"/>
                    <a:pt x="6994" y="12905"/>
                    <a:pt x="6674" y="13088"/>
                  </a:cubicBezTo>
                  <a:cubicBezTo>
                    <a:pt x="6430" y="13241"/>
                    <a:pt x="6171" y="13378"/>
                    <a:pt x="5927" y="13515"/>
                  </a:cubicBezTo>
                  <a:lnTo>
                    <a:pt x="5745" y="13622"/>
                  </a:lnTo>
                  <a:lnTo>
                    <a:pt x="5607" y="13698"/>
                  </a:lnTo>
                  <a:cubicBezTo>
                    <a:pt x="5486" y="13759"/>
                    <a:pt x="5379" y="13835"/>
                    <a:pt x="5257" y="13896"/>
                  </a:cubicBezTo>
                  <a:lnTo>
                    <a:pt x="5181" y="13926"/>
                  </a:lnTo>
                  <a:lnTo>
                    <a:pt x="5135" y="13972"/>
                  </a:lnTo>
                  <a:cubicBezTo>
                    <a:pt x="5059" y="14002"/>
                    <a:pt x="4983" y="14063"/>
                    <a:pt x="4907" y="14094"/>
                  </a:cubicBezTo>
                  <a:lnTo>
                    <a:pt x="4495" y="14322"/>
                  </a:lnTo>
                  <a:cubicBezTo>
                    <a:pt x="4373" y="14399"/>
                    <a:pt x="4251" y="14460"/>
                    <a:pt x="4114" y="14536"/>
                  </a:cubicBezTo>
                  <a:cubicBezTo>
                    <a:pt x="3855" y="14688"/>
                    <a:pt x="3566" y="14840"/>
                    <a:pt x="3307" y="15038"/>
                  </a:cubicBezTo>
                  <a:cubicBezTo>
                    <a:pt x="3002" y="15221"/>
                    <a:pt x="2621" y="15511"/>
                    <a:pt x="2316" y="15846"/>
                  </a:cubicBezTo>
                  <a:cubicBezTo>
                    <a:pt x="2240" y="15953"/>
                    <a:pt x="2179" y="16029"/>
                    <a:pt x="2118" y="16075"/>
                  </a:cubicBezTo>
                  <a:cubicBezTo>
                    <a:pt x="2057" y="16151"/>
                    <a:pt x="2012" y="16257"/>
                    <a:pt x="1966" y="16349"/>
                  </a:cubicBezTo>
                  <a:cubicBezTo>
                    <a:pt x="1951" y="16379"/>
                    <a:pt x="1936" y="16425"/>
                    <a:pt x="1905" y="16486"/>
                  </a:cubicBezTo>
                  <a:cubicBezTo>
                    <a:pt x="1905" y="16501"/>
                    <a:pt x="1890" y="16532"/>
                    <a:pt x="1890" y="16562"/>
                  </a:cubicBezTo>
                  <a:lnTo>
                    <a:pt x="1890" y="16577"/>
                  </a:lnTo>
                  <a:lnTo>
                    <a:pt x="1890" y="16669"/>
                  </a:lnTo>
                  <a:cubicBezTo>
                    <a:pt x="1890" y="16684"/>
                    <a:pt x="1890" y="16714"/>
                    <a:pt x="1905" y="16730"/>
                  </a:cubicBezTo>
                  <a:cubicBezTo>
                    <a:pt x="1905" y="16745"/>
                    <a:pt x="1936" y="16760"/>
                    <a:pt x="1936" y="16791"/>
                  </a:cubicBezTo>
                  <a:cubicBezTo>
                    <a:pt x="1951" y="16806"/>
                    <a:pt x="1951" y="16821"/>
                    <a:pt x="1966" y="16836"/>
                  </a:cubicBezTo>
                  <a:cubicBezTo>
                    <a:pt x="1981" y="16867"/>
                    <a:pt x="2012" y="16882"/>
                    <a:pt x="2042" y="16882"/>
                  </a:cubicBezTo>
                  <a:cubicBezTo>
                    <a:pt x="2088" y="16897"/>
                    <a:pt x="2134" y="16913"/>
                    <a:pt x="2179" y="16913"/>
                  </a:cubicBezTo>
                  <a:cubicBezTo>
                    <a:pt x="2271" y="16943"/>
                    <a:pt x="2393" y="16943"/>
                    <a:pt x="2545" y="16943"/>
                  </a:cubicBezTo>
                  <a:cubicBezTo>
                    <a:pt x="2804" y="16913"/>
                    <a:pt x="3094" y="16867"/>
                    <a:pt x="3353" y="16806"/>
                  </a:cubicBezTo>
                  <a:lnTo>
                    <a:pt x="3551" y="16760"/>
                  </a:lnTo>
                  <a:cubicBezTo>
                    <a:pt x="3718" y="16730"/>
                    <a:pt x="3886" y="16714"/>
                    <a:pt x="4069" y="16669"/>
                  </a:cubicBezTo>
                  <a:cubicBezTo>
                    <a:pt x="4251" y="16638"/>
                    <a:pt x="4404" y="16638"/>
                    <a:pt x="4541" y="16608"/>
                  </a:cubicBezTo>
                  <a:lnTo>
                    <a:pt x="4769" y="16608"/>
                  </a:lnTo>
                  <a:cubicBezTo>
                    <a:pt x="4800" y="16608"/>
                    <a:pt x="4876" y="16608"/>
                    <a:pt x="4937" y="16638"/>
                  </a:cubicBezTo>
                  <a:cubicBezTo>
                    <a:pt x="4983" y="16638"/>
                    <a:pt x="5013" y="16653"/>
                    <a:pt x="5059" y="16684"/>
                  </a:cubicBezTo>
                  <a:cubicBezTo>
                    <a:pt x="5074" y="16714"/>
                    <a:pt x="5074" y="16714"/>
                    <a:pt x="5074" y="16730"/>
                  </a:cubicBezTo>
                  <a:lnTo>
                    <a:pt x="5074" y="16791"/>
                  </a:lnTo>
                  <a:lnTo>
                    <a:pt x="5074" y="16806"/>
                  </a:lnTo>
                  <a:cubicBezTo>
                    <a:pt x="5074" y="16821"/>
                    <a:pt x="5074" y="16821"/>
                    <a:pt x="5059" y="16836"/>
                  </a:cubicBezTo>
                  <a:cubicBezTo>
                    <a:pt x="5028" y="16867"/>
                    <a:pt x="5028" y="16882"/>
                    <a:pt x="5013" y="16897"/>
                  </a:cubicBezTo>
                  <a:cubicBezTo>
                    <a:pt x="4983" y="16958"/>
                    <a:pt x="4922" y="16989"/>
                    <a:pt x="4846" y="17050"/>
                  </a:cubicBezTo>
                  <a:cubicBezTo>
                    <a:pt x="4754" y="17126"/>
                    <a:pt x="4648" y="17202"/>
                    <a:pt x="4541" y="17263"/>
                  </a:cubicBezTo>
                  <a:cubicBezTo>
                    <a:pt x="4419" y="17339"/>
                    <a:pt x="4312" y="17400"/>
                    <a:pt x="4175" y="17476"/>
                  </a:cubicBezTo>
                  <a:cubicBezTo>
                    <a:pt x="3947" y="17583"/>
                    <a:pt x="3703" y="17674"/>
                    <a:pt x="3413" y="17781"/>
                  </a:cubicBezTo>
                  <a:cubicBezTo>
                    <a:pt x="3170" y="17857"/>
                    <a:pt x="2895" y="17933"/>
                    <a:pt x="2576" y="18009"/>
                  </a:cubicBezTo>
                  <a:cubicBezTo>
                    <a:pt x="2438" y="18040"/>
                    <a:pt x="2316" y="18086"/>
                    <a:pt x="2179" y="18101"/>
                  </a:cubicBezTo>
                  <a:cubicBezTo>
                    <a:pt x="1753" y="18192"/>
                    <a:pt x="1341" y="18314"/>
                    <a:pt x="915" y="18436"/>
                  </a:cubicBezTo>
                  <a:cubicBezTo>
                    <a:pt x="671" y="18512"/>
                    <a:pt x="488" y="18588"/>
                    <a:pt x="336" y="18665"/>
                  </a:cubicBezTo>
                  <a:cubicBezTo>
                    <a:pt x="214" y="18726"/>
                    <a:pt x="123" y="18771"/>
                    <a:pt x="31" y="18817"/>
                  </a:cubicBezTo>
                  <a:lnTo>
                    <a:pt x="1" y="18847"/>
                  </a:lnTo>
                  <a:lnTo>
                    <a:pt x="46" y="18924"/>
                  </a:lnTo>
                  <a:cubicBezTo>
                    <a:pt x="275" y="18847"/>
                    <a:pt x="519" y="18787"/>
                    <a:pt x="793" y="18726"/>
                  </a:cubicBezTo>
                  <a:cubicBezTo>
                    <a:pt x="1738" y="18528"/>
                    <a:pt x="2728" y="18451"/>
                    <a:pt x="3688" y="18360"/>
                  </a:cubicBezTo>
                  <a:lnTo>
                    <a:pt x="4008" y="18345"/>
                  </a:lnTo>
                  <a:cubicBezTo>
                    <a:pt x="5074" y="18269"/>
                    <a:pt x="6202" y="18162"/>
                    <a:pt x="7268" y="17857"/>
                  </a:cubicBezTo>
                  <a:cubicBezTo>
                    <a:pt x="8975" y="17385"/>
                    <a:pt x="10544" y="16364"/>
                    <a:pt x="11671" y="15008"/>
                  </a:cubicBezTo>
                  <a:cubicBezTo>
                    <a:pt x="12174" y="14414"/>
                    <a:pt x="12616" y="13698"/>
                    <a:pt x="12982" y="12921"/>
                  </a:cubicBezTo>
                  <a:cubicBezTo>
                    <a:pt x="13271" y="12311"/>
                    <a:pt x="13500" y="11671"/>
                    <a:pt x="13652" y="10970"/>
                  </a:cubicBezTo>
                  <a:cubicBezTo>
                    <a:pt x="13683" y="10818"/>
                    <a:pt x="13728" y="10681"/>
                    <a:pt x="13743" y="10544"/>
                  </a:cubicBezTo>
                  <a:cubicBezTo>
                    <a:pt x="14063" y="8914"/>
                    <a:pt x="14033" y="7162"/>
                    <a:pt x="13683" y="5486"/>
                  </a:cubicBezTo>
                  <a:cubicBezTo>
                    <a:pt x="13317" y="3794"/>
                    <a:pt x="12616" y="2210"/>
                    <a:pt x="11626" y="884"/>
                  </a:cubicBezTo>
                  <a:cubicBezTo>
                    <a:pt x="11489" y="686"/>
                    <a:pt x="11336" y="519"/>
                    <a:pt x="11184" y="336"/>
                  </a:cubicBezTo>
                  <a:lnTo>
                    <a:pt x="11184" y="305"/>
                  </a:lnTo>
                  <a:cubicBezTo>
                    <a:pt x="11214" y="275"/>
                    <a:pt x="11214" y="260"/>
                    <a:pt x="11184" y="229"/>
                  </a:cubicBezTo>
                  <a:cubicBezTo>
                    <a:pt x="11184" y="183"/>
                    <a:pt x="11153" y="107"/>
                    <a:pt x="11092" y="62"/>
                  </a:cubicBezTo>
                  <a:cubicBezTo>
                    <a:pt x="11031" y="1"/>
                    <a:pt x="10955" y="1"/>
                    <a:pt x="10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5915025" y="2360025"/>
              <a:ext cx="25" cy="25"/>
            </a:xfrm>
            <a:custGeom>
              <a:avLst/>
              <a:gdLst/>
              <a:ahLst/>
              <a:cxnLst/>
              <a:rect l="l" t="t" r="r" b="b"/>
              <a:pathLst>
                <a:path w="1" h="1" extrusionOk="0">
                  <a:moveTo>
                    <a:pt x="0" y="1"/>
                  </a:moveTo>
                  <a:lnTo>
                    <a:pt x="0" y="1"/>
                  </a:lnTo>
                  <a:lnTo>
                    <a:pt x="0" y="1"/>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5856750" y="1863350"/>
              <a:ext cx="318825" cy="575650"/>
            </a:xfrm>
            <a:custGeom>
              <a:avLst/>
              <a:gdLst/>
              <a:ahLst/>
              <a:cxnLst/>
              <a:rect l="l" t="t" r="r" b="b"/>
              <a:pathLst>
                <a:path w="12753" h="23026" extrusionOk="0">
                  <a:moveTo>
                    <a:pt x="12250" y="0"/>
                  </a:moveTo>
                  <a:cubicBezTo>
                    <a:pt x="12250" y="61"/>
                    <a:pt x="12174" y="76"/>
                    <a:pt x="12143" y="122"/>
                  </a:cubicBezTo>
                  <a:cubicBezTo>
                    <a:pt x="12098" y="153"/>
                    <a:pt x="12037" y="214"/>
                    <a:pt x="12037" y="275"/>
                  </a:cubicBezTo>
                  <a:cubicBezTo>
                    <a:pt x="12021" y="518"/>
                    <a:pt x="12006" y="793"/>
                    <a:pt x="11991" y="1052"/>
                  </a:cubicBezTo>
                  <a:cubicBezTo>
                    <a:pt x="11961" y="1326"/>
                    <a:pt x="11930" y="1585"/>
                    <a:pt x="11900" y="1829"/>
                  </a:cubicBezTo>
                  <a:cubicBezTo>
                    <a:pt x="11823" y="2331"/>
                    <a:pt x="11717" y="2804"/>
                    <a:pt x="11580" y="3261"/>
                  </a:cubicBezTo>
                  <a:cubicBezTo>
                    <a:pt x="11244" y="4403"/>
                    <a:pt x="10711" y="5485"/>
                    <a:pt x="10102" y="6491"/>
                  </a:cubicBezTo>
                  <a:cubicBezTo>
                    <a:pt x="10012" y="6487"/>
                    <a:pt x="9923" y="6485"/>
                    <a:pt x="9834" y="6485"/>
                  </a:cubicBezTo>
                  <a:cubicBezTo>
                    <a:pt x="9548" y="6485"/>
                    <a:pt x="9269" y="6505"/>
                    <a:pt x="8990" y="6552"/>
                  </a:cubicBezTo>
                  <a:cubicBezTo>
                    <a:pt x="8517" y="6628"/>
                    <a:pt x="8060" y="6750"/>
                    <a:pt x="7603" y="6902"/>
                  </a:cubicBezTo>
                  <a:cubicBezTo>
                    <a:pt x="7146" y="7055"/>
                    <a:pt x="6689" y="7222"/>
                    <a:pt x="6247" y="7405"/>
                  </a:cubicBezTo>
                  <a:cubicBezTo>
                    <a:pt x="5836" y="7588"/>
                    <a:pt x="5440" y="7771"/>
                    <a:pt x="5028" y="7984"/>
                  </a:cubicBezTo>
                  <a:cubicBezTo>
                    <a:pt x="5013" y="7984"/>
                    <a:pt x="5013" y="7999"/>
                    <a:pt x="5013" y="7999"/>
                  </a:cubicBezTo>
                  <a:lnTo>
                    <a:pt x="5013" y="8045"/>
                  </a:lnTo>
                  <a:cubicBezTo>
                    <a:pt x="5028" y="8060"/>
                    <a:pt x="5059" y="8060"/>
                    <a:pt x="5074" y="8060"/>
                  </a:cubicBezTo>
                  <a:cubicBezTo>
                    <a:pt x="5226" y="7984"/>
                    <a:pt x="5394" y="7908"/>
                    <a:pt x="5546" y="7832"/>
                  </a:cubicBezTo>
                  <a:cubicBezTo>
                    <a:pt x="6476" y="7405"/>
                    <a:pt x="7435" y="7055"/>
                    <a:pt x="8441" y="6872"/>
                  </a:cubicBezTo>
                  <a:cubicBezTo>
                    <a:pt x="8791" y="6815"/>
                    <a:pt x="9158" y="6784"/>
                    <a:pt x="9517" y="6784"/>
                  </a:cubicBezTo>
                  <a:cubicBezTo>
                    <a:pt x="9642" y="6784"/>
                    <a:pt x="9766" y="6788"/>
                    <a:pt x="9888" y="6795"/>
                  </a:cubicBezTo>
                  <a:cubicBezTo>
                    <a:pt x="9873" y="6841"/>
                    <a:pt x="9827" y="6902"/>
                    <a:pt x="9812" y="6933"/>
                  </a:cubicBezTo>
                  <a:cubicBezTo>
                    <a:pt x="9279" y="7786"/>
                    <a:pt x="8685" y="8624"/>
                    <a:pt x="8136" y="9462"/>
                  </a:cubicBezTo>
                  <a:cubicBezTo>
                    <a:pt x="7967" y="9443"/>
                    <a:pt x="7799" y="9435"/>
                    <a:pt x="7630" y="9435"/>
                  </a:cubicBezTo>
                  <a:cubicBezTo>
                    <a:pt x="6963" y="9435"/>
                    <a:pt x="6301" y="9569"/>
                    <a:pt x="5668" y="9751"/>
                  </a:cubicBezTo>
                  <a:cubicBezTo>
                    <a:pt x="4769" y="10026"/>
                    <a:pt x="3931" y="10422"/>
                    <a:pt x="3108" y="10863"/>
                  </a:cubicBezTo>
                  <a:cubicBezTo>
                    <a:pt x="2804" y="11016"/>
                    <a:pt x="2514" y="11183"/>
                    <a:pt x="2240" y="11351"/>
                  </a:cubicBezTo>
                  <a:cubicBezTo>
                    <a:pt x="2210" y="11351"/>
                    <a:pt x="2210" y="11366"/>
                    <a:pt x="2210" y="11366"/>
                  </a:cubicBezTo>
                  <a:lnTo>
                    <a:pt x="2210" y="11412"/>
                  </a:lnTo>
                  <a:cubicBezTo>
                    <a:pt x="2240" y="11427"/>
                    <a:pt x="2255" y="11427"/>
                    <a:pt x="2270" y="11427"/>
                  </a:cubicBezTo>
                  <a:cubicBezTo>
                    <a:pt x="2865" y="11092"/>
                    <a:pt x="3474" y="10787"/>
                    <a:pt x="4084" y="10513"/>
                  </a:cubicBezTo>
                  <a:cubicBezTo>
                    <a:pt x="4449" y="10361"/>
                    <a:pt x="4830" y="10208"/>
                    <a:pt x="5211" y="10102"/>
                  </a:cubicBezTo>
                  <a:cubicBezTo>
                    <a:pt x="5592" y="9980"/>
                    <a:pt x="5973" y="9888"/>
                    <a:pt x="6354" y="9827"/>
                  </a:cubicBezTo>
                  <a:cubicBezTo>
                    <a:pt x="6597" y="9797"/>
                    <a:pt x="6841" y="9766"/>
                    <a:pt x="7085" y="9766"/>
                  </a:cubicBezTo>
                  <a:cubicBezTo>
                    <a:pt x="7344" y="9766"/>
                    <a:pt x="7588" y="9797"/>
                    <a:pt x="7832" y="9812"/>
                  </a:cubicBezTo>
                  <a:cubicBezTo>
                    <a:pt x="7847" y="9812"/>
                    <a:pt x="7893" y="9812"/>
                    <a:pt x="7908" y="9827"/>
                  </a:cubicBezTo>
                  <a:lnTo>
                    <a:pt x="7451" y="10513"/>
                  </a:lnTo>
                  <a:cubicBezTo>
                    <a:pt x="6856" y="11473"/>
                    <a:pt x="6308" y="12433"/>
                    <a:pt x="5775" y="13423"/>
                  </a:cubicBezTo>
                  <a:lnTo>
                    <a:pt x="5699" y="13423"/>
                  </a:lnTo>
                  <a:cubicBezTo>
                    <a:pt x="5592" y="13454"/>
                    <a:pt x="5470" y="13454"/>
                    <a:pt x="5363" y="13469"/>
                  </a:cubicBezTo>
                  <a:cubicBezTo>
                    <a:pt x="5150" y="13499"/>
                    <a:pt x="4937" y="13560"/>
                    <a:pt x="4754" y="13636"/>
                  </a:cubicBezTo>
                  <a:cubicBezTo>
                    <a:pt x="4541" y="13713"/>
                    <a:pt x="4327" y="13789"/>
                    <a:pt x="4144" y="13880"/>
                  </a:cubicBezTo>
                  <a:cubicBezTo>
                    <a:pt x="3931" y="13987"/>
                    <a:pt x="3733" y="14093"/>
                    <a:pt x="3550" y="14185"/>
                  </a:cubicBezTo>
                  <a:cubicBezTo>
                    <a:pt x="3154" y="14413"/>
                    <a:pt x="2788" y="14688"/>
                    <a:pt x="2423" y="14931"/>
                  </a:cubicBezTo>
                  <a:cubicBezTo>
                    <a:pt x="2088" y="15175"/>
                    <a:pt x="1737" y="15449"/>
                    <a:pt x="1402" y="15708"/>
                  </a:cubicBezTo>
                  <a:cubicBezTo>
                    <a:pt x="1295" y="15785"/>
                    <a:pt x="1204" y="15861"/>
                    <a:pt x="1128" y="15937"/>
                  </a:cubicBezTo>
                  <a:cubicBezTo>
                    <a:pt x="1113" y="15937"/>
                    <a:pt x="1113" y="15968"/>
                    <a:pt x="1113" y="15983"/>
                  </a:cubicBezTo>
                  <a:lnTo>
                    <a:pt x="1113" y="16013"/>
                  </a:lnTo>
                  <a:cubicBezTo>
                    <a:pt x="1124" y="16036"/>
                    <a:pt x="1135" y="16050"/>
                    <a:pt x="1152" y="16050"/>
                  </a:cubicBezTo>
                  <a:cubicBezTo>
                    <a:pt x="1158" y="16050"/>
                    <a:pt x="1165" y="16048"/>
                    <a:pt x="1173" y="16044"/>
                  </a:cubicBezTo>
                  <a:cubicBezTo>
                    <a:pt x="1585" y="15708"/>
                    <a:pt x="2011" y="15389"/>
                    <a:pt x="2438" y="15099"/>
                  </a:cubicBezTo>
                  <a:cubicBezTo>
                    <a:pt x="2667" y="14947"/>
                    <a:pt x="2926" y="14794"/>
                    <a:pt x="3169" y="14672"/>
                  </a:cubicBezTo>
                  <a:cubicBezTo>
                    <a:pt x="3413" y="14535"/>
                    <a:pt x="3687" y="14398"/>
                    <a:pt x="3946" y="14292"/>
                  </a:cubicBezTo>
                  <a:cubicBezTo>
                    <a:pt x="4190" y="14170"/>
                    <a:pt x="4464" y="14078"/>
                    <a:pt x="4723" y="13987"/>
                  </a:cubicBezTo>
                  <a:cubicBezTo>
                    <a:pt x="4998" y="13911"/>
                    <a:pt x="5241" y="13850"/>
                    <a:pt x="5500" y="13789"/>
                  </a:cubicBezTo>
                  <a:cubicBezTo>
                    <a:pt x="5546" y="13789"/>
                    <a:pt x="5561" y="13789"/>
                    <a:pt x="5607" y="13774"/>
                  </a:cubicBezTo>
                  <a:lnTo>
                    <a:pt x="5607" y="13774"/>
                  </a:lnTo>
                  <a:cubicBezTo>
                    <a:pt x="5485" y="13987"/>
                    <a:pt x="5379" y="14185"/>
                    <a:pt x="5257" y="14413"/>
                  </a:cubicBezTo>
                  <a:cubicBezTo>
                    <a:pt x="4784" y="15328"/>
                    <a:pt x="4327" y="16242"/>
                    <a:pt x="3855" y="17156"/>
                  </a:cubicBezTo>
                  <a:cubicBezTo>
                    <a:pt x="3566" y="17689"/>
                    <a:pt x="3276" y="18222"/>
                    <a:pt x="2971" y="18740"/>
                  </a:cubicBezTo>
                  <a:cubicBezTo>
                    <a:pt x="2788" y="18801"/>
                    <a:pt x="2606" y="18878"/>
                    <a:pt x="2423" y="18954"/>
                  </a:cubicBezTo>
                  <a:cubicBezTo>
                    <a:pt x="2225" y="19030"/>
                    <a:pt x="2057" y="19121"/>
                    <a:pt x="1890" y="19213"/>
                  </a:cubicBezTo>
                  <a:cubicBezTo>
                    <a:pt x="1539" y="19426"/>
                    <a:pt x="1219" y="19670"/>
                    <a:pt x="914" y="19944"/>
                  </a:cubicBezTo>
                  <a:cubicBezTo>
                    <a:pt x="914" y="19944"/>
                    <a:pt x="914" y="19959"/>
                    <a:pt x="899" y="19959"/>
                  </a:cubicBezTo>
                  <a:cubicBezTo>
                    <a:pt x="899" y="19975"/>
                    <a:pt x="899" y="20005"/>
                    <a:pt x="914" y="20005"/>
                  </a:cubicBezTo>
                  <a:cubicBezTo>
                    <a:pt x="922" y="20013"/>
                    <a:pt x="934" y="20016"/>
                    <a:pt x="945" y="20016"/>
                  </a:cubicBezTo>
                  <a:cubicBezTo>
                    <a:pt x="956" y="20016"/>
                    <a:pt x="968" y="20013"/>
                    <a:pt x="975" y="20005"/>
                  </a:cubicBezTo>
                  <a:cubicBezTo>
                    <a:pt x="1052" y="19929"/>
                    <a:pt x="1143" y="19853"/>
                    <a:pt x="1234" y="19776"/>
                  </a:cubicBezTo>
                  <a:cubicBezTo>
                    <a:pt x="1570" y="19502"/>
                    <a:pt x="1920" y="19289"/>
                    <a:pt x="2286" y="19121"/>
                  </a:cubicBezTo>
                  <a:cubicBezTo>
                    <a:pt x="2484" y="19045"/>
                    <a:pt x="2667" y="18969"/>
                    <a:pt x="2865" y="18908"/>
                  </a:cubicBezTo>
                  <a:lnTo>
                    <a:pt x="2865" y="18908"/>
                  </a:lnTo>
                  <a:cubicBezTo>
                    <a:pt x="2682" y="19213"/>
                    <a:pt x="2499" y="19517"/>
                    <a:pt x="2301" y="19837"/>
                  </a:cubicBezTo>
                  <a:lnTo>
                    <a:pt x="2301" y="19853"/>
                  </a:lnTo>
                  <a:cubicBezTo>
                    <a:pt x="1615" y="20934"/>
                    <a:pt x="854" y="22001"/>
                    <a:pt x="0" y="22961"/>
                  </a:cubicBezTo>
                  <a:lnTo>
                    <a:pt x="0" y="22976"/>
                  </a:lnTo>
                  <a:cubicBezTo>
                    <a:pt x="0" y="22997"/>
                    <a:pt x="22" y="23026"/>
                    <a:pt x="46" y="23026"/>
                  </a:cubicBezTo>
                  <a:cubicBezTo>
                    <a:pt x="57" y="23026"/>
                    <a:pt x="67" y="23020"/>
                    <a:pt x="76" y="23007"/>
                  </a:cubicBezTo>
                  <a:cubicBezTo>
                    <a:pt x="579" y="22458"/>
                    <a:pt x="1052" y="21864"/>
                    <a:pt x="1493" y="21254"/>
                  </a:cubicBezTo>
                  <a:cubicBezTo>
                    <a:pt x="1935" y="20675"/>
                    <a:pt x="2347" y="20035"/>
                    <a:pt x="2743" y="19426"/>
                  </a:cubicBezTo>
                  <a:cubicBezTo>
                    <a:pt x="2865" y="19258"/>
                    <a:pt x="2956" y="19091"/>
                    <a:pt x="3078" y="18923"/>
                  </a:cubicBezTo>
                  <a:cubicBezTo>
                    <a:pt x="3108" y="19015"/>
                    <a:pt x="3154" y="19106"/>
                    <a:pt x="3169" y="19198"/>
                  </a:cubicBezTo>
                  <a:cubicBezTo>
                    <a:pt x="3200" y="19335"/>
                    <a:pt x="3246" y="19487"/>
                    <a:pt x="3276" y="19624"/>
                  </a:cubicBezTo>
                  <a:cubicBezTo>
                    <a:pt x="3383" y="20020"/>
                    <a:pt x="3398" y="20447"/>
                    <a:pt x="3398" y="20843"/>
                  </a:cubicBezTo>
                  <a:lnTo>
                    <a:pt x="3398" y="20858"/>
                  </a:lnTo>
                  <a:cubicBezTo>
                    <a:pt x="3383" y="21254"/>
                    <a:pt x="3322" y="21681"/>
                    <a:pt x="3215" y="22062"/>
                  </a:cubicBezTo>
                  <a:cubicBezTo>
                    <a:pt x="3215" y="22092"/>
                    <a:pt x="3246" y="22123"/>
                    <a:pt x="3261" y="22123"/>
                  </a:cubicBezTo>
                  <a:cubicBezTo>
                    <a:pt x="3291" y="22123"/>
                    <a:pt x="3322" y="22092"/>
                    <a:pt x="3322" y="22077"/>
                  </a:cubicBezTo>
                  <a:cubicBezTo>
                    <a:pt x="3444" y="21529"/>
                    <a:pt x="3505" y="20980"/>
                    <a:pt x="3505" y="20416"/>
                  </a:cubicBezTo>
                  <a:cubicBezTo>
                    <a:pt x="3505" y="20142"/>
                    <a:pt x="3489" y="19837"/>
                    <a:pt x="3428" y="19548"/>
                  </a:cubicBezTo>
                  <a:cubicBezTo>
                    <a:pt x="3413" y="19411"/>
                    <a:pt x="3367" y="19274"/>
                    <a:pt x="3337" y="19152"/>
                  </a:cubicBezTo>
                  <a:cubicBezTo>
                    <a:pt x="3322" y="19091"/>
                    <a:pt x="3291" y="19015"/>
                    <a:pt x="3276" y="18954"/>
                  </a:cubicBezTo>
                  <a:cubicBezTo>
                    <a:pt x="3261" y="18878"/>
                    <a:pt x="3215" y="18817"/>
                    <a:pt x="3185" y="18740"/>
                  </a:cubicBezTo>
                  <a:lnTo>
                    <a:pt x="3169" y="18725"/>
                  </a:lnTo>
                  <a:cubicBezTo>
                    <a:pt x="3398" y="18344"/>
                    <a:pt x="3642" y="17948"/>
                    <a:pt x="3870" y="17552"/>
                  </a:cubicBezTo>
                  <a:cubicBezTo>
                    <a:pt x="4251" y="16897"/>
                    <a:pt x="4617" y="16257"/>
                    <a:pt x="4967" y="15602"/>
                  </a:cubicBezTo>
                  <a:lnTo>
                    <a:pt x="6003" y="13774"/>
                  </a:lnTo>
                  <a:lnTo>
                    <a:pt x="6293" y="14231"/>
                  </a:lnTo>
                  <a:cubicBezTo>
                    <a:pt x="6430" y="14459"/>
                    <a:pt x="6567" y="14688"/>
                    <a:pt x="6689" y="14931"/>
                  </a:cubicBezTo>
                  <a:cubicBezTo>
                    <a:pt x="6841" y="15236"/>
                    <a:pt x="6978" y="15541"/>
                    <a:pt x="7070" y="15846"/>
                  </a:cubicBezTo>
                  <a:cubicBezTo>
                    <a:pt x="7176" y="16181"/>
                    <a:pt x="7283" y="16516"/>
                    <a:pt x="7359" y="16836"/>
                  </a:cubicBezTo>
                  <a:cubicBezTo>
                    <a:pt x="7451" y="17278"/>
                    <a:pt x="7527" y="17704"/>
                    <a:pt x="7557" y="18131"/>
                  </a:cubicBezTo>
                  <a:cubicBezTo>
                    <a:pt x="7603" y="18573"/>
                    <a:pt x="7618" y="19030"/>
                    <a:pt x="7603" y="19487"/>
                  </a:cubicBezTo>
                  <a:lnTo>
                    <a:pt x="7603" y="19502"/>
                  </a:lnTo>
                  <a:cubicBezTo>
                    <a:pt x="7588" y="19990"/>
                    <a:pt x="7527" y="20477"/>
                    <a:pt x="7451" y="20950"/>
                  </a:cubicBezTo>
                  <a:cubicBezTo>
                    <a:pt x="7451" y="20987"/>
                    <a:pt x="7479" y="21007"/>
                    <a:pt x="7501" y="21007"/>
                  </a:cubicBezTo>
                  <a:cubicBezTo>
                    <a:pt x="7515" y="21007"/>
                    <a:pt x="7527" y="20998"/>
                    <a:pt x="7527" y="20980"/>
                  </a:cubicBezTo>
                  <a:cubicBezTo>
                    <a:pt x="7832" y="19243"/>
                    <a:pt x="7771" y="17430"/>
                    <a:pt x="7253" y="15739"/>
                  </a:cubicBezTo>
                  <a:cubicBezTo>
                    <a:pt x="7207" y="15526"/>
                    <a:pt x="7131" y="15312"/>
                    <a:pt x="7055" y="15114"/>
                  </a:cubicBezTo>
                  <a:cubicBezTo>
                    <a:pt x="6978" y="14901"/>
                    <a:pt x="6902" y="14688"/>
                    <a:pt x="6811" y="14505"/>
                  </a:cubicBezTo>
                  <a:cubicBezTo>
                    <a:pt x="6704" y="14292"/>
                    <a:pt x="6613" y="14093"/>
                    <a:pt x="6506" y="13911"/>
                  </a:cubicBezTo>
                  <a:cubicBezTo>
                    <a:pt x="6445" y="13819"/>
                    <a:pt x="6384" y="13713"/>
                    <a:pt x="6308" y="13621"/>
                  </a:cubicBezTo>
                  <a:cubicBezTo>
                    <a:pt x="6278" y="13560"/>
                    <a:pt x="6232" y="13515"/>
                    <a:pt x="6171" y="13469"/>
                  </a:cubicBezTo>
                  <a:cubicBezTo>
                    <a:pt x="6552" y="12783"/>
                    <a:pt x="6948" y="12098"/>
                    <a:pt x="7375" y="11427"/>
                  </a:cubicBezTo>
                  <a:cubicBezTo>
                    <a:pt x="7710" y="10894"/>
                    <a:pt x="8060" y="10361"/>
                    <a:pt x="8426" y="9858"/>
                  </a:cubicBezTo>
                  <a:lnTo>
                    <a:pt x="8441" y="9827"/>
                  </a:lnTo>
                  <a:cubicBezTo>
                    <a:pt x="8517" y="9934"/>
                    <a:pt x="8609" y="10041"/>
                    <a:pt x="8685" y="10132"/>
                  </a:cubicBezTo>
                  <a:cubicBezTo>
                    <a:pt x="8837" y="10330"/>
                    <a:pt x="8974" y="10513"/>
                    <a:pt x="9111" y="10711"/>
                  </a:cubicBezTo>
                  <a:cubicBezTo>
                    <a:pt x="9370" y="11092"/>
                    <a:pt x="9614" y="11488"/>
                    <a:pt x="9827" y="11915"/>
                  </a:cubicBezTo>
                  <a:cubicBezTo>
                    <a:pt x="10026" y="12296"/>
                    <a:pt x="10193" y="12707"/>
                    <a:pt x="10346" y="13103"/>
                  </a:cubicBezTo>
                  <a:cubicBezTo>
                    <a:pt x="10498" y="13530"/>
                    <a:pt x="10620" y="13972"/>
                    <a:pt x="10711" y="14383"/>
                  </a:cubicBezTo>
                  <a:lnTo>
                    <a:pt x="10711" y="14368"/>
                  </a:lnTo>
                  <a:cubicBezTo>
                    <a:pt x="10803" y="14825"/>
                    <a:pt x="10894" y="15297"/>
                    <a:pt x="10940" y="15769"/>
                  </a:cubicBezTo>
                  <a:cubicBezTo>
                    <a:pt x="11001" y="16257"/>
                    <a:pt x="11001" y="16745"/>
                    <a:pt x="10970" y="17217"/>
                  </a:cubicBezTo>
                  <a:lnTo>
                    <a:pt x="10970" y="17202"/>
                  </a:lnTo>
                  <a:cubicBezTo>
                    <a:pt x="10955" y="17674"/>
                    <a:pt x="10924" y="18161"/>
                    <a:pt x="10848" y="18619"/>
                  </a:cubicBezTo>
                  <a:cubicBezTo>
                    <a:pt x="10848" y="18646"/>
                    <a:pt x="10876" y="18668"/>
                    <a:pt x="10898" y="18668"/>
                  </a:cubicBezTo>
                  <a:cubicBezTo>
                    <a:pt x="10912" y="18668"/>
                    <a:pt x="10924" y="18658"/>
                    <a:pt x="10924" y="18634"/>
                  </a:cubicBezTo>
                  <a:cubicBezTo>
                    <a:pt x="11001" y="18192"/>
                    <a:pt x="11031" y="17750"/>
                    <a:pt x="11046" y="17324"/>
                  </a:cubicBezTo>
                  <a:cubicBezTo>
                    <a:pt x="11077" y="16882"/>
                    <a:pt x="11077" y="16440"/>
                    <a:pt x="11046" y="16028"/>
                  </a:cubicBezTo>
                  <a:cubicBezTo>
                    <a:pt x="11016" y="15145"/>
                    <a:pt x="10864" y="14292"/>
                    <a:pt x="10620" y="13454"/>
                  </a:cubicBezTo>
                  <a:cubicBezTo>
                    <a:pt x="10498" y="13088"/>
                    <a:pt x="10391" y="12707"/>
                    <a:pt x="10239" y="12372"/>
                  </a:cubicBezTo>
                  <a:cubicBezTo>
                    <a:pt x="10163" y="12189"/>
                    <a:pt x="10087" y="12006"/>
                    <a:pt x="10010" y="11839"/>
                  </a:cubicBezTo>
                  <a:cubicBezTo>
                    <a:pt x="9934" y="11656"/>
                    <a:pt x="9827" y="11488"/>
                    <a:pt x="9751" y="11305"/>
                  </a:cubicBezTo>
                  <a:cubicBezTo>
                    <a:pt x="9584" y="10955"/>
                    <a:pt x="9370" y="10635"/>
                    <a:pt x="9172" y="10315"/>
                  </a:cubicBezTo>
                  <a:cubicBezTo>
                    <a:pt x="8974" y="10041"/>
                    <a:pt x="8791" y="9782"/>
                    <a:pt x="8578" y="9553"/>
                  </a:cubicBezTo>
                  <a:cubicBezTo>
                    <a:pt x="8761" y="9264"/>
                    <a:pt x="8974" y="8974"/>
                    <a:pt x="9172" y="8685"/>
                  </a:cubicBezTo>
                  <a:cubicBezTo>
                    <a:pt x="9370" y="8410"/>
                    <a:pt x="9568" y="8121"/>
                    <a:pt x="9782" y="7816"/>
                  </a:cubicBezTo>
                  <a:lnTo>
                    <a:pt x="10346" y="6963"/>
                  </a:lnTo>
                  <a:cubicBezTo>
                    <a:pt x="10391" y="6994"/>
                    <a:pt x="10422" y="7055"/>
                    <a:pt x="10467" y="7085"/>
                  </a:cubicBezTo>
                  <a:cubicBezTo>
                    <a:pt x="10574" y="7237"/>
                    <a:pt x="10665" y="7390"/>
                    <a:pt x="10787" y="7542"/>
                  </a:cubicBezTo>
                  <a:cubicBezTo>
                    <a:pt x="10894" y="7694"/>
                    <a:pt x="11001" y="7877"/>
                    <a:pt x="11092" y="8030"/>
                  </a:cubicBezTo>
                  <a:cubicBezTo>
                    <a:pt x="11183" y="8197"/>
                    <a:pt x="11275" y="8350"/>
                    <a:pt x="11382" y="8517"/>
                  </a:cubicBezTo>
                  <a:cubicBezTo>
                    <a:pt x="11488" y="8746"/>
                    <a:pt x="11610" y="8974"/>
                    <a:pt x="11702" y="9203"/>
                  </a:cubicBezTo>
                  <a:cubicBezTo>
                    <a:pt x="11793" y="9447"/>
                    <a:pt x="11884" y="9675"/>
                    <a:pt x="11991" y="9934"/>
                  </a:cubicBezTo>
                  <a:cubicBezTo>
                    <a:pt x="12159" y="10422"/>
                    <a:pt x="12311" y="10924"/>
                    <a:pt x="12418" y="11427"/>
                  </a:cubicBezTo>
                  <a:lnTo>
                    <a:pt x="12418" y="11412"/>
                  </a:lnTo>
                  <a:cubicBezTo>
                    <a:pt x="12539" y="11915"/>
                    <a:pt x="12616" y="12402"/>
                    <a:pt x="12677" y="12905"/>
                  </a:cubicBezTo>
                  <a:cubicBezTo>
                    <a:pt x="12677" y="12920"/>
                    <a:pt x="12692" y="12936"/>
                    <a:pt x="12707" y="12936"/>
                  </a:cubicBezTo>
                  <a:cubicBezTo>
                    <a:pt x="12722" y="12936"/>
                    <a:pt x="12753" y="12920"/>
                    <a:pt x="12753" y="12905"/>
                  </a:cubicBezTo>
                  <a:cubicBezTo>
                    <a:pt x="12646" y="12006"/>
                    <a:pt x="12479" y="11122"/>
                    <a:pt x="12235" y="10269"/>
                  </a:cubicBezTo>
                  <a:cubicBezTo>
                    <a:pt x="12098" y="9827"/>
                    <a:pt x="11945" y="9401"/>
                    <a:pt x="11778" y="8959"/>
                  </a:cubicBezTo>
                  <a:cubicBezTo>
                    <a:pt x="11702" y="8746"/>
                    <a:pt x="11610" y="8532"/>
                    <a:pt x="11503" y="8334"/>
                  </a:cubicBezTo>
                  <a:cubicBezTo>
                    <a:pt x="11412" y="8121"/>
                    <a:pt x="11321" y="7908"/>
                    <a:pt x="11199" y="7725"/>
                  </a:cubicBezTo>
                  <a:cubicBezTo>
                    <a:pt x="11092" y="7496"/>
                    <a:pt x="10955" y="7283"/>
                    <a:pt x="10803" y="7070"/>
                  </a:cubicBezTo>
                  <a:cubicBezTo>
                    <a:pt x="10711" y="6933"/>
                    <a:pt x="10620" y="6826"/>
                    <a:pt x="10513" y="6689"/>
                  </a:cubicBezTo>
                  <a:cubicBezTo>
                    <a:pt x="10650" y="6460"/>
                    <a:pt x="10803" y="6247"/>
                    <a:pt x="10940" y="6018"/>
                  </a:cubicBezTo>
                  <a:cubicBezTo>
                    <a:pt x="11275" y="5439"/>
                    <a:pt x="11580" y="4830"/>
                    <a:pt x="11839" y="4190"/>
                  </a:cubicBezTo>
                  <a:cubicBezTo>
                    <a:pt x="12067" y="3581"/>
                    <a:pt x="12235" y="2956"/>
                    <a:pt x="12341" y="2331"/>
                  </a:cubicBezTo>
                  <a:cubicBezTo>
                    <a:pt x="12402" y="2011"/>
                    <a:pt x="12448" y="1661"/>
                    <a:pt x="12463" y="1341"/>
                  </a:cubicBezTo>
                  <a:cubicBezTo>
                    <a:pt x="12479" y="1143"/>
                    <a:pt x="12479" y="960"/>
                    <a:pt x="12479" y="762"/>
                  </a:cubicBezTo>
                  <a:cubicBezTo>
                    <a:pt x="12479" y="579"/>
                    <a:pt x="12479" y="412"/>
                    <a:pt x="12448" y="214"/>
                  </a:cubicBezTo>
                  <a:cubicBezTo>
                    <a:pt x="12418" y="122"/>
                    <a:pt x="12341" y="31"/>
                    <a:pt x="12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941675" y="2384800"/>
              <a:ext cx="25" cy="400"/>
            </a:xfrm>
            <a:custGeom>
              <a:avLst/>
              <a:gdLst/>
              <a:ahLst/>
              <a:cxnLst/>
              <a:rect l="l" t="t" r="r" b="b"/>
              <a:pathLst>
                <a:path w="1" h="16" extrusionOk="0">
                  <a:moveTo>
                    <a:pt x="1" y="0"/>
                  </a:moveTo>
                  <a:cubicBezTo>
                    <a:pt x="1" y="0"/>
                    <a:pt x="1" y="15"/>
                    <a:pt x="1" y="0"/>
                  </a:cubicBezTo>
                  <a:cubicBezTo>
                    <a:pt x="1" y="15"/>
                    <a:pt x="1" y="15"/>
                    <a:pt x="1" y="0"/>
                  </a:cubicBez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8"/>
          <p:cNvGrpSpPr/>
          <p:nvPr/>
        </p:nvGrpSpPr>
        <p:grpSpPr>
          <a:xfrm flipH="1">
            <a:off x="5266289" y="4296962"/>
            <a:ext cx="1657073" cy="1333299"/>
            <a:chOff x="5471650" y="2626275"/>
            <a:chExt cx="1243675" cy="1000675"/>
          </a:xfrm>
        </p:grpSpPr>
        <p:sp>
          <p:nvSpPr>
            <p:cNvPr id="388" name="Google Shape;388;p8"/>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9" name="Google Shape;409;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0" name="Google Shape;410;p9"/>
          <p:cNvSpPr/>
          <p:nvPr/>
        </p:nvSpPr>
        <p:spPr>
          <a:xfrm flipH="1">
            <a:off x="7103105" y="-470900"/>
            <a:ext cx="3097750" cy="2149726"/>
          </a:xfrm>
          <a:custGeom>
            <a:avLst/>
            <a:gdLst/>
            <a:ahLst/>
            <a:cxnLst/>
            <a:rect l="l" t="t" r="r" b="b"/>
            <a:pathLst>
              <a:path w="87470" h="60701" fill="none" extrusionOk="0">
                <a:moveTo>
                  <a:pt x="83448" y="4449"/>
                </a:moveTo>
                <a:cubicBezTo>
                  <a:pt x="87211" y="8091"/>
                  <a:pt x="87470" y="14383"/>
                  <a:pt x="84910" y="18939"/>
                </a:cubicBezTo>
                <a:cubicBezTo>
                  <a:pt x="82366" y="23509"/>
                  <a:pt x="77582" y="26465"/>
                  <a:pt x="72554" y="27928"/>
                </a:cubicBezTo>
                <a:cubicBezTo>
                  <a:pt x="67541" y="29421"/>
                  <a:pt x="62254" y="29588"/>
                  <a:pt x="57028" y="29832"/>
                </a:cubicBezTo>
                <a:cubicBezTo>
                  <a:pt x="51818" y="30076"/>
                  <a:pt x="46516" y="30411"/>
                  <a:pt x="41594" y="32179"/>
                </a:cubicBezTo>
                <a:cubicBezTo>
                  <a:pt x="38623" y="33260"/>
                  <a:pt x="35713" y="34936"/>
                  <a:pt x="33900" y="37587"/>
                </a:cubicBezTo>
                <a:cubicBezTo>
                  <a:pt x="30015" y="43301"/>
                  <a:pt x="32224" y="51955"/>
                  <a:pt x="27486" y="56967"/>
                </a:cubicBezTo>
                <a:cubicBezTo>
                  <a:pt x="24454" y="60197"/>
                  <a:pt x="19243" y="60700"/>
                  <a:pt x="15175" y="58994"/>
                </a:cubicBezTo>
                <a:cubicBezTo>
                  <a:pt x="11107" y="57272"/>
                  <a:pt x="8045" y="53692"/>
                  <a:pt x="5988" y="49776"/>
                </a:cubicBezTo>
                <a:cubicBezTo>
                  <a:pt x="2377" y="42828"/>
                  <a:pt x="1524" y="34784"/>
                  <a:pt x="838" y="26983"/>
                </a:cubicBezTo>
                <a:cubicBezTo>
                  <a:pt x="381" y="21894"/>
                  <a:pt x="0" y="16592"/>
                  <a:pt x="1768" y="11823"/>
                </a:cubicBezTo>
                <a:cubicBezTo>
                  <a:pt x="4297" y="4922"/>
                  <a:pt x="11656" y="0"/>
                  <a:pt x="18969" y="640"/>
                </a:cubicBezTo>
                <a:cubicBezTo>
                  <a:pt x="23860" y="1052"/>
                  <a:pt x="28263" y="3642"/>
                  <a:pt x="32834" y="5485"/>
                </a:cubicBezTo>
                <a:cubicBezTo>
                  <a:pt x="43347" y="9721"/>
                  <a:pt x="55444" y="9919"/>
                  <a:pt x="66079" y="6019"/>
                </a:cubicBezTo>
                <a:cubicBezTo>
                  <a:pt x="70162" y="4541"/>
                  <a:pt x="74626" y="2469"/>
                  <a:pt x="78633" y="4160"/>
                </a:cubicBezTo>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962127" y="3801175"/>
            <a:ext cx="3546880" cy="1875140"/>
          </a:xfrm>
          <a:custGeom>
            <a:avLst/>
            <a:gdLst/>
            <a:ahLst/>
            <a:cxnLst/>
            <a:rect l="l" t="t" r="r" b="b"/>
            <a:pathLst>
              <a:path w="94357" h="49884" fill="none" extrusionOk="0">
                <a:moveTo>
                  <a:pt x="61203" y="8335"/>
                </a:moveTo>
                <a:cubicBezTo>
                  <a:pt x="59649" y="10453"/>
                  <a:pt x="58400" y="12814"/>
                  <a:pt x="56602" y="14734"/>
                </a:cubicBezTo>
                <a:cubicBezTo>
                  <a:pt x="51924" y="19670"/>
                  <a:pt x="44383" y="20569"/>
                  <a:pt x="37633" y="20036"/>
                </a:cubicBezTo>
                <a:cubicBezTo>
                  <a:pt x="30853" y="19503"/>
                  <a:pt x="24043" y="17857"/>
                  <a:pt x="17339" y="18924"/>
                </a:cubicBezTo>
                <a:cubicBezTo>
                  <a:pt x="14033" y="19442"/>
                  <a:pt x="10818" y="20645"/>
                  <a:pt x="7953" y="22398"/>
                </a:cubicBezTo>
                <a:cubicBezTo>
                  <a:pt x="5759" y="23754"/>
                  <a:pt x="3733" y="25475"/>
                  <a:pt x="2529" y="27761"/>
                </a:cubicBezTo>
                <a:cubicBezTo>
                  <a:pt x="0" y="32621"/>
                  <a:pt x="1935" y="38776"/>
                  <a:pt x="5531" y="42905"/>
                </a:cubicBezTo>
                <a:cubicBezTo>
                  <a:pt x="7009" y="44581"/>
                  <a:pt x="8715" y="46044"/>
                  <a:pt x="10665" y="47141"/>
                </a:cubicBezTo>
                <a:cubicBezTo>
                  <a:pt x="14566" y="49304"/>
                  <a:pt x="19198" y="49837"/>
                  <a:pt x="23662" y="49853"/>
                </a:cubicBezTo>
                <a:cubicBezTo>
                  <a:pt x="32575" y="49883"/>
                  <a:pt x="41488" y="47948"/>
                  <a:pt x="49608" y="44276"/>
                </a:cubicBezTo>
                <a:cubicBezTo>
                  <a:pt x="51909" y="43225"/>
                  <a:pt x="54179" y="42037"/>
                  <a:pt x="56617" y="41305"/>
                </a:cubicBezTo>
                <a:cubicBezTo>
                  <a:pt x="60441" y="40178"/>
                  <a:pt x="64570" y="40300"/>
                  <a:pt x="68486" y="41153"/>
                </a:cubicBezTo>
                <a:cubicBezTo>
                  <a:pt x="71243" y="41762"/>
                  <a:pt x="73940" y="42722"/>
                  <a:pt x="76759" y="42829"/>
                </a:cubicBezTo>
                <a:cubicBezTo>
                  <a:pt x="81863" y="43042"/>
                  <a:pt x="86967" y="40178"/>
                  <a:pt x="89466" y="35729"/>
                </a:cubicBezTo>
                <a:cubicBezTo>
                  <a:pt x="94356" y="26953"/>
                  <a:pt x="86997" y="20341"/>
                  <a:pt x="84986" y="12174"/>
                </a:cubicBezTo>
                <a:cubicBezTo>
                  <a:pt x="83341" y="5410"/>
                  <a:pt x="82091" y="1"/>
                  <a:pt x="73590" y="778"/>
                </a:cubicBezTo>
                <a:cubicBezTo>
                  <a:pt x="68577" y="1220"/>
                  <a:pt x="64159" y="4404"/>
                  <a:pt x="61203" y="8335"/>
                </a:cubicBezTo>
                <a:close/>
              </a:path>
            </a:pathLst>
          </a:custGeom>
          <a:noFill/>
          <a:ln w="19050" cap="rnd"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flipH="1">
            <a:off x="4742288" y="3882338"/>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rot="10800000" flipH="1">
            <a:off x="-468075" y="-860377"/>
            <a:ext cx="4861995" cy="1793992"/>
          </a:xfrm>
          <a:custGeom>
            <a:avLst/>
            <a:gdLst/>
            <a:ahLst/>
            <a:cxnLst/>
            <a:rect l="l" t="t" r="r" b="b"/>
            <a:pathLst>
              <a:path w="115748" h="42709" extrusionOk="0">
                <a:moveTo>
                  <a:pt x="6917" y="1605"/>
                </a:moveTo>
                <a:cubicBezTo>
                  <a:pt x="6613" y="1818"/>
                  <a:pt x="6308" y="2062"/>
                  <a:pt x="5958" y="2352"/>
                </a:cubicBezTo>
                <a:cubicBezTo>
                  <a:pt x="5546" y="2702"/>
                  <a:pt x="5104" y="3129"/>
                  <a:pt x="4556" y="3677"/>
                </a:cubicBezTo>
                <a:cubicBezTo>
                  <a:pt x="4373" y="3860"/>
                  <a:pt x="4221" y="4027"/>
                  <a:pt x="4038" y="4241"/>
                </a:cubicBezTo>
                <a:cubicBezTo>
                  <a:pt x="4068" y="4165"/>
                  <a:pt x="4114" y="4088"/>
                  <a:pt x="4175" y="4012"/>
                </a:cubicBezTo>
                <a:cubicBezTo>
                  <a:pt x="4388" y="3647"/>
                  <a:pt x="4647" y="3266"/>
                  <a:pt x="4937" y="2915"/>
                </a:cubicBezTo>
                <a:cubicBezTo>
                  <a:pt x="5059" y="2763"/>
                  <a:pt x="5181" y="2656"/>
                  <a:pt x="5318" y="2519"/>
                </a:cubicBezTo>
                <a:cubicBezTo>
                  <a:pt x="5440" y="2382"/>
                  <a:pt x="5622" y="2230"/>
                  <a:pt x="5820" y="2077"/>
                </a:cubicBezTo>
                <a:cubicBezTo>
                  <a:pt x="5942" y="2001"/>
                  <a:pt x="6034" y="1955"/>
                  <a:pt x="6140" y="1894"/>
                </a:cubicBezTo>
                <a:cubicBezTo>
                  <a:pt x="6308" y="1803"/>
                  <a:pt x="6476" y="1742"/>
                  <a:pt x="6613" y="1681"/>
                </a:cubicBezTo>
                <a:lnTo>
                  <a:pt x="6658" y="1666"/>
                </a:lnTo>
                <a:lnTo>
                  <a:pt x="6719" y="1635"/>
                </a:lnTo>
                <a:cubicBezTo>
                  <a:pt x="6780" y="1620"/>
                  <a:pt x="6856" y="1620"/>
                  <a:pt x="6917" y="1605"/>
                </a:cubicBezTo>
                <a:close/>
                <a:moveTo>
                  <a:pt x="518" y="23636"/>
                </a:moveTo>
                <a:cubicBezTo>
                  <a:pt x="533" y="23711"/>
                  <a:pt x="534" y="23756"/>
                  <a:pt x="534" y="23786"/>
                </a:cubicBezTo>
                <a:lnTo>
                  <a:pt x="534" y="23786"/>
                </a:lnTo>
                <a:cubicBezTo>
                  <a:pt x="534" y="23756"/>
                  <a:pt x="533" y="23712"/>
                  <a:pt x="518" y="23682"/>
                </a:cubicBezTo>
                <a:lnTo>
                  <a:pt x="518" y="23636"/>
                </a:lnTo>
                <a:close/>
                <a:moveTo>
                  <a:pt x="11808" y="0"/>
                </a:moveTo>
                <a:cubicBezTo>
                  <a:pt x="11359" y="0"/>
                  <a:pt x="10900" y="25"/>
                  <a:pt x="10422" y="97"/>
                </a:cubicBezTo>
                <a:cubicBezTo>
                  <a:pt x="9934" y="173"/>
                  <a:pt x="9431" y="310"/>
                  <a:pt x="8868" y="538"/>
                </a:cubicBezTo>
                <a:cubicBezTo>
                  <a:pt x="8365" y="737"/>
                  <a:pt x="7832" y="996"/>
                  <a:pt x="7253" y="1376"/>
                </a:cubicBezTo>
                <a:lnTo>
                  <a:pt x="7085" y="1498"/>
                </a:lnTo>
                <a:cubicBezTo>
                  <a:pt x="7100" y="1453"/>
                  <a:pt x="7100" y="1422"/>
                  <a:pt x="7100" y="1376"/>
                </a:cubicBezTo>
                <a:cubicBezTo>
                  <a:pt x="7085" y="1315"/>
                  <a:pt x="7070" y="1285"/>
                  <a:pt x="7024" y="1270"/>
                </a:cubicBezTo>
                <a:cubicBezTo>
                  <a:pt x="7009" y="1239"/>
                  <a:pt x="6963" y="1239"/>
                  <a:pt x="6933" y="1224"/>
                </a:cubicBezTo>
                <a:lnTo>
                  <a:pt x="6872" y="1224"/>
                </a:lnTo>
                <a:lnTo>
                  <a:pt x="6780" y="1239"/>
                </a:lnTo>
                <a:lnTo>
                  <a:pt x="6765" y="1239"/>
                </a:lnTo>
                <a:lnTo>
                  <a:pt x="6537" y="1300"/>
                </a:lnTo>
                <a:cubicBezTo>
                  <a:pt x="6430" y="1346"/>
                  <a:pt x="6323" y="1376"/>
                  <a:pt x="6247" y="1422"/>
                </a:cubicBezTo>
                <a:cubicBezTo>
                  <a:pt x="6125" y="1468"/>
                  <a:pt x="6018" y="1529"/>
                  <a:pt x="5897" y="1605"/>
                </a:cubicBezTo>
                <a:lnTo>
                  <a:pt x="5881" y="1605"/>
                </a:lnTo>
                <a:cubicBezTo>
                  <a:pt x="5805" y="1666"/>
                  <a:pt x="5714" y="1727"/>
                  <a:pt x="5622" y="1773"/>
                </a:cubicBezTo>
                <a:cubicBezTo>
                  <a:pt x="5500" y="1849"/>
                  <a:pt x="5394" y="1955"/>
                  <a:pt x="5287" y="2032"/>
                </a:cubicBezTo>
                <a:cubicBezTo>
                  <a:pt x="5181" y="2123"/>
                  <a:pt x="5089" y="2214"/>
                  <a:pt x="4982" y="2306"/>
                </a:cubicBezTo>
                <a:cubicBezTo>
                  <a:pt x="4754" y="2534"/>
                  <a:pt x="4556" y="2809"/>
                  <a:pt x="4373" y="3022"/>
                </a:cubicBezTo>
                <a:cubicBezTo>
                  <a:pt x="4190" y="3266"/>
                  <a:pt x="4023" y="3525"/>
                  <a:pt x="3870" y="3784"/>
                </a:cubicBezTo>
                <a:cubicBezTo>
                  <a:pt x="3687" y="4043"/>
                  <a:pt x="3535" y="4332"/>
                  <a:pt x="3413" y="4591"/>
                </a:cubicBezTo>
                <a:cubicBezTo>
                  <a:pt x="3291" y="4820"/>
                  <a:pt x="3154" y="5079"/>
                  <a:pt x="3047" y="5338"/>
                </a:cubicBezTo>
                <a:cubicBezTo>
                  <a:pt x="2834" y="5582"/>
                  <a:pt x="2606" y="5856"/>
                  <a:pt x="2392" y="6100"/>
                </a:cubicBezTo>
                <a:cubicBezTo>
                  <a:pt x="2240" y="6298"/>
                  <a:pt x="2088" y="6465"/>
                  <a:pt x="1935" y="6648"/>
                </a:cubicBezTo>
                <a:cubicBezTo>
                  <a:pt x="1920" y="6679"/>
                  <a:pt x="1905" y="6694"/>
                  <a:pt x="1905" y="6709"/>
                </a:cubicBezTo>
                <a:cubicBezTo>
                  <a:pt x="1905" y="6724"/>
                  <a:pt x="1905" y="6770"/>
                  <a:pt x="1920" y="6785"/>
                </a:cubicBezTo>
                <a:cubicBezTo>
                  <a:pt x="1935" y="6800"/>
                  <a:pt x="1966" y="6816"/>
                  <a:pt x="1996" y="6816"/>
                </a:cubicBezTo>
                <a:cubicBezTo>
                  <a:pt x="2011" y="6816"/>
                  <a:pt x="2057" y="6816"/>
                  <a:pt x="2057" y="6800"/>
                </a:cubicBezTo>
                <a:lnTo>
                  <a:pt x="2301" y="6511"/>
                </a:lnTo>
                <a:cubicBezTo>
                  <a:pt x="2469" y="6328"/>
                  <a:pt x="2651" y="6115"/>
                  <a:pt x="2804" y="5932"/>
                </a:cubicBezTo>
                <a:lnTo>
                  <a:pt x="2804" y="5932"/>
                </a:lnTo>
                <a:lnTo>
                  <a:pt x="2621" y="6328"/>
                </a:lnTo>
                <a:cubicBezTo>
                  <a:pt x="2453" y="6739"/>
                  <a:pt x="2286" y="7181"/>
                  <a:pt x="2133" y="7623"/>
                </a:cubicBezTo>
                <a:lnTo>
                  <a:pt x="2057" y="7852"/>
                </a:lnTo>
                <a:cubicBezTo>
                  <a:pt x="1768" y="8614"/>
                  <a:pt x="1524" y="9406"/>
                  <a:pt x="1280" y="10289"/>
                </a:cubicBezTo>
                <a:cubicBezTo>
                  <a:pt x="854" y="11752"/>
                  <a:pt x="549" y="13337"/>
                  <a:pt x="320" y="15104"/>
                </a:cubicBezTo>
                <a:cubicBezTo>
                  <a:pt x="107" y="16704"/>
                  <a:pt x="0" y="18441"/>
                  <a:pt x="0" y="20223"/>
                </a:cubicBezTo>
                <a:cubicBezTo>
                  <a:pt x="0" y="21808"/>
                  <a:pt x="92" y="23469"/>
                  <a:pt x="305" y="25160"/>
                </a:cubicBezTo>
                <a:cubicBezTo>
                  <a:pt x="396" y="25906"/>
                  <a:pt x="518" y="26668"/>
                  <a:pt x="671" y="27521"/>
                </a:cubicBezTo>
                <a:cubicBezTo>
                  <a:pt x="716" y="27872"/>
                  <a:pt x="793" y="28207"/>
                  <a:pt x="899" y="28664"/>
                </a:cubicBezTo>
                <a:cubicBezTo>
                  <a:pt x="930" y="28832"/>
                  <a:pt x="975" y="29014"/>
                  <a:pt x="1006" y="29167"/>
                </a:cubicBezTo>
                <a:cubicBezTo>
                  <a:pt x="1067" y="29365"/>
                  <a:pt x="1128" y="29578"/>
                  <a:pt x="1173" y="29776"/>
                </a:cubicBezTo>
                <a:cubicBezTo>
                  <a:pt x="1280" y="30050"/>
                  <a:pt x="1372" y="30325"/>
                  <a:pt x="1463" y="30538"/>
                </a:cubicBezTo>
                <a:cubicBezTo>
                  <a:pt x="1554" y="30767"/>
                  <a:pt x="1676" y="31010"/>
                  <a:pt x="1829" y="31315"/>
                </a:cubicBezTo>
                <a:cubicBezTo>
                  <a:pt x="2072" y="31772"/>
                  <a:pt x="2377" y="32229"/>
                  <a:pt x="2773" y="32701"/>
                </a:cubicBezTo>
                <a:cubicBezTo>
                  <a:pt x="3063" y="33052"/>
                  <a:pt x="3413" y="33387"/>
                  <a:pt x="3840" y="33753"/>
                </a:cubicBezTo>
                <a:cubicBezTo>
                  <a:pt x="4251" y="34073"/>
                  <a:pt x="4708" y="34393"/>
                  <a:pt x="5257" y="34697"/>
                </a:cubicBezTo>
                <a:cubicBezTo>
                  <a:pt x="5653" y="34926"/>
                  <a:pt x="6095" y="35139"/>
                  <a:pt x="6628" y="35353"/>
                </a:cubicBezTo>
                <a:cubicBezTo>
                  <a:pt x="7115" y="35566"/>
                  <a:pt x="7649" y="35733"/>
                  <a:pt x="8319" y="35916"/>
                </a:cubicBezTo>
                <a:cubicBezTo>
                  <a:pt x="8791" y="36053"/>
                  <a:pt x="9325" y="36175"/>
                  <a:pt x="9980" y="36297"/>
                </a:cubicBezTo>
                <a:cubicBezTo>
                  <a:pt x="10513" y="36404"/>
                  <a:pt x="11062" y="36495"/>
                  <a:pt x="11732" y="36587"/>
                </a:cubicBezTo>
                <a:cubicBezTo>
                  <a:pt x="12951" y="36739"/>
                  <a:pt x="14185" y="36830"/>
                  <a:pt x="15328" y="36907"/>
                </a:cubicBezTo>
                <a:cubicBezTo>
                  <a:pt x="15754" y="36937"/>
                  <a:pt x="16150" y="36968"/>
                  <a:pt x="16562" y="36983"/>
                </a:cubicBezTo>
                <a:lnTo>
                  <a:pt x="17019" y="37013"/>
                </a:lnTo>
                <a:cubicBezTo>
                  <a:pt x="17979" y="37059"/>
                  <a:pt x="18908" y="37120"/>
                  <a:pt x="19868" y="37196"/>
                </a:cubicBezTo>
                <a:cubicBezTo>
                  <a:pt x="21666" y="37318"/>
                  <a:pt x="23570" y="37440"/>
                  <a:pt x="25673" y="37623"/>
                </a:cubicBezTo>
                <a:cubicBezTo>
                  <a:pt x="29101" y="37882"/>
                  <a:pt x="32773" y="38171"/>
                  <a:pt x="37267" y="38567"/>
                </a:cubicBezTo>
                <a:cubicBezTo>
                  <a:pt x="40452" y="38842"/>
                  <a:pt x="43682" y="39146"/>
                  <a:pt x="46805" y="39405"/>
                </a:cubicBezTo>
                <a:cubicBezTo>
                  <a:pt x="51284" y="39801"/>
                  <a:pt x="55901" y="40213"/>
                  <a:pt x="60441" y="40594"/>
                </a:cubicBezTo>
                <a:cubicBezTo>
                  <a:pt x="69050" y="41310"/>
                  <a:pt x="76104" y="41782"/>
                  <a:pt x="82655" y="42117"/>
                </a:cubicBezTo>
                <a:cubicBezTo>
                  <a:pt x="82990" y="42133"/>
                  <a:pt x="83326" y="42148"/>
                  <a:pt x="83661" y="42163"/>
                </a:cubicBezTo>
                <a:cubicBezTo>
                  <a:pt x="85581" y="42270"/>
                  <a:pt x="87546" y="42346"/>
                  <a:pt x="89496" y="42392"/>
                </a:cubicBezTo>
                <a:lnTo>
                  <a:pt x="89999" y="42422"/>
                </a:lnTo>
                <a:cubicBezTo>
                  <a:pt x="90441" y="42437"/>
                  <a:pt x="90883" y="42437"/>
                  <a:pt x="91294" y="42452"/>
                </a:cubicBezTo>
                <a:cubicBezTo>
                  <a:pt x="91721" y="42468"/>
                  <a:pt x="92162" y="42498"/>
                  <a:pt x="92574" y="42513"/>
                </a:cubicBezTo>
                <a:lnTo>
                  <a:pt x="92894" y="42529"/>
                </a:lnTo>
                <a:cubicBezTo>
                  <a:pt x="94021" y="42590"/>
                  <a:pt x="95225" y="42651"/>
                  <a:pt x="96429" y="42666"/>
                </a:cubicBezTo>
                <a:cubicBezTo>
                  <a:pt x="97398" y="42687"/>
                  <a:pt x="98314" y="42709"/>
                  <a:pt x="99199" y="42709"/>
                </a:cubicBezTo>
                <a:cubicBezTo>
                  <a:pt x="99565" y="42709"/>
                  <a:pt x="99926" y="42705"/>
                  <a:pt x="100283" y="42696"/>
                </a:cubicBezTo>
                <a:cubicBezTo>
                  <a:pt x="101609" y="42681"/>
                  <a:pt x="102873" y="42620"/>
                  <a:pt x="104123" y="42513"/>
                </a:cubicBezTo>
                <a:cubicBezTo>
                  <a:pt x="105448" y="42392"/>
                  <a:pt x="106682" y="42224"/>
                  <a:pt x="107871" y="41965"/>
                </a:cubicBezTo>
                <a:cubicBezTo>
                  <a:pt x="109029" y="41706"/>
                  <a:pt x="110110" y="41371"/>
                  <a:pt x="111086" y="40944"/>
                </a:cubicBezTo>
                <a:cubicBezTo>
                  <a:pt x="112076" y="40533"/>
                  <a:pt x="112929" y="39999"/>
                  <a:pt x="113645" y="39344"/>
                </a:cubicBezTo>
                <a:cubicBezTo>
                  <a:pt x="113813" y="39192"/>
                  <a:pt x="113980" y="39009"/>
                  <a:pt x="114133" y="38842"/>
                </a:cubicBezTo>
                <a:cubicBezTo>
                  <a:pt x="114331" y="38628"/>
                  <a:pt x="114483" y="38384"/>
                  <a:pt x="114605" y="38171"/>
                </a:cubicBezTo>
                <a:cubicBezTo>
                  <a:pt x="114742" y="37958"/>
                  <a:pt x="114864" y="37729"/>
                  <a:pt x="114955" y="37501"/>
                </a:cubicBezTo>
                <a:cubicBezTo>
                  <a:pt x="115093" y="37242"/>
                  <a:pt x="115184" y="36952"/>
                  <a:pt x="115321" y="36571"/>
                </a:cubicBezTo>
                <a:cubicBezTo>
                  <a:pt x="115473" y="36099"/>
                  <a:pt x="115580" y="35566"/>
                  <a:pt x="115656" y="34911"/>
                </a:cubicBezTo>
                <a:cubicBezTo>
                  <a:pt x="115732" y="34301"/>
                  <a:pt x="115748" y="33661"/>
                  <a:pt x="115717" y="32930"/>
                </a:cubicBezTo>
                <a:cubicBezTo>
                  <a:pt x="115672" y="32397"/>
                  <a:pt x="115595" y="31833"/>
                  <a:pt x="115473" y="31239"/>
                </a:cubicBezTo>
                <a:cubicBezTo>
                  <a:pt x="115336" y="30690"/>
                  <a:pt x="115138" y="30111"/>
                  <a:pt x="114879" y="29548"/>
                </a:cubicBezTo>
                <a:cubicBezTo>
                  <a:pt x="114666" y="29106"/>
                  <a:pt x="114407" y="28649"/>
                  <a:pt x="114057" y="28237"/>
                </a:cubicBezTo>
                <a:cubicBezTo>
                  <a:pt x="113889" y="28009"/>
                  <a:pt x="113676" y="27811"/>
                  <a:pt x="113523" y="27658"/>
                </a:cubicBezTo>
                <a:cubicBezTo>
                  <a:pt x="113356" y="27506"/>
                  <a:pt x="113158" y="27338"/>
                  <a:pt x="112914" y="27171"/>
                </a:cubicBezTo>
                <a:cubicBezTo>
                  <a:pt x="112594" y="26912"/>
                  <a:pt x="112198" y="26714"/>
                  <a:pt x="111710" y="26516"/>
                </a:cubicBezTo>
                <a:cubicBezTo>
                  <a:pt x="111299" y="26348"/>
                  <a:pt x="110842" y="26226"/>
                  <a:pt x="110248" y="26135"/>
                </a:cubicBezTo>
                <a:cubicBezTo>
                  <a:pt x="110004" y="26104"/>
                  <a:pt x="109760" y="26074"/>
                  <a:pt x="109486" y="26059"/>
                </a:cubicBezTo>
                <a:cubicBezTo>
                  <a:pt x="109371" y="26051"/>
                  <a:pt x="109253" y="26047"/>
                  <a:pt x="109128" y="26047"/>
                </a:cubicBezTo>
                <a:cubicBezTo>
                  <a:pt x="109002" y="26047"/>
                  <a:pt x="108869" y="26051"/>
                  <a:pt x="108724" y="26059"/>
                </a:cubicBezTo>
                <a:cubicBezTo>
                  <a:pt x="108236" y="26059"/>
                  <a:pt x="107703" y="26120"/>
                  <a:pt x="107048" y="26211"/>
                </a:cubicBezTo>
                <a:cubicBezTo>
                  <a:pt x="106560" y="26287"/>
                  <a:pt x="106027" y="26379"/>
                  <a:pt x="105357" y="26561"/>
                </a:cubicBezTo>
                <a:cubicBezTo>
                  <a:pt x="104808" y="26683"/>
                  <a:pt x="104214" y="26866"/>
                  <a:pt x="103468" y="27095"/>
                </a:cubicBezTo>
                <a:cubicBezTo>
                  <a:pt x="102249" y="27476"/>
                  <a:pt x="101015" y="27933"/>
                  <a:pt x="99963" y="28329"/>
                </a:cubicBezTo>
                <a:cubicBezTo>
                  <a:pt x="99598" y="28466"/>
                  <a:pt x="99217" y="28618"/>
                  <a:pt x="98866" y="28740"/>
                </a:cubicBezTo>
                <a:cubicBezTo>
                  <a:pt x="98226" y="28969"/>
                  <a:pt x="97586" y="29228"/>
                  <a:pt x="96962" y="29471"/>
                </a:cubicBezTo>
                <a:lnTo>
                  <a:pt x="96977" y="29471"/>
                </a:lnTo>
                <a:cubicBezTo>
                  <a:pt x="96291" y="29715"/>
                  <a:pt x="95484" y="30005"/>
                  <a:pt x="94646" y="30233"/>
                </a:cubicBezTo>
                <a:cubicBezTo>
                  <a:pt x="94296" y="30325"/>
                  <a:pt x="93930" y="30416"/>
                  <a:pt x="93549" y="30492"/>
                </a:cubicBezTo>
                <a:cubicBezTo>
                  <a:pt x="93275" y="30553"/>
                  <a:pt x="93000" y="30599"/>
                  <a:pt x="92772" y="30629"/>
                </a:cubicBezTo>
                <a:cubicBezTo>
                  <a:pt x="92421" y="30690"/>
                  <a:pt x="92086" y="30721"/>
                  <a:pt x="91797" y="30751"/>
                </a:cubicBezTo>
                <a:lnTo>
                  <a:pt x="91812" y="30751"/>
                </a:lnTo>
                <a:cubicBezTo>
                  <a:pt x="91431" y="30782"/>
                  <a:pt x="91050" y="30797"/>
                  <a:pt x="90669" y="30797"/>
                </a:cubicBezTo>
                <a:cubicBezTo>
                  <a:pt x="90547" y="30806"/>
                  <a:pt x="90421" y="30810"/>
                  <a:pt x="90289" y="30810"/>
                </a:cubicBezTo>
                <a:cubicBezTo>
                  <a:pt x="89997" y="30810"/>
                  <a:pt x="89677" y="30792"/>
                  <a:pt x="89298" y="30782"/>
                </a:cubicBezTo>
                <a:lnTo>
                  <a:pt x="89207" y="30782"/>
                </a:lnTo>
                <a:cubicBezTo>
                  <a:pt x="88399" y="30751"/>
                  <a:pt x="87546" y="30645"/>
                  <a:pt x="86601" y="30477"/>
                </a:cubicBezTo>
                <a:cubicBezTo>
                  <a:pt x="86099" y="30386"/>
                  <a:pt x="85611" y="30264"/>
                  <a:pt x="85108" y="30157"/>
                </a:cubicBezTo>
                <a:cubicBezTo>
                  <a:pt x="84590" y="30020"/>
                  <a:pt x="84057" y="29868"/>
                  <a:pt x="83417" y="29654"/>
                </a:cubicBezTo>
                <a:cubicBezTo>
                  <a:pt x="82427" y="29334"/>
                  <a:pt x="81421" y="28923"/>
                  <a:pt x="80309" y="28405"/>
                </a:cubicBezTo>
                <a:cubicBezTo>
                  <a:pt x="79989" y="28253"/>
                  <a:pt x="79639" y="28085"/>
                  <a:pt x="79303" y="27887"/>
                </a:cubicBezTo>
                <a:cubicBezTo>
                  <a:pt x="78999" y="27735"/>
                  <a:pt x="78679" y="27552"/>
                  <a:pt x="78267" y="27323"/>
                </a:cubicBezTo>
                <a:cubicBezTo>
                  <a:pt x="77643" y="26958"/>
                  <a:pt x="77003" y="26561"/>
                  <a:pt x="76271" y="26059"/>
                </a:cubicBezTo>
                <a:cubicBezTo>
                  <a:pt x="74915" y="25144"/>
                  <a:pt x="73666" y="24093"/>
                  <a:pt x="72737" y="23301"/>
                </a:cubicBezTo>
                <a:lnTo>
                  <a:pt x="72737" y="23301"/>
                </a:lnTo>
                <a:lnTo>
                  <a:pt x="72752" y="23316"/>
                </a:lnTo>
                <a:cubicBezTo>
                  <a:pt x="71746" y="22463"/>
                  <a:pt x="70756" y="21549"/>
                  <a:pt x="69781" y="20665"/>
                </a:cubicBezTo>
                <a:cubicBezTo>
                  <a:pt x="68623" y="19629"/>
                  <a:pt x="67419" y="18532"/>
                  <a:pt x="66200" y="17511"/>
                </a:cubicBezTo>
                <a:cubicBezTo>
                  <a:pt x="64997" y="16506"/>
                  <a:pt x="63854" y="15668"/>
                  <a:pt x="62711" y="14921"/>
                </a:cubicBezTo>
                <a:cubicBezTo>
                  <a:pt x="61508" y="14144"/>
                  <a:pt x="60243" y="13474"/>
                  <a:pt x="58902" y="12925"/>
                </a:cubicBezTo>
                <a:cubicBezTo>
                  <a:pt x="58263" y="12651"/>
                  <a:pt x="57577" y="12407"/>
                  <a:pt x="56785" y="12179"/>
                </a:cubicBezTo>
                <a:cubicBezTo>
                  <a:pt x="56053" y="11950"/>
                  <a:pt x="55231" y="11752"/>
                  <a:pt x="54316" y="11600"/>
                </a:cubicBezTo>
                <a:cubicBezTo>
                  <a:pt x="53570" y="11478"/>
                  <a:pt x="52778" y="11402"/>
                  <a:pt x="51863" y="11341"/>
                </a:cubicBezTo>
                <a:lnTo>
                  <a:pt x="51742" y="11341"/>
                </a:lnTo>
                <a:cubicBezTo>
                  <a:pt x="51395" y="11320"/>
                  <a:pt x="51035" y="11308"/>
                  <a:pt x="50658" y="11308"/>
                </a:cubicBezTo>
                <a:cubicBezTo>
                  <a:pt x="50222" y="11308"/>
                  <a:pt x="49763" y="11323"/>
                  <a:pt x="49273" y="11356"/>
                </a:cubicBezTo>
                <a:cubicBezTo>
                  <a:pt x="48618" y="11402"/>
                  <a:pt x="47917" y="11447"/>
                  <a:pt x="47034" y="11554"/>
                </a:cubicBezTo>
                <a:cubicBezTo>
                  <a:pt x="46104" y="11661"/>
                  <a:pt x="45190" y="11798"/>
                  <a:pt x="44504" y="11904"/>
                </a:cubicBezTo>
                <a:cubicBezTo>
                  <a:pt x="43666" y="12042"/>
                  <a:pt x="42829" y="12194"/>
                  <a:pt x="42006" y="12346"/>
                </a:cubicBezTo>
                <a:cubicBezTo>
                  <a:pt x="41229" y="12483"/>
                  <a:pt x="40406" y="12636"/>
                  <a:pt x="39629" y="12773"/>
                </a:cubicBezTo>
                <a:cubicBezTo>
                  <a:pt x="38273" y="13001"/>
                  <a:pt x="37054" y="13154"/>
                  <a:pt x="35896" y="13260"/>
                </a:cubicBezTo>
                <a:lnTo>
                  <a:pt x="35866" y="13260"/>
                </a:lnTo>
                <a:cubicBezTo>
                  <a:pt x="35180" y="13321"/>
                  <a:pt x="34434" y="13352"/>
                  <a:pt x="33702" y="13352"/>
                </a:cubicBezTo>
                <a:cubicBezTo>
                  <a:pt x="33611" y="13352"/>
                  <a:pt x="33519" y="13352"/>
                  <a:pt x="33428" y="13337"/>
                </a:cubicBezTo>
                <a:cubicBezTo>
                  <a:pt x="32986" y="13321"/>
                  <a:pt x="32529" y="13260"/>
                  <a:pt x="32026" y="13169"/>
                </a:cubicBezTo>
                <a:cubicBezTo>
                  <a:pt x="31828" y="13123"/>
                  <a:pt x="31615" y="13078"/>
                  <a:pt x="31402" y="13032"/>
                </a:cubicBezTo>
                <a:cubicBezTo>
                  <a:pt x="31173" y="12971"/>
                  <a:pt x="30944" y="12895"/>
                  <a:pt x="30777" y="12849"/>
                </a:cubicBezTo>
                <a:cubicBezTo>
                  <a:pt x="30411" y="12727"/>
                  <a:pt x="30015" y="12575"/>
                  <a:pt x="29573" y="12362"/>
                </a:cubicBezTo>
                <a:cubicBezTo>
                  <a:pt x="29360" y="12270"/>
                  <a:pt x="29131" y="12163"/>
                  <a:pt x="28949" y="12042"/>
                </a:cubicBezTo>
                <a:cubicBezTo>
                  <a:pt x="28720" y="11904"/>
                  <a:pt x="28476" y="11783"/>
                  <a:pt x="28187" y="11585"/>
                </a:cubicBezTo>
                <a:cubicBezTo>
                  <a:pt x="27745" y="11295"/>
                  <a:pt x="27288" y="10960"/>
                  <a:pt x="26755" y="10518"/>
                </a:cubicBezTo>
                <a:cubicBezTo>
                  <a:pt x="25444" y="9375"/>
                  <a:pt x="24256" y="8065"/>
                  <a:pt x="23113" y="6785"/>
                </a:cubicBezTo>
                <a:lnTo>
                  <a:pt x="22260" y="5810"/>
                </a:lnTo>
                <a:cubicBezTo>
                  <a:pt x="21392" y="4850"/>
                  <a:pt x="20660" y="4119"/>
                  <a:pt x="19959" y="3479"/>
                </a:cubicBezTo>
                <a:cubicBezTo>
                  <a:pt x="19609" y="3174"/>
                  <a:pt x="19228" y="2839"/>
                  <a:pt x="18832" y="2534"/>
                </a:cubicBezTo>
                <a:cubicBezTo>
                  <a:pt x="18390" y="2199"/>
                  <a:pt x="17933" y="1894"/>
                  <a:pt x="17445" y="1590"/>
                </a:cubicBezTo>
                <a:cubicBezTo>
                  <a:pt x="17049" y="1361"/>
                  <a:pt x="16623" y="1133"/>
                  <a:pt x="16135" y="919"/>
                </a:cubicBezTo>
                <a:cubicBezTo>
                  <a:pt x="15587" y="691"/>
                  <a:pt x="14992" y="478"/>
                  <a:pt x="14261" y="310"/>
                </a:cubicBezTo>
                <a:cubicBezTo>
                  <a:pt x="13652" y="158"/>
                  <a:pt x="12981" y="66"/>
                  <a:pt x="12326" y="5"/>
                </a:cubicBezTo>
                <a:lnTo>
                  <a:pt x="12174" y="5"/>
                </a:lnTo>
                <a:cubicBezTo>
                  <a:pt x="12052" y="2"/>
                  <a:pt x="11930" y="0"/>
                  <a:pt x="1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9"/>
          <p:cNvGrpSpPr/>
          <p:nvPr/>
        </p:nvGrpSpPr>
        <p:grpSpPr>
          <a:xfrm rot="1761408" flipH="1">
            <a:off x="7862839" y="3733163"/>
            <a:ext cx="1578268" cy="2011154"/>
            <a:chOff x="2117850" y="1837200"/>
            <a:chExt cx="798000" cy="1016875"/>
          </a:xfrm>
        </p:grpSpPr>
        <p:sp>
          <p:nvSpPr>
            <p:cNvPr id="415" name="Google Shape;415;p9"/>
            <p:cNvSpPr/>
            <p:nvPr/>
          </p:nvSpPr>
          <p:spPr>
            <a:xfrm>
              <a:off x="2340300" y="2280900"/>
              <a:ext cx="575550" cy="245225"/>
            </a:xfrm>
            <a:custGeom>
              <a:avLst/>
              <a:gdLst/>
              <a:ahLst/>
              <a:cxnLst/>
              <a:rect l="l" t="t" r="r" b="b"/>
              <a:pathLst>
                <a:path w="23022" h="9809" extrusionOk="0">
                  <a:moveTo>
                    <a:pt x="137" y="1"/>
                  </a:moveTo>
                  <a:cubicBezTo>
                    <a:pt x="97" y="1"/>
                    <a:pt x="58" y="21"/>
                    <a:pt x="31" y="58"/>
                  </a:cubicBezTo>
                  <a:cubicBezTo>
                    <a:pt x="0" y="119"/>
                    <a:pt x="15" y="180"/>
                    <a:pt x="76" y="210"/>
                  </a:cubicBezTo>
                  <a:cubicBezTo>
                    <a:pt x="137" y="256"/>
                    <a:pt x="168" y="286"/>
                    <a:pt x="229" y="302"/>
                  </a:cubicBezTo>
                  <a:lnTo>
                    <a:pt x="671" y="759"/>
                  </a:lnTo>
                  <a:cubicBezTo>
                    <a:pt x="1478" y="1627"/>
                    <a:pt x="2346" y="2480"/>
                    <a:pt x="3230" y="3303"/>
                  </a:cubicBezTo>
                  <a:cubicBezTo>
                    <a:pt x="3840" y="3867"/>
                    <a:pt x="4419" y="4354"/>
                    <a:pt x="4982" y="4781"/>
                  </a:cubicBezTo>
                  <a:cubicBezTo>
                    <a:pt x="5622" y="5268"/>
                    <a:pt x="6262" y="5695"/>
                    <a:pt x="6917" y="6045"/>
                  </a:cubicBezTo>
                  <a:cubicBezTo>
                    <a:pt x="7268" y="6228"/>
                    <a:pt x="7603" y="6411"/>
                    <a:pt x="7923" y="6533"/>
                  </a:cubicBezTo>
                  <a:cubicBezTo>
                    <a:pt x="8243" y="6685"/>
                    <a:pt x="8593" y="6823"/>
                    <a:pt x="8913" y="6944"/>
                  </a:cubicBezTo>
                  <a:cubicBezTo>
                    <a:pt x="9538" y="7142"/>
                    <a:pt x="10208" y="7341"/>
                    <a:pt x="10909" y="7493"/>
                  </a:cubicBezTo>
                  <a:cubicBezTo>
                    <a:pt x="11564" y="7630"/>
                    <a:pt x="12250" y="7752"/>
                    <a:pt x="12951" y="7859"/>
                  </a:cubicBezTo>
                  <a:cubicBezTo>
                    <a:pt x="13591" y="7950"/>
                    <a:pt x="14261" y="8026"/>
                    <a:pt x="14916" y="8102"/>
                  </a:cubicBezTo>
                  <a:lnTo>
                    <a:pt x="15008" y="8118"/>
                  </a:lnTo>
                  <a:lnTo>
                    <a:pt x="15114" y="8133"/>
                  </a:lnTo>
                  <a:cubicBezTo>
                    <a:pt x="16409" y="8285"/>
                    <a:pt x="17765" y="8438"/>
                    <a:pt x="19076" y="8727"/>
                  </a:cubicBezTo>
                  <a:lnTo>
                    <a:pt x="19060" y="8727"/>
                  </a:lnTo>
                  <a:cubicBezTo>
                    <a:pt x="19426" y="8803"/>
                    <a:pt x="19746" y="8879"/>
                    <a:pt x="20035" y="8956"/>
                  </a:cubicBezTo>
                  <a:cubicBezTo>
                    <a:pt x="20340" y="9047"/>
                    <a:pt x="20660" y="9154"/>
                    <a:pt x="21026" y="9260"/>
                  </a:cubicBezTo>
                  <a:lnTo>
                    <a:pt x="21270" y="9336"/>
                  </a:lnTo>
                  <a:cubicBezTo>
                    <a:pt x="21848" y="9504"/>
                    <a:pt x="22412" y="9717"/>
                    <a:pt x="23022" y="9809"/>
                  </a:cubicBezTo>
                  <a:cubicBezTo>
                    <a:pt x="22945" y="9748"/>
                    <a:pt x="22885" y="9717"/>
                    <a:pt x="22808" y="9656"/>
                  </a:cubicBezTo>
                  <a:cubicBezTo>
                    <a:pt x="22626" y="9504"/>
                    <a:pt x="22427" y="9336"/>
                    <a:pt x="22245" y="9169"/>
                  </a:cubicBezTo>
                  <a:cubicBezTo>
                    <a:pt x="21879" y="8803"/>
                    <a:pt x="21544" y="8438"/>
                    <a:pt x="21193" y="8057"/>
                  </a:cubicBezTo>
                  <a:cubicBezTo>
                    <a:pt x="21041" y="7889"/>
                    <a:pt x="20873" y="7691"/>
                    <a:pt x="20706" y="7508"/>
                  </a:cubicBezTo>
                  <a:cubicBezTo>
                    <a:pt x="20523" y="7310"/>
                    <a:pt x="20355" y="7142"/>
                    <a:pt x="20188" y="6960"/>
                  </a:cubicBezTo>
                  <a:lnTo>
                    <a:pt x="19106" y="5817"/>
                  </a:lnTo>
                  <a:cubicBezTo>
                    <a:pt x="19030" y="5756"/>
                    <a:pt x="18969" y="5680"/>
                    <a:pt x="18893" y="5604"/>
                  </a:cubicBezTo>
                  <a:lnTo>
                    <a:pt x="18771" y="5482"/>
                  </a:lnTo>
                  <a:cubicBezTo>
                    <a:pt x="17841" y="4613"/>
                    <a:pt x="16699" y="3608"/>
                    <a:pt x="15327" y="2892"/>
                  </a:cubicBezTo>
                  <a:cubicBezTo>
                    <a:pt x="14962" y="2709"/>
                    <a:pt x="14657" y="2572"/>
                    <a:pt x="14383" y="2465"/>
                  </a:cubicBezTo>
                  <a:cubicBezTo>
                    <a:pt x="14078" y="2343"/>
                    <a:pt x="13773" y="2237"/>
                    <a:pt x="13469" y="2160"/>
                  </a:cubicBezTo>
                  <a:cubicBezTo>
                    <a:pt x="12875" y="2008"/>
                    <a:pt x="12250" y="1886"/>
                    <a:pt x="11595" y="1810"/>
                  </a:cubicBezTo>
                  <a:cubicBezTo>
                    <a:pt x="10528" y="1703"/>
                    <a:pt x="9446" y="1703"/>
                    <a:pt x="8395" y="1673"/>
                  </a:cubicBezTo>
                  <a:lnTo>
                    <a:pt x="7770" y="1673"/>
                  </a:lnTo>
                  <a:cubicBezTo>
                    <a:pt x="6613" y="1658"/>
                    <a:pt x="5272" y="1627"/>
                    <a:pt x="3992" y="1353"/>
                  </a:cubicBezTo>
                  <a:cubicBezTo>
                    <a:pt x="3733" y="1307"/>
                    <a:pt x="3443" y="1231"/>
                    <a:pt x="3200" y="1140"/>
                  </a:cubicBezTo>
                  <a:cubicBezTo>
                    <a:pt x="2895" y="1048"/>
                    <a:pt x="2605" y="972"/>
                    <a:pt x="2301" y="881"/>
                  </a:cubicBezTo>
                  <a:cubicBezTo>
                    <a:pt x="1783" y="728"/>
                    <a:pt x="1143" y="500"/>
                    <a:pt x="533" y="195"/>
                  </a:cubicBezTo>
                  <a:cubicBezTo>
                    <a:pt x="412" y="134"/>
                    <a:pt x="320" y="88"/>
                    <a:pt x="213" y="27"/>
                  </a:cubicBezTo>
                  <a:cubicBezTo>
                    <a:pt x="189" y="9"/>
                    <a:pt x="16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2414575" y="2403850"/>
              <a:ext cx="448325" cy="450225"/>
            </a:xfrm>
            <a:custGeom>
              <a:avLst/>
              <a:gdLst/>
              <a:ahLst/>
              <a:cxnLst/>
              <a:rect l="l" t="t" r="r" b="b"/>
              <a:pathLst>
                <a:path w="17933" h="18009" extrusionOk="0">
                  <a:moveTo>
                    <a:pt x="107" y="0"/>
                  </a:moveTo>
                  <a:cubicBezTo>
                    <a:pt x="92" y="0"/>
                    <a:pt x="61" y="0"/>
                    <a:pt x="31" y="15"/>
                  </a:cubicBezTo>
                  <a:cubicBezTo>
                    <a:pt x="31" y="15"/>
                    <a:pt x="15" y="15"/>
                    <a:pt x="15" y="31"/>
                  </a:cubicBezTo>
                  <a:cubicBezTo>
                    <a:pt x="0" y="76"/>
                    <a:pt x="15" y="107"/>
                    <a:pt x="31" y="152"/>
                  </a:cubicBezTo>
                  <a:cubicBezTo>
                    <a:pt x="61" y="168"/>
                    <a:pt x="76" y="213"/>
                    <a:pt x="92" y="229"/>
                  </a:cubicBezTo>
                  <a:lnTo>
                    <a:pt x="92" y="244"/>
                  </a:lnTo>
                  <a:cubicBezTo>
                    <a:pt x="137" y="381"/>
                    <a:pt x="183" y="533"/>
                    <a:pt x="229" y="670"/>
                  </a:cubicBezTo>
                  <a:cubicBezTo>
                    <a:pt x="457" y="1387"/>
                    <a:pt x="640" y="2148"/>
                    <a:pt x="838" y="2880"/>
                  </a:cubicBezTo>
                  <a:lnTo>
                    <a:pt x="930" y="3261"/>
                  </a:lnTo>
                  <a:cubicBezTo>
                    <a:pt x="1143" y="4053"/>
                    <a:pt x="1387" y="4952"/>
                    <a:pt x="1676" y="5820"/>
                  </a:cubicBezTo>
                  <a:cubicBezTo>
                    <a:pt x="1920" y="6551"/>
                    <a:pt x="2148" y="7161"/>
                    <a:pt x="2423" y="7694"/>
                  </a:cubicBezTo>
                  <a:cubicBezTo>
                    <a:pt x="2727" y="8319"/>
                    <a:pt x="3108" y="8928"/>
                    <a:pt x="3504" y="9477"/>
                  </a:cubicBezTo>
                  <a:cubicBezTo>
                    <a:pt x="3916" y="10056"/>
                    <a:pt x="4403" y="10589"/>
                    <a:pt x="4906" y="11061"/>
                  </a:cubicBezTo>
                  <a:cubicBezTo>
                    <a:pt x="5424" y="11564"/>
                    <a:pt x="5973" y="11991"/>
                    <a:pt x="6552" y="12372"/>
                  </a:cubicBezTo>
                  <a:cubicBezTo>
                    <a:pt x="7146" y="12752"/>
                    <a:pt x="7755" y="13118"/>
                    <a:pt x="8395" y="13438"/>
                  </a:cubicBezTo>
                  <a:cubicBezTo>
                    <a:pt x="8715" y="13621"/>
                    <a:pt x="9050" y="13773"/>
                    <a:pt x="9370" y="13895"/>
                  </a:cubicBezTo>
                  <a:cubicBezTo>
                    <a:pt x="9660" y="14032"/>
                    <a:pt x="9964" y="14169"/>
                    <a:pt x="10269" y="14276"/>
                  </a:cubicBezTo>
                  <a:lnTo>
                    <a:pt x="10437" y="14352"/>
                  </a:lnTo>
                  <a:lnTo>
                    <a:pt x="10665" y="14459"/>
                  </a:lnTo>
                  <a:cubicBezTo>
                    <a:pt x="10802" y="14520"/>
                    <a:pt x="10955" y="14566"/>
                    <a:pt x="11077" y="14627"/>
                  </a:cubicBezTo>
                  <a:cubicBezTo>
                    <a:pt x="11183" y="14642"/>
                    <a:pt x="11260" y="14687"/>
                    <a:pt x="11351" y="14718"/>
                  </a:cubicBezTo>
                  <a:cubicBezTo>
                    <a:pt x="11579" y="14825"/>
                    <a:pt x="11793" y="14901"/>
                    <a:pt x="12021" y="14992"/>
                  </a:cubicBezTo>
                  <a:cubicBezTo>
                    <a:pt x="12219" y="15084"/>
                    <a:pt x="12448" y="15160"/>
                    <a:pt x="12676" y="15251"/>
                  </a:cubicBezTo>
                  <a:cubicBezTo>
                    <a:pt x="13621" y="15617"/>
                    <a:pt x="14550" y="15967"/>
                    <a:pt x="15449" y="16394"/>
                  </a:cubicBezTo>
                  <a:cubicBezTo>
                    <a:pt x="16318" y="16836"/>
                    <a:pt x="17171" y="17339"/>
                    <a:pt x="17902" y="17978"/>
                  </a:cubicBezTo>
                  <a:cubicBezTo>
                    <a:pt x="17902" y="17994"/>
                    <a:pt x="17918" y="17994"/>
                    <a:pt x="17933" y="18009"/>
                  </a:cubicBezTo>
                  <a:lnTo>
                    <a:pt x="17933" y="17994"/>
                  </a:lnTo>
                  <a:cubicBezTo>
                    <a:pt x="17841" y="17765"/>
                    <a:pt x="17750" y="17582"/>
                    <a:pt x="17659" y="17384"/>
                  </a:cubicBezTo>
                  <a:cubicBezTo>
                    <a:pt x="17552" y="17201"/>
                    <a:pt x="17461" y="17019"/>
                    <a:pt x="17323" y="16820"/>
                  </a:cubicBezTo>
                  <a:cubicBezTo>
                    <a:pt x="17171" y="16592"/>
                    <a:pt x="17049" y="16379"/>
                    <a:pt x="16897" y="16150"/>
                  </a:cubicBezTo>
                  <a:lnTo>
                    <a:pt x="16607" y="15693"/>
                  </a:lnTo>
                  <a:cubicBezTo>
                    <a:pt x="16470" y="15495"/>
                    <a:pt x="16333" y="15266"/>
                    <a:pt x="16226" y="15068"/>
                  </a:cubicBezTo>
                  <a:cubicBezTo>
                    <a:pt x="16135" y="14916"/>
                    <a:pt x="16059" y="14764"/>
                    <a:pt x="15983" y="14611"/>
                  </a:cubicBezTo>
                  <a:lnTo>
                    <a:pt x="15861" y="14383"/>
                  </a:lnTo>
                  <a:cubicBezTo>
                    <a:pt x="15602" y="13849"/>
                    <a:pt x="15343" y="13392"/>
                    <a:pt x="15099" y="12966"/>
                  </a:cubicBezTo>
                  <a:cubicBezTo>
                    <a:pt x="14276" y="11579"/>
                    <a:pt x="13408" y="10421"/>
                    <a:pt x="12448" y="9431"/>
                  </a:cubicBezTo>
                  <a:cubicBezTo>
                    <a:pt x="11960" y="8928"/>
                    <a:pt x="11442" y="8441"/>
                    <a:pt x="10894" y="7999"/>
                  </a:cubicBezTo>
                  <a:cubicBezTo>
                    <a:pt x="10361" y="7557"/>
                    <a:pt x="9782" y="7146"/>
                    <a:pt x="9172" y="6734"/>
                  </a:cubicBezTo>
                  <a:cubicBezTo>
                    <a:pt x="8517" y="6277"/>
                    <a:pt x="7831" y="5881"/>
                    <a:pt x="7313" y="5576"/>
                  </a:cubicBezTo>
                  <a:cubicBezTo>
                    <a:pt x="6536" y="5119"/>
                    <a:pt x="5942" y="4754"/>
                    <a:pt x="5394" y="4418"/>
                  </a:cubicBezTo>
                  <a:cubicBezTo>
                    <a:pt x="4647" y="3946"/>
                    <a:pt x="4053" y="3535"/>
                    <a:pt x="3520" y="3154"/>
                  </a:cubicBezTo>
                  <a:cubicBezTo>
                    <a:pt x="2895" y="2697"/>
                    <a:pt x="2346" y="2240"/>
                    <a:pt x="1813" y="1767"/>
                  </a:cubicBezTo>
                  <a:lnTo>
                    <a:pt x="1828" y="1767"/>
                  </a:lnTo>
                  <a:cubicBezTo>
                    <a:pt x="1219" y="1219"/>
                    <a:pt x="671" y="625"/>
                    <a:pt x="183" y="31"/>
                  </a:cubicBezTo>
                  <a:cubicBezTo>
                    <a:pt x="168" y="15"/>
                    <a:pt x="13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2155175" y="2109025"/>
              <a:ext cx="217125" cy="551175"/>
            </a:xfrm>
            <a:custGeom>
              <a:avLst/>
              <a:gdLst/>
              <a:ahLst/>
              <a:cxnLst/>
              <a:rect l="l" t="t" r="r" b="b"/>
              <a:pathLst>
                <a:path w="8685" h="22047" extrusionOk="0">
                  <a:moveTo>
                    <a:pt x="2073" y="0"/>
                  </a:moveTo>
                  <a:cubicBezTo>
                    <a:pt x="2012" y="0"/>
                    <a:pt x="1981" y="46"/>
                    <a:pt x="1951" y="77"/>
                  </a:cubicBezTo>
                  <a:cubicBezTo>
                    <a:pt x="1935" y="107"/>
                    <a:pt x="1935" y="122"/>
                    <a:pt x="1935" y="138"/>
                  </a:cubicBezTo>
                  <a:lnTo>
                    <a:pt x="1935" y="305"/>
                  </a:lnTo>
                  <a:lnTo>
                    <a:pt x="1935" y="351"/>
                  </a:lnTo>
                  <a:cubicBezTo>
                    <a:pt x="1798" y="488"/>
                    <a:pt x="1692" y="640"/>
                    <a:pt x="1600" y="823"/>
                  </a:cubicBezTo>
                  <a:cubicBezTo>
                    <a:pt x="1570" y="838"/>
                    <a:pt x="1555" y="884"/>
                    <a:pt x="1539" y="915"/>
                  </a:cubicBezTo>
                  <a:cubicBezTo>
                    <a:pt x="1387" y="1204"/>
                    <a:pt x="1265" y="1509"/>
                    <a:pt x="1158" y="1874"/>
                  </a:cubicBezTo>
                  <a:cubicBezTo>
                    <a:pt x="1006" y="2408"/>
                    <a:pt x="884" y="2956"/>
                    <a:pt x="778" y="3489"/>
                  </a:cubicBezTo>
                  <a:cubicBezTo>
                    <a:pt x="732" y="3642"/>
                    <a:pt x="717" y="3779"/>
                    <a:pt x="686" y="3916"/>
                  </a:cubicBezTo>
                  <a:cubicBezTo>
                    <a:pt x="640" y="4114"/>
                    <a:pt x="579" y="4343"/>
                    <a:pt x="534" y="4556"/>
                  </a:cubicBezTo>
                  <a:cubicBezTo>
                    <a:pt x="488" y="4754"/>
                    <a:pt x="427" y="4937"/>
                    <a:pt x="397" y="5135"/>
                  </a:cubicBezTo>
                  <a:cubicBezTo>
                    <a:pt x="275" y="5638"/>
                    <a:pt x="199" y="6095"/>
                    <a:pt x="153" y="6521"/>
                  </a:cubicBezTo>
                  <a:cubicBezTo>
                    <a:pt x="16" y="7512"/>
                    <a:pt x="0" y="8380"/>
                    <a:pt x="92" y="9218"/>
                  </a:cubicBezTo>
                  <a:cubicBezTo>
                    <a:pt x="138" y="9675"/>
                    <a:pt x="244" y="10132"/>
                    <a:pt x="351" y="10544"/>
                  </a:cubicBezTo>
                  <a:cubicBezTo>
                    <a:pt x="473" y="10970"/>
                    <a:pt x="625" y="11397"/>
                    <a:pt x="808" y="11793"/>
                  </a:cubicBezTo>
                  <a:cubicBezTo>
                    <a:pt x="1052" y="12342"/>
                    <a:pt x="1356" y="12890"/>
                    <a:pt x="1722" y="13454"/>
                  </a:cubicBezTo>
                  <a:cubicBezTo>
                    <a:pt x="1966" y="13774"/>
                    <a:pt x="2225" y="14094"/>
                    <a:pt x="2469" y="14398"/>
                  </a:cubicBezTo>
                  <a:cubicBezTo>
                    <a:pt x="2697" y="14688"/>
                    <a:pt x="2926" y="14977"/>
                    <a:pt x="3154" y="15236"/>
                  </a:cubicBezTo>
                  <a:lnTo>
                    <a:pt x="3490" y="15648"/>
                  </a:lnTo>
                  <a:lnTo>
                    <a:pt x="3901" y="16105"/>
                  </a:lnTo>
                  <a:cubicBezTo>
                    <a:pt x="4449" y="16729"/>
                    <a:pt x="5028" y="17308"/>
                    <a:pt x="5577" y="17948"/>
                  </a:cubicBezTo>
                  <a:cubicBezTo>
                    <a:pt x="6125" y="18573"/>
                    <a:pt x="6674" y="19228"/>
                    <a:pt x="7161" y="19929"/>
                  </a:cubicBezTo>
                  <a:cubicBezTo>
                    <a:pt x="7420" y="20325"/>
                    <a:pt x="7664" y="20721"/>
                    <a:pt x="7877" y="21148"/>
                  </a:cubicBezTo>
                  <a:cubicBezTo>
                    <a:pt x="8030" y="21453"/>
                    <a:pt x="8167" y="21773"/>
                    <a:pt x="8289" y="22047"/>
                  </a:cubicBezTo>
                  <a:cubicBezTo>
                    <a:pt x="8395" y="21590"/>
                    <a:pt x="8441" y="21087"/>
                    <a:pt x="8487" y="20569"/>
                  </a:cubicBezTo>
                  <a:cubicBezTo>
                    <a:pt x="8517" y="20112"/>
                    <a:pt x="8548" y="19624"/>
                    <a:pt x="8563" y="19000"/>
                  </a:cubicBezTo>
                  <a:cubicBezTo>
                    <a:pt x="8563" y="18664"/>
                    <a:pt x="8578" y="18329"/>
                    <a:pt x="8578" y="18009"/>
                  </a:cubicBezTo>
                  <a:lnTo>
                    <a:pt x="8578" y="17522"/>
                  </a:lnTo>
                  <a:cubicBezTo>
                    <a:pt x="8578" y="17293"/>
                    <a:pt x="8594" y="17049"/>
                    <a:pt x="8594" y="16821"/>
                  </a:cubicBezTo>
                  <a:cubicBezTo>
                    <a:pt x="8624" y="16729"/>
                    <a:pt x="8624" y="16608"/>
                    <a:pt x="8624" y="16516"/>
                  </a:cubicBezTo>
                  <a:cubicBezTo>
                    <a:pt x="8639" y="16410"/>
                    <a:pt x="8639" y="16272"/>
                    <a:pt x="8639" y="16151"/>
                  </a:cubicBezTo>
                  <a:cubicBezTo>
                    <a:pt x="8685" y="15221"/>
                    <a:pt x="8624" y="14368"/>
                    <a:pt x="8502" y="13560"/>
                  </a:cubicBezTo>
                  <a:cubicBezTo>
                    <a:pt x="8380" y="12707"/>
                    <a:pt x="8167" y="11869"/>
                    <a:pt x="7862" y="11092"/>
                  </a:cubicBezTo>
                  <a:cubicBezTo>
                    <a:pt x="7695" y="10666"/>
                    <a:pt x="7512" y="10269"/>
                    <a:pt x="7329" y="9889"/>
                  </a:cubicBezTo>
                  <a:cubicBezTo>
                    <a:pt x="7131" y="9553"/>
                    <a:pt x="6933" y="9188"/>
                    <a:pt x="6674" y="8807"/>
                  </a:cubicBezTo>
                  <a:cubicBezTo>
                    <a:pt x="6247" y="8121"/>
                    <a:pt x="5744" y="7466"/>
                    <a:pt x="5257" y="6841"/>
                  </a:cubicBezTo>
                  <a:cubicBezTo>
                    <a:pt x="4739" y="6171"/>
                    <a:pt x="4190" y="5485"/>
                    <a:pt x="3733" y="4769"/>
                  </a:cubicBezTo>
                  <a:cubicBezTo>
                    <a:pt x="3246" y="4007"/>
                    <a:pt x="2911" y="3307"/>
                    <a:pt x="2697" y="2636"/>
                  </a:cubicBezTo>
                  <a:cubicBezTo>
                    <a:pt x="2591" y="2271"/>
                    <a:pt x="2514" y="1890"/>
                    <a:pt x="2438" y="1433"/>
                  </a:cubicBezTo>
                  <a:cubicBezTo>
                    <a:pt x="2393" y="1250"/>
                    <a:pt x="2377" y="1036"/>
                    <a:pt x="2332" y="777"/>
                  </a:cubicBezTo>
                  <a:cubicBezTo>
                    <a:pt x="2316" y="686"/>
                    <a:pt x="2316" y="610"/>
                    <a:pt x="2301" y="518"/>
                  </a:cubicBezTo>
                  <a:lnTo>
                    <a:pt x="2301" y="381"/>
                  </a:lnTo>
                  <a:cubicBezTo>
                    <a:pt x="2301" y="366"/>
                    <a:pt x="2316" y="366"/>
                    <a:pt x="2316" y="351"/>
                  </a:cubicBezTo>
                  <a:cubicBezTo>
                    <a:pt x="2332" y="290"/>
                    <a:pt x="2332" y="229"/>
                    <a:pt x="2301" y="199"/>
                  </a:cubicBezTo>
                  <a:cubicBezTo>
                    <a:pt x="2286" y="168"/>
                    <a:pt x="2255" y="153"/>
                    <a:pt x="2240" y="153"/>
                  </a:cubicBezTo>
                  <a:lnTo>
                    <a:pt x="2240" y="138"/>
                  </a:lnTo>
                  <a:lnTo>
                    <a:pt x="2240" y="122"/>
                  </a:lnTo>
                  <a:cubicBezTo>
                    <a:pt x="2240" y="77"/>
                    <a:pt x="2225" y="46"/>
                    <a:pt x="2179" y="16"/>
                  </a:cubicBezTo>
                  <a:cubicBezTo>
                    <a:pt x="2149" y="0"/>
                    <a:pt x="2103"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2188325" y="2039550"/>
              <a:ext cx="535925" cy="152675"/>
            </a:xfrm>
            <a:custGeom>
              <a:avLst/>
              <a:gdLst/>
              <a:ahLst/>
              <a:cxnLst/>
              <a:rect l="l" t="t" r="r" b="b"/>
              <a:pathLst>
                <a:path w="21437" h="6107" extrusionOk="0">
                  <a:moveTo>
                    <a:pt x="4571" y="4440"/>
                  </a:moveTo>
                  <a:lnTo>
                    <a:pt x="4571" y="4440"/>
                  </a:lnTo>
                  <a:cubicBezTo>
                    <a:pt x="4616" y="4455"/>
                    <a:pt x="4647" y="4486"/>
                    <a:pt x="4693" y="4516"/>
                  </a:cubicBezTo>
                  <a:lnTo>
                    <a:pt x="4662" y="4501"/>
                  </a:lnTo>
                  <a:cubicBezTo>
                    <a:pt x="4632" y="4486"/>
                    <a:pt x="4586" y="4455"/>
                    <a:pt x="4571" y="4440"/>
                  </a:cubicBezTo>
                  <a:close/>
                  <a:moveTo>
                    <a:pt x="11576" y="0"/>
                  </a:moveTo>
                  <a:cubicBezTo>
                    <a:pt x="10860" y="0"/>
                    <a:pt x="10100" y="51"/>
                    <a:pt x="9279" y="144"/>
                  </a:cubicBezTo>
                  <a:cubicBezTo>
                    <a:pt x="8151" y="266"/>
                    <a:pt x="7024" y="464"/>
                    <a:pt x="6003" y="646"/>
                  </a:cubicBezTo>
                  <a:lnTo>
                    <a:pt x="5774" y="692"/>
                  </a:lnTo>
                  <a:lnTo>
                    <a:pt x="5180" y="799"/>
                  </a:lnTo>
                  <a:lnTo>
                    <a:pt x="5028" y="844"/>
                  </a:lnTo>
                  <a:cubicBezTo>
                    <a:pt x="4815" y="875"/>
                    <a:pt x="4586" y="921"/>
                    <a:pt x="4388" y="951"/>
                  </a:cubicBezTo>
                  <a:cubicBezTo>
                    <a:pt x="3824" y="1058"/>
                    <a:pt x="3337" y="1088"/>
                    <a:pt x="2895" y="1103"/>
                  </a:cubicBezTo>
                  <a:lnTo>
                    <a:pt x="2895" y="1103"/>
                  </a:lnTo>
                  <a:cubicBezTo>
                    <a:pt x="2260" y="1102"/>
                    <a:pt x="1595" y="1026"/>
                    <a:pt x="975" y="875"/>
                  </a:cubicBezTo>
                  <a:lnTo>
                    <a:pt x="1006" y="875"/>
                  </a:lnTo>
                  <a:cubicBezTo>
                    <a:pt x="838" y="844"/>
                    <a:pt x="625" y="768"/>
                    <a:pt x="396" y="692"/>
                  </a:cubicBezTo>
                  <a:lnTo>
                    <a:pt x="366" y="646"/>
                  </a:lnTo>
                  <a:lnTo>
                    <a:pt x="320" y="616"/>
                  </a:lnTo>
                  <a:cubicBezTo>
                    <a:pt x="305" y="601"/>
                    <a:pt x="289" y="570"/>
                    <a:pt x="274" y="570"/>
                  </a:cubicBezTo>
                  <a:cubicBezTo>
                    <a:pt x="244" y="570"/>
                    <a:pt x="213" y="570"/>
                    <a:pt x="198" y="585"/>
                  </a:cubicBezTo>
                  <a:cubicBezTo>
                    <a:pt x="168" y="585"/>
                    <a:pt x="168" y="616"/>
                    <a:pt x="168" y="616"/>
                  </a:cubicBezTo>
                  <a:lnTo>
                    <a:pt x="168" y="631"/>
                  </a:lnTo>
                  <a:cubicBezTo>
                    <a:pt x="122" y="631"/>
                    <a:pt x="76" y="662"/>
                    <a:pt x="61" y="707"/>
                  </a:cubicBezTo>
                  <a:cubicBezTo>
                    <a:pt x="61" y="707"/>
                    <a:pt x="61" y="723"/>
                    <a:pt x="46" y="723"/>
                  </a:cubicBezTo>
                  <a:cubicBezTo>
                    <a:pt x="0" y="799"/>
                    <a:pt x="46" y="890"/>
                    <a:pt x="137" y="936"/>
                  </a:cubicBezTo>
                  <a:cubicBezTo>
                    <a:pt x="229" y="966"/>
                    <a:pt x="320" y="1012"/>
                    <a:pt x="442" y="1043"/>
                  </a:cubicBezTo>
                  <a:cubicBezTo>
                    <a:pt x="503" y="1119"/>
                    <a:pt x="548" y="1180"/>
                    <a:pt x="594" y="1256"/>
                  </a:cubicBezTo>
                  <a:cubicBezTo>
                    <a:pt x="1204" y="2033"/>
                    <a:pt x="1889" y="2749"/>
                    <a:pt x="2651" y="3389"/>
                  </a:cubicBezTo>
                  <a:cubicBezTo>
                    <a:pt x="3474" y="4074"/>
                    <a:pt x="4327" y="4653"/>
                    <a:pt x="5180" y="5080"/>
                  </a:cubicBezTo>
                  <a:cubicBezTo>
                    <a:pt x="6140" y="5568"/>
                    <a:pt x="7069" y="5888"/>
                    <a:pt x="7984" y="6025"/>
                  </a:cubicBezTo>
                  <a:cubicBezTo>
                    <a:pt x="8350" y="6084"/>
                    <a:pt x="8734" y="6106"/>
                    <a:pt x="9102" y="6106"/>
                  </a:cubicBezTo>
                  <a:cubicBezTo>
                    <a:pt x="9208" y="6106"/>
                    <a:pt x="9313" y="6104"/>
                    <a:pt x="9416" y="6101"/>
                  </a:cubicBezTo>
                  <a:cubicBezTo>
                    <a:pt x="9873" y="6070"/>
                    <a:pt x="10330" y="5994"/>
                    <a:pt x="10787" y="5888"/>
                  </a:cubicBezTo>
                  <a:cubicBezTo>
                    <a:pt x="11198" y="5766"/>
                    <a:pt x="11655" y="5613"/>
                    <a:pt x="12097" y="5446"/>
                  </a:cubicBezTo>
                  <a:cubicBezTo>
                    <a:pt x="12509" y="5278"/>
                    <a:pt x="12920" y="5111"/>
                    <a:pt x="13347" y="4897"/>
                  </a:cubicBezTo>
                  <a:lnTo>
                    <a:pt x="13453" y="4852"/>
                  </a:lnTo>
                  <a:cubicBezTo>
                    <a:pt x="14230" y="4501"/>
                    <a:pt x="15053" y="4135"/>
                    <a:pt x="15891" y="3892"/>
                  </a:cubicBezTo>
                  <a:cubicBezTo>
                    <a:pt x="16455" y="3739"/>
                    <a:pt x="17003" y="3663"/>
                    <a:pt x="17521" y="3633"/>
                  </a:cubicBezTo>
                  <a:lnTo>
                    <a:pt x="17521" y="3633"/>
                  </a:lnTo>
                  <a:cubicBezTo>
                    <a:pt x="18141" y="3634"/>
                    <a:pt x="18791" y="3740"/>
                    <a:pt x="19395" y="3831"/>
                  </a:cubicBezTo>
                  <a:cubicBezTo>
                    <a:pt x="19993" y="3888"/>
                    <a:pt x="20618" y="3985"/>
                    <a:pt x="21257" y="3985"/>
                  </a:cubicBezTo>
                  <a:cubicBezTo>
                    <a:pt x="21302" y="3985"/>
                    <a:pt x="21346" y="3984"/>
                    <a:pt x="21391" y="3983"/>
                  </a:cubicBezTo>
                  <a:cubicBezTo>
                    <a:pt x="21406" y="3983"/>
                    <a:pt x="21422" y="3983"/>
                    <a:pt x="21437" y="3968"/>
                  </a:cubicBezTo>
                  <a:cubicBezTo>
                    <a:pt x="21163" y="3831"/>
                    <a:pt x="20873" y="3694"/>
                    <a:pt x="20584" y="3541"/>
                  </a:cubicBezTo>
                  <a:cubicBezTo>
                    <a:pt x="20203" y="3343"/>
                    <a:pt x="19822" y="3115"/>
                    <a:pt x="19441" y="2886"/>
                  </a:cubicBezTo>
                  <a:cubicBezTo>
                    <a:pt x="18694" y="2399"/>
                    <a:pt x="17963" y="1911"/>
                    <a:pt x="17171" y="1469"/>
                  </a:cubicBezTo>
                  <a:cubicBezTo>
                    <a:pt x="16958" y="1332"/>
                    <a:pt x="16729" y="1210"/>
                    <a:pt x="16470" y="1088"/>
                  </a:cubicBezTo>
                  <a:cubicBezTo>
                    <a:pt x="16242" y="982"/>
                    <a:pt x="15998" y="860"/>
                    <a:pt x="15754" y="784"/>
                  </a:cubicBezTo>
                  <a:cubicBezTo>
                    <a:pt x="15266" y="601"/>
                    <a:pt x="14779" y="464"/>
                    <a:pt x="14291" y="326"/>
                  </a:cubicBezTo>
                  <a:lnTo>
                    <a:pt x="14307" y="326"/>
                  </a:lnTo>
                  <a:cubicBezTo>
                    <a:pt x="14002" y="250"/>
                    <a:pt x="13712" y="174"/>
                    <a:pt x="13408" y="113"/>
                  </a:cubicBezTo>
                  <a:cubicBezTo>
                    <a:pt x="13149" y="83"/>
                    <a:pt x="12859" y="67"/>
                    <a:pt x="12585" y="37"/>
                  </a:cubicBezTo>
                  <a:cubicBezTo>
                    <a:pt x="12257" y="12"/>
                    <a:pt x="11922" y="0"/>
                    <a:pt x="11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2285825" y="2147875"/>
              <a:ext cx="47250" cy="25550"/>
            </a:xfrm>
            <a:custGeom>
              <a:avLst/>
              <a:gdLst/>
              <a:ahLst/>
              <a:cxnLst/>
              <a:rect l="l" t="t" r="r" b="b"/>
              <a:pathLst>
                <a:path w="1890" h="1022" extrusionOk="0">
                  <a:moveTo>
                    <a:pt x="0" y="0"/>
                  </a:moveTo>
                  <a:cubicBezTo>
                    <a:pt x="427" y="260"/>
                    <a:pt x="823" y="503"/>
                    <a:pt x="1250" y="717"/>
                  </a:cubicBezTo>
                  <a:cubicBezTo>
                    <a:pt x="1478" y="838"/>
                    <a:pt x="1676" y="930"/>
                    <a:pt x="1890" y="1021"/>
                  </a:cubicBezTo>
                  <a:cubicBezTo>
                    <a:pt x="1753" y="945"/>
                    <a:pt x="1631" y="884"/>
                    <a:pt x="1494" y="808"/>
                  </a:cubicBezTo>
                  <a:cubicBezTo>
                    <a:pt x="991" y="564"/>
                    <a:pt x="503" y="275"/>
                    <a:pt x="0" y="0"/>
                  </a:cubicBezTo>
                  <a:close/>
                </a:path>
              </a:pathLst>
            </a:custGeom>
            <a:solidFill>
              <a:srgbClr val="949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2413425" y="2400850"/>
              <a:ext cx="326450" cy="353450"/>
            </a:xfrm>
            <a:custGeom>
              <a:avLst/>
              <a:gdLst/>
              <a:ahLst/>
              <a:cxnLst/>
              <a:rect l="l" t="t" r="r" b="b"/>
              <a:pathLst>
                <a:path w="13058" h="14138" extrusionOk="0">
                  <a:moveTo>
                    <a:pt x="94" y="0"/>
                  </a:moveTo>
                  <a:cubicBezTo>
                    <a:pt x="74" y="0"/>
                    <a:pt x="57" y="18"/>
                    <a:pt x="46" y="29"/>
                  </a:cubicBezTo>
                  <a:cubicBezTo>
                    <a:pt x="46" y="44"/>
                    <a:pt x="16" y="44"/>
                    <a:pt x="16" y="59"/>
                  </a:cubicBezTo>
                  <a:cubicBezTo>
                    <a:pt x="0" y="105"/>
                    <a:pt x="0" y="166"/>
                    <a:pt x="46" y="196"/>
                  </a:cubicBezTo>
                  <a:lnTo>
                    <a:pt x="61" y="211"/>
                  </a:lnTo>
                  <a:lnTo>
                    <a:pt x="92" y="272"/>
                  </a:lnTo>
                  <a:lnTo>
                    <a:pt x="92" y="288"/>
                  </a:lnTo>
                  <a:cubicBezTo>
                    <a:pt x="138" y="425"/>
                    <a:pt x="199" y="577"/>
                    <a:pt x="229" y="714"/>
                  </a:cubicBezTo>
                  <a:cubicBezTo>
                    <a:pt x="458" y="1476"/>
                    <a:pt x="671" y="2299"/>
                    <a:pt x="823" y="2878"/>
                  </a:cubicBezTo>
                  <a:lnTo>
                    <a:pt x="838" y="2939"/>
                  </a:lnTo>
                  <a:lnTo>
                    <a:pt x="930" y="3335"/>
                  </a:lnTo>
                  <a:lnTo>
                    <a:pt x="960" y="3381"/>
                  </a:lnTo>
                  <a:lnTo>
                    <a:pt x="960" y="3396"/>
                  </a:lnTo>
                  <a:cubicBezTo>
                    <a:pt x="1158" y="4173"/>
                    <a:pt x="1387" y="5072"/>
                    <a:pt x="1676" y="5910"/>
                  </a:cubicBezTo>
                  <a:cubicBezTo>
                    <a:pt x="1920" y="6656"/>
                    <a:pt x="2149" y="7250"/>
                    <a:pt x="2423" y="7784"/>
                  </a:cubicBezTo>
                  <a:cubicBezTo>
                    <a:pt x="2743" y="8408"/>
                    <a:pt x="3109" y="9018"/>
                    <a:pt x="3505" y="9566"/>
                  </a:cubicBezTo>
                  <a:lnTo>
                    <a:pt x="3550" y="9627"/>
                  </a:lnTo>
                  <a:lnTo>
                    <a:pt x="3566" y="9642"/>
                  </a:lnTo>
                  <a:cubicBezTo>
                    <a:pt x="3672" y="9734"/>
                    <a:pt x="3779" y="9810"/>
                    <a:pt x="3870" y="9871"/>
                  </a:cubicBezTo>
                  <a:lnTo>
                    <a:pt x="4160" y="10039"/>
                  </a:lnTo>
                  <a:cubicBezTo>
                    <a:pt x="4251" y="10100"/>
                    <a:pt x="4343" y="10145"/>
                    <a:pt x="4465" y="10176"/>
                  </a:cubicBezTo>
                  <a:cubicBezTo>
                    <a:pt x="4693" y="10252"/>
                    <a:pt x="4891" y="10298"/>
                    <a:pt x="5120" y="10313"/>
                  </a:cubicBezTo>
                  <a:lnTo>
                    <a:pt x="5988" y="10313"/>
                  </a:lnTo>
                  <a:cubicBezTo>
                    <a:pt x="6141" y="10313"/>
                    <a:pt x="6262" y="10328"/>
                    <a:pt x="6400" y="10343"/>
                  </a:cubicBezTo>
                  <a:cubicBezTo>
                    <a:pt x="6552" y="10389"/>
                    <a:pt x="6704" y="10420"/>
                    <a:pt x="6857" y="10496"/>
                  </a:cubicBezTo>
                  <a:cubicBezTo>
                    <a:pt x="7024" y="10572"/>
                    <a:pt x="7207" y="10679"/>
                    <a:pt x="7390" y="10800"/>
                  </a:cubicBezTo>
                  <a:cubicBezTo>
                    <a:pt x="7451" y="10846"/>
                    <a:pt x="7512" y="10877"/>
                    <a:pt x="7542" y="10922"/>
                  </a:cubicBezTo>
                  <a:lnTo>
                    <a:pt x="7893" y="11212"/>
                  </a:lnTo>
                  <a:lnTo>
                    <a:pt x="7938" y="11257"/>
                  </a:lnTo>
                  <a:lnTo>
                    <a:pt x="8213" y="11486"/>
                  </a:lnTo>
                  <a:cubicBezTo>
                    <a:pt x="8502" y="11745"/>
                    <a:pt x="8807" y="12004"/>
                    <a:pt x="9112" y="12248"/>
                  </a:cubicBezTo>
                  <a:cubicBezTo>
                    <a:pt x="9645" y="12690"/>
                    <a:pt x="10071" y="13010"/>
                    <a:pt x="10498" y="13299"/>
                  </a:cubicBezTo>
                  <a:cubicBezTo>
                    <a:pt x="10742" y="13467"/>
                    <a:pt x="10970" y="13604"/>
                    <a:pt x="11184" y="13726"/>
                  </a:cubicBezTo>
                  <a:cubicBezTo>
                    <a:pt x="11412" y="13848"/>
                    <a:pt x="11625" y="13954"/>
                    <a:pt x="11824" y="14030"/>
                  </a:cubicBezTo>
                  <a:cubicBezTo>
                    <a:pt x="12022" y="14107"/>
                    <a:pt x="12189" y="14137"/>
                    <a:pt x="12326" y="14137"/>
                  </a:cubicBezTo>
                  <a:cubicBezTo>
                    <a:pt x="12418" y="14137"/>
                    <a:pt x="12494" y="14137"/>
                    <a:pt x="12570" y="14122"/>
                  </a:cubicBezTo>
                  <a:lnTo>
                    <a:pt x="12738" y="14061"/>
                  </a:lnTo>
                  <a:cubicBezTo>
                    <a:pt x="12783" y="14030"/>
                    <a:pt x="12844" y="14000"/>
                    <a:pt x="12875" y="13969"/>
                  </a:cubicBezTo>
                  <a:cubicBezTo>
                    <a:pt x="12936" y="13924"/>
                    <a:pt x="12966" y="13893"/>
                    <a:pt x="13012" y="13832"/>
                  </a:cubicBezTo>
                  <a:lnTo>
                    <a:pt x="13027" y="13817"/>
                  </a:lnTo>
                  <a:cubicBezTo>
                    <a:pt x="13058" y="13802"/>
                    <a:pt x="13058" y="13756"/>
                    <a:pt x="13027" y="13573"/>
                  </a:cubicBezTo>
                  <a:cubicBezTo>
                    <a:pt x="13027" y="13528"/>
                    <a:pt x="13042" y="13467"/>
                    <a:pt x="13042" y="13436"/>
                  </a:cubicBezTo>
                  <a:cubicBezTo>
                    <a:pt x="13042" y="13375"/>
                    <a:pt x="13027" y="13314"/>
                    <a:pt x="13027" y="13284"/>
                  </a:cubicBezTo>
                  <a:cubicBezTo>
                    <a:pt x="13027" y="13208"/>
                    <a:pt x="12997" y="13116"/>
                    <a:pt x="12951" y="13040"/>
                  </a:cubicBezTo>
                  <a:cubicBezTo>
                    <a:pt x="12875" y="12888"/>
                    <a:pt x="12768" y="12705"/>
                    <a:pt x="12616" y="12537"/>
                  </a:cubicBezTo>
                  <a:cubicBezTo>
                    <a:pt x="12463" y="12385"/>
                    <a:pt x="12311" y="12217"/>
                    <a:pt x="12098" y="12019"/>
                  </a:cubicBezTo>
                  <a:cubicBezTo>
                    <a:pt x="11930" y="11867"/>
                    <a:pt x="11732" y="11715"/>
                    <a:pt x="11473" y="11486"/>
                  </a:cubicBezTo>
                  <a:cubicBezTo>
                    <a:pt x="11260" y="11318"/>
                    <a:pt x="11031" y="11151"/>
                    <a:pt x="10803" y="10953"/>
                  </a:cubicBezTo>
                  <a:cubicBezTo>
                    <a:pt x="10589" y="10785"/>
                    <a:pt x="10376" y="10633"/>
                    <a:pt x="10178" y="10465"/>
                  </a:cubicBezTo>
                  <a:cubicBezTo>
                    <a:pt x="10041" y="10343"/>
                    <a:pt x="9904" y="10252"/>
                    <a:pt x="9797" y="10145"/>
                  </a:cubicBezTo>
                  <a:cubicBezTo>
                    <a:pt x="9690" y="10039"/>
                    <a:pt x="9584" y="9947"/>
                    <a:pt x="9492" y="9856"/>
                  </a:cubicBezTo>
                  <a:cubicBezTo>
                    <a:pt x="9386" y="9764"/>
                    <a:pt x="9310" y="9658"/>
                    <a:pt x="9264" y="9582"/>
                  </a:cubicBezTo>
                  <a:cubicBezTo>
                    <a:pt x="9188" y="9505"/>
                    <a:pt x="9142" y="9429"/>
                    <a:pt x="9127" y="9353"/>
                  </a:cubicBezTo>
                  <a:lnTo>
                    <a:pt x="9127" y="9323"/>
                  </a:lnTo>
                  <a:cubicBezTo>
                    <a:pt x="9142" y="9307"/>
                    <a:pt x="9142" y="9307"/>
                    <a:pt x="9157" y="9307"/>
                  </a:cubicBezTo>
                  <a:cubicBezTo>
                    <a:pt x="9176" y="9298"/>
                    <a:pt x="9197" y="9294"/>
                    <a:pt x="9218" y="9294"/>
                  </a:cubicBezTo>
                  <a:cubicBezTo>
                    <a:pt x="9265" y="9294"/>
                    <a:pt x="9318" y="9312"/>
                    <a:pt x="9371" y="9323"/>
                  </a:cubicBezTo>
                  <a:cubicBezTo>
                    <a:pt x="9447" y="9338"/>
                    <a:pt x="9523" y="9383"/>
                    <a:pt x="9614" y="9414"/>
                  </a:cubicBezTo>
                  <a:cubicBezTo>
                    <a:pt x="9736" y="9460"/>
                    <a:pt x="9828" y="9505"/>
                    <a:pt x="9904" y="9551"/>
                  </a:cubicBezTo>
                  <a:cubicBezTo>
                    <a:pt x="9995" y="9612"/>
                    <a:pt x="10117" y="9658"/>
                    <a:pt x="10209" y="9719"/>
                  </a:cubicBezTo>
                  <a:cubicBezTo>
                    <a:pt x="10330" y="9780"/>
                    <a:pt x="10422" y="9841"/>
                    <a:pt x="10513" y="9886"/>
                  </a:cubicBezTo>
                  <a:cubicBezTo>
                    <a:pt x="10605" y="9962"/>
                    <a:pt x="10727" y="10023"/>
                    <a:pt x="10833" y="10084"/>
                  </a:cubicBezTo>
                  <a:cubicBezTo>
                    <a:pt x="11016" y="10176"/>
                    <a:pt x="11199" y="10298"/>
                    <a:pt x="11412" y="10374"/>
                  </a:cubicBezTo>
                  <a:cubicBezTo>
                    <a:pt x="11443" y="10389"/>
                    <a:pt x="11473" y="10389"/>
                    <a:pt x="11504" y="10404"/>
                  </a:cubicBezTo>
                  <a:cubicBezTo>
                    <a:pt x="11595" y="10450"/>
                    <a:pt x="11671" y="10465"/>
                    <a:pt x="11747" y="10465"/>
                  </a:cubicBezTo>
                  <a:lnTo>
                    <a:pt x="11824" y="10465"/>
                  </a:lnTo>
                  <a:cubicBezTo>
                    <a:pt x="11854" y="10465"/>
                    <a:pt x="11869" y="10450"/>
                    <a:pt x="11884" y="10450"/>
                  </a:cubicBezTo>
                  <a:cubicBezTo>
                    <a:pt x="11900" y="10450"/>
                    <a:pt x="11900" y="10420"/>
                    <a:pt x="11930" y="10420"/>
                  </a:cubicBezTo>
                  <a:cubicBezTo>
                    <a:pt x="11945" y="10420"/>
                    <a:pt x="11945" y="10404"/>
                    <a:pt x="11961" y="10389"/>
                  </a:cubicBezTo>
                  <a:cubicBezTo>
                    <a:pt x="11961" y="10374"/>
                    <a:pt x="11976" y="10374"/>
                    <a:pt x="11976" y="10343"/>
                  </a:cubicBezTo>
                  <a:cubicBezTo>
                    <a:pt x="12006" y="10328"/>
                    <a:pt x="12006" y="10298"/>
                    <a:pt x="12006" y="10252"/>
                  </a:cubicBezTo>
                  <a:cubicBezTo>
                    <a:pt x="12022" y="10176"/>
                    <a:pt x="12006" y="10084"/>
                    <a:pt x="11976" y="9962"/>
                  </a:cubicBezTo>
                  <a:cubicBezTo>
                    <a:pt x="11961" y="9871"/>
                    <a:pt x="11930" y="9734"/>
                    <a:pt x="11884" y="9612"/>
                  </a:cubicBezTo>
                  <a:cubicBezTo>
                    <a:pt x="11869" y="9490"/>
                    <a:pt x="11808" y="9383"/>
                    <a:pt x="11747" y="9262"/>
                  </a:cubicBezTo>
                  <a:cubicBezTo>
                    <a:pt x="11595" y="8957"/>
                    <a:pt x="11366" y="8637"/>
                    <a:pt x="11092" y="8286"/>
                  </a:cubicBezTo>
                  <a:cubicBezTo>
                    <a:pt x="10879" y="8058"/>
                    <a:pt x="10635" y="7814"/>
                    <a:pt x="10361" y="7570"/>
                  </a:cubicBezTo>
                  <a:cubicBezTo>
                    <a:pt x="9965" y="7281"/>
                    <a:pt x="9584" y="6991"/>
                    <a:pt x="9188" y="6732"/>
                  </a:cubicBezTo>
                  <a:cubicBezTo>
                    <a:pt x="8517" y="6291"/>
                    <a:pt x="7862" y="5894"/>
                    <a:pt x="7314" y="5574"/>
                  </a:cubicBezTo>
                  <a:cubicBezTo>
                    <a:pt x="6552" y="5133"/>
                    <a:pt x="5958" y="4767"/>
                    <a:pt x="5394" y="4401"/>
                  </a:cubicBezTo>
                  <a:cubicBezTo>
                    <a:pt x="4663" y="3944"/>
                    <a:pt x="4084" y="3548"/>
                    <a:pt x="3520" y="3152"/>
                  </a:cubicBezTo>
                  <a:cubicBezTo>
                    <a:pt x="2911" y="2695"/>
                    <a:pt x="2347" y="2253"/>
                    <a:pt x="1829" y="1781"/>
                  </a:cubicBezTo>
                  <a:cubicBezTo>
                    <a:pt x="1204" y="1232"/>
                    <a:pt x="671" y="638"/>
                    <a:pt x="199" y="44"/>
                  </a:cubicBezTo>
                  <a:cubicBezTo>
                    <a:pt x="168" y="29"/>
                    <a:pt x="153" y="13"/>
                    <a:pt x="122" y="13"/>
                  </a:cubicBezTo>
                  <a:cubicBezTo>
                    <a:pt x="113" y="4"/>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153650" y="2109025"/>
              <a:ext cx="172200" cy="430450"/>
            </a:xfrm>
            <a:custGeom>
              <a:avLst/>
              <a:gdLst/>
              <a:ahLst/>
              <a:cxnLst/>
              <a:rect l="l" t="t" r="r" b="b"/>
              <a:pathLst>
                <a:path w="6888" h="17218" extrusionOk="0">
                  <a:moveTo>
                    <a:pt x="2073" y="0"/>
                  </a:moveTo>
                  <a:cubicBezTo>
                    <a:pt x="2042" y="0"/>
                    <a:pt x="1981" y="46"/>
                    <a:pt x="1966" y="77"/>
                  </a:cubicBezTo>
                  <a:cubicBezTo>
                    <a:pt x="1935" y="92"/>
                    <a:pt x="1935" y="122"/>
                    <a:pt x="1935" y="138"/>
                  </a:cubicBezTo>
                  <a:lnTo>
                    <a:pt x="1935" y="305"/>
                  </a:lnTo>
                  <a:lnTo>
                    <a:pt x="1935" y="320"/>
                  </a:lnTo>
                  <a:cubicBezTo>
                    <a:pt x="1829" y="458"/>
                    <a:pt x="1692" y="610"/>
                    <a:pt x="1600" y="808"/>
                  </a:cubicBezTo>
                  <a:cubicBezTo>
                    <a:pt x="1585" y="823"/>
                    <a:pt x="1555" y="854"/>
                    <a:pt x="1539" y="899"/>
                  </a:cubicBezTo>
                  <a:cubicBezTo>
                    <a:pt x="1387" y="1189"/>
                    <a:pt x="1280" y="1494"/>
                    <a:pt x="1158" y="1844"/>
                  </a:cubicBezTo>
                  <a:cubicBezTo>
                    <a:pt x="1006" y="2408"/>
                    <a:pt x="869" y="2956"/>
                    <a:pt x="778" y="3474"/>
                  </a:cubicBezTo>
                  <a:cubicBezTo>
                    <a:pt x="747" y="3627"/>
                    <a:pt x="717" y="3748"/>
                    <a:pt x="686" y="3886"/>
                  </a:cubicBezTo>
                  <a:cubicBezTo>
                    <a:pt x="625" y="4099"/>
                    <a:pt x="595" y="4282"/>
                    <a:pt x="534" y="4495"/>
                  </a:cubicBezTo>
                  <a:lnTo>
                    <a:pt x="534" y="4541"/>
                  </a:lnTo>
                  <a:lnTo>
                    <a:pt x="534" y="4556"/>
                  </a:lnTo>
                  <a:lnTo>
                    <a:pt x="519" y="4617"/>
                  </a:lnTo>
                  <a:lnTo>
                    <a:pt x="488" y="4663"/>
                  </a:lnTo>
                  <a:cubicBezTo>
                    <a:pt x="473" y="4815"/>
                    <a:pt x="442" y="4952"/>
                    <a:pt x="397" y="5104"/>
                  </a:cubicBezTo>
                  <a:cubicBezTo>
                    <a:pt x="290" y="5622"/>
                    <a:pt x="214" y="6080"/>
                    <a:pt x="153" y="6491"/>
                  </a:cubicBezTo>
                  <a:cubicBezTo>
                    <a:pt x="16" y="7481"/>
                    <a:pt x="1" y="8365"/>
                    <a:pt x="92" y="9203"/>
                  </a:cubicBezTo>
                  <a:cubicBezTo>
                    <a:pt x="153" y="9660"/>
                    <a:pt x="244" y="10102"/>
                    <a:pt x="366" y="10513"/>
                  </a:cubicBezTo>
                  <a:cubicBezTo>
                    <a:pt x="473" y="10940"/>
                    <a:pt x="625" y="11351"/>
                    <a:pt x="823" y="11778"/>
                  </a:cubicBezTo>
                  <a:cubicBezTo>
                    <a:pt x="1067" y="12281"/>
                    <a:pt x="1326" y="12799"/>
                    <a:pt x="1676" y="13317"/>
                  </a:cubicBezTo>
                  <a:lnTo>
                    <a:pt x="1692" y="13332"/>
                  </a:lnTo>
                  <a:lnTo>
                    <a:pt x="1707" y="13347"/>
                  </a:lnTo>
                  <a:cubicBezTo>
                    <a:pt x="1783" y="13408"/>
                    <a:pt x="1859" y="13469"/>
                    <a:pt x="1966" y="13499"/>
                  </a:cubicBezTo>
                  <a:lnTo>
                    <a:pt x="2240" y="13621"/>
                  </a:lnTo>
                  <a:cubicBezTo>
                    <a:pt x="2271" y="13621"/>
                    <a:pt x="2301" y="13637"/>
                    <a:pt x="2316" y="13637"/>
                  </a:cubicBezTo>
                  <a:lnTo>
                    <a:pt x="2377" y="13637"/>
                  </a:lnTo>
                  <a:cubicBezTo>
                    <a:pt x="2393" y="13637"/>
                    <a:pt x="2438" y="13637"/>
                    <a:pt x="2454" y="13621"/>
                  </a:cubicBezTo>
                  <a:lnTo>
                    <a:pt x="2575" y="13560"/>
                  </a:lnTo>
                  <a:lnTo>
                    <a:pt x="2621" y="13530"/>
                  </a:lnTo>
                  <a:cubicBezTo>
                    <a:pt x="2652" y="13499"/>
                    <a:pt x="2682" y="13499"/>
                    <a:pt x="2697" y="13484"/>
                  </a:cubicBezTo>
                  <a:cubicBezTo>
                    <a:pt x="2743" y="13469"/>
                    <a:pt x="2773" y="13454"/>
                    <a:pt x="2819" y="13454"/>
                  </a:cubicBezTo>
                  <a:lnTo>
                    <a:pt x="2911" y="13454"/>
                  </a:lnTo>
                  <a:cubicBezTo>
                    <a:pt x="2956" y="13454"/>
                    <a:pt x="2987" y="13454"/>
                    <a:pt x="3032" y="13469"/>
                  </a:cubicBezTo>
                  <a:cubicBezTo>
                    <a:pt x="3063" y="13484"/>
                    <a:pt x="3124" y="13499"/>
                    <a:pt x="3154" y="13530"/>
                  </a:cubicBezTo>
                  <a:cubicBezTo>
                    <a:pt x="3215" y="13545"/>
                    <a:pt x="3276" y="13576"/>
                    <a:pt x="3337" y="13621"/>
                  </a:cubicBezTo>
                  <a:cubicBezTo>
                    <a:pt x="3520" y="13758"/>
                    <a:pt x="3688" y="13926"/>
                    <a:pt x="3810" y="14078"/>
                  </a:cubicBezTo>
                  <a:cubicBezTo>
                    <a:pt x="3916" y="14231"/>
                    <a:pt x="4023" y="14383"/>
                    <a:pt x="4129" y="14535"/>
                  </a:cubicBezTo>
                  <a:lnTo>
                    <a:pt x="4206" y="14642"/>
                  </a:lnTo>
                  <a:lnTo>
                    <a:pt x="4251" y="14703"/>
                  </a:lnTo>
                  <a:lnTo>
                    <a:pt x="4267" y="14718"/>
                  </a:lnTo>
                  <a:cubicBezTo>
                    <a:pt x="4297" y="14764"/>
                    <a:pt x="4328" y="14825"/>
                    <a:pt x="4358" y="14855"/>
                  </a:cubicBezTo>
                  <a:cubicBezTo>
                    <a:pt x="4404" y="14932"/>
                    <a:pt x="4449" y="15008"/>
                    <a:pt x="4495" y="15084"/>
                  </a:cubicBezTo>
                  <a:cubicBezTo>
                    <a:pt x="4571" y="15206"/>
                    <a:pt x="4632" y="15313"/>
                    <a:pt x="4708" y="15434"/>
                  </a:cubicBezTo>
                  <a:lnTo>
                    <a:pt x="4800" y="15587"/>
                  </a:lnTo>
                  <a:cubicBezTo>
                    <a:pt x="5013" y="15922"/>
                    <a:pt x="5211" y="16272"/>
                    <a:pt x="5470" y="16577"/>
                  </a:cubicBezTo>
                  <a:cubicBezTo>
                    <a:pt x="5607" y="16745"/>
                    <a:pt x="5775" y="16882"/>
                    <a:pt x="5927" y="16988"/>
                  </a:cubicBezTo>
                  <a:cubicBezTo>
                    <a:pt x="5958" y="17004"/>
                    <a:pt x="6019" y="17049"/>
                    <a:pt x="6049" y="17065"/>
                  </a:cubicBezTo>
                  <a:cubicBezTo>
                    <a:pt x="6095" y="17110"/>
                    <a:pt x="6156" y="17126"/>
                    <a:pt x="6202" y="17141"/>
                  </a:cubicBezTo>
                  <a:cubicBezTo>
                    <a:pt x="6308" y="17156"/>
                    <a:pt x="6415" y="17202"/>
                    <a:pt x="6537" y="17217"/>
                  </a:cubicBezTo>
                  <a:lnTo>
                    <a:pt x="6689" y="17217"/>
                  </a:lnTo>
                  <a:cubicBezTo>
                    <a:pt x="6704" y="17217"/>
                    <a:pt x="6735" y="17217"/>
                    <a:pt x="6750" y="17202"/>
                  </a:cubicBezTo>
                  <a:cubicBezTo>
                    <a:pt x="6781" y="17187"/>
                    <a:pt x="6796" y="17187"/>
                    <a:pt x="6811" y="17171"/>
                  </a:cubicBezTo>
                  <a:cubicBezTo>
                    <a:pt x="6826" y="17171"/>
                    <a:pt x="6826" y="17141"/>
                    <a:pt x="6857" y="17126"/>
                  </a:cubicBezTo>
                  <a:cubicBezTo>
                    <a:pt x="6872" y="17126"/>
                    <a:pt x="6872" y="17110"/>
                    <a:pt x="6872" y="17110"/>
                  </a:cubicBezTo>
                  <a:cubicBezTo>
                    <a:pt x="6884" y="17098"/>
                    <a:pt x="6887" y="17076"/>
                    <a:pt x="6879" y="17076"/>
                  </a:cubicBezTo>
                  <a:cubicBezTo>
                    <a:pt x="6877" y="17076"/>
                    <a:pt x="6875" y="17077"/>
                    <a:pt x="6872" y="17080"/>
                  </a:cubicBezTo>
                  <a:cubicBezTo>
                    <a:pt x="6872" y="17049"/>
                    <a:pt x="6887" y="17004"/>
                    <a:pt x="6887" y="16973"/>
                  </a:cubicBezTo>
                  <a:cubicBezTo>
                    <a:pt x="6887" y="16882"/>
                    <a:pt x="6887" y="16775"/>
                    <a:pt x="6872" y="16669"/>
                  </a:cubicBezTo>
                  <a:cubicBezTo>
                    <a:pt x="6811" y="16440"/>
                    <a:pt x="6735" y="16211"/>
                    <a:pt x="6689" y="16044"/>
                  </a:cubicBezTo>
                  <a:cubicBezTo>
                    <a:pt x="6613" y="15815"/>
                    <a:pt x="6506" y="15602"/>
                    <a:pt x="6400" y="15328"/>
                  </a:cubicBezTo>
                  <a:cubicBezTo>
                    <a:pt x="6278" y="15099"/>
                    <a:pt x="6186" y="14901"/>
                    <a:pt x="6080" y="14673"/>
                  </a:cubicBezTo>
                  <a:lnTo>
                    <a:pt x="6049" y="14612"/>
                  </a:lnTo>
                  <a:lnTo>
                    <a:pt x="6034" y="14551"/>
                  </a:lnTo>
                  <a:cubicBezTo>
                    <a:pt x="6003" y="14459"/>
                    <a:pt x="5943" y="14368"/>
                    <a:pt x="5897" y="14261"/>
                  </a:cubicBezTo>
                  <a:lnTo>
                    <a:pt x="5882" y="14216"/>
                  </a:lnTo>
                  <a:lnTo>
                    <a:pt x="5866" y="14155"/>
                  </a:lnTo>
                  <a:lnTo>
                    <a:pt x="5805" y="14033"/>
                  </a:lnTo>
                  <a:lnTo>
                    <a:pt x="5714" y="13850"/>
                  </a:lnTo>
                  <a:cubicBezTo>
                    <a:pt x="5638" y="13698"/>
                    <a:pt x="5577" y="13545"/>
                    <a:pt x="5501" y="13393"/>
                  </a:cubicBezTo>
                  <a:cubicBezTo>
                    <a:pt x="5348" y="13073"/>
                    <a:pt x="5257" y="12799"/>
                    <a:pt x="5166" y="12540"/>
                  </a:cubicBezTo>
                  <a:cubicBezTo>
                    <a:pt x="5105" y="12387"/>
                    <a:pt x="5059" y="12250"/>
                    <a:pt x="5044" y="12113"/>
                  </a:cubicBezTo>
                  <a:cubicBezTo>
                    <a:pt x="5013" y="11976"/>
                    <a:pt x="4983" y="11869"/>
                    <a:pt x="4983" y="11747"/>
                  </a:cubicBezTo>
                  <a:lnTo>
                    <a:pt x="4983" y="11595"/>
                  </a:lnTo>
                  <a:cubicBezTo>
                    <a:pt x="5013" y="11564"/>
                    <a:pt x="5013" y="11504"/>
                    <a:pt x="5028" y="11473"/>
                  </a:cubicBezTo>
                  <a:cubicBezTo>
                    <a:pt x="5028" y="11443"/>
                    <a:pt x="5044" y="11443"/>
                    <a:pt x="5044" y="11427"/>
                  </a:cubicBezTo>
                  <a:cubicBezTo>
                    <a:pt x="5089" y="11351"/>
                    <a:pt x="5135" y="11321"/>
                    <a:pt x="5196" y="11275"/>
                  </a:cubicBezTo>
                  <a:cubicBezTo>
                    <a:pt x="5242" y="11245"/>
                    <a:pt x="5287" y="11245"/>
                    <a:pt x="5333" y="11245"/>
                  </a:cubicBezTo>
                  <a:cubicBezTo>
                    <a:pt x="5364" y="11245"/>
                    <a:pt x="5425" y="11260"/>
                    <a:pt x="5470" y="11275"/>
                  </a:cubicBezTo>
                  <a:cubicBezTo>
                    <a:pt x="5516" y="11321"/>
                    <a:pt x="5562" y="11336"/>
                    <a:pt x="5592" y="11397"/>
                  </a:cubicBezTo>
                  <a:cubicBezTo>
                    <a:pt x="5638" y="11427"/>
                    <a:pt x="5668" y="11488"/>
                    <a:pt x="5729" y="11564"/>
                  </a:cubicBezTo>
                  <a:cubicBezTo>
                    <a:pt x="5790" y="11656"/>
                    <a:pt x="5866" y="11778"/>
                    <a:pt x="5927" y="11884"/>
                  </a:cubicBezTo>
                  <a:lnTo>
                    <a:pt x="5973" y="11976"/>
                  </a:lnTo>
                  <a:cubicBezTo>
                    <a:pt x="6049" y="12113"/>
                    <a:pt x="6156" y="12250"/>
                    <a:pt x="6247" y="12387"/>
                  </a:cubicBezTo>
                  <a:cubicBezTo>
                    <a:pt x="6278" y="12418"/>
                    <a:pt x="6323" y="12479"/>
                    <a:pt x="6384" y="12509"/>
                  </a:cubicBezTo>
                  <a:cubicBezTo>
                    <a:pt x="6415" y="12555"/>
                    <a:pt x="6430" y="12555"/>
                    <a:pt x="6476" y="12570"/>
                  </a:cubicBezTo>
                  <a:cubicBezTo>
                    <a:pt x="6491" y="12585"/>
                    <a:pt x="6506" y="12585"/>
                    <a:pt x="6537" y="12585"/>
                  </a:cubicBezTo>
                  <a:lnTo>
                    <a:pt x="6643" y="12585"/>
                  </a:lnTo>
                  <a:cubicBezTo>
                    <a:pt x="6659" y="12585"/>
                    <a:pt x="6689" y="12585"/>
                    <a:pt x="6704" y="12570"/>
                  </a:cubicBezTo>
                  <a:cubicBezTo>
                    <a:pt x="6720" y="12570"/>
                    <a:pt x="6720" y="12570"/>
                    <a:pt x="6735" y="12555"/>
                  </a:cubicBezTo>
                  <a:cubicBezTo>
                    <a:pt x="6735" y="12555"/>
                    <a:pt x="6765" y="12555"/>
                    <a:pt x="6765" y="12540"/>
                  </a:cubicBezTo>
                  <a:cubicBezTo>
                    <a:pt x="6781" y="12540"/>
                    <a:pt x="6781" y="12509"/>
                    <a:pt x="6781" y="12509"/>
                  </a:cubicBezTo>
                  <a:cubicBezTo>
                    <a:pt x="6781" y="12494"/>
                    <a:pt x="6796" y="12494"/>
                    <a:pt x="6796" y="12479"/>
                  </a:cubicBezTo>
                  <a:cubicBezTo>
                    <a:pt x="6796" y="12433"/>
                    <a:pt x="6811" y="12418"/>
                    <a:pt x="6811" y="12387"/>
                  </a:cubicBezTo>
                  <a:cubicBezTo>
                    <a:pt x="6811" y="12311"/>
                    <a:pt x="6811" y="12250"/>
                    <a:pt x="6796" y="12159"/>
                  </a:cubicBezTo>
                  <a:cubicBezTo>
                    <a:pt x="6781" y="11961"/>
                    <a:pt x="6720" y="11793"/>
                    <a:pt x="6659" y="11656"/>
                  </a:cubicBezTo>
                  <a:cubicBezTo>
                    <a:pt x="6582" y="11427"/>
                    <a:pt x="6491" y="11214"/>
                    <a:pt x="6415" y="11046"/>
                  </a:cubicBezTo>
                  <a:cubicBezTo>
                    <a:pt x="6186" y="10559"/>
                    <a:pt x="5943" y="10071"/>
                    <a:pt x="5714" y="9675"/>
                  </a:cubicBezTo>
                  <a:cubicBezTo>
                    <a:pt x="5562" y="9371"/>
                    <a:pt x="5394" y="9081"/>
                    <a:pt x="5211" y="8776"/>
                  </a:cubicBezTo>
                  <a:lnTo>
                    <a:pt x="4967" y="8319"/>
                  </a:lnTo>
                  <a:lnTo>
                    <a:pt x="4967" y="8304"/>
                  </a:lnTo>
                  <a:cubicBezTo>
                    <a:pt x="4815" y="8045"/>
                    <a:pt x="4663" y="7771"/>
                    <a:pt x="4526" y="7481"/>
                  </a:cubicBezTo>
                  <a:cubicBezTo>
                    <a:pt x="4495" y="7390"/>
                    <a:pt x="4434" y="7298"/>
                    <a:pt x="4404" y="7207"/>
                  </a:cubicBezTo>
                  <a:cubicBezTo>
                    <a:pt x="4373" y="7161"/>
                    <a:pt x="4373" y="7131"/>
                    <a:pt x="4358" y="7085"/>
                  </a:cubicBezTo>
                  <a:cubicBezTo>
                    <a:pt x="4343" y="7070"/>
                    <a:pt x="4343" y="7024"/>
                    <a:pt x="4343" y="7009"/>
                  </a:cubicBezTo>
                  <a:lnTo>
                    <a:pt x="4343" y="6994"/>
                  </a:lnTo>
                  <a:lnTo>
                    <a:pt x="4358" y="6978"/>
                  </a:lnTo>
                  <a:lnTo>
                    <a:pt x="4404" y="6978"/>
                  </a:lnTo>
                  <a:cubicBezTo>
                    <a:pt x="4449" y="6994"/>
                    <a:pt x="4495" y="7024"/>
                    <a:pt x="4556" y="7070"/>
                  </a:cubicBezTo>
                  <a:cubicBezTo>
                    <a:pt x="4602" y="7131"/>
                    <a:pt x="4663" y="7177"/>
                    <a:pt x="4739" y="7237"/>
                  </a:cubicBezTo>
                  <a:lnTo>
                    <a:pt x="4800" y="7283"/>
                  </a:lnTo>
                  <a:cubicBezTo>
                    <a:pt x="4937" y="7390"/>
                    <a:pt x="5059" y="7527"/>
                    <a:pt x="5211" y="7618"/>
                  </a:cubicBezTo>
                  <a:cubicBezTo>
                    <a:pt x="5287" y="7664"/>
                    <a:pt x="5394" y="7740"/>
                    <a:pt x="5501" y="7771"/>
                  </a:cubicBezTo>
                  <a:cubicBezTo>
                    <a:pt x="5546" y="7771"/>
                    <a:pt x="5577" y="7786"/>
                    <a:pt x="5623" y="7786"/>
                  </a:cubicBezTo>
                  <a:lnTo>
                    <a:pt x="5668" y="7786"/>
                  </a:lnTo>
                  <a:cubicBezTo>
                    <a:pt x="5699" y="7786"/>
                    <a:pt x="5714" y="7771"/>
                    <a:pt x="5729" y="7771"/>
                  </a:cubicBezTo>
                  <a:cubicBezTo>
                    <a:pt x="5729" y="7756"/>
                    <a:pt x="5744" y="7756"/>
                    <a:pt x="5775" y="7740"/>
                  </a:cubicBezTo>
                  <a:cubicBezTo>
                    <a:pt x="5775" y="7710"/>
                    <a:pt x="5790" y="7710"/>
                    <a:pt x="5790" y="7695"/>
                  </a:cubicBezTo>
                  <a:cubicBezTo>
                    <a:pt x="5805" y="7695"/>
                    <a:pt x="5805" y="7679"/>
                    <a:pt x="5805" y="7679"/>
                  </a:cubicBezTo>
                  <a:cubicBezTo>
                    <a:pt x="5805" y="7664"/>
                    <a:pt x="5821" y="7664"/>
                    <a:pt x="5821" y="7634"/>
                  </a:cubicBezTo>
                  <a:lnTo>
                    <a:pt x="5821" y="7603"/>
                  </a:lnTo>
                  <a:lnTo>
                    <a:pt x="5257" y="6857"/>
                  </a:lnTo>
                  <a:lnTo>
                    <a:pt x="5242" y="6841"/>
                  </a:lnTo>
                  <a:cubicBezTo>
                    <a:pt x="4724" y="6171"/>
                    <a:pt x="4190" y="5485"/>
                    <a:pt x="3718" y="4769"/>
                  </a:cubicBezTo>
                  <a:cubicBezTo>
                    <a:pt x="3231" y="4007"/>
                    <a:pt x="2895" y="3291"/>
                    <a:pt x="2682" y="2636"/>
                  </a:cubicBezTo>
                  <a:cubicBezTo>
                    <a:pt x="2575" y="2271"/>
                    <a:pt x="2499" y="1890"/>
                    <a:pt x="2423" y="1433"/>
                  </a:cubicBezTo>
                  <a:cubicBezTo>
                    <a:pt x="2377" y="1235"/>
                    <a:pt x="2362" y="1036"/>
                    <a:pt x="2316" y="777"/>
                  </a:cubicBezTo>
                  <a:lnTo>
                    <a:pt x="2286" y="518"/>
                  </a:lnTo>
                  <a:lnTo>
                    <a:pt x="2286" y="381"/>
                  </a:lnTo>
                  <a:cubicBezTo>
                    <a:pt x="2301" y="366"/>
                    <a:pt x="2316" y="366"/>
                    <a:pt x="2316" y="351"/>
                  </a:cubicBezTo>
                  <a:cubicBezTo>
                    <a:pt x="2347" y="290"/>
                    <a:pt x="2347" y="229"/>
                    <a:pt x="2301" y="199"/>
                  </a:cubicBezTo>
                  <a:cubicBezTo>
                    <a:pt x="2286" y="168"/>
                    <a:pt x="2271" y="153"/>
                    <a:pt x="2240" y="153"/>
                  </a:cubicBezTo>
                  <a:lnTo>
                    <a:pt x="2240" y="138"/>
                  </a:lnTo>
                  <a:lnTo>
                    <a:pt x="2240" y="122"/>
                  </a:lnTo>
                  <a:cubicBezTo>
                    <a:pt x="2240" y="77"/>
                    <a:pt x="2225" y="46"/>
                    <a:pt x="2195" y="16"/>
                  </a:cubicBezTo>
                  <a:cubicBezTo>
                    <a:pt x="2149" y="0"/>
                    <a:pt x="2118" y="0"/>
                    <a:pt x="2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2339525" y="2280900"/>
              <a:ext cx="412150" cy="187725"/>
            </a:xfrm>
            <a:custGeom>
              <a:avLst/>
              <a:gdLst/>
              <a:ahLst/>
              <a:cxnLst/>
              <a:rect l="l" t="t" r="r" b="b"/>
              <a:pathLst>
                <a:path w="16486" h="7509" extrusionOk="0">
                  <a:moveTo>
                    <a:pt x="142" y="1"/>
                  </a:moveTo>
                  <a:cubicBezTo>
                    <a:pt x="100" y="1"/>
                    <a:pt x="65" y="21"/>
                    <a:pt x="46" y="58"/>
                  </a:cubicBezTo>
                  <a:cubicBezTo>
                    <a:pt x="1" y="119"/>
                    <a:pt x="31" y="195"/>
                    <a:pt x="77" y="225"/>
                  </a:cubicBezTo>
                  <a:cubicBezTo>
                    <a:pt x="123" y="256"/>
                    <a:pt x="184" y="286"/>
                    <a:pt x="214" y="302"/>
                  </a:cubicBezTo>
                  <a:lnTo>
                    <a:pt x="656" y="759"/>
                  </a:lnTo>
                  <a:lnTo>
                    <a:pt x="671" y="789"/>
                  </a:lnTo>
                  <a:cubicBezTo>
                    <a:pt x="1433" y="1581"/>
                    <a:pt x="2332" y="2480"/>
                    <a:pt x="3231" y="3303"/>
                  </a:cubicBezTo>
                  <a:cubicBezTo>
                    <a:pt x="3840" y="3852"/>
                    <a:pt x="4404" y="4339"/>
                    <a:pt x="4983" y="4781"/>
                  </a:cubicBezTo>
                  <a:cubicBezTo>
                    <a:pt x="5607" y="5253"/>
                    <a:pt x="6247" y="5695"/>
                    <a:pt x="6903" y="6045"/>
                  </a:cubicBezTo>
                  <a:cubicBezTo>
                    <a:pt x="7238" y="6228"/>
                    <a:pt x="7588" y="6381"/>
                    <a:pt x="7908" y="6533"/>
                  </a:cubicBezTo>
                  <a:cubicBezTo>
                    <a:pt x="8259" y="6685"/>
                    <a:pt x="8579" y="6823"/>
                    <a:pt x="8898" y="6929"/>
                  </a:cubicBezTo>
                  <a:cubicBezTo>
                    <a:pt x="9523" y="7142"/>
                    <a:pt x="10209" y="7341"/>
                    <a:pt x="10894" y="7493"/>
                  </a:cubicBezTo>
                  <a:lnTo>
                    <a:pt x="10955" y="7508"/>
                  </a:lnTo>
                  <a:cubicBezTo>
                    <a:pt x="11001" y="7462"/>
                    <a:pt x="11047" y="7447"/>
                    <a:pt x="11092" y="7417"/>
                  </a:cubicBezTo>
                  <a:cubicBezTo>
                    <a:pt x="11153" y="7371"/>
                    <a:pt x="11184" y="7310"/>
                    <a:pt x="11230" y="7280"/>
                  </a:cubicBezTo>
                  <a:cubicBezTo>
                    <a:pt x="11230" y="7264"/>
                    <a:pt x="11245" y="7264"/>
                    <a:pt x="11245" y="7234"/>
                  </a:cubicBezTo>
                  <a:cubicBezTo>
                    <a:pt x="11260" y="7219"/>
                    <a:pt x="11260" y="7188"/>
                    <a:pt x="11275" y="7158"/>
                  </a:cubicBezTo>
                  <a:cubicBezTo>
                    <a:pt x="11306" y="7142"/>
                    <a:pt x="11306" y="7112"/>
                    <a:pt x="11306" y="7082"/>
                  </a:cubicBezTo>
                  <a:lnTo>
                    <a:pt x="11306" y="6990"/>
                  </a:lnTo>
                  <a:cubicBezTo>
                    <a:pt x="11275" y="6960"/>
                    <a:pt x="11275" y="6914"/>
                    <a:pt x="11260" y="6899"/>
                  </a:cubicBezTo>
                  <a:cubicBezTo>
                    <a:pt x="11245" y="6853"/>
                    <a:pt x="11230" y="6823"/>
                    <a:pt x="11184" y="6777"/>
                  </a:cubicBezTo>
                  <a:cubicBezTo>
                    <a:pt x="11123" y="6701"/>
                    <a:pt x="11031" y="6624"/>
                    <a:pt x="10894" y="6533"/>
                  </a:cubicBezTo>
                  <a:cubicBezTo>
                    <a:pt x="10772" y="6442"/>
                    <a:pt x="10620" y="6365"/>
                    <a:pt x="10422" y="6274"/>
                  </a:cubicBezTo>
                  <a:cubicBezTo>
                    <a:pt x="10285" y="6198"/>
                    <a:pt x="10163" y="6137"/>
                    <a:pt x="10026" y="6076"/>
                  </a:cubicBezTo>
                  <a:lnTo>
                    <a:pt x="9980" y="6061"/>
                  </a:lnTo>
                  <a:lnTo>
                    <a:pt x="9889" y="6015"/>
                  </a:lnTo>
                  <a:cubicBezTo>
                    <a:pt x="9721" y="5939"/>
                    <a:pt x="9569" y="5863"/>
                    <a:pt x="9416" y="5786"/>
                  </a:cubicBezTo>
                  <a:cubicBezTo>
                    <a:pt x="9340" y="5756"/>
                    <a:pt x="9279" y="5710"/>
                    <a:pt x="9218" y="5680"/>
                  </a:cubicBezTo>
                  <a:cubicBezTo>
                    <a:pt x="9188" y="5634"/>
                    <a:pt x="9127" y="5604"/>
                    <a:pt x="9097" y="5558"/>
                  </a:cubicBezTo>
                  <a:lnTo>
                    <a:pt x="9097" y="5527"/>
                  </a:lnTo>
                  <a:cubicBezTo>
                    <a:pt x="9097" y="5527"/>
                    <a:pt x="9097" y="5512"/>
                    <a:pt x="9112" y="5512"/>
                  </a:cubicBezTo>
                  <a:cubicBezTo>
                    <a:pt x="9264" y="5436"/>
                    <a:pt x="9432" y="5375"/>
                    <a:pt x="9584" y="5329"/>
                  </a:cubicBezTo>
                  <a:cubicBezTo>
                    <a:pt x="9736" y="5299"/>
                    <a:pt x="9889" y="5284"/>
                    <a:pt x="10056" y="5253"/>
                  </a:cubicBezTo>
                  <a:cubicBezTo>
                    <a:pt x="10128" y="5250"/>
                    <a:pt x="10200" y="5248"/>
                    <a:pt x="10273" y="5248"/>
                  </a:cubicBezTo>
                  <a:cubicBezTo>
                    <a:pt x="10508" y="5248"/>
                    <a:pt x="10752" y="5268"/>
                    <a:pt x="11031" y="5314"/>
                  </a:cubicBezTo>
                  <a:cubicBezTo>
                    <a:pt x="11321" y="5360"/>
                    <a:pt x="11626" y="5436"/>
                    <a:pt x="12007" y="5558"/>
                  </a:cubicBezTo>
                  <a:cubicBezTo>
                    <a:pt x="12266" y="5634"/>
                    <a:pt x="12540" y="5741"/>
                    <a:pt x="12784" y="5832"/>
                  </a:cubicBezTo>
                  <a:lnTo>
                    <a:pt x="12982" y="5893"/>
                  </a:lnTo>
                  <a:cubicBezTo>
                    <a:pt x="13104" y="5939"/>
                    <a:pt x="13241" y="5985"/>
                    <a:pt x="13363" y="6015"/>
                  </a:cubicBezTo>
                  <a:cubicBezTo>
                    <a:pt x="13850" y="6198"/>
                    <a:pt x="14383" y="6350"/>
                    <a:pt x="14917" y="6381"/>
                  </a:cubicBezTo>
                  <a:lnTo>
                    <a:pt x="15298" y="6381"/>
                  </a:lnTo>
                  <a:cubicBezTo>
                    <a:pt x="15419" y="6381"/>
                    <a:pt x="15541" y="6365"/>
                    <a:pt x="15663" y="6350"/>
                  </a:cubicBezTo>
                  <a:cubicBezTo>
                    <a:pt x="15755" y="6335"/>
                    <a:pt x="15877" y="6305"/>
                    <a:pt x="15983" y="6274"/>
                  </a:cubicBezTo>
                  <a:cubicBezTo>
                    <a:pt x="16059" y="6228"/>
                    <a:pt x="16166" y="6213"/>
                    <a:pt x="16212" y="6183"/>
                  </a:cubicBezTo>
                  <a:cubicBezTo>
                    <a:pt x="16273" y="6152"/>
                    <a:pt x="16334" y="6122"/>
                    <a:pt x="16395" y="6076"/>
                  </a:cubicBezTo>
                  <a:cubicBezTo>
                    <a:pt x="16410" y="6045"/>
                    <a:pt x="16440" y="6015"/>
                    <a:pt x="16455" y="5985"/>
                  </a:cubicBezTo>
                  <a:lnTo>
                    <a:pt x="16486" y="5969"/>
                  </a:lnTo>
                  <a:lnTo>
                    <a:pt x="16486" y="5924"/>
                  </a:lnTo>
                  <a:lnTo>
                    <a:pt x="16486" y="5863"/>
                  </a:lnTo>
                  <a:cubicBezTo>
                    <a:pt x="16486" y="5847"/>
                    <a:pt x="16455" y="5832"/>
                    <a:pt x="16455" y="5817"/>
                  </a:cubicBezTo>
                  <a:cubicBezTo>
                    <a:pt x="16440" y="5771"/>
                    <a:pt x="16425" y="5741"/>
                    <a:pt x="16379" y="5695"/>
                  </a:cubicBezTo>
                  <a:cubicBezTo>
                    <a:pt x="16288" y="5588"/>
                    <a:pt x="16151" y="5482"/>
                    <a:pt x="16075" y="5436"/>
                  </a:cubicBezTo>
                  <a:cubicBezTo>
                    <a:pt x="15953" y="5329"/>
                    <a:pt x="15800" y="5238"/>
                    <a:pt x="15602" y="5147"/>
                  </a:cubicBezTo>
                  <a:cubicBezTo>
                    <a:pt x="15435" y="5055"/>
                    <a:pt x="15237" y="4949"/>
                    <a:pt x="15008" y="4857"/>
                  </a:cubicBezTo>
                  <a:cubicBezTo>
                    <a:pt x="14551" y="4674"/>
                    <a:pt x="14124" y="4491"/>
                    <a:pt x="13713" y="4339"/>
                  </a:cubicBezTo>
                  <a:lnTo>
                    <a:pt x="13439" y="4232"/>
                  </a:lnTo>
                  <a:lnTo>
                    <a:pt x="13302" y="4171"/>
                  </a:lnTo>
                  <a:cubicBezTo>
                    <a:pt x="13073" y="4080"/>
                    <a:pt x="12829" y="4004"/>
                    <a:pt x="12601" y="3912"/>
                  </a:cubicBezTo>
                  <a:cubicBezTo>
                    <a:pt x="12479" y="3867"/>
                    <a:pt x="12342" y="3806"/>
                    <a:pt x="12220" y="3760"/>
                  </a:cubicBezTo>
                  <a:lnTo>
                    <a:pt x="12098" y="3699"/>
                  </a:lnTo>
                  <a:cubicBezTo>
                    <a:pt x="12098" y="3699"/>
                    <a:pt x="12083" y="3699"/>
                    <a:pt x="12068" y="3684"/>
                  </a:cubicBezTo>
                  <a:lnTo>
                    <a:pt x="12037" y="3653"/>
                  </a:lnTo>
                  <a:cubicBezTo>
                    <a:pt x="11991" y="3577"/>
                    <a:pt x="11930" y="3532"/>
                    <a:pt x="11885" y="3455"/>
                  </a:cubicBezTo>
                  <a:cubicBezTo>
                    <a:pt x="11854" y="3394"/>
                    <a:pt x="11809" y="3333"/>
                    <a:pt x="11793" y="3273"/>
                  </a:cubicBezTo>
                  <a:cubicBezTo>
                    <a:pt x="11778" y="3242"/>
                    <a:pt x="11778" y="3181"/>
                    <a:pt x="11778" y="3151"/>
                  </a:cubicBezTo>
                  <a:cubicBezTo>
                    <a:pt x="11778" y="3105"/>
                    <a:pt x="11793" y="3074"/>
                    <a:pt x="11809" y="3029"/>
                  </a:cubicBezTo>
                  <a:cubicBezTo>
                    <a:pt x="11854" y="2953"/>
                    <a:pt x="11915" y="2922"/>
                    <a:pt x="11961" y="2876"/>
                  </a:cubicBezTo>
                  <a:cubicBezTo>
                    <a:pt x="11991" y="2861"/>
                    <a:pt x="12007" y="2861"/>
                    <a:pt x="12022" y="2846"/>
                  </a:cubicBezTo>
                  <a:cubicBezTo>
                    <a:pt x="12068" y="2815"/>
                    <a:pt x="12098" y="2800"/>
                    <a:pt x="12144" y="2770"/>
                  </a:cubicBezTo>
                  <a:cubicBezTo>
                    <a:pt x="12159" y="2770"/>
                    <a:pt x="12159" y="2739"/>
                    <a:pt x="12174" y="2724"/>
                  </a:cubicBezTo>
                  <a:cubicBezTo>
                    <a:pt x="12174" y="2709"/>
                    <a:pt x="12189" y="2709"/>
                    <a:pt x="12189" y="2694"/>
                  </a:cubicBezTo>
                  <a:lnTo>
                    <a:pt x="12189" y="2648"/>
                  </a:lnTo>
                  <a:lnTo>
                    <a:pt x="12189" y="2617"/>
                  </a:lnTo>
                  <a:cubicBezTo>
                    <a:pt x="12189" y="2587"/>
                    <a:pt x="12174" y="2572"/>
                    <a:pt x="12174" y="2556"/>
                  </a:cubicBezTo>
                  <a:cubicBezTo>
                    <a:pt x="12159" y="2496"/>
                    <a:pt x="12113" y="2435"/>
                    <a:pt x="12068" y="2389"/>
                  </a:cubicBezTo>
                  <a:cubicBezTo>
                    <a:pt x="12007" y="2328"/>
                    <a:pt x="11946" y="2252"/>
                    <a:pt x="11869" y="2191"/>
                  </a:cubicBezTo>
                  <a:cubicBezTo>
                    <a:pt x="11809" y="2130"/>
                    <a:pt x="11763" y="2099"/>
                    <a:pt x="11702" y="2054"/>
                  </a:cubicBezTo>
                  <a:cubicBezTo>
                    <a:pt x="11534" y="1947"/>
                    <a:pt x="11351" y="1856"/>
                    <a:pt x="11153" y="1779"/>
                  </a:cubicBezTo>
                  <a:cubicBezTo>
                    <a:pt x="10254" y="1703"/>
                    <a:pt x="9340" y="1703"/>
                    <a:pt x="8441" y="1673"/>
                  </a:cubicBezTo>
                  <a:lnTo>
                    <a:pt x="7771" y="1673"/>
                  </a:lnTo>
                  <a:cubicBezTo>
                    <a:pt x="6613" y="1658"/>
                    <a:pt x="5288" y="1627"/>
                    <a:pt x="4008" y="1353"/>
                  </a:cubicBezTo>
                  <a:cubicBezTo>
                    <a:pt x="3733" y="1292"/>
                    <a:pt x="3474" y="1216"/>
                    <a:pt x="3200" y="1140"/>
                  </a:cubicBezTo>
                  <a:cubicBezTo>
                    <a:pt x="2880" y="1048"/>
                    <a:pt x="2591" y="972"/>
                    <a:pt x="2317" y="881"/>
                  </a:cubicBezTo>
                  <a:cubicBezTo>
                    <a:pt x="1814" y="728"/>
                    <a:pt x="1174" y="500"/>
                    <a:pt x="564" y="195"/>
                  </a:cubicBezTo>
                  <a:cubicBezTo>
                    <a:pt x="443" y="134"/>
                    <a:pt x="351" y="73"/>
                    <a:pt x="229" y="27"/>
                  </a:cubicBezTo>
                  <a:cubicBezTo>
                    <a:pt x="199" y="9"/>
                    <a:pt x="169"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2188700" y="2041225"/>
              <a:ext cx="363775" cy="151000"/>
            </a:xfrm>
            <a:custGeom>
              <a:avLst/>
              <a:gdLst/>
              <a:ahLst/>
              <a:cxnLst/>
              <a:rect l="l" t="t" r="r" b="b"/>
              <a:pathLst>
                <a:path w="14551" h="6040" extrusionOk="0">
                  <a:moveTo>
                    <a:pt x="9675" y="0"/>
                  </a:moveTo>
                  <a:lnTo>
                    <a:pt x="9675" y="0"/>
                  </a:lnTo>
                  <a:cubicBezTo>
                    <a:pt x="9568" y="16"/>
                    <a:pt x="9447" y="16"/>
                    <a:pt x="9340" y="31"/>
                  </a:cubicBezTo>
                  <a:cubicBezTo>
                    <a:pt x="8212" y="168"/>
                    <a:pt x="7085" y="351"/>
                    <a:pt x="6034" y="549"/>
                  </a:cubicBezTo>
                  <a:lnTo>
                    <a:pt x="5805" y="579"/>
                  </a:lnTo>
                  <a:lnTo>
                    <a:pt x="5226" y="701"/>
                  </a:lnTo>
                  <a:lnTo>
                    <a:pt x="5074" y="732"/>
                  </a:lnTo>
                  <a:lnTo>
                    <a:pt x="5013" y="762"/>
                  </a:lnTo>
                  <a:lnTo>
                    <a:pt x="4952" y="762"/>
                  </a:lnTo>
                  <a:cubicBezTo>
                    <a:pt x="4784" y="793"/>
                    <a:pt x="4617" y="838"/>
                    <a:pt x="4419" y="854"/>
                  </a:cubicBezTo>
                  <a:cubicBezTo>
                    <a:pt x="3901" y="930"/>
                    <a:pt x="3413" y="991"/>
                    <a:pt x="2941" y="1006"/>
                  </a:cubicBezTo>
                  <a:lnTo>
                    <a:pt x="2956" y="991"/>
                  </a:lnTo>
                  <a:cubicBezTo>
                    <a:pt x="2331" y="991"/>
                    <a:pt x="1676" y="930"/>
                    <a:pt x="1036" y="777"/>
                  </a:cubicBezTo>
                  <a:lnTo>
                    <a:pt x="1052" y="762"/>
                  </a:lnTo>
                  <a:cubicBezTo>
                    <a:pt x="853" y="717"/>
                    <a:pt x="671" y="656"/>
                    <a:pt x="442" y="579"/>
                  </a:cubicBezTo>
                  <a:lnTo>
                    <a:pt x="396" y="549"/>
                  </a:lnTo>
                  <a:lnTo>
                    <a:pt x="366" y="503"/>
                  </a:lnTo>
                  <a:cubicBezTo>
                    <a:pt x="351" y="488"/>
                    <a:pt x="320" y="473"/>
                    <a:pt x="290" y="473"/>
                  </a:cubicBezTo>
                  <a:cubicBezTo>
                    <a:pt x="274" y="473"/>
                    <a:pt x="229" y="473"/>
                    <a:pt x="214" y="488"/>
                  </a:cubicBezTo>
                  <a:cubicBezTo>
                    <a:pt x="198" y="503"/>
                    <a:pt x="183" y="503"/>
                    <a:pt x="183" y="534"/>
                  </a:cubicBezTo>
                  <a:lnTo>
                    <a:pt x="183" y="549"/>
                  </a:lnTo>
                  <a:cubicBezTo>
                    <a:pt x="122" y="549"/>
                    <a:pt x="61" y="579"/>
                    <a:pt x="46" y="625"/>
                  </a:cubicBezTo>
                  <a:cubicBezTo>
                    <a:pt x="15" y="625"/>
                    <a:pt x="15" y="640"/>
                    <a:pt x="15" y="640"/>
                  </a:cubicBezTo>
                  <a:cubicBezTo>
                    <a:pt x="0" y="717"/>
                    <a:pt x="46" y="808"/>
                    <a:pt x="122" y="854"/>
                  </a:cubicBezTo>
                  <a:lnTo>
                    <a:pt x="396" y="960"/>
                  </a:lnTo>
                  <a:cubicBezTo>
                    <a:pt x="442" y="1036"/>
                    <a:pt x="503" y="1097"/>
                    <a:pt x="564" y="1174"/>
                  </a:cubicBezTo>
                  <a:cubicBezTo>
                    <a:pt x="1158" y="1951"/>
                    <a:pt x="1859" y="2682"/>
                    <a:pt x="2621" y="3307"/>
                  </a:cubicBezTo>
                  <a:cubicBezTo>
                    <a:pt x="2849" y="3520"/>
                    <a:pt x="3093" y="3703"/>
                    <a:pt x="3322" y="3870"/>
                  </a:cubicBezTo>
                  <a:cubicBezTo>
                    <a:pt x="3657" y="4053"/>
                    <a:pt x="3992" y="4236"/>
                    <a:pt x="4312" y="4404"/>
                  </a:cubicBezTo>
                  <a:lnTo>
                    <a:pt x="4373" y="4449"/>
                  </a:lnTo>
                  <a:cubicBezTo>
                    <a:pt x="5196" y="4922"/>
                    <a:pt x="6079" y="5424"/>
                    <a:pt x="7009" y="5744"/>
                  </a:cubicBezTo>
                  <a:cubicBezTo>
                    <a:pt x="7329" y="5836"/>
                    <a:pt x="7633" y="5897"/>
                    <a:pt x="7938" y="5958"/>
                  </a:cubicBezTo>
                  <a:cubicBezTo>
                    <a:pt x="8316" y="6017"/>
                    <a:pt x="8685" y="6039"/>
                    <a:pt x="9052" y="6039"/>
                  </a:cubicBezTo>
                  <a:cubicBezTo>
                    <a:pt x="9158" y="6039"/>
                    <a:pt x="9264" y="6037"/>
                    <a:pt x="9370" y="6034"/>
                  </a:cubicBezTo>
                  <a:cubicBezTo>
                    <a:pt x="9690" y="6003"/>
                    <a:pt x="10041" y="5973"/>
                    <a:pt x="10376" y="5897"/>
                  </a:cubicBezTo>
                  <a:cubicBezTo>
                    <a:pt x="10483" y="5851"/>
                    <a:pt x="10574" y="5821"/>
                    <a:pt x="10650" y="5775"/>
                  </a:cubicBezTo>
                  <a:cubicBezTo>
                    <a:pt x="10742" y="5744"/>
                    <a:pt x="10818" y="5699"/>
                    <a:pt x="10879" y="5653"/>
                  </a:cubicBezTo>
                  <a:cubicBezTo>
                    <a:pt x="10909" y="5607"/>
                    <a:pt x="10940" y="5577"/>
                    <a:pt x="10970" y="5531"/>
                  </a:cubicBezTo>
                  <a:cubicBezTo>
                    <a:pt x="10985" y="5516"/>
                    <a:pt x="11016" y="5501"/>
                    <a:pt x="11016" y="5470"/>
                  </a:cubicBezTo>
                  <a:cubicBezTo>
                    <a:pt x="11031" y="5455"/>
                    <a:pt x="11031" y="5424"/>
                    <a:pt x="11031" y="5394"/>
                  </a:cubicBezTo>
                  <a:lnTo>
                    <a:pt x="11031" y="5303"/>
                  </a:lnTo>
                  <a:cubicBezTo>
                    <a:pt x="11031" y="5272"/>
                    <a:pt x="11031" y="5242"/>
                    <a:pt x="11016" y="5226"/>
                  </a:cubicBezTo>
                  <a:cubicBezTo>
                    <a:pt x="10985" y="5211"/>
                    <a:pt x="10970" y="5165"/>
                    <a:pt x="10955" y="5150"/>
                  </a:cubicBezTo>
                  <a:cubicBezTo>
                    <a:pt x="10940" y="5120"/>
                    <a:pt x="10909" y="5089"/>
                    <a:pt x="10879" y="5074"/>
                  </a:cubicBezTo>
                  <a:cubicBezTo>
                    <a:pt x="10818" y="5044"/>
                    <a:pt x="10757" y="4998"/>
                    <a:pt x="10681" y="4983"/>
                  </a:cubicBezTo>
                  <a:cubicBezTo>
                    <a:pt x="10528" y="4922"/>
                    <a:pt x="10361" y="4906"/>
                    <a:pt x="10224" y="4891"/>
                  </a:cubicBezTo>
                  <a:cubicBezTo>
                    <a:pt x="10193" y="4891"/>
                    <a:pt x="10132" y="4861"/>
                    <a:pt x="10071" y="4861"/>
                  </a:cubicBezTo>
                  <a:lnTo>
                    <a:pt x="10041" y="4861"/>
                  </a:lnTo>
                  <a:cubicBezTo>
                    <a:pt x="9965" y="4845"/>
                    <a:pt x="9873" y="4845"/>
                    <a:pt x="9766" y="4830"/>
                  </a:cubicBezTo>
                  <a:cubicBezTo>
                    <a:pt x="9721" y="4815"/>
                    <a:pt x="9645" y="4815"/>
                    <a:pt x="9584" y="4785"/>
                  </a:cubicBezTo>
                  <a:cubicBezTo>
                    <a:pt x="9523" y="4769"/>
                    <a:pt x="9462" y="4754"/>
                    <a:pt x="9431" y="4739"/>
                  </a:cubicBezTo>
                  <a:cubicBezTo>
                    <a:pt x="9416" y="4739"/>
                    <a:pt x="9386" y="4708"/>
                    <a:pt x="9370" y="4693"/>
                  </a:cubicBezTo>
                  <a:cubicBezTo>
                    <a:pt x="9355" y="4678"/>
                    <a:pt x="9325" y="4663"/>
                    <a:pt x="9294" y="4632"/>
                  </a:cubicBezTo>
                  <a:lnTo>
                    <a:pt x="9157" y="4510"/>
                  </a:lnTo>
                  <a:cubicBezTo>
                    <a:pt x="9111" y="4434"/>
                    <a:pt x="9066" y="4373"/>
                    <a:pt x="9050" y="4297"/>
                  </a:cubicBezTo>
                  <a:lnTo>
                    <a:pt x="9050" y="4206"/>
                  </a:lnTo>
                  <a:cubicBezTo>
                    <a:pt x="9050" y="4160"/>
                    <a:pt x="9066" y="4145"/>
                    <a:pt x="9081" y="4099"/>
                  </a:cubicBezTo>
                  <a:cubicBezTo>
                    <a:pt x="9127" y="4023"/>
                    <a:pt x="9188" y="3992"/>
                    <a:pt x="9233" y="3947"/>
                  </a:cubicBezTo>
                  <a:lnTo>
                    <a:pt x="9355" y="3901"/>
                  </a:lnTo>
                  <a:cubicBezTo>
                    <a:pt x="9416" y="3870"/>
                    <a:pt x="9447" y="3855"/>
                    <a:pt x="9507" y="3840"/>
                  </a:cubicBezTo>
                  <a:cubicBezTo>
                    <a:pt x="9675" y="3779"/>
                    <a:pt x="9873" y="3748"/>
                    <a:pt x="10041" y="3703"/>
                  </a:cubicBezTo>
                  <a:cubicBezTo>
                    <a:pt x="10254" y="3672"/>
                    <a:pt x="10437" y="3642"/>
                    <a:pt x="10681" y="3611"/>
                  </a:cubicBezTo>
                  <a:cubicBezTo>
                    <a:pt x="10787" y="3596"/>
                    <a:pt x="10879" y="3596"/>
                    <a:pt x="10970" y="3566"/>
                  </a:cubicBezTo>
                  <a:lnTo>
                    <a:pt x="11046" y="3550"/>
                  </a:lnTo>
                  <a:lnTo>
                    <a:pt x="11275" y="3535"/>
                  </a:lnTo>
                  <a:cubicBezTo>
                    <a:pt x="11427" y="3520"/>
                    <a:pt x="11595" y="3489"/>
                    <a:pt x="11747" y="3459"/>
                  </a:cubicBezTo>
                  <a:cubicBezTo>
                    <a:pt x="11793" y="3459"/>
                    <a:pt x="11823" y="3444"/>
                    <a:pt x="11869" y="3444"/>
                  </a:cubicBezTo>
                  <a:lnTo>
                    <a:pt x="11900" y="3444"/>
                  </a:lnTo>
                  <a:lnTo>
                    <a:pt x="12006" y="3413"/>
                  </a:lnTo>
                  <a:lnTo>
                    <a:pt x="12098" y="3398"/>
                  </a:lnTo>
                  <a:cubicBezTo>
                    <a:pt x="12265" y="3368"/>
                    <a:pt x="12418" y="3322"/>
                    <a:pt x="12585" y="3291"/>
                  </a:cubicBezTo>
                  <a:lnTo>
                    <a:pt x="13164" y="3109"/>
                  </a:lnTo>
                  <a:cubicBezTo>
                    <a:pt x="13377" y="3032"/>
                    <a:pt x="13545" y="2971"/>
                    <a:pt x="13713" y="2880"/>
                  </a:cubicBezTo>
                  <a:cubicBezTo>
                    <a:pt x="13926" y="2789"/>
                    <a:pt x="14078" y="2697"/>
                    <a:pt x="14215" y="2591"/>
                  </a:cubicBezTo>
                  <a:cubicBezTo>
                    <a:pt x="14292" y="2514"/>
                    <a:pt x="14337" y="2453"/>
                    <a:pt x="14398" y="2377"/>
                  </a:cubicBezTo>
                  <a:cubicBezTo>
                    <a:pt x="14398" y="2347"/>
                    <a:pt x="14429" y="2347"/>
                    <a:pt x="14429" y="2332"/>
                  </a:cubicBezTo>
                  <a:lnTo>
                    <a:pt x="14505" y="2179"/>
                  </a:lnTo>
                  <a:cubicBezTo>
                    <a:pt x="14520" y="2149"/>
                    <a:pt x="14535" y="2103"/>
                    <a:pt x="14535" y="2057"/>
                  </a:cubicBezTo>
                  <a:cubicBezTo>
                    <a:pt x="14551" y="2012"/>
                    <a:pt x="14535" y="1981"/>
                    <a:pt x="14535" y="1920"/>
                  </a:cubicBezTo>
                  <a:cubicBezTo>
                    <a:pt x="14535" y="1859"/>
                    <a:pt x="14505" y="1798"/>
                    <a:pt x="14474" y="1753"/>
                  </a:cubicBezTo>
                  <a:cubicBezTo>
                    <a:pt x="14459" y="1676"/>
                    <a:pt x="14398" y="1615"/>
                    <a:pt x="14368" y="1555"/>
                  </a:cubicBezTo>
                  <a:cubicBezTo>
                    <a:pt x="14307" y="1478"/>
                    <a:pt x="14246" y="1448"/>
                    <a:pt x="14170" y="1387"/>
                  </a:cubicBezTo>
                  <a:cubicBezTo>
                    <a:pt x="14093" y="1326"/>
                    <a:pt x="13987" y="1265"/>
                    <a:pt x="13865" y="1235"/>
                  </a:cubicBezTo>
                  <a:cubicBezTo>
                    <a:pt x="13667" y="1174"/>
                    <a:pt x="13454" y="1143"/>
                    <a:pt x="13179" y="1113"/>
                  </a:cubicBezTo>
                  <a:cubicBezTo>
                    <a:pt x="12936" y="1113"/>
                    <a:pt x="12677" y="1113"/>
                    <a:pt x="12372" y="1143"/>
                  </a:cubicBezTo>
                  <a:cubicBezTo>
                    <a:pt x="12113" y="1158"/>
                    <a:pt x="11839" y="1189"/>
                    <a:pt x="11488" y="1235"/>
                  </a:cubicBezTo>
                  <a:cubicBezTo>
                    <a:pt x="11244" y="1265"/>
                    <a:pt x="10970" y="1311"/>
                    <a:pt x="10726" y="1341"/>
                  </a:cubicBezTo>
                  <a:lnTo>
                    <a:pt x="10665" y="1341"/>
                  </a:lnTo>
                  <a:cubicBezTo>
                    <a:pt x="10345" y="1387"/>
                    <a:pt x="10041" y="1448"/>
                    <a:pt x="9721" y="1478"/>
                  </a:cubicBezTo>
                  <a:cubicBezTo>
                    <a:pt x="9507" y="1494"/>
                    <a:pt x="9340" y="1524"/>
                    <a:pt x="9188" y="1539"/>
                  </a:cubicBezTo>
                  <a:cubicBezTo>
                    <a:pt x="9020" y="1555"/>
                    <a:pt x="8868" y="1555"/>
                    <a:pt x="8715" y="1555"/>
                  </a:cubicBezTo>
                  <a:cubicBezTo>
                    <a:pt x="8563" y="1555"/>
                    <a:pt x="8426" y="1539"/>
                    <a:pt x="8304" y="1524"/>
                  </a:cubicBezTo>
                  <a:cubicBezTo>
                    <a:pt x="8197" y="1494"/>
                    <a:pt x="8075" y="1463"/>
                    <a:pt x="7999" y="1417"/>
                  </a:cubicBezTo>
                  <a:cubicBezTo>
                    <a:pt x="7999" y="1417"/>
                    <a:pt x="7984" y="1417"/>
                    <a:pt x="7984" y="1402"/>
                  </a:cubicBezTo>
                  <a:cubicBezTo>
                    <a:pt x="7969" y="1387"/>
                    <a:pt x="7984" y="1387"/>
                    <a:pt x="7984" y="1372"/>
                  </a:cubicBezTo>
                  <a:cubicBezTo>
                    <a:pt x="8075" y="1295"/>
                    <a:pt x="8151" y="1189"/>
                    <a:pt x="8289" y="1097"/>
                  </a:cubicBezTo>
                  <a:cubicBezTo>
                    <a:pt x="8426" y="1006"/>
                    <a:pt x="8548" y="915"/>
                    <a:pt x="8669" y="808"/>
                  </a:cubicBezTo>
                  <a:lnTo>
                    <a:pt x="8761" y="762"/>
                  </a:lnTo>
                  <a:cubicBezTo>
                    <a:pt x="8852" y="686"/>
                    <a:pt x="8974" y="610"/>
                    <a:pt x="9066" y="534"/>
                  </a:cubicBezTo>
                  <a:cubicBezTo>
                    <a:pt x="9218" y="412"/>
                    <a:pt x="9340" y="320"/>
                    <a:pt x="9431" y="244"/>
                  </a:cubicBezTo>
                  <a:cubicBezTo>
                    <a:pt x="9523" y="183"/>
                    <a:pt x="9599" y="92"/>
                    <a:pt x="9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2308300" y="2156100"/>
              <a:ext cx="32400" cy="16950"/>
            </a:xfrm>
            <a:custGeom>
              <a:avLst/>
              <a:gdLst/>
              <a:ahLst/>
              <a:cxnLst/>
              <a:rect l="l" t="t" r="r" b="b"/>
              <a:pathLst>
                <a:path w="1296" h="678" extrusionOk="0">
                  <a:moveTo>
                    <a:pt x="60" y="0"/>
                  </a:moveTo>
                  <a:cubicBezTo>
                    <a:pt x="45" y="0"/>
                    <a:pt x="26" y="11"/>
                    <a:pt x="16" y="22"/>
                  </a:cubicBezTo>
                  <a:cubicBezTo>
                    <a:pt x="0" y="37"/>
                    <a:pt x="16" y="68"/>
                    <a:pt x="31" y="83"/>
                  </a:cubicBezTo>
                  <a:cubicBezTo>
                    <a:pt x="229" y="190"/>
                    <a:pt x="442" y="311"/>
                    <a:pt x="640" y="403"/>
                  </a:cubicBezTo>
                  <a:cubicBezTo>
                    <a:pt x="884" y="525"/>
                    <a:pt x="1067" y="601"/>
                    <a:pt x="1265" y="677"/>
                  </a:cubicBezTo>
                  <a:cubicBezTo>
                    <a:pt x="1280" y="677"/>
                    <a:pt x="1295" y="677"/>
                    <a:pt x="1295" y="662"/>
                  </a:cubicBezTo>
                  <a:lnTo>
                    <a:pt x="1295" y="631"/>
                  </a:lnTo>
                  <a:lnTo>
                    <a:pt x="1295" y="601"/>
                  </a:lnTo>
                  <a:cubicBezTo>
                    <a:pt x="1295" y="586"/>
                    <a:pt x="1280" y="586"/>
                    <a:pt x="1280" y="586"/>
                  </a:cubicBezTo>
                  <a:cubicBezTo>
                    <a:pt x="1204" y="555"/>
                    <a:pt x="1128" y="525"/>
                    <a:pt x="1052" y="509"/>
                  </a:cubicBezTo>
                  <a:cubicBezTo>
                    <a:pt x="884" y="433"/>
                    <a:pt x="732" y="372"/>
                    <a:pt x="549" y="281"/>
                  </a:cubicBezTo>
                  <a:cubicBezTo>
                    <a:pt x="396" y="205"/>
                    <a:pt x="229" y="98"/>
                    <a:pt x="77" y="7"/>
                  </a:cubicBezTo>
                  <a:cubicBezTo>
                    <a:pt x="72" y="2"/>
                    <a:pt x="66" y="0"/>
                    <a:pt x="60"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2304475" y="2156100"/>
              <a:ext cx="40800" cy="19225"/>
            </a:xfrm>
            <a:custGeom>
              <a:avLst/>
              <a:gdLst/>
              <a:ahLst/>
              <a:cxnLst/>
              <a:rect l="l" t="t" r="r" b="b"/>
              <a:pathLst>
                <a:path w="1632" h="769" extrusionOk="0">
                  <a:moveTo>
                    <a:pt x="75" y="0"/>
                  </a:moveTo>
                  <a:cubicBezTo>
                    <a:pt x="59" y="0"/>
                    <a:pt x="38" y="11"/>
                    <a:pt x="16" y="22"/>
                  </a:cubicBezTo>
                  <a:cubicBezTo>
                    <a:pt x="1" y="52"/>
                    <a:pt x="16" y="83"/>
                    <a:pt x="47" y="98"/>
                  </a:cubicBezTo>
                  <a:cubicBezTo>
                    <a:pt x="169" y="174"/>
                    <a:pt x="290" y="250"/>
                    <a:pt x="428" y="311"/>
                  </a:cubicBezTo>
                  <a:cubicBezTo>
                    <a:pt x="549" y="372"/>
                    <a:pt x="671" y="433"/>
                    <a:pt x="808" y="479"/>
                  </a:cubicBezTo>
                  <a:cubicBezTo>
                    <a:pt x="1052" y="586"/>
                    <a:pt x="1311" y="677"/>
                    <a:pt x="1586" y="738"/>
                  </a:cubicBezTo>
                  <a:cubicBezTo>
                    <a:pt x="1601" y="753"/>
                    <a:pt x="1616" y="738"/>
                    <a:pt x="1631" y="768"/>
                  </a:cubicBezTo>
                  <a:lnTo>
                    <a:pt x="1631" y="753"/>
                  </a:lnTo>
                  <a:cubicBezTo>
                    <a:pt x="1631" y="708"/>
                    <a:pt x="1616" y="692"/>
                    <a:pt x="1601" y="692"/>
                  </a:cubicBezTo>
                  <a:cubicBezTo>
                    <a:pt x="1387" y="631"/>
                    <a:pt x="1205" y="586"/>
                    <a:pt x="1007" y="509"/>
                  </a:cubicBezTo>
                  <a:lnTo>
                    <a:pt x="1022" y="509"/>
                  </a:lnTo>
                  <a:cubicBezTo>
                    <a:pt x="869" y="433"/>
                    <a:pt x="702" y="357"/>
                    <a:pt x="549" y="281"/>
                  </a:cubicBezTo>
                  <a:cubicBezTo>
                    <a:pt x="473" y="235"/>
                    <a:pt x="397" y="174"/>
                    <a:pt x="321" y="144"/>
                  </a:cubicBezTo>
                  <a:cubicBezTo>
                    <a:pt x="245" y="98"/>
                    <a:pt x="169" y="52"/>
                    <a:pt x="92" y="7"/>
                  </a:cubicBezTo>
                  <a:cubicBezTo>
                    <a:pt x="88" y="2"/>
                    <a:pt x="82" y="0"/>
                    <a:pt x="75"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2312100" y="2158375"/>
              <a:ext cx="32025" cy="16325"/>
            </a:xfrm>
            <a:custGeom>
              <a:avLst/>
              <a:gdLst/>
              <a:ahLst/>
              <a:cxnLst/>
              <a:rect l="l" t="t" r="r" b="b"/>
              <a:pathLst>
                <a:path w="1281" h="653" extrusionOk="0">
                  <a:moveTo>
                    <a:pt x="75" y="1"/>
                  </a:moveTo>
                  <a:cubicBezTo>
                    <a:pt x="59" y="1"/>
                    <a:pt x="37" y="12"/>
                    <a:pt x="16" y="22"/>
                  </a:cubicBezTo>
                  <a:cubicBezTo>
                    <a:pt x="1" y="53"/>
                    <a:pt x="16" y="83"/>
                    <a:pt x="46" y="99"/>
                  </a:cubicBezTo>
                  <a:lnTo>
                    <a:pt x="321" y="281"/>
                  </a:lnTo>
                  <a:cubicBezTo>
                    <a:pt x="397" y="312"/>
                    <a:pt x="503" y="373"/>
                    <a:pt x="595" y="418"/>
                  </a:cubicBezTo>
                  <a:cubicBezTo>
                    <a:pt x="778" y="510"/>
                    <a:pt x="976" y="586"/>
                    <a:pt x="1189" y="647"/>
                  </a:cubicBezTo>
                  <a:cubicBezTo>
                    <a:pt x="1193" y="651"/>
                    <a:pt x="1197" y="653"/>
                    <a:pt x="1202" y="653"/>
                  </a:cubicBezTo>
                  <a:cubicBezTo>
                    <a:pt x="1214" y="653"/>
                    <a:pt x="1228" y="639"/>
                    <a:pt x="1250" y="617"/>
                  </a:cubicBezTo>
                  <a:lnTo>
                    <a:pt x="1250" y="601"/>
                  </a:lnTo>
                  <a:cubicBezTo>
                    <a:pt x="1281" y="556"/>
                    <a:pt x="1250" y="525"/>
                    <a:pt x="1220" y="525"/>
                  </a:cubicBezTo>
                  <a:cubicBezTo>
                    <a:pt x="1098" y="510"/>
                    <a:pt x="991" y="449"/>
                    <a:pt x="869" y="403"/>
                  </a:cubicBezTo>
                  <a:lnTo>
                    <a:pt x="900" y="403"/>
                  </a:lnTo>
                  <a:cubicBezTo>
                    <a:pt x="747" y="358"/>
                    <a:pt x="610" y="297"/>
                    <a:pt x="473" y="220"/>
                  </a:cubicBezTo>
                  <a:cubicBezTo>
                    <a:pt x="412" y="205"/>
                    <a:pt x="351" y="159"/>
                    <a:pt x="290" y="129"/>
                  </a:cubicBezTo>
                  <a:cubicBezTo>
                    <a:pt x="214" y="83"/>
                    <a:pt x="153" y="53"/>
                    <a:pt x="92" y="7"/>
                  </a:cubicBezTo>
                  <a:cubicBezTo>
                    <a:pt x="88" y="3"/>
                    <a:pt x="82" y="1"/>
                    <a:pt x="75"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2322775" y="2165250"/>
              <a:ext cx="31625" cy="15025"/>
            </a:xfrm>
            <a:custGeom>
              <a:avLst/>
              <a:gdLst/>
              <a:ahLst/>
              <a:cxnLst/>
              <a:rect l="l" t="t" r="r" b="b"/>
              <a:pathLst>
                <a:path w="1265" h="601" extrusionOk="0">
                  <a:moveTo>
                    <a:pt x="53" y="0"/>
                  </a:moveTo>
                  <a:cubicBezTo>
                    <a:pt x="37" y="0"/>
                    <a:pt x="26" y="11"/>
                    <a:pt x="16" y="22"/>
                  </a:cubicBezTo>
                  <a:cubicBezTo>
                    <a:pt x="0" y="37"/>
                    <a:pt x="16" y="67"/>
                    <a:pt x="31" y="83"/>
                  </a:cubicBezTo>
                  <a:cubicBezTo>
                    <a:pt x="229" y="174"/>
                    <a:pt x="427" y="296"/>
                    <a:pt x="640" y="372"/>
                  </a:cubicBezTo>
                  <a:cubicBezTo>
                    <a:pt x="838" y="463"/>
                    <a:pt x="1021" y="524"/>
                    <a:pt x="1234" y="570"/>
                  </a:cubicBezTo>
                  <a:cubicBezTo>
                    <a:pt x="1240" y="570"/>
                    <a:pt x="1247" y="568"/>
                    <a:pt x="1252" y="568"/>
                  </a:cubicBezTo>
                  <a:cubicBezTo>
                    <a:pt x="1259" y="568"/>
                    <a:pt x="1265" y="573"/>
                    <a:pt x="1265" y="601"/>
                  </a:cubicBezTo>
                  <a:lnTo>
                    <a:pt x="1265" y="570"/>
                  </a:lnTo>
                  <a:cubicBezTo>
                    <a:pt x="1265" y="555"/>
                    <a:pt x="1250" y="524"/>
                    <a:pt x="1234" y="524"/>
                  </a:cubicBezTo>
                  <a:cubicBezTo>
                    <a:pt x="1052" y="463"/>
                    <a:pt x="884" y="402"/>
                    <a:pt x="732" y="342"/>
                  </a:cubicBezTo>
                  <a:lnTo>
                    <a:pt x="747" y="342"/>
                  </a:lnTo>
                  <a:cubicBezTo>
                    <a:pt x="640" y="296"/>
                    <a:pt x="503" y="235"/>
                    <a:pt x="396" y="174"/>
                  </a:cubicBezTo>
                  <a:cubicBezTo>
                    <a:pt x="275" y="113"/>
                    <a:pt x="183" y="67"/>
                    <a:pt x="76" y="6"/>
                  </a:cubicBezTo>
                  <a:cubicBezTo>
                    <a:pt x="68" y="2"/>
                    <a:pt x="60" y="0"/>
                    <a:pt x="53" y="0"/>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2323900" y="2166150"/>
              <a:ext cx="32425" cy="14125"/>
            </a:xfrm>
            <a:custGeom>
              <a:avLst/>
              <a:gdLst/>
              <a:ahLst/>
              <a:cxnLst/>
              <a:rect l="l" t="t" r="r" b="b"/>
              <a:pathLst>
                <a:path w="1297" h="565" extrusionOk="0">
                  <a:moveTo>
                    <a:pt x="62" y="1"/>
                  </a:moveTo>
                  <a:cubicBezTo>
                    <a:pt x="47" y="1"/>
                    <a:pt x="31" y="1"/>
                    <a:pt x="1" y="31"/>
                  </a:cubicBezTo>
                  <a:cubicBezTo>
                    <a:pt x="1" y="47"/>
                    <a:pt x="1" y="62"/>
                    <a:pt x="31" y="77"/>
                  </a:cubicBezTo>
                  <a:cubicBezTo>
                    <a:pt x="412" y="290"/>
                    <a:pt x="824" y="488"/>
                    <a:pt x="1250" y="565"/>
                  </a:cubicBezTo>
                  <a:cubicBezTo>
                    <a:pt x="1266" y="565"/>
                    <a:pt x="1281" y="565"/>
                    <a:pt x="1296" y="534"/>
                  </a:cubicBezTo>
                  <a:lnTo>
                    <a:pt x="1296" y="519"/>
                  </a:lnTo>
                  <a:cubicBezTo>
                    <a:pt x="1296" y="504"/>
                    <a:pt x="1281" y="458"/>
                    <a:pt x="1266" y="458"/>
                  </a:cubicBezTo>
                  <a:cubicBezTo>
                    <a:pt x="1144" y="443"/>
                    <a:pt x="1052" y="427"/>
                    <a:pt x="946" y="382"/>
                  </a:cubicBezTo>
                  <a:cubicBezTo>
                    <a:pt x="839" y="351"/>
                    <a:pt x="732" y="306"/>
                    <a:pt x="641" y="275"/>
                  </a:cubicBezTo>
                  <a:cubicBezTo>
                    <a:pt x="428" y="199"/>
                    <a:pt x="260" y="107"/>
                    <a:pt x="62"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2317825" y="2162775"/>
              <a:ext cx="47625" cy="20550"/>
            </a:xfrm>
            <a:custGeom>
              <a:avLst/>
              <a:gdLst/>
              <a:ahLst/>
              <a:cxnLst/>
              <a:rect l="l" t="t" r="r" b="b"/>
              <a:pathLst>
                <a:path w="1905" h="822" extrusionOk="0">
                  <a:moveTo>
                    <a:pt x="56" y="1"/>
                  </a:moveTo>
                  <a:cubicBezTo>
                    <a:pt x="37" y="1"/>
                    <a:pt x="15" y="19"/>
                    <a:pt x="15" y="29"/>
                  </a:cubicBezTo>
                  <a:cubicBezTo>
                    <a:pt x="0" y="44"/>
                    <a:pt x="15" y="90"/>
                    <a:pt x="46" y="90"/>
                  </a:cubicBezTo>
                  <a:cubicBezTo>
                    <a:pt x="320" y="258"/>
                    <a:pt x="625" y="395"/>
                    <a:pt x="930" y="501"/>
                  </a:cubicBezTo>
                  <a:cubicBezTo>
                    <a:pt x="1234" y="639"/>
                    <a:pt x="1570" y="730"/>
                    <a:pt x="1874" y="821"/>
                  </a:cubicBezTo>
                  <a:cubicBezTo>
                    <a:pt x="1889" y="821"/>
                    <a:pt x="1905" y="821"/>
                    <a:pt x="1905" y="806"/>
                  </a:cubicBezTo>
                  <a:lnTo>
                    <a:pt x="1905" y="791"/>
                  </a:lnTo>
                  <a:cubicBezTo>
                    <a:pt x="1905" y="776"/>
                    <a:pt x="1905" y="745"/>
                    <a:pt x="1874" y="730"/>
                  </a:cubicBezTo>
                  <a:cubicBezTo>
                    <a:pt x="1570" y="654"/>
                    <a:pt x="1265" y="547"/>
                    <a:pt x="960" y="425"/>
                  </a:cubicBezTo>
                  <a:cubicBezTo>
                    <a:pt x="808" y="364"/>
                    <a:pt x="655" y="288"/>
                    <a:pt x="503" y="212"/>
                  </a:cubicBezTo>
                  <a:cubicBezTo>
                    <a:pt x="366" y="136"/>
                    <a:pt x="214" y="90"/>
                    <a:pt x="76" y="14"/>
                  </a:cubicBezTo>
                  <a:cubicBezTo>
                    <a:pt x="72" y="4"/>
                    <a:pt x="64" y="1"/>
                    <a:pt x="56"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2327725" y="2167675"/>
              <a:ext cx="35825" cy="14875"/>
            </a:xfrm>
            <a:custGeom>
              <a:avLst/>
              <a:gdLst/>
              <a:ahLst/>
              <a:cxnLst/>
              <a:rect l="l" t="t" r="r" b="b"/>
              <a:pathLst>
                <a:path w="1433" h="595" extrusionOk="0">
                  <a:moveTo>
                    <a:pt x="61" y="1"/>
                  </a:moveTo>
                  <a:cubicBezTo>
                    <a:pt x="46" y="1"/>
                    <a:pt x="31" y="1"/>
                    <a:pt x="0" y="16"/>
                  </a:cubicBezTo>
                  <a:cubicBezTo>
                    <a:pt x="0" y="46"/>
                    <a:pt x="0" y="62"/>
                    <a:pt x="31" y="77"/>
                  </a:cubicBezTo>
                  <a:cubicBezTo>
                    <a:pt x="229" y="199"/>
                    <a:pt x="457" y="305"/>
                    <a:pt x="686" y="382"/>
                  </a:cubicBezTo>
                  <a:cubicBezTo>
                    <a:pt x="915" y="473"/>
                    <a:pt x="1143" y="534"/>
                    <a:pt x="1372" y="595"/>
                  </a:cubicBezTo>
                  <a:cubicBezTo>
                    <a:pt x="1402" y="595"/>
                    <a:pt x="1417" y="580"/>
                    <a:pt x="1433" y="580"/>
                  </a:cubicBezTo>
                  <a:lnTo>
                    <a:pt x="1433" y="549"/>
                  </a:lnTo>
                  <a:cubicBezTo>
                    <a:pt x="1433" y="519"/>
                    <a:pt x="1417" y="504"/>
                    <a:pt x="1402" y="504"/>
                  </a:cubicBezTo>
                  <a:cubicBezTo>
                    <a:pt x="1265" y="458"/>
                    <a:pt x="1113" y="427"/>
                    <a:pt x="975" y="382"/>
                  </a:cubicBezTo>
                  <a:cubicBezTo>
                    <a:pt x="838" y="351"/>
                    <a:pt x="732" y="305"/>
                    <a:pt x="595" y="245"/>
                  </a:cubicBezTo>
                  <a:cubicBezTo>
                    <a:pt x="412" y="168"/>
                    <a:pt x="229" y="92"/>
                    <a:pt x="61"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2254200" y="2118825"/>
              <a:ext cx="122675" cy="67925"/>
            </a:xfrm>
            <a:custGeom>
              <a:avLst/>
              <a:gdLst/>
              <a:ahLst/>
              <a:cxnLst/>
              <a:rect l="l" t="t" r="r" b="b"/>
              <a:pathLst>
                <a:path w="4907" h="2717" extrusionOk="0">
                  <a:moveTo>
                    <a:pt x="100" y="1"/>
                  </a:moveTo>
                  <a:cubicBezTo>
                    <a:pt x="77" y="1"/>
                    <a:pt x="54" y="12"/>
                    <a:pt x="31" y="35"/>
                  </a:cubicBezTo>
                  <a:cubicBezTo>
                    <a:pt x="1" y="66"/>
                    <a:pt x="1" y="126"/>
                    <a:pt x="31" y="157"/>
                  </a:cubicBezTo>
                  <a:lnTo>
                    <a:pt x="77" y="203"/>
                  </a:lnTo>
                  <a:cubicBezTo>
                    <a:pt x="382" y="523"/>
                    <a:pt x="732" y="812"/>
                    <a:pt x="1098" y="1056"/>
                  </a:cubicBezTo>
                  <a:cubicBezTo>
                    <a:pt x="1296" y="1193"/>
                    <a:pt x="1479" y="1330"/>
                    <a:pt x="1692" y="1437"/>
                  </a:cubicBezTo>
                  <a:cubicBezTo>
                    <a:pt x="1783" y="1498"/>
                    <a:pt x="1905" y="1559"/>
                    <a:pt x="2012" y="1635"/>
                  </a:cubicBezTo>
                  <a:cubicBezTo>
                    <a:pt x="2103" y="1681"/>
                    <a:pt x="2210" y="1741"/>
                    <a:pt x="2317" y="1787"/>
                  </a:cubicBezTo>
                  <a:cubicBezTo>
                    <a:pt x="2530" y="1879"/>
                    <a:pt x="2743" y="1985"/>
                    <a:pt x="2941" y="2092"/>
                  </a:cubicBezTo>
                  <a:cubicBezTo>
                    <a:pt x="3155" y="2183"/>
                    <a:pt x="3368" y="2259"/>
                    <a:pt x="3581" y="2336"/>
                  </a:cubicBezTo>
                  <a:cubicBezTo>
                    <a:pt x="3779" y="2412"/>
                    <a:pt x="3993" y="2488"/>
                    <a:pt x="4221" y="2549"/>
                  </a:cubicBezTo>
                  <a:cubicBezTo>
                    <a:pt x="4434" y="2625"/>
                    <a:pt x="4648" y="2656"/>
                    <a:pt x="4876" y="2717"/>
                  </a:cubicBezTo>
                  <a:cubicBezTo>
                    <a:pt x="4892" y="2717"/>
                    <a:pt x="4907" y="2717"/>
                    <a:pt x="4907" y="2701"/>
                  </a:cubicBezTo>
                  <a:lnTo>
                    <a:pt x="4907" y="2686"/>
                  </a:lnTo>
                  <a:cubicBezTo>
                    <a:pt x="4907" y="2656"/>
                    <a:pt x="4907" y="2640"/>
                    <a:pt x="4876" y="2625"/>
                  </a:cubicBezTo>
                  <a:cubicBezTo>
                    <a:pt x="4663" y="2579"/>
                    <a:pt x="4450" y="2534"/>
                    <a:pt x="4236" y="2458"/>
                  </a:cubicBezTo>
                  <a:cubicBezTo>
                    <a:pt x="4038" y="2381"/>
                    <a:pt x="3810" y="2320"/>
                    <a:pt x="3597" y="2229"/>
                  </a:cubicBezTo>
                  <a:lnTo>
                    <a:pt x="3612" y="2229"/>
                  </a:lnTo>
                  <a:cubicBezTo>
                    <a:pt x="3505" y="2168"/>
                    <a:pt x="3383" y="2122"/>
                    <a:pt x="3277" y="2077"/>
                  </a:cubicBezTo>
                  <a:cubicBezTo>
                    <a:pt x="3155" y="2016"/>
                    <a:pt x="3048" y="1955"/>
                    <a:pt x="2911" y="1894"/>
                  </a:cubicBezTo>
                  <a:cubicBezTo>
                    <a:pt x="2682" y="1787"/>
                    <a:pt x="2454" y="1665"/>
                    <a:pt x="2241" y="1543"/>
                  </a:cubicBezTo>
                  <a:cubicBezTo>
                    <a:pt x="1799" y="1284"/>
                    <a:pt x="1387" y="1010"/>
                    <a:pt x="991" y="705"/>
                  </a:cubicBezTo>
                  <a:lnTo>
                    <a:pt x="991" y="705"/>
                  </a:lnTo>
                  <a:lnTo>
                    <a:pt x="1006" y="721"/>
                  </a:lnTo>
                  <a:cubicBezTo>
                    <a:pt x="854" y="599"/>
                    <a:pt x="702" y="492"/>
                    <a:pt x="565" y="370"/>
                  </a:cubicBezTo>
                  <a:cubicBezTo>
                    <a:pt x="488" y="325"/>
                    <a:pt x="427" y="264"/>
                    <a:pt x="351" y="203"/>
                  </a:cubicBezTo>
                  <a:cubicBezTo>
                    <a:pt x="306" y="142"/>
                    <a:pt x="229" y="96"/>
                    <a:pt x="168" y="35"/>
                  </a:cubicBezTo>
                  <a:cubicBezTo>
                    <a:pt x="146" y="12"/>
                    <a:pt x="123" y="1"/>
                    <a:pt x="100" y="1"/>
                  </a:cubicBezTo>
                  <a:close/>
                </a:path>
              </a:pathLst>
            </a:custGeom>
            <a:solidFill>
              <a:srgbClr val="A8A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2117850" y="1837200"/>
              <a:ext cx="748475" cy="987375"/>
            </a:xfrm>
            <a:custGeom>
              <a:avLst/>
              <a:gdLst/>
              <a:ahLst/>
              <a:cxnLst/>
              <a:rect l="l" t="t" r="r" b="b"/>
              <a:pathLst>
                <a:path w="29939" h="39495" extrusionOk="0">
                  <a:moveTo>
                    <a:pt x="316" y="0"/>
                  </a:moveTo>
                  <a:cubicBezTo>
                    <a:pt x="296" y="0"/>
                    <a:pt x="277" y="3"/>
                    <a:pt x="259" y="10"/>
                  </a:cubicBezTo>
                  <a:cubicBezTo>
                    <a:pt x="183" y="10"/>
                    <a:pt x="107" y="56"/>
                    <a:pt x="61" y="117"/>
                  </a:cubicBezTo>
                  <a:cubicBezTo>
                    <a:pt x="61" y="132"/>
                    <a:pt x="31" y="132"/>
                    <a:pt x="31" y="163"/>
                  </a:cubicBezTo>
                  <a:cubicBezTo>
                    <a:pt x="0" y="208"/>
                    <a:pt x="0" y="269"/>
                    <a:pt x="0" y="345"/>
                  </a:cubicBezTo>
                  <a:cubicBezTo>
                    <a:pt x="16" y="574"/>
                    <a:pt x="61" y="848"/>
                    <a:pt x="107" y="1153"/>
                  </a:cubicBezTo>
                  <a:cubicBezTo>
                    <a:pt x="153" y="1427"/>
                    <a:pt x="214" y="1656"/>
                    <a:pt x="244" y="1869"/>
                  </a:cubicBezTo>
                  <a:cubicBezTo>
                    <a:pt x="686" y="3987"/>
                    <a:pt x="1372" y="6044"/>
                    <a:pt x="2301" y="7963"/>
                  </a:cubicBezTo>
                  <a:lnTo>
                    <a:pt x="2362" y="8192"/>
                  </a:lnTo>
                  <a:cubicBezTo>
                    <a:pt x="2453" y="8558"/>
                    <a:pt x="2545" y="8938"/>
                    <a:pt x="2651" y="9380"/>
                  </a:cubicBezTo>
                  <a:cubicBezTo>
                    <a:pt x="2743" y="9807"/>
                    <a:pt x="2819" y="10173"/>
                    <a:pt x="2880" y="10523"/>
                  </a:cubicBezTo>
                  <a:cubicBezTo>
                    <a:pt x="2956" y="10950"/>
                    <a:pt x="3002" y="11331"/>
                    <a:pt x="3048" y="11681"/>
                  </a:cubicBezTo>
                  <a:cubicBezTo>
                    <a:pt x="3078" y="12077"/>
                    <a:pt x="3108" y="12504"/>
                    <a:pt x="3108" y="12915"/>
                  </a:cubicBezTo>
                  <a:lnTo>
                    <a:pt x="3108" y="13159"/>
                  </a:lnTo>
                  <a:lnTo>
                    <a:pt x="3108" y="13509"/>
                  </a:lnTo>
                  <a:cubicBezTo>
                    <a:pt x="3078" y="13753"/>
                    <a:pt x="3108" y="13982"/>
                    <a:pt x="3108" y="14195"/>
                  </a:cubicBezTo>
                  <a:cubicBezTo>
                    <a:pt x="3124" y="14606"/>
                    <a:pt x="3154" y="15033"/>
                    <a:pt x="3200" y="15429"/>
                  </a:cubicBezTo>
                  <a:cubicBezTo>
                    <a:pt x="3307" y="16313"/>
                    <a:pt x="3489" y="17227"/>
                    <a:pt x="3748" y="18187"/>
                  </a:cubicBezTo>
                  <a:cubicBezTo>
                    <a:pt x="3977" y="19055"/>
                    <a:pt x="4266" y="19908"/>
                    <a:pt x="4632" y="20822"/>
                  </a:cubicBezTo>
                  <a:cubicBezTo>
                    <a:pt x="4800" y="21280"/>
                    <a:pt x="4967" y="21691"/>
                    <a:pt x="5165" y="22102"/>
                  </a:cubicBezTo>
                  <a:cubicBezTo>
                    <a:pt x="5348" y="22529"/>
                    <a:pt x="5546" y="22956"/>
                    <a:pt x="5744" y="23367"/>
                  </a:cubicBezTo>
                  <a:lnTo>
                    <a:pt x="5820" y="23519"/>
                  </a:lnTo>
                  <a:lnTo>
                    <a:pt x="5927" y="23717"/>
                  </a:lnTo>
                  <a:lnTo>
                    <a:pt x="6384" y="24631"/>
                  </a:lnTo>
                  <a:lnTo>
                    <a:pt x="6582" y="25073"/>
                  </a:lnTo>
                  <a:lnTo>
                    <a:pt x="6643" y="25180"/>
                  </a:lnTo>
                  <a:cubicBezTo>
                    <a:pt x="6780" y="25424"/>
                    <a:pt x="6887" y="25652"/>
                    <a:pt x="7009" y="25911"/>
                  </a:cubicBezTo>
                  <a:lnTo>
                    <a:pt x="7237" y="26384"/>
                  </a:lnTo>
                  <a:cubicBezTo>
                    <a:pt x="7375" y="26627"/>
                    <a:pt x="7481" y="26902"/>
                    <a:pt x="7618" y="27161"/>
                  </a:cubicBezTo>
                  <a:cubicBezTo>
                    <a:pt x="7832" y="27602"/>
                    <a:pt x="8014" y="28014"/>
                    <a:pt x="8213" y="28440"/>
                  </a:cubicBezTo>
                  <a:cubicBezTo>
                    <a:pt x="8670" y="29416"/>
                    <a:pt x="8990" y="30223"/>
                    <a:pt x="9279" y="31031"/>
                  </a:cubicBezTo>
                  <a:cubicBezTo>
                    <a:pt x="9279" y="31046"/>
                    <a:pt x="9294" y="31061"/>
                    <a:pt x="9310" y="31061"/>
                  </a:cubicBezTo>
                  <a:cubicBezTo>
                    <a:pt x="9325" y="31061"/>
                    <a:pt x="9355" y="31046"/>
                    <a:pt x="9370" y="31031"/>
                  </a:cubicBezTo>
                  <a:lnTo>
                    <a:pt x="9370" y="30985"/>
                  </a:lnTo>
                  <a:cubicBezTo>
                    <a:pt x="9081" y="30193"/>
                    <a:pt x="8761" y="29370"/>
                    <a:pt x="8411" y="28532"/>
                  </a:cubicBezTo>
                  <a:cubicBezTo>
                    <a:pt x="8243" y="28120"/>
                    <a:pt x="8060" y="27694"/>
                    <a:pt x="7877" y="27298"/>
                  </a:cubicBezTo>
                  <a:lnTo>
                    <a:pt x="7862" y="27237"/>
                  </a:lnTo>
                  <a:cubicBezTo>
                    <a:pt x="7634" y="26719"/>
                    <a:pt x="7466" y="26323"/>
                    <a:pt x="7298" y="25942"/>
                  </a:cubicBezTo>
                  <a:cubicBezTo>
                    <a:pt x="7100" y="25530"/>
                    <a:pt x="6917" y="25104"/>
                    <a:pt x="6719" y="24662"/>
                  </a:cubicBezTo>
                  <a:lnTo>
                    <a:pt x="6582" y="24357"/>
                  </a:lnTo>
                  <a:cubicBezTo>
                    <a:pt x="6430" y="24022"/>
                    <a:pt x="6278" y="23702"/>
                    <a:pt x="6156" y="23367"/>
                  </a:cubicBezTo>
                  <a:cubicBezTo>
                    <a:pt x="5973" y="22956"/>
                    <a:pt x="5790" y="22514"/>
                    <a:pt x="5622" y="22072"/>
                  </a:cubicBezTo>
                  <a:cubicBezTo>
                    <a:pt x="5440" y="21691"/>
                    <a:pt x="5272" y="21234"/>
                    <a:pt x="5104" y="20777"/>
                  </a:cubicBezTo>
                  <a:cubicBezTo>
                    <a:pt x="4754" y="19832"/>
                    <a:pt x="4480" y="18948"/>
                    <a:pt x="4266" y="18126"/>
                  </a:cubicBezTo>
                  <a:lnTo>
                    <a:pt x="4266" y="18126"/>
                  </a:lnTo>
                  <a:lnTo>
                    <a:pt x="4282" y="18171"/>
                  </a:lnTo>
                  <a:cubicBezTo>
                    <a:pt x="3916" y="16709"/>
                    <a:pt x="3733" y="15292"/>
                    <a:pt x="3733" y="13936"/>
                  </a:cubicBezTo>
                  <a:cubicBezTo>
                    <a:pt x="3733" y="13738"/>
                    <a:pt x="3748" y="13509"/>
                    <a:pt x="3748" y="13296"/>
                  </a:cubicBezTo>
                  <a:lnTo>
                    <a:pt x="3748" y="13250"/>
                  </a:lnTo>
                  <a:cubicBezTo>
                    <a:pt x="3748" y="13037"/>
                    <a:pt x="3779" y="12793"/>
                    <a:pt x="3779" y="12565"/>
                  </a:cubicBezTo>
                  <a:cubicBezTo>
                    <a:pt x="3794" y="11940"/>
                    <a:pt x="3779" y="11468"/>
                    <a:pt x="3733" y="11026"/>
                  </a:cubicBezTo>
                  <a:cubicBezTo>
                    <a:pt x="3718" y="10797"/>
                    <a:pt x="3703" y="10599"/>
                    <a:pt x="3657" y="10401"/>
                  </a:cubicBezTo>
                  <a:lnTo>
                    <a:pt x="3657" y="10401"/>
                  </a:lnTo>
                  <a:cubicBezTo>
                    <a:pt x="3901" y="10782"/>
                    <a:pt x="4160" y="11209"/>
                    <a:pt x="4419" y="11620"/>
                  </a:cubicBezTo>
                  <a:cubicBezTo>
                    <a:pt x="4708" y="12092"/>
                    <a:pt x="5013" y="12534"/>
                    <a:pt x="5348" y="13052"/>
                  </a:cubicBezTo>
                  <a:lnTo>
                    <a:pt x="5455" y="13189"/>
                  </a:lnTo>
                  <a:cubicBezTo>
                    <a:pt x="5836" y="13753"/>
                    <a:pt x="6232" y="14362"/>
                    <a:pt x="6613" y="14957"/>
                  </a:cubicBezTo>
                  <a:cubicBezTo>
                    <a:pt x="7542" y="16419"/>
                    <a:pt x="8472" y="17912"/>
                    <a:pt x="9370" y="19360"/>
                  </a:cubicBezTo>
                  <a:lnTo>
                    <a:pt x="9416" y="19406"/>
                  </a:lnTo>
                  <a:cubicBezTo>
                    <a:pt x="9949" y="20274"/>
                    <a:pt x="10528" y="21219"/>
                    <a:pt x="11123" y="22148"/>
                  </a:cubicBezTo>
                  <a:cubicBezTo>
                    <a:pt x="11961" y="23489"/>
                    <a:pt x="12722" y="24647"/>
                    <a:pt x="13454" y="25713"/>
                  </a:cubicBezTo>
                  <a:cubicBezTo>
                    <a:pt x="13621" y="25987"/>
                    <a:pt x="13835" y="26292"/>
                    <a:pt x="14063" y="26597"/>
                  </a:cubicBezTo>
                  <a:cubicBezTo>
                    <a:pt x="14246" y="26841"/>
                    <a:pt x="14459" y="27100"/>
                    <a:pt x="14642" y="27359"/>
                  </a:cubicBezTo>
                  <a:cubicBezTo>
                    <a:pt x="14871" y="27618"/>
                    <a:pt x="15099" y="27907"/>
                    <a:pt x="15312" y="28151"/>
                  </a:cubicBezTo>
                  <a:cubicBezTo>
                    <a:pt x="15556" y="28440"/>
                    <a:pt x="15754" y="28669"/>
                    <a:pt x="15968" y="28882"/>
                  </a:cubicBezTo>
                  <a:cubicBezTo>
                    <a:pt x="16470" y="29431"/>
                    <a:pt x="16927" y="29903"/>
                    <a:pt x="17369" y="30330"/>
                  </a:cubicBezTo>
                  <a:cubicBezTo>
                    <a:pt x="17872" y="30802"/>
                    <a:pt x="18360" y="31259"/>
                    <a:pt x="18847" y="31686"/>
                  </a:cubicBezTo>
                  <a:cubicBezTo>
                    <a:pt x="19365" y="32158"/>
                    <a:pt x="19883" y="32585"/>
                    <a:pt x="20401" y="33011"/>
                  </a:cubicBezTo>
                  <a:cubicBezTo>
                    <a:pt x="20874" y="33392"/>
                    <a:pt x="21376" y="33773"/>
                    <a:pt x="22032" y="34245"/>
                  </a:cubicBezTo>
                  <a:lnTo>
                    <a:pt x="23631" y="35388"/>
                  </a:lnTo>
                  <a:lnTo>
                    <a:pt x="23707" y="35449"/>
                  </a:lnTo>
                  <a:lnTo>
                    <a:pt x="23845" y="35540"/>
                  </a:lnTo>
                  <a:lnTo>
                    <a:pt x="23921" y="35601"/>
                  </a:lnTo>
                  <a:cubicBezTo>
                    <a:pt x="24393" y="35937"/>
                    <a:pt x="24911" y="36302"/>
                    <a:pt x="25383" y="36668"/>
                  </a:cubicBezTo>
                  <a:cubicBezTo>
                    <a:pt x="25886" y="37033"/>
                    <a:pt x="26450" y="37460"/>
                    <a:pt x="27014" y="37917"/>
                  </a:cubicBezTo>
                  <a:cubicBezTo>
                    <a:pt x="27562" y="38405"/>
                    <a:pt x="28050" y="38831"/>
                    <a:pt x="28507" y="39288"/>
                  </a:cubicBezTo>
                  <a:lnTo>
                    <a:pt x="28690" y="39471"/>
                  </a:lnTo>
                  <a:cubicBezTo>
                    <a:pt x="28697" y="39486"/>
                    <a:pt x="28709" y="39494"/>
                    <a:pt x="28724" y="39494"/>
                  </a:cubicBezTo>
                  <a:cubicBezTo>
                    <a:pt x="28739" y="39494"/>
                    <a:pt x="28758" y="39486"/>
                    <a:pt x="28781" y="39471"/>
                  </a:cubicBezTo>
                  <a:cubicBezTo>
                    <a:pt x="28793" y="39446"/>
                    <a:pt x="28796" y="39421"/>
                    <a:pt x="28722" y="39421"/>
                  </a:cubicBezTo>
                  <a:cubicBezTo>
                    <a:pt x="28705" y="39421"/>
                    <a:pt x="28684" y="39423"/>
                    <a:pt x="28659" y="39426"/>
                  </a:cubicBezTo>
                  <a:cubicBezTo>
                    <a:pt x="28248" y="39014"/>
                    <a:pt x="27867" y="38649"/>
                    <a:pt x="27471" y="38283"/>
                  </a:cubicBezTo>
                  <a:cubicBezTo>
                    <a:pt x="27044" y="37917"/>
                    <a:pt x="26633" y="37567"/>
                    <a:pt x="26145" y="37186"/>
                  </a:cubicBezTo>
                  <a:cubicBezTo>
                    <a:pt x="25734" y="36835"/>
                    <a:pt x="25277" y="36470"/>
                    <a:pt x="24804" y="36119"/>
                  </a:cubicBezTo>
                  <a:lnTo>
                    <a:pt x="23662" y="35251"/>
                  </a:lnTo>
                  <a:lnTo>
                    <a:pt x="23540" y="35175"/>
                  </a:lnTo>
                  <a:lnTo>
                    <a:pt x="23403" y="35083"/>
                  </a:lnTo>
                  <a:lnTo>
                    <a:pt x="23235" y="34946"/>
                  </a:lnTo>
                  <a:cubicBezTo>
                    <a:pt x="22382" y="34322"/>
                    <a:pt x="21498" y="33682"/>
                    <a:pt x="20691" y="32966"/>
                  </a:cubicBezTo>
                  <a:cubicBezTo>
                    <a:pt x="19870" y="32266"/>
                    <a:pt x="19049" y="31522"/>
                    <a:pt x="18274" y="30747"/>
                  </a:cubicBezTo>
                  <a:lnTo>
                    <a:pt x="18274" y="30747"/>
                  </a:lnTo>
                  <a:cubicBezTo>
                    <a:pt x="17715" y="30187"/>
                    <a:pt x="17260" y="29718"/>
                    <a:pt x="16836" y="29233"/>
                  </a:cubicBezTo>
                  <a:cubicBezTo>
                    <a:pt x="16592" y="28974"/>
                    <a:pt x="16364" y="28684"/>
                    <a:pt x="16150" y="28440"/>
                  </a:cubicBezTo>
                  <a:lnTo>
                    <a:pt x="16074" y="28364"/>
                  </a:lnTo>
                  <a:cubicBezTo>
                    <a:pt x="15907" y="28151"/>
                    <a:pt x="15678" y="27892"/>
                    <a:pt x="15480" y="27633"/>
                  </a:cubicBezTo>
                  <a:cubicBezTo>
                    <a:pt x="15053" y="27084"/>
                    <a:pt x="14627" y="26521"/>
                    <a:pt x="14246" y="25942"/>
                  </a:cubicBezTo>
                  <a:lnTo>
                    <a:pt x="13103" y="24174"/>
                  </a:lnTo>
                  <a:lnTo>
                    <a:pt x="13073" y="24098"/>
                  </a:lnTo>
                  <a:cubicBezTo>
                    <a:pt x="12113" y="22605"/>
                    <a:pt x="11138" y="21051"/>
                    <a:pt x="10285" y="19680"/>
                  </a:cubicBezTo>
                  <a:lnTo>
                    <a:pt x="9675" y="18720"/>
                  </a:lnTo>
                  <a:lnTo>
                    <a:pt x="9675" y="18720"/>
                  </a:lnTo>
                  <a:cubicBezTo>
                    <a:pt x="9736" y="18766"/>
                    <a:pt x="9767" y="18796"/>
                    <a:pt x="9828" y="18842"/>
                  </a:cubicBezTo>
                  <a:cubicBezTo>
                    <a:pt x="10132" y="19070"/>
                    <a:pt x="10452" y="19284"/>
                    <a:pt x="10757" y="19451"/>
                  </a:cubicBezTo>
                  <a:cubicBezTo>
                    <a:pt x="10955" y="19558"/>
                    <a:pt x="11123" y="19665"/>
                    <a:pt x="11275" y="19741"/>
                  </a:cubicBezTo>
                  <a:cubicBezTo>
                    <a:pt x="11412" y="19817"/>
                    <a:pt x="11549" y="19863"/>
                    <a:pt x="11747" y="19969"/>
                  </a:cubicBezTo>
                  <a:cubicBezTo>
                    <a:pt x="12890" y="20472"/>
                    <a:pt x="14139" y="20929"/>
                    <a:pt x="15785" y="21447"/>
                  </a:cubicBezTo>
                  <a:cubicBezTo>
                    <a:pt x="16059" y="21523"/>
                    <a:pt x="16303" y="21600"/>
                    <a:pt x="16577" y="21676"/>
                  </a:cubicBezTo>
                  <a:lnTo>
                    <a:pt x="16821" y="21752"/>
                  </a:lnTo>
                  <a:cubicBezTo>
                    <a:pt x="17156" y="21874"/>
                    <a:pt x="17506" y="21965"/>
                    <a:pt x="17842" y="22057"/>
                  </a:cubicBezTo>
                  <a:cubicBezTo>
                    <a:pt x="18436" y="22209"/>
                    <a:pt x="19045" y="22377"/>
                    <a:pt x="19639" y="22559"/>
                  </a:cubicBezTo>
                  <a:lnTo>
                    <a:pt x="19898" y="22636"/>
                  </a:lnTo>
                  <a:cubicBezTo>
                    <a:pt x="21239" y="22986"/>
                    <a:pt x="22641" y="23413"/>
                    <a:pt x="23997" y="23870"/>
                  </a:cubicBezTo>
                  <a:cubicBezTo>
                    <a:pt x="25124" y="24251"/>
                    <a:pt x="26084" y="24647"/>
                    <a:pt x="26983" y="25073"/>
                  </a:cubicBezTo>
                  <a:cubicBezTo>
                    <a:pt x="28019" y="25546"/>
                    <a:pt x="28964" y="26094"/>
                    <a:pt x="29848" y="26688"/>
                  </a:cubicBezTo>
                  <a:lnTo>
                    <a:pt x="29878" y="26688"/>
                  </a:lnTo>
                  <a:cubicBezTo>
                    <a:pt x="29908" y="26673"/>
                    <a:pt x="29924" y="26673"/>
                    <a:pt x="29924" y="26643"/>
                  </a:cubicBezTo>
                  <a:cubicBezTo>
                    <a:pt x="29939" y="26612"/>
                    <a:pt x="29924" y="26597"/>
                    <a:pt x="29908" y="26566"/>
                  </a:cubicBezTo>
                  <a:cubicBezTo>
                    <a:pt x="29010" y="25957"/>
                    <a:pt x="28034" y="25408"/>
                    <a:pt x="26968" y="24890"/>
                  </a:cubicBezTo>
                  <a:cubicBezTo>
                    <a:pt x="26054" y="24464"/>
                    <a:pt x="25063" y="24053"/>
                    <a:pt x="23921" y="23641"/>
                  </a:cubicBezTo>
                  <a:cubicBezTo>
                    <a:pt x="22595" y="23169"/>
                    <a:pt x="21239" y="22757"/>
                    <a:pt x="19853" y="22346"/>
                  </a:cubicBezTo>
                  <a:lnTo>
                    <a:pt x="19320" y="22194"/>
                  </a:lnTo>
                  <a:cubicBezTo>
                    <a:pt x="18832" y="22057"/>
                    <a:pt x="18299" y="21904"/>
                    <a:pt x="17796" y="21737"/>
                  </a:cubicBezTo>
                  <a:lnTo>
                    <a:pt x="17567" y="21660"/>
                  </a:lnTo>
                  <a:cubicBezTo>
                    <a:pt x="17308" y="21584"/>
                    <a:pt x="17049" y="21493"/>
                    <a:pt x="16775" y="21417"/>
                  </a:cubicBezTo>
                  <a:cubicBezTo>
                    <a:pt x="16455" y="21295"/>
                    <a:pt x="16135" y="21188"/>
                    <a:pt x="15785" y="21066"/>
                  </a:cubicBezTo>
                  <a:lnTo>
                    <a:pt x="15770" y="21066"/>
                  </a:lnTo>
                  <a:cubicBezTo>
                    <a:pt x="14840" y="20746"/>
                    <a:pt x="14017" y="20442"/>
                    <a:pt x="13301" y="20122"/>
                  </a:cubicBezTo>
                  <a:cubicBezTo>
                    <a:pt x="12859" y="19924"/>
                    <a:pt x="12463" y="19741"/>
                    <a:pt x="12052" y="19543"/>
                  </a:cubicBezTo>
                  <a:cubicBezTo>
                    <a:pt x="11854" y="19451"/>
                    <a:pt x="11641" y="19329"/>
                    <a:pt x="11427" y="19223"/>
                  </a:cubicBezTo>
                  <a:cubicBezTo>
                    <a:pt x="11214" y="19101"/>
                    <a:pt x="11046" y="18994"/>
                    <a:pt x="10879" y="18872"/>
                  </a:cubicBezTo>
                  <a:cubicBezTo>
                    <a:pt x="10376" y="18537"/>
                    <a:pt x="9949" y="18141"/>
                    <a:pt x="9492" y="17730"/>
                  </a:cubicBezTo>
                  <a:cubicBezTo>
                    <a:pt x="9218" y="17501"/>
                    <a:pt x="8990" y="17303"/>
                    <a:pt x="8761" y="17105"/>
                  </a:cubicBezTo>
                  <a:lnTo>
                    <a:pt x="8746" y="17090"/>
                  </a:lnTo>
                  <a:cubicBezTo>
                    <a:pt x="8670" y="17029"/>
                    <a:pt x="8593" y="16953"/>
                    <a:pt x="8517" y="16892"/>
                  </a:cubicBezTo>
                  <a:cubicBezTo>
                    <a:pt x="7603" y="15444"/>
                    <a:pt x="6902" y="14347"/>
                    <a:pt x="6232" y="13342"/>
                  </a:cubicBezTo>
                  <a:lnTo>
                    <a:pt x="6003" y="12991"/>
                  </a:lnTo>
                  <a:lnTo>
                    <a:pt x="5912" y="12854"/>
                  </a:lnTo>
                  <a:lnTo>
                    <a:pt x="5881" y="12839"/>
                  </a:lnTo>
                  <a:cubicBezTo>
                    <a:pt x="5638" y="12473"/>
                    <a:pt x="5394" y="12092"/>
                    <a:pt x="5150" y="11711"/>
                  </a:cubicBezTo>
                  <a:cubicBezTo>
                    <a:pt x="4861" y="11254"/>
                    <a:pt x="4556" y="10767"/>
                    <a:pt x="4266" y="10249"/>
                  </a:cubicBezTo>
                  <a:lnTo>
                    <a:pt x="4266" y="10234"/>
                  </a:lnTo>
                  <a:lnTo>
                    <a:pt x="4251" y="10188"/>
                  </a:lnTo>
                  <a:lnTo>
                    <a:pt x="4190" y="10081"/>
                  </a:lnTo>
                  <a:cubicBezTo>
                    <a:pt x="4114" y="9959"/>
                    <a:pt x="4053" y="9853"/>
                    <a:pt x="3992" y="9761"/>
                  </a:cubicBezTo>
                  <a:lnTo>
                    <a:pt x="3992" y="9761"/>
                  </a:lnTo>
                  <a:cubicBezTo>
                    <a:pt x="4282" y="9883"/>
                    <a:pt x="4571" y="10020"/>
                    <a:pt x="4891" y="10157"/>
                  </a:cubicBezTo>
                  <a:cubicBezTo>
                    <a:pt x="5470" y="10386"/>
                    <a:pt x="5958" y="10538"/>
                    <a:pt x="6460" y="10645"/>
                  </a:cubicBezTo>
                  <a:cubicBezTo>
                    <a:pt x="6933" y="10752"/>
                    <a:pt x="7420" y="10828"/>
                    <a:pt x="7923" y="10858"/>
                  </a:cubicBezTo>
                  <a:cubicBezTo>
                    <a:pt x="8226" y="10876"/>
                    <a:pt x="8525" y="10883"/>
                    <a:pt x="8818" y="10883"/>
                  </a:cubicBezTo>
                  <a:cubicBezTo>
                    <a:pt x="9025" y="10883"/>
                    <a:pt x="9229" y="10880"/>
                    <a:pt x="9431" y="10873"/>
                  </a:cubicBezTo>
                  <a:cubicBezTo>
                    <a:pt x="9904" y="10843"/>
                    <a:pt x="10376" y="10797"/>
                    <a:pt x="10894" y="10752"/>
                  </a:cubicBezTo>
                  <a:cubicBezTo>
                    <a:pt x="11336" y="10691"/>
                    <a:pt x="11823" y="10630"/>
                    <a:pt x="12357" y="10538"/>
                  </a:cubicBezTo>
                  <a:lnTo>
                    <a:pt x="12738" y="10477"/>
                  </a:lnTo>
                  <a:lnTo>
                    <a:pt x="12905" y="10447"/>
                  </a:lnTo>
                  <a:cubicBezTo>
                    <a:pt x="13210" y="10386"/>
                    <a:pt x="13545" y="10340"/>
                    <a:pt x="13850" y="10294"/>
                  </a:cubicBezTo>
                  <a:lnTo>
                    <a:pt x="13972" y="10264"/>
                  </a:lnTo>
                  <a:lnTo>
                    <a:pt x="14033" y="10249"/>
                  </a:lnTo>
                  <a:cubicBezTo>
                    <a:pt x="14200" y="10234"/>
                    <a:pt x="14398" y="10188"/>
                    <a:pt x="14581" y="10173"/>
                  </a:cubicBezTo>
                  <a:cubicBezTo>
                    <a:pt x="14840" y="10142"/>
                    <a:pt x="15099" y="10112"/>
                    <a:pt x="15373" y="10096"/>
                  </a:cubicBezTo>
                  <a:cubicBezTo>
                    <a:pt x="15610" y="10081"/>
                    <a:pt x="15857" y="10074"/>
                    <a:pt x="16112" y="10074"/>
                  </a:cubicBezTo>
                  <a:cubicBezTo>
                    <a:pt x="16368" y="10074"/>
                    <a:pt x="16630" y="10081"/>
                    <a:pt x="16897" y="10096"/>
                  </a:cubicBezTo>
                  <a:cubicBezTo>
                    <a:pt x="18055" y="10173"/>
                    <a:pt x="19213" y="10401"/>
                    <a:pt x="20371" y="10797"/>
                  </a:cubicBezTo>
                  <a:cubicBezTo>
                    <a:pt x="20889" y="10980"/>
                    <a:pt x="21407" y="11178"/>
                    <a:pt x="21894" y="11407"/>
                  </a:cubicBezTo>
                  <a:cubicBezTo>
                    <a:pt x="21909" y="11416"/>
                    <a:pt x="21920" y="11420"/>
                    <a:pt x="21929" y="11420"/>
                  </a:cubicBezTo>
                  <a:cubicBezTo>
                    <a:pt x="21950" y="11420"/>
                    <a:pt x="21960" y="11402"/>
                    <a:pt x="21971" y="11391"/>
                  </a:cubicBezTo>
                  <a:lnTo>
                    <a:pt x="21971" y="11361"/>
                  </a:lnTo>
                  <a:cubicBezTo>
                    <a:pt x="21971" y="11331"/>
                    <a:pt x="21971" y="11315"/>
                    <a:pt x="21955" y="11315"/>
                  </a:cubicBezTo>
                  <a:cubicBezTo>
                    <a:pt x="21468" y="11072"/>
                    <a:pt x="20950" y="10858"/>
                    <a:pt x="20447" y="10691"/>
                  </a:cubicBezTo>
                  <a:cubicBezTo>
                    <a:pt x="19380" y="10310"/>
                    <a:pt x="18421" y="10066"/>
                    <a:pt x="17446" y="9929"/>
                  </a:cubicBezTo>
                  <a:cubicBezTo>
                    <a:pt x="16865" y="9846"/>
                    <a:pt x="16289" y="9808"/>
                    <a:pt x="15722" y="9808"/>
                  </a:cubicBezTo>
                  <a:cubicBezTo>
                    <a:pt x="15248" y="9808"/>
                    <a:pt x="14780" y="9835"/>
                    <a:pt x="14322" y="9883"/>
                  </a:cubicBezTo>
                  <a:cubicBezTo>
                    <a:pt x="13880" y="9944"/>
                    <a:pt x="13469" y="10005"/>
                    <a:pt x="13042" y="10066"/>
                  </a:cubicBezTo>
                  <a:cubicBezTo>
                    <a:pt x="12494" y="10142"/>
                    <a:pt x="11915" y="10218"/>
                    <a:pt x="11351" y="10264"/>
                  </a:cubicBezTo>
                  <a:cubicBezTo>
                    <a:pt x="10909" y="10310"/>
                    <a:pt x="10422" y="10371"/>
                    <a:pt x="9888" y="10386"/>
                  </a:cubicBezTo>
                  <a:cubicBezTo>
                    <a:pt x="9680" y="10392"/>
                    <a:pt x="9477" y="10396"/>
                    <a:pt x="9277" y="10396"/>
                  </a:cubicBezTo>
                  <a:cubicBezTo>
                    <a:pt x="8994" y="10396"/>
                    <a:pt x="8718" y="10389"/>
                    <a:pt x="8441" y="10371"/>
                  </a:cubicBezTo>
                  <a:cubicBezTo>
                    <a:pt x="8030" y="10325"/>
                    <a:pt x="7618" y="10264"/>
                    <a:pt x="7222" y="10188"/>
                  </a:cubicBezTo>
                  <a:cubicBezTo>
                    <a:pt x="6780" y="10112"/>
                    <a:pt x="6354" y="10005"/>
                    <a:pt x="5973" y="9868"/>
                  </a:cubicBezTo>
                  <a:cubicBezTo>
                    <a:pt x="5059" y="9548"/>
                    <a:pt x="4297" y="9167"/>
                    <a:pt x="3611" y="8710"/>
                  </a:cubicBezTo>
                  <a:cubicBezTo>
                    <a:pt x="3566" y="8664"/>
                    <a:pt x="3489" y="8619"/>
                    <a:pt x="3428" y="8573"/>
                  </a:cubicBezTo>
                  <a:cubicBezTo>
                    <a:pt x="3367" y="8481"/>
                    <a:pt x="3337" y="8360"/>
                    <a:pt x="3276" y="8268"/>
                  </a:cubicBezTo>
                  <a:cubicBezTo>
                    <a:pt x="2956" y="7582"/>
                    <a:pt x="2667" y="6958"/>
                    <a:pt x="2423" y="6348"/>
                  </a:cubicBezTo>
                  <a:cubicBezTo>
                    <a:pt x="2133" y="5678"/>
                    <a:pt x="1890" y="4992"/>
                    <a:pt x="1661" y="4307"/>
                  </a:cubicBezTo>
                  <a:cubicBezTo>
                    <a:pt x="1448" y="3682"/>
                    <a:pt x="1250" y="3012"/>
                    <a:pt x="1067" y="2296"/>
                  </a:cubicBezTo>
                  <a:cubicBezTo>
                    <a:pt x="991" y="1945"/>
                    <a:pt x="915" y="1625"/>
                    <a:pt x="838" y="1305"/>
                  </a:cubicBezTo>
                  <a:lnTo>
                    <a:pt x="777" y="1031"/>
                  </a:lnTo>
                  <a:lnTo>
                    <a:pt x="777" y="1001"/>
                  </a:lnTo>
                  <a:cubicBezTo>
                    <a:pt x="747" y="772"/>
                    <a:pt x="686" y="513"/>
                    <a:pt x="625" y="284"/>
                  </a:cubicBezTo>
                  <a:cubicBezTo>
                    <a:pt x="625" y="239"/>
                    <a:pt x="610" y="178"/>
                    <a:pt x="564" y="132"/>
                  </a:cubicBezTo>
                  <a:lnTo>
                    <a:pt x="534" y="102"/>
                  </a:lnTo>
                  <a:lnTo>
                    <a:pt x="488" y="56"/>
                  </a:lnTo>
                  <a:cubicBezTo>
                    <a:pt x="453" y="33"/>
                    <a:pt x="382"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9"/>
          <p:cNvGrpSpPr/>
          <p:nvPr/>
        </p:nvGrpSpPr>
        <p:grpSpPr>
          <a:xfrm rot="-10262930" flipH="1">
            <a:off x="-289099" y="-221595"/>
            <a:ext cx="1656981" cy="1333225"/>
            <a:chOff x="5471650" y="2626275"/>
            <a:chExt cx="1243675" cy="1000675"/>
          </a:xfrm>
        </p:grpSpPr>
        <p:sp>
          <p:nvSpPr>
            <p:cNvPr id="434" name="Google Shape;434;p9"/>
            <p:cNvSpPr/>
            <p:nvPr/>
          </p:nvSpPr>
          <p:spPr>
            <a:xfrm>
              <a:off x="5879600" y="3039550"/>
              <a:ext cx="736675" cy="163875"/>
            </a:xfrm>
            <a:custGeom>
              <a:avLst/>
              <a:gdLst/>
              <a:ahLst/>
              <a:cxnLst/>
              <a:rect l="l" t="t" r="r" b="b"/>
              <a:pathLst>
                <a:path w="29467" h="6555" extrusionOk="0">
                  <a:moveTo>
                    <a:pt x="10742" y="5623"/>
                  </a:moveTo>
                  <a:cubicBezTo>
                    <a:pt x="10788" y="5623"/>
                    <a:pt x="10803" y="5623"/>
                    <a:pt x="10848" y="5638"/>
                  </a:cubicBezTo>
                  <a:cubicBezTo>
                    <a:pt x="10823" y="5638"/>
                    <a:pt x="10798" y="5638"/>
                    <a:pt x="10764" y="5629"/>
                  </a:cubicBezTo>
                  <a:lnTo>
                    <a:pt x="10764" y="5629"/>
                  </a:lnTo>
                  <a:cubicBezTo>
                    <a:pt x="10763" y="5630"/>
                    <a:pt x="10763" y="5630"/>
                    <a:pt x="10762" y="5630"/>
                  </a:cubicBezTo>
                  <a:cubicBezTo>
                    <a:pt x="10759" y="5630"/>
                    <a:pt x="10752" y="5628"/>
                    <a:pt x="10742" y="5623"/>
                  </a:cubicBezTo>
                  <a:lnTo>
                    <a:pt x="10742" y="5623"/>
                  </a:lnTo>
                  <a:cubicBezTo>
                    <a:pt x="10750" y="5625"/>
                    <a:pt x="10757" y="5628"/>
                    <a:pt x="10764" y="5629"/>
                  </a:cubicBezTo>
                  <a:lnTo>
                    <a:pt x="10764" y="5629"/>
                  </a:lnTo>
                  <a:cubicBezTo>
                    <a:pt x="10767" y="5628"/>
                    <a:pt x="10760" y="5623"/>
                    <a:pt x="10742" y="5623"/>
                  </a:cubicBezTo>
                  <a:close/>
                  <a:moveTo>
                    <a:pt x="14703" y="1"/>
                  </a:moveTo>
                  <a:cubicBezTo>
                    <a:pt x="13530" y="1"/>
                    <a:pt x="12326" y="168"/>
                    <a:pt x="11107" y="519"/>
                  </a:cubicBezTo>
                  <a:cubicBezTo>
                    <a:pt x="10087" y="793"/>
                    <a:pt x="8974" y="1235"/>
                    <a:pt x="7756" y="1829"/>
                  </a:cubicBezTo>
                  <a:cubicBezTo>
                    <a:pt x="6613" y="2378"/>
                    <a:pt x="5485" y="3002"/>
                    <a:pt x="4526" y="3566"/>
                  </a:cubicBezTo>
                  <a:lnTo>
                    <a:pt x="3931" y="3901"/>
                  </a:lnTo>
                  <a:cubicBezTo>
                    <a:pt x="2880" y="4511"/>
                    <a:pt x="1798" y="5120"/>
                    <a:pt x="717" y="5669"/>
                  </a:cubicBezTo>
                  <a:cubicBezTo>
                    <a:pt x="518" y="5729"/>
                    <a:pt x="305" y="5806"/>
                    <a:pt x="138" y="5882"/>
                  </a:cubicBezTo>
                  <a:cubicBezTo>
                    <a:pt x="107" y="5897"/>
                    <a:pt x="77" y="5928"/>
                    <a:pt x="61" y="5958"/>
                  </a:cubicBezTo>
                  <a:cubicBezTo>
                    <a:pt x="31" y="6019"/>
                    <a:pt x="0" y="6065"/>
                    <a:pt x="31" y="6110"/>
                  </a:cubicBezTo>
                  <a:cubicBezTo>
                    <a:pt x="46" y="6171"/>
                    <a:pt x="77" y="6202"/>
                    <a:pt x="122" y="6247"/>
                  </a:cubicBezTo>
                  <a:cubicBezTo>
                    <a:pt x="144" y="6258"/>
                    <a:pt x="181" y="6269"/>
                    <a:pt x="217" y="6269"/>
                  </a:cubicBezTo>
                  <a:cubicBezTo>
                    <a:pt x="231" y="6269"/>
                    <a:pt x="246" y="6267"/>
                    <a:pt x="259" y="6263"/>
                  </a:cubicBezTo>
                  <a:cubicBezTo>
                    <a:pt x="1037" y="6019"/>
                    <a:pt x="1874" y="5821"/>
                    <a:pt x="2728" y="5714"/>
                  </a:cubicBezTo>
                  <a:lnTo>
                    <a:pt x="2758" y="5714"/>
                  </a:lnTo>
                  <a:cubicBezTo>
                    <a:pt x="3375" y="5652"/>
                    <a:pt x="4028" y="5610"/>
                    <a:pt x="4721" y="5610"/>
                  </a:cubicBezTo>
                  <a:cubicBezTo>
                    <a:pt x="5038" y="5610"/>
                    <a:pt x="5364" y="5619"/>
                    <a:pt x="5699" y="5638"/>
                  </a:cubicBezTo>
                  <a:cubicBezTo>
                    <a:pt x="6659" y="5699"/>
                    <a:pt x="7588" y="5806"/>
                    <a:pt x="8670" y="5958"/>
                  </a:cubicBezTo>
                  <a:lnTo>
                    <a:pt x="8624" y="5958"/>
                  </a:lnTo>
                  <a:cubicBezTo>
                    <a:pt x="8913" y="6004"/>
                    <a:pt x="9203" y="6034"/>
                    <a:pt x="9508" y="6095"/>
                  </a:cubicBezTo>
                  <a:cubicBezTo>
                    <a:pt x="9889" y="6156"/>
                    <a:pt x="10254" y="6202"/>
                    <a:pt x="10635" y="6247"/>
                  </a:cubicBezTo>
                  <a:cubicBezTo>
                    <a:pt x="11321" y="6339"/>
                    <a:pt x="11976" y="6415"/>
                    <a:pt x="12631" y="6461"/>
                  </a:cubicBezTo>
                  <a:cubicBezTo>
                    <a:pt x="13484" y="6523"/>
                    <a:pt x="14286" y="6554"/>
                    <a:pt x="15056" y="6554"/>
                  </a:cubicBezTo>
                  <a:cubicBezTo>
                    <a:pt x="15607" y="6554"/>
                    <a:pt x="16142" y="6538"/>
                    <a:pt x="16669" y="6507"/>
                  </a:cubicBezTo>
                  <a:cubicBezTo>
                    <a:pt x="17339" y="6476"/>
                    <a:pt x="18025" y="6385"/>
                    <a:pt x="18710" y="6263"/>
                  </a:cubicBezTo>
                  <a:cubicBezTo>
                    <a:pt x="19045" y="6202"/>
                    <a:pt x="19365" y="6126"/>
                    <a:pt x="19701" y="6080"/>
                  </a:cubicBezTo>
                  <a:cubicBezTo>
                    <a:pt x="20005" y="6004"/>
                    <a:pt x="20280" y="5928"/>
                    <a:pt x="20554" y="5851"/>
                  </a:cubicBezTo>
                  <a:cubicBezTo>
                    <a:pt x="21849" y="5501"/>
                    <a:pt x="23007" y="5135"/>
                    <a:pt x="24119" y="4754"/>
                  </a:cubicBezTo>
                  <a:cubicBezTo>
                    <a:pt x="24576" y="4602"/>
                    <a:pt x="25048" y="4434"/>
                    <a:pt x="25582" y="4221"/>
                  </a:cubicBezTo>
                  <a:cubicBezTo>
                    <a:pt x="26100" y="4038"/>
                    <a:pt x="26572" y="3840"/>
                    <a:pt x="27029" y="3642"/>
                  </a:cubicBezTo>
                  <a:cubicBezTo>
                    <a:pt x="27486" y="3444"/>
                    <a:pt x="27928" y="3231"/>
                    <a:pt x="28370" y="3002"/>
                  </a:cubicBezTo>
                  <a:cubicBezTo>
                    <a:pt x="28705" y="2835"/>
                    <a:pt x="29101" y="2621"/>
                    <a:pt x="29467" y="2378"/>
                  </a:cubicBezTo>
                  <a:lnTo>
                    <a:pt x="29467" y="2378"/>
                  </a:lnTo>
                  <a:cubicBezTo>
                    <a:pt x="29042" y="2453"/>
                    <a:pt x="28616" y="2482"/>
                    <a:pt x="28191" y="2482"/>
                  </a:cubicBezTo>
                  <a:cubicBezTo>
                    <a:pt x="27931" y="2482"/>
                    <a:pt x="27670" y="2471"/>
                    <a:pt x="27410" y="2454"/>
                  </a:cubicBezTo>
                  <a:cubicBezTo>
                    <a:pt x="26557" y="2393"/>
                    <a:pt x="25719" y="2225"/>
                    <a:pt x="24896" y="2042"/>
                  </a:cubicBezTo>
                  <a:cubicBezTo>
                    <a:pt x="24424" y="1920"/>
                    <a:pt x="23936" y="1814"/>
                    <a:pt x="23464" y="1677"/>
                  </a:cubicBezTo>
                  <a:cubicBezTo>
                    <a:pt x="23235" y="1616"/>
                    <a:pt x="23007" y="1540"/>
                    <a:pt x="22778" y="1479"/>
                  </a:cubicBezTo>
                  <a:cubicBezTo>
                    <a:pt x="22534" y="1402"/>
                    <a:pt x="22275" y="1357"/>
                    <a:pt x="22016" y="1281"/>
                  </a:cubicBezTo>
                  <a:cubicBezTo>
                    <a:pt x="21925" y="1250"/>
                    <a:pt x="21834" y="1220"/>
                    <a:pt x="21742" y="1204"/>
                  </a:cubicBezTo>
                  <a:cubicBezTo>
                    <a:pt x="21559" y="1159"/>
                    <a:pt x="21376" y="1098"/>
                    <a:pt x="21209" y="1067"/>
                  </a:cubicBezTo>
                  <a:cubicBezTo>
                    <a:pt x="20264" y="839"/>
                    <a:pt x="19274" y="595"/>
                    <a:pt x="18329" y="397"/>
                  </a:cubicBezTo>
                  <a:cubicBezTo>
                    <a:pt x="16973" y="138"/>
                    <a:pt x="15800" y="1"/>
                    <a:pt x="14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6036900" y="2646100"/>
              <a:ext cx="678425" cy="399350"/>
            </a:xfrm>
            <a:custGeom>
              <a:avLst/>
              <a:gdLst/>
              <a:ahLst/>
              <a:cxnLst/>
              <a:rect l="l" t="t" r="r" b="b"/>
              <a:pathLst>
                <a:path w="27137" h="15974" extrusionOk="0">
                  <a:moveTo>
                    <a:pt x="27136" y="0"/>
                  </a:moveTo>
                  <a:lnTo>
                    <a:pt x="27136" y="0"/>
                  </a:lnTo>
                  <a:cubicBezTo>
                    <a:pt x="26816" y="213"/>
                    <a:pt x="26496" y="396"/>
                    <a:pt x="26131" y="549"/>
                  </a:cubicBezTo>
                  <a:cubicBezTo>
                    <a:pt x="25704" y="747"/>
                    <a:pt x="25277" y="914"/>
                    <a:pt x="24820" y="1051"/>
                  </a:cubicBezTo>
                  <a:cubicBezTo>
                    <a:pt x="24363" y="1188"/>
                    <a:pt x="23906" y="1295"/>
                    <a:pt x="23419" y="1387"/>
                  </a:cubicBezTo>
                  <a:cubicBezTo>
                    <a:pt x="22489" y="1585"/>
                    <a:pt x="21560" y="1691"/>
                    <a:pt x="20600" y="1798"/>
                  </a:cubicBezTo>
                  <a:cubicBezTo>
                    <a:pt x="20478" y="1813"/>
                    <a:pt x="20341" y="1813"/>
                    <a:pt x="20219" y="1828"/>
                  </a:cubicBezTo>
                  <a:cubicBezTo>
                    <a:pt x="19290" y="1966"/>
                    <a:pt x="18360" y="2072"/>
                    <a:pt x="17431" y="2179"/>
                  </a:cubicBezTo>
                  <a:cubicBezTo>
                    <a:pt x="16837" y="2225"/>
                    <a:pt x="16227" y="2301"/>
                    <a:pt x="15633" y="2377"/>
                  </a:cubicBezTo>
                  <a:cubicBezTo>
                    <a:pt x="14856" y="2484"/>
                    <a:pt x="14216" y="2575"/>
                    <a:pt x="13637" y="2682"/>
                  </a:cubicBezTo>
                  <a:cubicBezTo>
                    <a:pt x="12967" y="2803"/>
                    <a:pt x="12296" y="2956"/>
                    <a:pt x="11672" y="3139"/>
                  </a:cubicBezTo>
                  <a:cubicBezTo>
                    <a:pt x="10986" y="3337"/>
                    <a:pt x="10346" y="3565"/>
                    <a:pt x="9752" y="3824"/>
                  </a:cubicBezTo>
                  <a:cubicBezTo>
                    <a:pt x="9127" y="4099"/>
                    <a:pt x="8487" y="4434"/>
                    <a:pt x="7863" y="4860"/>
                  </a:cubicBezTo>
                  <a:cubicBezTo>
                    <a:pt x="5516" y="6338"/>
                    <a:pt x="3505" y="8502"/>
                    <a:pt x="2012" y="11031"/>
                  </a:cubicBezTo>
                  <a:cubicBezTo>
                    <a:pt x="1936" y="11183"/>
                    <a:pt x="1860" y="11320"/>
                    <a:pt x="1784" y="11457"/>
                  </a:cubicBezTo>
                  <a:cubicBezTo>
                    <a:pt x="1098" y="12707"/>
                    <a:pt x="549" y="14048"/>
                    <a:pt x="153" y="15388"/>
                  </a:cubicBezTo>
                  <a:cubicBezTo>
                    <a:pt x="108" y="15434"/>
                    <a:pt x="77" y="15465"/>
                    <a:pt x="31" y="15525"/>
                  </a:cubicBezTo>
                  <a:cubicBezTo>
                    <a:pt x="16" y="15586"/>
                    <a:pt x="1" y="15602"/>
                    <a:pt x="1" y="15663"/>
                  </a:cubicBezTo>
                  <a:cubicBezTo>
                    <a:pt x="1" y="15708"/>
                    <a:pt x="16" y="15769"/>
                    <a:pt x="31" y="15830"/>
                  </a:cubicBezTo>
                  <a:cubicBezTo>
                    <a:pt x="16" y="15891"/>
                    <a:pt x="62" y="15937"/>
                    <a:pt x="92" y="15967"/>
                  </a:cubicBezTo>
                  <a:cubicBezTo>
                    <a:pt x="96" y="15971"/>
                    <a:pt x="103" y="15973"/>
                    <a:pt x="110" y="15973"/>
                  </a:cubicBezTo>
                  <a:cubicBezTo>
                    <a:pt x="131" y="15973"/>
                    <a:pt x="161" y="15959"/>
                    <a:pt x="184" y="15937"/>
                  </a:cubicBezTo>
                  <a:cubicBezTo>
                    <a:pt x="205" y="15945"/>
                    <a:pt x="229" y="15949"/>
                    <a:pt x="253" y="15949"/>
                  </a:cubicBezTo>
                  <a:cubicBezTo>
                    <a:pt x="317" y="15949"/>
                    <a:pt x="388" y="15924"/>
                    <a:pt x="443" y="15891"/>
                  </a:cubicBezTo>
                  <a:lnTo>
                    <a:pt x="534" y="15815"/>
                  </a:lnTo>
                  <a:cubicBezTo>
                    <a:pt x="671" y="15693"/>
                    <a:pt x="824" y="15586"/>
                    <a:pt x="946" y="15465"/>
                  </a:cubicBezTo>
                  <a:cubicBezTo>
                    <a:pt x="1128" y="15327"/>
                    <a:pt x="1296" y="15221"/>
                    <a:pt x="1479" y="15099"/>
                  </a:cubicBezTo>
                  <a:cubicBezTo>
                    <a:pt x="2043" y="14764"/>
                    <a:pt x="2667" y="14444"/>
                    <a:pt x="3505" y="14063"/>
                  </a:cubicBezTo>
                  <a:cubicBezTo>
                    <a:pt x="3886" y="13880"/>
                    <a:pt x="4267" y="13728"/>
                    <a:pt x="4572" y="13621"/>
                  </a:cubicBezTo>
                  <a:lnTo>
                    <a:pt x="4892" y="13484"/>
                  </a:lnTo>
                  <a:cubicBezTo>
                    <a:pt x="5166" y="13377"/>
                    <a:pt x="5425" y="13271"/>
                    <a:pt x="5699" y="13164"/>
                  </a:cubicBezTo>
                  <a:cubicBezTo>
                    <a:pt x="7025" y="12646"/>
                    <a:pt x="8411" y="12204"/>
                    <a:pt x="9767" y="11777"/>
                  </a:cubicBezTo>
                  <a:lnTo>
                    <a:pt x="10468" y="11549"/>
                  </a:lnTo>
                  <a:cubicBezTo>
                    <a:pt x="11992" y="11046"/>
                    <a:pt x="13622" y="10528"/>
                    <a:pt x="15222" y="9873"/>
                  </a:cubicBezTo>
                  <a:cubicBezTo>
                    <a:pt x="16029" y="9523"/>
                    <a:pt x="16745" y="9203"/>
                    <a:pt x="17370" y="8837"/>
                  </a:cubicBezTo>
                  <a:cubicBezTo>
                    <a:pt x="18010" y="8471"/>
                    <a:pt x="18665" y="8075"/>
                    <a:pt x="19335" y="7588"/>
                  </a:cubicBezTo>
                  <a:cubicBezTo>
                    <a:pt x="20432" y="6780"/>
                    <a:pt x="21560" y="5835"/>
                    <a:pt x="22840" y="4571"/>
                  </a:cubicBezTo>
                  <a:cubicBezTo>
                    <a:pt x="23845" y="3581"/>
                    <a:pt x="24820" y="2560"/>
                    <a:pt x="25750" y="1539"/>
                  </a:cubicBezTo>
                  <a:lnTo>
                    <a:pt x="26054" y="1219"/>
                  </a:lnTo>
                  <a:cubicBezTo>
                    <a:pt x="26313" y="929"/>
                    <a:pt x="26588" y="655"/>
                    <a:pt x="26847" y="381"/>
                  </a:cubicBezTo>
                  <a:cubicBezTo>
                    <a:pt x="26953" y="244"/>
                    <a:pt x="27045" y="137"/>
                    <a:pt x="27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5565750" y="3334825"/>
              <a:ext cx="749250" cy="217825"/>
            </a:xfrm>
            <a:custGeom>
              <a:avLst/>
              <a:gdLst/>
              <a:ahLst/>
              <a:cxnLst/>
              <a:rect l="l" t="t" r="r" b="b"/>
              <a:pathLst>
                <a:path w="29970" h="8713" extrusionOk="0">
                  <a:moveTo>
                    <a:pt x="12964" y="1"/>
                  </a:moveTo>
                  <a:cubicBezTo>
                    <a:pt x="12807" y="1"/>
                    <a:pt x="12650" y="5"/>
                    <a:pt x="12494" y="13"/>
                  </a:cubicBezTo>
                  <a:cubicBezTo>
                    <a:pt x="11869" y="43"/>
                    <a:pt x="11198" y="165"/>
                    <a:pt x="10543" y="348"/>
                  </a:cubicBezTo>
                  <a:cubicBezTo>
                    <a:pt x="9949" y="531"/>
                    <a:pt x="9340" y="759"/>
                    <a:pt x="8669" y="1079"/>
                  </a:cubicBezTo>
                  <a:cubicBezTo>
                    <a:pt x="7694" y="1536"/>
                    <a:pt x="6750" y="2100"/>
                    <a:pt x="5835" y="2664"/>
                  </a:cubicBezTo>
                  <a:lnTo>
                    <a:pt x="5150" y="3060"/>
                  </a:lnTo>
                  <a:cubicBezTo>
                    <a:pt x="4251" y="3593"/>
                    <a:pt x="3276" y="4127"/>
                    <a:pt x="2255" y="4568"/>
                  </a:cubicBezTo>
                  <a:cubicBezTo>
                    <a:pt x="1646" y="4812"/>
                    <a:pt x="1051" y="4995"/>
                    <a:pt x="457" y="5117"/>
                  </a:cubicBezTo>
                  <a:lnTo>
                    <a:pt x="305" y="5056"/>
                  </a:lnTo>
                  <a:cubicBezTo>
                    <a:pt x="282" y="5051"/>
                    <a:pt x="260" y="5050"/>
                    <a:pt x="239" y="5050"/>
                  </a:cubicBezTo>
                  <a:cubicBezTo>
                    <a:pt x="187" y="5050"/>
                    <a:pt x="139" y="5060"/>
                    <a:pt x="107" y="5071"/>
                  </a:cubicBezTo>
                  <a:cubicBezTo>
                    <a:pt x="61" y="5102"/>
                    <a:pt x="31" y="5132"/>
                    <a:pt x="0" y="5178"/>
                  </a:cubicBezTo>
                  <a:cubicBezTo>
                    <a:pt x="91" y="5239"/>
                    <a:pt x="91" y="5254"/>
                    <a:pt x="61" y="5269"/>
                  </a:cubicBezTo>
                  <a:cubicBezTo>
                    <a:pt x="46" y="5345"/>
                    <a:pt x="61" y="5406"/>
                    <a:pt x="76" y="5483"/>
                  </a:cubicBezTo>
                  <a:lnTo>
                    <a:pt x="107" y="5513"/>
                  </a:lnTo>
                  <a:lnTo>
                    <a:pt x="122" y="5543"/>
                  </a:lnTo>
                  <a:cubicBezTo>
                    <a:pt x="152" y="5574"/>
                    <a:pt x="198" y="5589"/>
                    <a:pt x="229" y="5620"/>
                  </a:cubicBezTo>
                  <a:cubicBezTo>
                    <a:pt x="975" y="5894"/>
                    <a:pt x="1783" y="6092"/>
                    <a:pt x="2636" y="6183"/>
                  </a:cubicBezTo>
                  <a:cubicBezTo>
                    <a:pt x="3017" y="6229"/>
                    <a:pt x="3398" y="6244"/>
                    <a:pt x="3763" y="6244"/>
                  </a:cubicBezTo>
                  <a:lnTo>
                    <a:pt x="3794" y="6244"/>
                  </a:lnTo>
                  <a:cubicBezTo>
                    <a:pt x="4114" y="6244"/>
                    <a:pt x="4479" y="6260"/>
                    <a:pt x="4906" y="6260"/>
                  </a:cubicBezTo>
                  <a:lnTo>
                    <a:pt x="6064" y="6260"/>
                  </a:lnTo>
                  <a:cubicBezTo>
                    <a:pt x="6399" y="6254"/>
                    <a:pt x="6739" y="6251"/>
                    <a:pt x="7082" y="6251"/>
                  </a:cubicBezTo>
                  <a:cubicBezTo>
                    <a:pt x="7767" y="6251"/>
                    <a:pt x="8461" y="6265"/>
                    <a:pt x="9142" y="6305"/>
                  </a:cubicBezTo>
                  <a:cubicBezTo>
                    <a:pt x="9568" y="6321"/>
                    <a:pt x="9980" y="6381"/>
                    <a:pt x="10391" y="6427"/>
                  </a:cubicBezTo>
                  <a:cubicBezTo>
                    <a:pt x="11122" y="6549"/>
                    <a:pt x="11854" y="6701"/>
                    <a:pt x="12539" y="6915"/>
                  </a:cubicBezTo>
                  <a:cubicBezTo>
                    <a:pt x="12874" y="7006"/>
                    <a:pt x="13240" y="7143"/>
                    <a:pt x="13560" y="7250"/>
                  </a:cubicBezTo>
                  <a:lnTo>
                    <a:pt x="13682" y="7296"/>
                  </a:lnTo>
                  <a:lnTo>
                    <a:pt x="14078" y="7417"/>
                  </a:lnTo>
                  <a:cubicBezTo>
                    <a:pt x="14230" y="7478"/>
                    <a:pt x="14383" y="7539"/>
                    <a:pt x="14550" y="7600"/>
                  </a:cubicBezTo>
                  <a:cubicBezTo>
                    <a:pt x="16104" y="8088"/>
                    <a:pt x="17659" y="8545"/>
                    <a:pt x="19274" y="8682"/>
                  </a:cubicBezTo>
                  <a:lnTo>
                    <a:pt x="19258" y="8682"/>
                  </a:lnTo>
                  <a:cubicBezTo>
                    <a:pt x="19487" y="8697"/>
                    <a:pt x="19715" y="8713"/>
                    <a:pt x="19929" y="8713"/>
                  </a:cubicBezTo>
                  <a:lnTo>
                    <a:pt x="20553" y="8713"/>
                  </a:lnTo>
                  <a:cubicBezTo>
                    <a:pt x="20980" y="8713"/>
                    <a:pt x="21391" y="8697"/>
                    <a:pt x="21787" y="8652"/>
                  </a:cubicBezTo>
                  <a:cubicBezTo>
                    <a:pt x="22595" y="8606"/>
                    <a:pt x="23418" y="8484"/>
                    <a:pt x="24195" y="8347"/>
                  </a:cubicBezTo>
                  <a:lnTo>
                    <a:pt x="24179" y="8347"/>
                  </a:lnTo>
                  <a:cubicBezTo>
                    <a:pt x="24362" y="8316"/>
                    <a:pt x="24560" y="8271"/>
                    <a:pt x="24728" y="8240"/>
                  </a:cubicBezTo>
                  <a:cubicBezTo>
                    <a:pt x="26495" y="7875"/>
                    <a:pt x="28247" y="7341"/>
                    <a:pt x="29969" y="6778"/>
                  </a:cubicBezTo>
                  <a:lnTo>
                    <a:pt x="29969" y="6778"/>
                  </a:lnTo>
                  <a:cubicBezTo>
                    <a:pt x="29786" y="6787"/>
                    <a:pt x="29604" y="6792"/>
                    <a:pt x="29422" y="6792"/>
                  </a:cubicBezTo>
                  <a:cubicBezTo>
                    <a:pt x="29030" y="6792"/>
                    <a:pt x="28638" y="6769"/>
                    <a:pt x="28232" y="6717"/>
                  </a:cubicBezTo>
                  <a:lnTo>
                    <a:pt x="28187" y="6717"/>
                  </a:lnTo>
                  <a:cubicBezTo>
                    <a:pt x="27410" y="6595"/>
                    <a:pt x="26617" y="6366"/>
                    <a:pt x="25795" y="6031"/>
                  </a:cubicBezTo>
                  <a:cubicBezTo>
                    <a:pt x="24606" y="5528"/>
                    <a:pt x="23494" y="4873"/>
                    <a:pt x="22580" y="4264"/>
                  </a:cubicBezTo>
                  <a:cubicBezTo>
                    <a:pt x="22138" y="3989"/>
                    <a:pt x="21711" y="3700"/>
                    <a:pt x="21300" y="3426"/>
                  </a:cubicBezTo>
                  <a:cubicBezTo>
                    <a:pt x="20690" y="3014"/>
                    <a:pt x="20066" y="2603"/>
                    <a:pt x="19411" y="2207"/>
                  </a:cubicBezTo>
                  <a:cubicBezTo>
                    <a:pt x="18177" y="1445"/>
                    <a:pt x="17125" y="927"/>
                    <a:pt x="16120" y="561"/>
                  </a:cubicBezTo>
                  <a:cubicBezTo>
                    <a:pt x="15061" y="178"/>
                    <a:pt x="14003" y="1"/>
                    <a:pt x="12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5696775" y="2626275"/>
              <a:ext cx="358825" cy="673275"/>
            </a:xfrm>
            <a:custGeom>
              <a:avLst/>
              <a:gdLst/>
              <a:ahLst/>
              <a:cxnLst/>
              <a:rect l="l" t="t" r="r" b="b"/>
              <a:pathLst>
                <a:path w="14353" h="26931" extrusionOk="0">
                  <a:moveTo>
                    <a:pt x="14352" y="1"/>
                  </a:moveTo>
                  <a:lnTo>
                    <a:pt x="14352" y="1"/>
                  </a:lnTo>
                  <a:cubicBezTo>
                    <a:pt x="13926" y="549"/>
                    <a:pt x="13438" y="1098"/>
                    <a:pt x="12783" y="1753"/>
                  </a:cubicBezTo>
                  <a:cubicBezTo>
                    <a:pt x="12113" y="2408"/>
                    <a:pt x="11397" y="3048"/>
                    <a:pt x="10772" y="3596"/>
                  </a:cubicBezTo>
                  <a:lnTo>
                    <a:pt x="10543" y="3779"/>
                  </a:lnTo>
                  <a:cubicBezTo>
                    <a:pt x="9919" y="4313"/>
                    <a:pt x="9309" y="4846"/>
                    <a:pt x="8730" y="5425"/>
                  </a:cubicBezTo>
                  <a:cubicBezTo>
                    <a:pt x="8365" y="5760"/>
                    <a:pt x="8060" y="6065"/>
                    <a:pt x="7755" y="6400"/>
                  </a:cubicBezTo>
                  <a:cubicBezTo>
                    <a:pt x="7466" y="6705"/>
                    <a:pt x="7192" y="7025"/>
                    <a:pt x="6841" y="7436"/>
                  </a:cubicBezTo>
                  <a:cubicBezTo>
                    <a:pt x="6003" y="8457"/>
                    <a:pt x="5257" y="9523"/>
                    <a:pt x="4632" y="10559"/>
                  </a:cubicBezTo>
                  <a:cubicBezTo>
                    <a:pt x="4312" y="11062"/>
                    <a:pt x="4038" y="11580"/>
                    <a:pt x="3809" y="12068"/>
                  </a:cubicBezTo>
                  <a:cubicBezTo>
                    <a:pt x="3413" y="12906"/>
                    <a:pt x="3093" y="13774"/>
                    <a:pt x="2849" y="14643"/>
                  </a:cubicBezTo>
                  <a:cubicBezTo>
                    <a:pt x="2727" y="15084"/>
                    <a:pt x="2621" y="15541"/>
                    <a:pt x="2514" y="15999"/>
                  </a:cubicBezTo>
                  <a:cubicBezTo>
                    <a:pt x="2438" y="16440"/>
                    <a:pt x="2392" y="16897"/>
                    <a:pt x="2331" y="17370"/>
                  </a:cubicBezTo>
                  <a:cubicBezTo>
                    <a:pt x="2286" y="17735"/>
                    <a:pt x="2240" y="18116"/>
                    <a:pt x="2194" y="18497"/>
                  </a:cubicBezTo>
                  <a:cubicBezTo>
                    <a:pt x="1966" y="20508"/>
                    <a:pt x="1737" y="22580"/>
                    <a:pt x="1036" y="24531"/>
                  </a:cubicBezTo>
                  <a:cubicBezTo>
                    <a:pt x="808" y="25171"/>
                    <a:pt x="503" y="25810"/>
                    <a:pt x="183" y="26389"/>
                  </a:cubicBezTo>
                  <a:cubicBezTo>
                    <a:pt x="122" y="26496"/>
                    <a:pt x="76" y="26572"/>
                    <a:pt x="31" y="26664"/>
                  </a:cubicBezTo>
                  <a:cubicBezTo>
                    <a:pt x="31" y="26679"/>
                    <a:pt x="0" y="26694"/>
                    <a:pt x="31" y="26725"/>
                  </a:cubicBezTo>
                  <a:cubicBezTo>
                    <a:pt x="31" y="26740"/>
                    <a:pt x="46" y="26755"/>
                    <a:pt x="61" y="26755"/>
                  </a:cubicBezTo>
                  <a:cubicBezTo>
                    <a:pt x="76" y="26801"/>
                    <a:pt x="107" y="26831"/>
                    <a:pt x="137" y="26877"/>
                  </a:cubicBezTo>
                  <a:cubicBezTo>
                    <a:pt x="172" y="26912"/>
                    <a:pt x="223" y="26931"/>
                    <a:pt x="275" y="26931"/>
                  </a:cubicBezTo>
                  <a:cubicBezTo>
                    <a:pt x="337" y="26931"/>
                    <a:pt x="401" y="26904"/>
                    <a:pt x="442" y="26846"/>
                  </a:cubicBezTo>
                  <a:cubicBezTo>
                    <a:pt x="671" y="26603"/>
                    <a:pt x="884" y="26344"/>
                    <a:pt x="1097" y="26069"/>
                  </a:cubicBezTo>
                  <a:cubicBezTo>
                    <a:pt x="1173" y="25948"/>
                    <a:pt x="1265" y="25841"/>
                    <a:pt x="1341" y="25719"/>
                  </a:cubicBezTo>
                  <a:cubicBezTo>
                    <a:pt x="1630" y="25369"/>
                    <a:pt x="1905" y="25033"/>
                    <a:pt x="2194" y="24744"/>
                  </a:cubicBezTo>
                  <a:cubicBezTo>
                    <a:pt x="2712" y="24165"/>
                    <a:pt x="3306" y="23571"/>
                    <a:pt x="4007" y="22900"/>
                  </a:cubicBezTo>
                  <a:cubicBezTo>
                    <a:pt x="4373" y="22565"/>
                    <a:pt x="4723" y="22245"/>
                    <a:pt x="5074" y="21895"/>
                  </a:cubicBezTo>
                  <a:cubicBezTo>
                    <a:pt x="5927" y="21103"/>
                    <a:pt x="6826" y="20280"/>
                    <a:pt x="7664" y="19396"/>
                  </a:cubicBezTo>
                  <a:cubicBezTo>
                    <a:pt x="8289" y="18741"/>
                    <a:pt x="8822" y="18086"/>
                    <a:pt x="9279" y="17446"/>
                  </a:cubicBezTo>
                  <a:cubicBezTo>
                    <a:pt x="9568" y="17065"/>
                    <a:pt x="9797" y="16684"/>
                    <a:pt x="10025" y="16318"/>
                  </a:cubicBezTo>
                  <a:lnTo>
                    <a:pt x="10041" y="16273"/>
                  </a:lnTo>
                  <a:cubicBezTo>
                    <a:pt x="10254" y="15922"/>
                    <a:pt x="10437" y="15541"/>
                    <a:pt x="10635" y="15115"/>
                  </a:cubicBezTo>
                  <a:cubicBezTo>
                    <a:pt x="10970" y="14368"/>
                    <a:pt x="11275" y="13530"/>
                    <a:pt x="11625" y="12494"/>
                  </a:cubicBezTo>
                  <a:cubicBezTo>
                    <a:pt x="11884" y="11656"/>
                    <a:pt x="12143" y="10757"/>
                    <a:pt x="12341" y="9828"/>
                  </a:cubicBezTo>
                  <a:cubicBezTo>
                    <a:pt x="12463" y="9340"/>
                    <a:pt x="12555" y="8883"/>
                    <a:pt x="12646" y="8411"/>
                  </a:cubicBezTo>
                  <a:cubicBezTo>
                    <a:pt x="12707" y="8045"/>
                    <a:pt x="12768" y="7664"/>
                    <a:pt x="12829" y="7314"/>
                  </a:cubicBezTo>
                  <a:cubicBezTo>
                    <a:pt x="12905" y="6735"/>
                    <a:pt x="12966" y="6171"/>
                    <a:pt x="13073" y="5592"/>
                  </a:cubicBezTo>
                  <a:cubicBezTo>
                    <a:pt x="13332" y="3703"/>
                    <a:pt x="13652" y="1783"/>
                    <a:pt x="1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566875" y="3338550"/>
              <a:ext cx="474250" cy="185150"/>
            </a:xfrm>
            <a:custGeom>
              <a:avLst/>
              <a:gdLst/>
              <a:ahLst/>
              <a:cxnLst/>
              <a:rect l="l" t="t" r="r" b="b"/>
              <a:pathLst>
                <a:path w="18970" h="7406" extrusionOk="0">
                  <a:moveTo>
                    <a:pt x="11732" y="1"/>
                  </a:moveTo>
                  <a:cubicBezTo>
                    <a:pt x="11565" y="1"/>
                    <a:pt x="11367" y="1"/>
                    <a:pt x="11199" y="16"/>
                  </a:cubicBezTo>
                  <a:cubicBezTo>
                    <a:pt x="10986" y="62"/>
                    <a:pt x="10757" y="108"/>
                    <a:pt x="10544" y="184"/>
                  </a:cubicBezTo>
                  <a:cubicBezTo>
                    <a:pt x="9965" y="367"/>
                    <a:pt x="9356" y="595"/>
                    <a:pt x="8685" y="915"/>
                  </a:cubicBezTo>
                  <a:cubicBezTo>
                    <a:pt x="7710" y="1372"/>
                    <a:pt x="6766" y="1936"/>
                    <a:pt x="5867" y="2500"/>
                  </a:cubicBezTo>
                  <a:lnTo>
                    <a:pt x="5714" y="2591"/>
                  </a:lnTo>
                  <a:lnTo>
                    <a:pt x="5623" y="2652"/>
                  </a:lnTo>
                  <a:cubicBezTo>
                    <a:pt x="5470" y="2743"/>
                    <a:pt x="5333" y="2820"/>
                    <a:pt x="5181" y="2911"/>
                  </a:cubicBezTo>
                  <a:cubicBezTo>
                    <a:pt x="4282" y="3444"/>
                    <a:pt x="3307" y="3993"/>
                    <a:pt x="2286" y="4419"/>
                  </a:cubicBezTo>
                  <a:cubicBezTo>
                    <a:pt x="1677" y="4663"/>
                    <a:pt x="1083" y="4861"/>
                    <a:pt x="519" y="4968"/>
                  </a:cubicBezTo>
                  <a:lnTo>
                    <a:pt x="382" y="4907"/>
                  </a:lnTo>
                  <a:cubicBezTo>
                    <a:pt x="361" y="4903"/>
                    <a:pt x="341" y="4901"/>
                    <a:pt x="321" y="4901"/>
                  </a:cubicBezTo>
                  <a:cubicBezTo>
                    <a:pt x="266" y="4901"/>
                    <a:pt x="213" y="4915"/>
                    <a:pt x="168" y="4937"/>
                  </a:cubicBezTo>
                  <a:cubicBezTo>
                    <a:pt x="138" y="4953"/>
                    <a:pt x="92" y="4983"/>
                    <a:pt x="77" y="5029"/>
                  </a:cubicBezTo>
                  <a:cubicBezTo>
                    <a:pt x="46" y="5090"/>
                    <a:pt x="16" y="5105"/>
                    <a:pt x="16" y="5120"/>
                  </a:cubicBezTo>
                  <a:cubicBezTo>
                    <a:pt x="1" y="5196"/>
                    <a:pt x="16" y="5273"/>
                    <a:pt x="31" y="5334"/>
                  </a:cubicBezTo>
                  <a:lnTo>
                    <a:pt x="62" y="5364"/>
                  </a:lnTo>
                  <a:lnTo>
                    <a:pt x="77" y="5394"/>
                  </a:lnTo>
                  <a:cubicBezTo>
                    <a:pt x="107" y="5425"/>
                    <a:pt x="153" y="5440"/>
                    <a:pt x="184" y="5471"/>
                  </a:cubicBezTo>
                  <a:cubicBezTo>
                    <a:pt x="930" y="5745"/>
                    <a:pt x="1738" y="5943"/>
                    <a:pt x="2591" y="6034"/>
                  </a:cubicBezTo>
                  <a:cubicBezTo>
                    <a:pt x="2957" y="6080"/>
                    <a:pt x="3307" y="6095"/>
                    <a:pt x="3673" y="6095"/>
                  </a:cubicBezTo>
                  <a:lnTo>
                    <a:pt x="3749" y="6095"/>
                  </a:lnTo>
                  <a:cubicBezTo>
                    <a:pt x="4069" y="6095"/>
                    <a:pt x="4434" y="6111"/>
                    <a:pt x="4861" y="6111"/>
                  </a:cubicBezTo>
                  <a:lnTo>
                    <a:pt x="6019" y="6111"/>
                  </a:lnTo>
                  <a:cubicBezTo>
                    <a:pt x="6334" y="6105"/>
                    <a:pt x="6666" y="6102"/>
                    <a:pt x="7006" y="6102"/>
                  </a:cubicBezTo>
                  <a:cubicBezTo>
                    <a:pt x="7688" y="6102"/>
                    <a:pt x="8406" y="6116"/>
                    <a:pt x="9097" y="6156"/>
                  </a:cubicBezTo>
                  <a:cubicBezTo>
                    <a:pt x="9523" y="6172"/>
                    <a:pt x="9935" y="6232"/>
                    <a:pt x="10346" y="6278"/>
                  </a:cubicBezTo>
                  <a:cubicBezTo>
                    <a:pt x="11077" y="6385"/>
                    <a:pt x="11809" y="6552"/>
                    <a:pt x="12494" y="6766"/>
                  </a:cubicBezTo>
                  <a:cubicBezTo>
                    <a:pt x="12860" y="6872"/>
                    <a:pt x="13241" y="7009"/>
                    <a:pt x="13515" y="7101"/>
                  </a:cubicBezTo>
                  <a:lnTo>
                    <a:pt x="13637" y="7147"/>
                  </a:lnTo>
                  <a:lnTo>
                    <a:pt x="14033" y="7268"/>
                  </a:lnTo>
                  <a:cubicBezTo>
                    <a:pt x="14170" y="7314"/>
                    <a:pt x="14307" y="7375"/>
                    <a:pt x="14414" y="7406"/>
                  </a:cubicBezTo>
                  <a:lnTo>
                    <a:pt x="14429" y="7406"/>
                  </a:lnTo>
                  <a:cubicBezTo>
                    <a:pt x="14643" y="7390"/>
                    <a:pt x="14841" y="7375"/>
                    <a:pt x="15039" y="7299"/>
                  </a:cubicBezTo>
                  <a:cubicBezTo>
                    <a:pt x="15115" y="7253"/>
                    <a:pt x="15221" y="7223"/>
                    <a:pt x="15298" y="7177"/>
                  </a:cubicBezTo>
                  <a:cubicBezTo>
                    <a:pt x="15328" y="7131"/>
                    <a:pt x="15374" y="7116"/>
                    <a:pt x="15404" y="7086"/>
                  </a:cubicBezTo>
                  <a:cubicBezTo>
                    <a:pt x="15420" y="7040"/>
                    <a:pt x="15450" y="7025"/>
                    <a:pt x="15480" y="6979"/>
                  </a:cubicBezTo>
                  <a:cubicBezTo>
                    <a:pt x="15496" y="6949"/>
                    <a:pt x="15526" y="6918"/>
                    <a:pt x="15526" y="6872"/>
                  </a:cubicBezTo>
                  <a:lnTo>
                    <a:pt x="15526" y="6888"/>
                  </a:lnTo>
                  <a:cubicBezTo>
                    <a:pt x="15541" y="6811"/>
                    <a:pt x="15541" y="6720"/>
                    <a:pt x="15541" y="6644"/>
                  </a:cubicBezTo>
                  <a:cubicBezTo>
                    <a:pt x="15541" y="6568"/>
                    <a:pt x="15526" y="6507"/>
                    <a:pt x="15496" y="6431"/>
                  </a:cubicBezTo>
                  <a:cubicBezTo>
                    <a:pt x="15480" y="6354"/>
                    <a:pt x="15450" y="6293"/>
                    <a:pt x="15404" y="6217"/>
                  </a:cubicBezTo>
                  <a:cubicBezTo>
                    <a:pt x="15343" y="6141"/>
                    <a:pt x="15298" y="6065"/>
                    <a:pt x="15221" y="6019"/>
                  </a:cubicBezTo>
                  <a:cubicBezTo>
                    <a:pt x="15084" y="5897"/>
                    <a:pt x="14947" y="5821"/>
                    <a:pt x="14810" y="5745"/>
                  </a:cubicBezTo>
                  <a:cubicBezTo>
                    <a:pt x="14612" y="5638"/>
                    <a:pt x="14383" y="5562"/>
                    <a:pt x="14124" y="5501"/>
                  </a:cubicBezTo>
                  <a:cubicBezTo>
                    <a:pt x="13881" y="5425"/>
                    <a:pt x="13622" y="5364"/>
                    <a:pt x="13363" y="5303"/>
                  </a:cubicBezTo>
                  <a:cubicBezTo>
                    <a:pt x="13043" y="5257"/>
                    <a:pt x="12708" y="5196"/>
                    <a:pt x="12357" y="5135"/>
                  </a:cubicBezTo>
                  <a:cubicBezTo>
                    <a:pt x="12052" y="5075"/>
                    <a:pt x="11748" y="5044"/>
                    <a:pt x="11428" y="4983"/>
                  </a:cubicBezTo>
                  <a:cubicBezTo>
                    <a:pt x="11291" y="4968"/>
                    <a:pt x="11153" y="4922"/>
                    <a:pt x="11032" y="4907"/>
                  </a:cubicBezTo>
                  <a:cubicBezTo>
                    <a:pt x="10910" y="4892"/>
                    <a:pt x="10803" y="4846"/>
                    <a:pt x="10681" y="4816"/>
                  </a:cubicBezTo>
                  <a:cubicBezTo>
                    <a:pt x="10590" y="4770"/>
                    <a:pt x="10498" y="4755"/>
                    <a:pt x="10392" y="4694"/>
                  </a:cubicBezTo>
                  <a:cubicBezTo>
                    <a:pt x="10315" y="4663"/>
                    <a:pt x="10270" y="4617"/>
                    <a:pt x="10209" y="4572"/>
                  </a:cubicBezTo>
                  <a:cubicBezTo>
                    <a:pt x="10194" y="4541"/>
                    <a:pt x="10194" y="4511"/>
                    <a:pt x="10209" y="4496"/>
                  </a:cubicBezTo>
                  <a:cubicBezTo>
                    <a:pt x="10300" y="4419"/>
                    <a:pt x="10422" y="4343"/>
                    <a:pt x="10529" y="4267"/>
                  </a:cubicBezTo>
                  <a:cubicBezTo>
                    <a:pt x="10651" y="4206"/>
                    <a:pt x="10757" y="4145"/>
                    <a:pt x="10894" y="4115"/>
                  </a:cubicBezTo>
                  <a:cubicBezTo>
                    <a:pt x="11169" y="4008"/>
                    <a:pt x="11428" y="3978"/>
                    <a:pt x="11687" y="3932"/>
                  </a:cubicBezTo>
                  <a:cubicBezTo>
                    <a:pt x="11839" y="3924"/>
                    <a:pt x="11995" y="3920"/>
                    <a:pt x="12150" y="3920"/>
                  </a:cubicBezTo>
                  <a:cubicBezTo>
                    <a:pt x="12304" y="3920"/>
                    <a:pt x="12456" y="3924"/>
                    <a:pt x="12601" y="3932"/>
                  </a:cubicBezTo>
                  <a:cubicBezTo>
                    <a:pt x="12936" y="3962"/>
                    <a:pt x="13256" y="3993"/>
                    <a:pt x="13576" y="4054"/>
                  </a:cubicBezTo>
                  <a:cubicBezTo>
                    <a:pt x="14246" y="4145"/>
                    <a:pt x="14917" y="4297"/>
                    <a:pt x="15602" y="4419"/>
                  </a:cubicBezTo>
                  <a:cubicBezTo>
                    <a:pt x="15922" y="4465"/>
                    <a:pt x="16227" y="4511"/>
                    <a:pt x="16547" y="4541"/>
                  </a:cubicBezTo>
                  <a:cubicBezTo>
                    <a:pt x="16759" y="4564"/>
                    <a:pt x="16971" y="4578"/>
                    <a:pt x="17177" y="4578"/>
                  </a:cubicBezTo>
                  <a:cubicBezTo>
                    <a:pt x="17252" y="4578"/>
                    <a:pt x="17327" y="4576"/>
                    <a:pt x="17400" y="4572"/>
                  </a:cubicBezTo>
                  <a:cubicBezTo>
                    <a:pt x="17629" y="4541"/>
                    <a:pt x="17857" y="4511"/>
                    <a:pt x="18071" y="4435"/>
                  </a:cubicBezTo>
                  <a:cubicBezTo>
                    <a:pt x="18208" y="4404"/>
                    <a:pt x="18314" y="4313"/>
                    <a:pt x="18436" y="4252"/>
                  </a:cubicBezTo>
                  <a:cubicBezTo>
                    <a:pt x="18528" y="4191"/>
                    <a:pt x="18604" y="4115"/>
                    <a:pt x="18680" y="4023"/>
                  </a:cubicBezTo>
                  <a:cubicBezTo>
                    <a:pt x="18756" y="3917"/>
                    <a:pt x="18817" y="3825"/>
                    <a:pt x="18878" y="3734"/>
                  </a:cubicBezTo>
                  <a:cubicBezTo>
                    <a:pt x="18909" y="3673"/>
                    <a:pt x="18924" y="3597"/>
                    <a:pt x="18954" y="3520"/>
                  </a:cubicBezTo>
                  <a:cubicBezTo>
                    <a:pt x="18954" y="3460"/>
                    <a:pt x="18970" y="3429"/>
                    <a:pt x="18954" y="3368"/>
                  </a:cubicBezTo>
                  <a:cubicBezTo>
                    <a:pt x="18954" y="3322"/>
                    <a:pt x="18924" y="3277"/>
                    <a:pt x="18924" y="3231"/>
                  </a:cubicBezTo>
                  <a:cubicBezTo>
                    <a:pt x="18909" y="3170"/>
                    <a:pt x="18893" y="3140"/>
                    <a:pt x="18848" y="3079"/>
                  </a:cubicBezTo>
                  <a:cubicBezTo>
                    <a:pt x="18817" y="3018"/>
                    <a:pt x="18756" y="2941"/>
                    <a:pt x="18680" y="2911"/>
                  </a:cubicBezTo>
                  <a:cubicBezTo>
                    <a:pt x="18543" y="2789"/>
                    <a:pt x="18421" y="2728"/>
                    <a:pt x="18269" y="2652"/>
                  </a:cubicBezTo>
                  <a:cubicBezTo>
                    <a:pt x="18010" y="2530"/>
                    <a:pt x="17751" y="2439"/>
                    <a:pt x="17476" y="2363"/>
                  </a:cubicBezTo>
                  <a:cubicBezTo>
                    <a:pt x="17172" y="2271"/>
                    <a:pt x="16852" y="2195"/>
                    <a:pt x="16532" y="2134"/>
                  </a:cubicBezTo>
                  <a:lnTo>
                    <a:pt x="16547" y="2134"/>
                  </a:lnTo>
                  <a:cubicBezTo>
                    <a:pt x="16059" y="2043"/>
                    <a:pt x="15572" y="1966"/>
                    <a:pt x="15084" y="1905"/>
                  </a:cubicBezTo>
                  <a:cubicBezTo>
                    <a:pt x="14612" y="1845"/>
                    <a:pt x="14109" y="1784"/>
                    <a:pt x="13637" y="1753"/>
                  </a:cubicBezTo>
                  <a:cubicBezTo>
                    <a:pt x="13134" y="1707"/>
                    <a:pt x="12647" y="1662"/>
                    <a:pt x="12174" y="1616"/>
                  </a:cubicBezTo>
                  <a:lnTo>
                    <a:pt x="11656" y="1555"/>
                  </a:lnTo>
                  <a:cubicBezTo>
                    <a:pt x="11595" y="1555"/>
                    <a:pt x="11534" y="1540"/>
                    <a:pt x="11489" y="1540"/>
                  </a:cubicBezTo>
                  <a:cubicBezTo>
                    <a:pt x="11443" y="1540"/>
                    <a:pt x="11412" y="1525"/>
                    <a:pt x="11352" y="1509"/>
                  </a:cubicBezTo>
                  <a:cubicBezTo>
                    <a:pt x="11336" y="1509"/>
                    <a:pt x="11306" y="1479"/>
                    <a:pt x="11306" y="1448"/>
                  </a:cubicBezTo>
                  <a:lnTo>
                    <a:pt x="11306" y="1418"/>
                  </a:lnTo>
                  <a:lnTo>
                    <a:pt x="11336" y="1403"/>
                  </a:lnTo>
                  <a:cubicBezTo>
                    <a:pt x="11367" y="1387"/>
                    <a:pt x="11412" y="1342"/>
                    <a:pt x="11443" y="1326"/>
                  </a:cubicBezTo>
                  <a:cubicBezTo>
                    <a:pt x="11504" y="1311"/>
                    <a:pt x="11534" y="1296"/>
                    <a:pt x="11595" y="1250"/>
                  </a:cubicBezTo>
                  <a:cubicBezTo>
                    <a:pt x="11732" y="1205"/>
                    <a:pt x="11870" y="1159"/>
                    <a:pt x="11991" y="1098"/>
                  </a:cubicBezTo>
                  <a:cubicBezTo>
                    <a:pt x="12144" y="1037"/>
                    <a:pt x="12281" y="991"/>
                    <a:pt x="12433" y="930"/>
                  </a:cubicBezTo>
                  <a:cubicBezTo>
                    <a:pt x="12555" y="869"/>
                    <a:pt x="12677" y="824"/>
                    <a:pt x="12799" y="748"/>
                  </a:cubicBezTo>
                  <a:cubicBezTo>
                    <a:pt x="12829" y="702"/>
                    <a:pt x="12875" y="687"/>
                    <a:pt x="12906" y="641"/>
                  </a:cubicBezTo>
                  <a:cubicBezTo>
                    <a:pt x="12936" y="626"/>
                    <a:pt x="12936" y="610"/>
                    <a:pt x="12951" y="595"/>
                  </a:cubicBezTo>
                  <a:cubicBezTo>
                    <a:pt x="12951" y="565"/>
                    <a:pt x="12967" y="565"/>
                    <a:pt x="12967" y="549"/>
                  </a:cubicBezTo>
                  <a:lnTo>
                    <a:pt x="12967" y="489"/>
                  </a:lnTo>
                  <a:cubicBezTo>
                    <a:pt x="12967" y="473"/>
                    <a:pt x="12967" y="443"/>
                    <a:pt x="12951" y="412"/>
                  </a:cubicBezTo>
                  <a:cubicBezTo>
                    <a:pt x="12936" y="397"/>
                    <a:pt x="12936" y="367"/>
                    <a:pt x="12906" y="336"/>
                  </a:cubicBezTo>
                  <a:cubicBezTo>
                    <a:pt x="12890" y="321"/>
                    <a:pt x="12875" y="290"/>
                    <a:pt x="12829" y="260"/>
                  </a:cubicBezTo>
                  <a:cubicBezTo>
                    <a:pt x="12799" y="230"/>
                    <a:pt x="12753" y="214"/>
                    <a:pt x="12708" y="169"/>
                  </a:cubicBezTo>
                  <a:cubicBezTo>
                    <a:pt x="12586" y="108"/>
                    <a:pt x="12479" y="77"/>
                    <a:pt x="12357" y="62"/>
                  </a:cubicBezTo>
                  <a:cubicBezTo>
                    <a:pt x="12144" y="16"/>
                    <a:pt x="11946" y="1"/>
                    <a:pt x="1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6039950" y="3420450"/>
              <a:ext cx="25" cy="25"/>
            </a:xfrm>
            <a:custGeom>
              <a:avLst/>
              <a:gdLst/>
              <a:ahLst/>
              <a:cxnLst/>
              <a:rect l="l" t="t" r="r" b="b"/>
              <a:pathLst>
                <a:path w="1" h="1" extrusionOk="0">
                  <a:moveTo>
                    <a:pt x="1"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6039200" y="3432250"/>
              <a:ext cx="25" cy="25"/>
            </a:xfrm>
            <a:custGeom>
              <a:avLst/>
              <a:gdLst/>
              <a:ahLst/>
              <a:cxnLst/>
              <a:rect l="l" t="t" r="r" b="b"/>
              <a:pathLst>
                <a:path w="1" h="1" extrusionOk="0">
                  <a:moveTo>
                    <a:pt x="0" y="1"/>
                  </a:moveTo>
                  <a:lnTo>
                    <a:pt x="0" y="1"/>
                  </a:lnTo>
                  <a:lnTo>
                    <a:pt x="0" y="1"/>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879600" y="3042975"/>
              <a:ext cx="517675" cy="160300"/>
            </a:xfrm>
            <a:custGeom>
              <a:avLst/>
              <a:gdLst/>
              <a:ahLst/>
              <a:cxnLst/>
              <a:rect l="l" t="t" r="r" b="b"/>
              <a:pathLst>
                <a:path w="20707" h="6412" extrusionOk="0">
                  <a:moveTo>
                    <a:pt x="12677" y="1"/>
                  </a:moveTo>
                  <a:cubicBezTo>
                    <a:pt x="12159" y="77"/>
                    <a:pt x="11625" y="199"/>
                    <a:pt x="11107" y="336"/>
                  </a:cubicBezTo>
                  <a:cubicBezTo>
                    <a:pt x="10056" y="626"/>
                    <a:pt x="8974" y="1067"/>
                    <a:pt x="7756" y="1646"/>
                  </a:cubicBezTo>
                  <a:cubicBezTo>
                    <a:pt x="6613" y="2210"/>
                    <a:pt x="5485" y="2835"/>
                    <a:pt x="4526" y="3383"/>
                  </a:cubicBezTo>
                  <a:lnTo>
                    <a:pt x="3931" y="3734"/>
                  </a:lnTo>
                  <a:cubicBezTo>
                    <a:pt x="2880" y="4313"/>
                    <a:pt x="1814" y="4953"/>
                    <a:pt x="717" y="5501"/>
                  </a:cubicBezTo>
                  <a:cubicBezTo>
                    <a:pt x="518" y="5562"/>
                    <a:pt x="305" y="5638"/>
                    <a:pt x="138" y="5714"/>
                  </a:cubicBezTo>
                  <a:cubicBezTo>
                    <a:pt x="107" y="5730"/>
                    <a:pt x="77" y="5745"/>
                    <a:pt x="61" y="5791"/>
                  </a:cubicBezTo>
                  <a:cubicBezTo>
                    <a:pt x="31" y="5882"/>
                    <a:pt x="0" y="5928"/>
                    <a:pt x="31" y="5973"/>
                  </a:cubicBezTo>
                  <a:cubicBezTo>
                    <a:pt x="46" y="6034"/>
                    <a:pt x="77" y="6065"/>
                    <a:pt x="122" y="6110"/>
                  </a:cubicBezTo>
                  <a:cubicBezTo>
                    <a:pt x="144" y="6121"/>
                    <a:pt x="181" y="6132"/>
                    <a:pt x="222" y="6132"/>
                  </a:cubicBezTo>
                  <a:cubicBezTo>
                    <a:pt x="239" y="6132"/>
                    <a:pt x="257" y="6130"/>
                    <a:pt x="275" y="6126"/>
                  </a:cubicBezTo>
                  <a:cubicBezTo>
                    <a:pt x="1067" y="5882"/>
                    <a:pt x="1890" y="5684"/>
                    <a:pt x="2743" y="5577"/>
                  </a:cubicBezTo>
                  <a:lnTo>
                    <a:pt x="2789" y="5577"/>
                  </a:lnTo>
                  <a:cubicBezTo>
                    <a:pt x="3353" y="5501"/>
                    <a:pt x="3935" y="5466"/>
                    <a:pt x="4558" y="5466"/>
                  </a:cubicBezTo>
                  <a:cubicBezTo>
                    <a:pt x="4928" y="5466"/>
                    <a:pt x="5311" y="5478"/>
                    <a:pt x="5714" y="5501"/>
                  </a:cubicBezTo>
                  <a:cubicBezTo>
                    <a:pt x="6659" y="5562"/>
                    <a:pt x="7588" y="5669"/>
                    <a:pt x="8685" y="5821"/>
                  </a:cubicBezTo>
                  <a:lnTo>
                    <a:pt x="8654" y="5806"/>
                  </a:lnTo>
                  <a:lnTo>
                    <a:pt x="8654" y="5806"/>
                  </a:lnTo>
                  <a:cubicBezTo>
                    <a:pt x="8944" y="5867"/>
                    <a:pt x="9218" y="5897"/>
                    <a:pt x="9508" y="5943"/>
                  </a:cubicBezTo>
                  <a:cubicBezTo>
                    <a:pt x="9889" y="5989"/>
                    <a:pt x="10254" y="6050"/>
                    <a:pt x="10635" y="6095"/>
                  </a:cubicBezTo>
                  <a:cubicBezTo>
                    <a:pt x="11306" y="6187"/>
                    <a:pt x="11991" y="6263"/>
                    <a:pt x="12631" y="6293"/>
                  </a:cubicBezTo>
                  <a:cubicBezTo>
                    <a:pt x="13496" y="6374"/>
                    <a:pt x="14318" y="6411"/>
                    <a:pt x="15103" y="6411"/>
                  </a:cubicBezTo>
                  <a:cubicBezTo>
                    <a:pt x="15354" y="6411"/>
                    <a:pt x="15602" y="6407"/>
                    <a:pt x="15846" y="6400"/>
                  </a:cubicBezTo>
                  <a:cubicBezTo>
                    <a:pt x="15952" y="6354"/>
                    <a:pt x="16029" y="6293"/>
                    <a:pt x="16105" y="6248"/>
                  </a:cubicBezTo>
                  <a:cubicBezTo>
                    <a:pt x="16181" y="6187"/>
                    <a:pt x="16227" y="6126"/>
                    <a:pt x="16288" y="6065"/>
                  </a:cubicBezTo>
                  <a:cubicBezTo>
                    <a:pt x="16333" y="6034"/>
                    <a:pt x="16349" y="5973"/>
                    <a:pt x="16364" y="5943"/>
                  </a:cubicBezTo>
                  <a:cubicBezTo>
                    <a:pt x="16379" y="5897"/>
                    <a:pt x="16410" y="5836"/>
                    <a:pt x="16410" y="5806"/>
                  </a:cubicBezTo>
                  <a:lnTo>
                    <a:pt x="16410" y="5669"/>
                  </a:lnTo>
                  <a:cubicBezTo>
                    <a:pt x="16410" y="5608"/>
                    <a:pt x="16379" y="5532"/>
                    <a:pt x="16364" y="5486"/>
                  </a:cubicBezTo>
                  <a:cubicBezTo>
                    <a:pt x="16349" y="5425"/>
                    <a:pt x="16303" y="5364"/>
                    <a:pt x="16272" y="5333"/>
                  </a:cubicBezTo>
                  <a:cubicBezTo>
                    <a:pt x="16227" y="5273"/>
                    <a:pt x="16181" y="5212"/>
                    <a:pt x="16120" y="5181"/>
                  </a:cubicBezTo>
                  <a:cubicBezTo>
                    <a:pt x="16029" y="5105"/>
                    <a:pt x="15922" y="5044"/>
                    <a:pt x="15831" y="4998"/>
                  </a:cubicBezTo>
                  <a:lnTo>
                    <a:pt x="15846" y="4998"/>
                  </a:lnTo>
                  <a:cubicBezTo>
                    <a:pt x="15648" y="4907"/>
                    <a:pt x="15419" y="4846"/>
                    <a:pt x="15191" y="4815"/>
                  </a:cubicBezTo>
                  <a:lnTo>
                    <a:pt x="14779" y="4754"/>
                  </a:lnTo>
                  <a:cubicBezTo>
                    <a:pt x="14078" y="4694"/>
                    <a:pt x="13378" y="4694"/>
                    <a:pt x="12677" y="4678"/>
                  </a:cubicBezTo>
                  <a:cubicBezTo>
                    <a:pt x="12524" y="4678"/>
                    <a:pt x="12342" y="4663"/>
                    <a:pt x="12189" y="4648"/>
                  </a:cubicBezTo>
                  <a:cubicBezTo>
                    <a:pt x="12067" y="4617"/>
                    <a:pt x="11915" y="4602"/>
                    <a:pt x="11778" y="4587"/>
                  </a:cubicBezTo>
                  <a:cubicBezTo>
                    <a:pt x="11656" y="4572"/>
                    <a:pt x="11534" y="4526"/>
                    <a:pt x="11412" y="4465"/>
                  </a:cubicBezTo>
                  <a:cubicBezTo>
                    <a:pt x="11351" y="4450"/>
                    <a:pt x="11321" y="4435"/>
                    <a:pt x="11260" y="4389"/>
                  </a:cubicBezTo>
                  <a:cubicBezTo>
                    <a:pt x="11229" y="4374"/>
                    <a:pt x="11184" y="4343"/>
                    <a:pt x="11153" y="4313"/>
                  </a:cubicBezTo>
                  <a:cubicBezTo>
                    <a:pt x="11123" y="4297"/>
                    <a:pt x="11123" y="4282"/>
                    <a:pt x="11123" y="4282"/>
                  </a:cubicBezTo>
                  <a:cubicBezTo>
                    <a:pt x="11123" y="4267"/>
                    <a:pt x="11153" y="4267"/>
                    <a:pt x="11153" y="4267"/>
                  </a:cubicBezTo>
                  <a:cubicBezTo>
                    <a:pt x="11656" y="3962"/>
                    <a:pt x="12250" y="3825"/>
                    <a:pt x="12844" y="3764"/>
                  </a:cubicBezTo>
                  <a:cubicBezTo>
                    <a:pt x="13210" y="3728"/>
                    <a:pt x="13571" y="3714"/>
                    <a:pt x="13933" y="3714"/>
                  </a:cubicBezTo>
                  <a:cubicBezTo>
                    <a:pt x="14188" y="3714"/>
                    <a:pt x="14444" y="3721"/>
                    <a:pt x="14703" y="3734"/>
                  </a:cubicBezTo>
                  <a:cubicBezTo>
                    <a:pt x="14932" y="3734"/>
                    <a:pt x="15145" y="3749"/>
                    <a:pt x="15374" y="3749"/>
                  </a:cubicBezTo>
                  <a:lnTo>
                    <a:pt x="15587" y="3749"/>
                  </a:lnTo>
                  <a:cubicBezTo>
                    <a:pt x="15648" y="3749"/>
                    <a:pt x="15724" y="3749"/>
                    <a:pt x="15770" y="3764"/>
                  </a:cubicBezTo>
                  <a:cubicBezTo>
                    <a:pt x="16105" y="3779"/>
                    <a:pt x="16440" y="3825"/>
                    <a:pt x="16760" y="3840"/>
                  </a:cubicBezTo>
                  <a:cubicBezTo>
                    <a:pt x="17141" y="3886"/>
                    <a:pt x="17552" y="3901"/>
                    <a:pt x="17948" y="3917"/>
                  </a:cubicBezTo>
                  <a:cubicBezTo>
                    <a:pt x="18106" y="3923"/>
                    <a:pt x="18267" y="3927"/>
                    <a:pt x="18427" y="3927"/>
                  </a:cubicBezTo>
                  <a:cubicBezTo>
                    <a:pt x="18655" y="3927"/>
                    <a:pt x="18883" y="3919"/>
                    <a:pt x="19106" y="3901"/>
                  </a:cubicBezTo>
                  <a:cubicBezTo>
                    <a:pt x="19411" y="3856"/>
                    <a:pt x="19716" y="3825"/>
                    <a:pt x="20005" y="3703"/>
                  </a:cubicBezTo>
                  <a:lnTo>
                    <a:pt x="19990" y="3703"/>
                  </a:lnTo>
                  <a:cubicBezTo>
                    <a:pt x="20112" y="3673"/>
                    <a:pt x="20234" y="3597"/>
                    <a:pt x="20340" y="3520"/>
                  </a:cubicBezTo>
                  <a:cubicBezTo>
                    <a:pt x="20386" y="3475"/>
                    <a:pt x="20417" y="3459"/>
                    <a:pt x="20462" y="3429"/>
                  </a:cubicBezTo>
                  <a:cubicBezTo>
                    <a:pt x="20493" y="3383"/>
                    <a:pt x="20523" y="3368"/>
                    <a:pt x="20539" y="3322"/>
                  </a:cubicBezTo>
                  <a:cubicBezTo>
                    <a:pt x="20599" y="3277"/>
                    <a:pt x="20630" y="3200"/>
                    <a:pt x="20676" y="3124"/>
                  </a:cubicBezTo>
                  <a:cubicBezTo>
                    <a:pt x="20691" y="3079"/>
                    <a:pt x="20706" y="3018"/>
                    <a:pt x="20706" y="2987"/>
                  </a:cubicBezTo>
                  <a:lnTo>
                    <a:pt x="20706" y="2865"/>
                  </a:lnTo>
                  <a:cubicBezTo>
                    <a:pt x="20706" y="2835"/>
                    <a:pt x="20691" y="2789"/>
                    <a:pt x="20691" y="2774"/>
                  </a:cubicBezTo>
                  <a:lnTo>
                    <a:pt x="20630" y="2667"/>
                  </a:lnTo>
                  <a:cubicBezTo>
                    <a:pt x="20599" y="2606"/>
                    <a:pt x="20539" y="2545"/>
                    <a:pt x="20478" y="2515"/>
                  </a:cubicBezTo>
                  <a:lnTo>
                    <a:pt x="20493" y="2515"/>
                  </a:lnTo>
                  <a:cubicBezTo>
                    <a:pt x="20371" y="2408"/>
                    <a:pt x="20234" y="2332"/>
                    <a:pt x="20097" y="2256"/>
                  </a:cubicBezTo>
                  <a:lnTo>
                    <a:pt x="20112" y="2256"/>
                  </a:lnTo>
                  <a:cubicBezTo>
                    <a:pt x="19853" y="2149"/>
                    <a:pt x="19563" y="2058"/>
                    <a:pt x="19304" y="1997"/>
                  </a:cubicBezTo>
                  <a:cubicBezTo>
                    <a:pt x="18969" y="1921"/>
                    <a:pt x="18634" y="1844"/>
                    <a:pt x="18314" y="1783"/>
                  </a:cubicBezTo>
                  <a:cubicBezTo>
                    <a:pt x="17887" y="1707"/>
                    <a:pt x="17476" y="1646"/>
                    <a:pt x="17049" y="1616"/>
                  </a:cubicBezTo>
                  <a:cubicBezTo>
                    <a:pt x="16638" y="1570"/>
                    <a:pt x="16212" y="1524"/>
                    <a:pt x="15800" y="1479"/>
                  </a:cubicBezTo>
                  <a:cubicBezTo>
                    <a:pt x="15282" y="1448"/>
                    <a:pt x="14764" y="1403"/>
                    <a:pt x="14246" y="1342"/>
                  </a:cubicBezTo>
                  <a:cubicBezTo>
                    <a:pt x="14078" y="1326"/>
                    <a:pt x="13896" y="1311"/>
                    <a:pt x="13713" y="1296"/>
                  </a:cubicBezTo>
                  <a:cubicBezTo>
                    <a:pt x="13667" y="1296"/>
                    <a:pt x="13591" y="1265"/>
                    <a:pt x="13530" y="1265"/>
                  </a:cubicBezTo>
                  <a:cubicBezTo>
                    <a:pt x="13484" y="1265"/>
                    <a:pt x="13439" y="1250"/>
                    <a:pt x="13393" y="1235"/>
                  </a:cubicBezTo>
                  <a:cubicBezTo>
                    <a:pt x="13378" y="1235"/>
                    <a:pt x="13362" y="1220"/>
                    <a:pt x="13362" y="1189"/>
                  </a:cubicBezTo>
                  <a:cubicBezTo>
                    <a:pt x="13362" y="1174"/>
                    <a:pt x="13378" y="1159"/>
                    <a:pt x="13393" y="1159"/>
                  </a:cubicBezTo>
                  <a:cubicBezTo>
                    <a:pt x="13560" y="1113"/>
                    <a:pt x="13713" y="1083"/>
                    <a:pt x="13896" y="1022"/>
                  </a:cubicBezTo>
                  <a:lnTo>
                    <a:pt x="13865" y="1022"/>
                  </a:lnTo>
                  <a:cubicBezTo>
                    <a:pt x="13972" y="991"/>
                    <a:pt x="14063" y="946"/>
                    <a:pt x="14155" y="885"/>
                  </a:cubicBezTo>
                  <a:cubicBezTo>
                    <a:pt x="14200" y="869"/>
                    <a:pt x="14216" y="839"/>
                    <a:pt x="14246" y="808"/>
                  </a:cubicBezTo>
                  <a:cubicBezTo>
                    <a:pt x="14277" y="793"/>
                    <a:pt x="14277" y="778"/>
                    <a:pt x="14292" y="763"/>
                  </a:cubicBezTo>
                  <a:cubicBezTo>
                    <a:pt x="14292" y="732"/>
                    <a:pt x="14292" y="732"/>
                    <a:pt x="14307" y="717"/>
                  </a:cubicBezTo>
                  <a:lnTo>
                    <a:pt x="14307" y="687"/>
                  </a:lnTo>
                  <a:cubicBezTo>
                    <a:pt x="14307" y="656"/>
                    <a:pt x="14307" y="641"/>
                    <a:pt x="14292" y="626"/>
                  </a:cubicBezTo>
                  <a:cubicBezTo>
                    <a:pt x="14277" y="610"/>
                    <a:pt x="14277" y="580"/>
                    <a:pt x="14246" y="549"/>
                  </a:cubicBezTo>
                  <a:cubicBezTo>
                    <a:pt x="14216" y="504"/>
                    <a:pt x="14170" y="458"/>
                    <a:pt x="14139" y="427"/>
                  </a:cubicBezTo>
                  <a:cubicBezTo>
                    <a:pt x="14018" y="336"/>
                    <a:pt x="13896" y="260"/>
                    <a:pt x="13743" y="199"/>
                  </a:cubicBezTo>
                  <a:cubicBezTo>
                    <a:pt x="13560" y="123"/>
                    <a:pt x="13378" y="77"/>
                    <a:pt x="13164" y="31"/>
                  </a:cubicBezTo>
                  <a:cubicBezTo>
                    <a:pt x="13012" y="16"/>
                    <a:pt x="12844" y="1"/>
                    <a:pt x="1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6396850" y="3121450"/>
              <a:ext cx="25" cy="25"/>
            </a:xfrm>
            <a:custGeom>
              <a:avLst/>
              <a:gdLst/>
              <a:ahLst/>
              <a:cxnLst/>
              <a:rect l="l" t="t" r="r" b="b"/>
              <a:pathLst>
                <a:path w="1" h="1" extrusionOk="0">
                  <a:moveTo>
                    <a:pt x="1" y="0"/>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6036900" y="2734850"/>
              <a:ext cx="493300" cy="310600"/>
            </a:xfrm>
            <a:custGeom>
              <a:avLst/>
              <a:gdLst/>
              <a:ahLst/>
              <a:cxnLst/>
              <a:rect l="l" t="t" r="r" b="b"/>
              <a:pathLst>
                <a:path w="19732" h="12424" extrusionOk="0">
                  <a:moveTo>
                    <a:pt x="18315" y="0"/>
                  </a:moveTo>
                  <a:cubicBezTo>
                    <a:pt x="18116" y="0"/>
                    <a:pt x="17918" y="15"/>
                    <a:pt x="17705" y="31"/>
                  </a:cubicBezTo>
                  <a:lnTo>
                    <a:pt x="17690" y="31"/>
                  </a:lnTo>
                  <a:cubicBezTo>
                    <a:pt x="17355" y="76"/>
                    <a:pt x="17019" y="137"/>
                    <a:pt x="16684" y="183"/>
                  </a:cubicBezTo>
                  <a:cubicBezTo>
                    <a:pt x="16319" y="259"/>
                    <a:pt x="15953" y="335"/>
                    <a:pt x="15603" y="442"/>
                  </a:cubicBezTo>
                  <a:cubicBezTo>
                    <a:pt x="14856" y="625"/>
                    <a:pt x="14125" y="838"/>
                    <a:pt x="13393" y="1051"/>
                  </a:cubicBezTo>
                  <a:cubicBezTo>
                    <a:pt x="13043" y="1143"/>
                    <a:pt x="12723" y="1234"/>
                    <a:pt x="12372" y="1356"/>
                  </a:cubicBezTo>
                  <a:cubicBezTo>
                    <a:pt x="12098" y="1432"/>
                    <a:pt x="11809" y="1524"/>
                    <a:pt x="11519" y="1600"/>
                  </a:cubicBezTo>
                  <a:cubicBezTo>
                    <a:pt x="11291" y="1661"/>
                    <a:pt x="11077" y="1706"/>
                    <a:pt x="10849" y="1752"/>
                  </a:cubicBezTo>
                  <a:cubicBezTo>
                    <a:pt x="10773" y="1767"/>
                    <a:pt x="10681" y="1783"/>
                    <a:pt x="10605" y="1783"/>
                  </a:cubicBezTo>
                  <a:cubicBezTo>
                    <a:pt x="10564" y="1783"/>
                    <a:pt x="10531" y="1796"/>
                    <a:pt x="10495" y="1796"/>
                  </a:cubicBezTo>
                  <a:cubicBezTo>
                    <a:pt x="10476" y="1796"/>
                    <a:pt x="10458" y="1793"/>
                    <a:pt x="10438" y="1783"/>
                  </a:cubicBezTo>
                  <a:cubicBezTo>
                    <a:pt x="10422" y="1783"/>
                    <a:pt x="10392" y="1783"/>
                    <a:pt x="10392" y="1767"/>
                  </a:cubicBezTo>
                  <a:lnTo>
                    <a:pt x="10392" y="1737"/>
                  </a:lnTo>
                  <a:cubicBezTo>
                    <a:pt x="10453" y="1615"/>
                    <a:pt x="10544" y="1508"/>
                    <a:pt x="10620" y="1402"/>
                  </a:cubicBezTo>
                  <a:lnTo>
                    <a:pt x="10910" y="1127"/>
                  </a:lnTo>
                  <a:cubicBezTo>
                    <a:pt x="11108" y="929"/>
                    <a:pt x="11306" y="762"/>
                    <a:pt x="11504" y="564"/>
                  </a:cubicBezTo>
                  <a:cubicBezTo>
                    <a:pt x="11367" y="533"/>
                    <a:pt x="11230" y="488"/>
                    <a:pt x="11077" y="472"/>
                  </a:cubicBezTo>
                  <a:lnTo>
                    <a:pt x="11108" y="472"/>
                  </a:lnTo>
                  <a:cubicBezTo>
                    <a:pt x="10971" y="457"/>
                    <a:pt x="10818" y="442"/>
                    <a:pt x="10666" y="442"/>
                  </a:cubicBezTo>
                  <a:cubicBezTo>
                    <a:pt x="10529" y="442"/>
                    <a:pt x="10377" y="442"/>
                    <a:pt x="10239" y="457"/>
                  </a:cubicBezTo>
                  <a:lnTo>
                    <a:pt x="10270" y="457"/>
                  </a:lnTo>
                  <a:cubicBezTo>
                    <a:pt x="9828" y="488"/>
                    <a:pt x="9401" y="609"/>
                    <a:pt x="9005" y="762"/>
                  </a:cubicBezTo>
                  <a:cubicBezTo>
                    <a:pt x="8640" y="945"/>
                    <a:pt x="8289" y="1158"/>
                    <a:pt x="7939" y="1387"/>
                  </a:cubicBezTo>
                  <a:cubicBezTo>
                    <a:pt x="5593" y="2880"/>
                    <a:pt x="3581" y="5028"/>
                    <a:pt x="2088" y="7557"/>
                  </a:cubicBezTo>
                  <a:cubicBezTo>
                    <a:pt x="1936" y="7633"/>
                    <a:pt x="1860" y="7770"/>
                    <a:pt x="1784" y="7907"/>
                  </a:cubicBezTo>
                  <a:cubicBezTo>
                    <a:pt x="1098" y="9157"/>
                    <a:pt x="549" y="10498"/>
                    <a:pt x="153" y="11838"/>
                  </a:cubicBezTo>
                  <a:cubicBezTo>
                    <a:pt x="108" y="11884"/>
                    <a:pt x="77" y="11915"/>
                    <a:pt x="31" y="11975"/>
                  </a:cubicBezTo>
                  <a:cubicBezTo>
                    <a:pt x="1" y="12036"/>
                    <a:pt x="1" y="12067"/>
                    <a:pt x="1" y="12113"/>
                  </a:cubicBezTo>
                  <a:cubicBezTo>
                    <a:pt x="1" y="12158"/>
                    <a:pt x="16" y="12219"/>
                    <a:pt x="31" y="12280"/>
                  </a:cubicBezTo>
                  <a:cubicBezTo>
                    <a:pt x="16" y="12341"/>
                    <a:pt x="62" y="12387"/>
                    <a:pt x="92" y="12417"/>
                  </a:cubicBezTo>
                  <a:cubicBezTo>
                    <a:pt x="105" y="12421"/>
                    <a:pt x="115" y="12423"/>
                    <a:pt x="123" y="12423"/>
                  </a:cubicBezTo>
                  <a:cubicBezTo>
                    <a:pt x="147" y="12423"/>
                    <a:pt x="161" y="12409"/>
                    <a:pt x="184" y="12387"/>
                  </a:cubicBezTo>
                  <a:cubicBezTo>
                    <a:pt x="205" y="12395"/>
                    <a:pt x="229" y="12399"/>
                    <a:pt x="253" y="12399"/>
                  </a:cubicBezTo>
                  <a:cubicBezTo>
                    <a:pt x="317" y="12399"/>
                    <a:pt x="388" y="12374"/>
                    <a:pt x="443" y="12341"/>
                  </a:cubicBezTo>
                  <a:lnTo>
                    <a:pt x="534" y="12265"/>
                  </a:lnTo>
                  <a:lnTo>
                    <a:pt x="565" y="12219"/>
                  </a:lnTo>
                  <a:lnTo>
                    <a:pt x="595" y="12204"/>
                  </a:lnTo>
                  <a:cubicBezTo>
                    <a:pt x="702" y="12113"/>
                    <a:pt x="824" y="12006"/>
                    <a:pt x="946" y="11915"/>
                  </a:cubicBezTo>
                  <a:cubicBezTo>
                    <a:pt x="1128" y="11777"/>
                    <a:pt x="1296" y="11671"/>
                    <a:pt x="1479" y="11549"/>
                  </a:cubicBezTo>
                  <a:cubicBezTo>
                    <a:pt x="2043" y="11198"/>
                    <a:pt x="2667" y="10894"/>
                    <a:pt x="3505" y="10513"/>
                  </a:cubicBezTo>
                  <a:cubicBezTo>
                    <a:pt x="3886" y="10330"/>
                    <a:pt x="4267" y="10178"/>
                    <a:pt x="4572" y="10071"/>
                  </a:cubicBezTo>
                  <a:lnTo>
                    <a:pt x="4892" y="9934"/>
                  </a:lnTo>
                  <a:cubicBezTo>
                    <a:pt x="5166" y="9827"/>
                    <a:pt x="5425" y="9721"/>
                    <a:pt x="5699" y="9614"/>
                  </a:cubicBezTo>
                  <a:cubicBezTo>
                    <a:pt x="7025" y="9096"/>
                    <a:pt x="8396" y="8654"/>
                    <a:pt x="9752" y="8227"/>
                  </a:cubicBezTo>
                  <a:lnTo>
                    <a:pt x="10468" y="7999"/>
                  </a:lnTo>
                  <a:cubicBezTo>
                    <a:pt x="11062" y="7801"/>
                    <a:pt x="11672" y="7618"/>
                    <a:pt x="12281" y="7405"/>
                  </a:cubicBezTo>
                  <a:cubicBezTo>
                    <a:pt x="12494" y="7283"/>
                    <a:pt x="12692" y="7191"/>
                    <a:pt x="12891" y="7085"/>
                  </a:cubicBezTo>
                  <a:cubicBezTo>
                    <a:pt x="13195" y="6902"/>
                    <a:pt x="13485" y="6734"/>
                    <a:pt x="13744" y="6521"/>
                  </a:cubicBezTo>
                  <a:cubicBezTo>
                    <a:pt x="13881" y="6430"/>
                    <a:pt x="13988" y="6338"/>
                    <a:pt x="14109" y="6247"/>
                  </a:cubicBezTo>
                  <a:lnTo>
                    <a:pt x="14399" y="5957"/>
                  </a:lnTo>
                  <a:lnTo>
                    <a:pt x="14399" y="5973"/>
                  </a:lnTo>
                  <a:cubicBezTo>
                    <a:pt x="14460" y="5896"/>
                    <a:pt x="14506" y="5820"/>
                    <a:pt x="14551" y="5744"/>
                  </a:cubicBezTo>
                  <a:cubicBezTo>
                    <a:pt x="14566" y="5714"/>
                    <a:pt x="14582" y="5653"/>
                    <a:pt x="14582" y="5622"/>
                  </a:cubicBezTo>
                  <a:lnTo>
                    <a:pt x="14582" y="5515"/>
                  </a:lnTo>
                  <a:cubicBezTo>
                    <a:pt x="14582" y="5485"/>
                    <a:pt x="14566" y="5470"/>
                    <a:pt x="14566" y="5424"/>
                  </a:cubicBezTo>
                  <a:cubicBezTo>
                    <a:pt x="14551" y="5394"/>
                    <a:pt x="14536" y="5363"/>
                    <a:pt x="14506" y="5333"/>
                  </a:cubicBezTo>
                  <a:cubicBezTo>
                    <a:pt x="14475" y="5287"/>
                    <a:pt x="14460" y="5256"/>
                    <a:pt x="14414" y="5241"/>
                  </a:cubicBezTo>
                  <a:cubicBezTo>
                    <a:pt x="14384" y="5195"/>
                    <a:pt x="14338" y="5180"/>
                    <a:pt x="14277" y="5165"/>
                  </a:cubicBezTo>
                  <a:cubicBezTo>
                    <a:pt x="14201" y="5135"/>
                    <a:pt x="14155" y="5119"/>
                    <a:pt x="14079" y="5104"/>
                  </a:cubicBezTo>
                  <a:cubicBezTo>
                    <a:pt x="14003" y="5096"/>
                    <a:pt x="13930" y="5093"/>
                    <a:pt x="13858" y="5093"/>
                  </a:cubicBezTo>
                  <a:cubicBezTo>
                    <a:pt x="13786" y="5093"/>
                    <a:pt x="13713" y="5096"/>
                    <a:pt x="13637" y="5104"/>
                  </a:cubicBezTo>
                  <a:lnTo>
                    <a:pt x="13652" y="5104"/>
                  </a:lnTo>
                  <a:cubicBezTo>
                    <a:pt x="13363" y="5135"/>
                    <a:pt x="13104" y="5195"/>
                    <a:pt x="12830" y="5272"/>
                  </a:cubicBezTo>
                  <a:cubicBezTo>
                    <a:pt x="12525" y="5363"/>
                    <a:pt x="12220" y="5470"/>
                    <a:pt x="11915" y="5576"/>
                  </a:cubicBezTo>
                  <a:lnTo>
                    <a:pt x="11946" y="5576"/>
                  </a:lnTo>
                  <a:cubicBezTo>
                    <a:pt x="11687" y="5668"/>
                    <a:pt x="11443" y="5774"/>
                    <a:pt x="11215" y="5866"/>
                  </a:cubicBezTo>
                  <a:cubicBezTo>
                    <a:pt x="11001" y="5957"/>
                    <a:pt x="10773" y="6033"/>
                    <a:pt x="10544" y="6110"/>
                  </a:cubicBezTo>
                  <a:cubicBezTo>
                    <a:pt x="10361" y="6186"/>
                    <a:pt x="10194" y="6247"/>
                    <a:pt x="9996" y="6277"/>
                  </a:cubicBezTo>
                  <a:cubicBezTo>
                    <a:pt x="9920" y="6292"/>
                    <a:pt x="9859" y="6323"/>
                    <a:pt x="9782" y="6323"/>
                  </a:cubicBezTo>
                  <a:cubicBezTo>
                    <a:pt x="9752" y="6323"/>
                    <a:pt x="9715" y="6330"/>
                    <a:pt x="9675" y="6330"/>
                  </a:cubicBezTo>
                  <a:cubicBezTo>
                    <a:pt x="9655" y="6330"/>
                    <a:pt x="9635" y="6328"/>
                    <a:pt x="9615" y="6323"/>
                  </a:cubicBezTo>
                  <a:cubicBezTo>
                    <a:pt x="9584" y="6323"/>
                    <a:pt x="9554" y="6277"/>
                    <a:pt x="9584" y="6247"/>
                  </a:cubicBezTo>
                  <a:cubicBezTo>
                    <a:pt x="9676" y="6094"/>
                    <a:pt x="9767" y="5942"/>
                    <a:pt x="9904" y="5805"/>
                  </a:cubicBezTo>
                  <a:cubicBezTo>
                    <a:pt x="10041" y="5668"/>
                    <a:pt x="10163" y="5561"/>
                    <a:pt x="10316" y="5439"/>
                  </a:cubicBezTo>
                  <a:cubicBezTo>
                    <a:pt x="10498" y="5333"/>
                    <a:pt x="10666" y="5211"/>
                    <a:pt x="10834" y="5119"/>
                  </a:cubicBezTo>
                  <a:lnTo>
                    <a:pt x="11413" y="4830"/>
                  </a:lnTo>
                  <a:cubicBezTo>
                    <a:pt x="11809" y="4662"/>
                    <a:pt x="12205" y="4510"/>
                    <a:pt x="12632" y="4373"/>
                  </a:cubicBezTo>
                  <a:cubicBezTo>
                    <a:pt x="13012" y="4236"/>
                    <a:pt x="13393" y="4129"/>
                    <a:pt x="13774" y="3977"/>
                  </a:cubicBezTo>
                  <a:lnTo>
                    <a:pt x="13744" y="3977"/>
                  </a:lnTo>
                  <a:lnTo>
                    <a:pt x="14033" y="3855"/>
                  </a:lnTo>
                  <a:lnTo>
                    <a:pt x="14201" y="3809"/>
                  </a:lnTo>
                  <a:cubicBezTo>
                    <a:pt x="14353" y="3748"/>
                    <a:pt x="14536" y="3687"/>
                    <a:pt x="14688" y="3626"/>
                  </a:cubicBezTo>
                  <a:cubicBezTo>
                    <a:pt x="15115" y="3474"/>
                    <a:pt x="15572" y="3306"/>
                    <a:pt x="16014" y="3154"/>
                  </a:cubicBezTo>
                  <a:cubicBezTo>
                    <a:pt x="16593" y="2941"/>
                    <a:pt x="17157" y="2712"/>
                    <a:pt x="17736" y="2453"/>
                  </a:cubicBezTo>
                  <a:cubicBezTo>
                    <a:pt x="17995" y="2331"/>
                    <a:pt x="18269" y="2209"/>
                    <a:pt x="18513" y="2057"/>
                  </a:cubicBezTo>
                  <a:cubicBezTo>
                    <a:pt x="18726" y="1935"/>
                    <a:pt x="18954" y="1798"/>
                    <a:pt x="19137" y="1646"/>
                  </a:cubicBezTo>
                  <a:cubicBezTo>
                    <a:pt x="19290" y="1539"/>
                    <a:pt x="19442" y="1417"/>
                    <a:pt x="19564" y="1265"/>
                  </a:cubicBezTo>
                  <a:cubicBezTo>
                    <a:pt x="19610" y="1219"/>
                    <a:pt x="19655" y="1143"/>
                    <a:pt x="19686" y="1067"/>
                  </a:cubicBezTo>
                  <a:lnTo>
                    <a:pt x="19686" y="1082"/>
                  </a:lnTo>
                  <a:cubicBezTo>
                    <a:pt x="19716" y="1036"/>
                    <a:pt x="19731" y="990"/>
                    <a:pt x="19731" y="945"/>
                  </a:cubicBezTo>
                  <a:lnTo>
                    <a:pt x="19731" y="823"/>
                  </a:lnTo>
                  <a:cubicBezTo>
                    <a:pt x="19731" y="731"/>
                    <a:pt x="19716" y="655"/>
                    <a:pt x="19686" y="609"/>
                  </a:cubicBezTo>
                  <a:cubicBezTo>
                    <a:pt x="19671" y="549"/>
                    <a:pt x="19640" y="488"/>
                    <a:pt x="19610" y="442"/>
                  </a:cubicBezTo>
                  <a:cubicBezTo>
                    <a:pt x="19579" y="381"/>
                    <a:pt x="19518" y="320"/>
                    <a:pt x="19457" y="274"/>
                  </a:cubicBezTo>
                  <a:cubicBezTo>
                    <a:pt x="19411" y="229"/>
                    <a:pt x="19335" y="183"/>
                    <a:pt x="19259" y="152"/>
                  </a:cubicBezTo>
                  <a:cubicBezTo>
                    <a:pt x="19122" y="91"/>
                    <a:pt x="18985" y="61"/>
                    <a:pt x="18833" y="31"/>
                  </a:cubicBezTo>
                  <a:lnTo>
                    <a:pt x="18848" y="31"/>
                  </a:lnTo>
                  <a:cubicBezTo>
                    <a:pt x="18680" y="0"/>
                    <a:pt x="18497" y="0"/>
                    <a:pt x="18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6296300" y="2872350"/>
              <a:ext cx="25" cy="25"/>
            </a:xfrm>
            <a:custGeom>
              <a:avLst/>
              <a:gdLst/>
              <a:ahLst/>
              <a:cxnLst/>
              <a:rect l="l" t="t" r="r" b="b"/>
              <a:pathLst>
                <a:path w="1" h="1" extrusionOk="0">
                  <a:moveTo>
                    <a:pt x="1" y="0"/>
                  </a:moveTo>
                  <a:lnTo>
                    <a:pt x="1" y="0"/>
                  </a:lnTo>
                  <a:lnTo>
                    <a:pt x="1" y="0"/>
                  </a:lnTo>
                  <a:lnTo>
                    <a:pt x="1" y="0"/>
                  </a:ln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6401050" y="2869675"/>
              <a:ext cx="25" cy="400"/>
            </a:xfrm>
            <a:custGeom>
              <a:avLst/>
              <a:gdLst/>
              <a:ahLst/>
              <a:cxnLst/>
              <a:rect l="l" t="t" r="r" b="b"/>
              <a:pathLst>
                <a:path w="1" h="16" extrusionOk="0">
                  <a:moveTo>
                    <a:pt x="0" y="16"/>
                  </a:moveTo>
                  <a:cubicBezTo>
                    <a:pt x="0" y="1"/>
                    <a:pt x="0" y="1"/>
                    <a:pt x="0" y="16"/>
                  </a:cubicBezTo>
                  <a:cubicBezTo>
                    <a:pt x="0" y="1"/>
                    <a:pt x="0" y="1"/>
                    <a:pt x="0" y="16"/>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6400675" y="2878050"/>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5697525" y="2854825"/>
              <a:ext cx="263600" cy="444000"/>
            </a:xfrm>
            <a:custGeom>
              <a:avLst/>
              <a:gdLst/>
              <a:ahLst/>
              <a:cxnLst/>
              <a:rect l="l" t="t" r="r" b="b"/>
              <a:pathLst>
                <a:path w="10544" h="17760" extrusionOk="0">
                  <a:moveTo>
                    <a:pt x="9036" y="0"/>
                  </a:moveTo>
                  <a:cubicBezTo>
                    <a:pt x="8975" y="0"/>
                    <a:pt x="8929" y="16"/>
                    <a:pt x="8868" y="31"/>
                  </a:cubicBezTo>
                  <a:cubicBezTo>
                    <a:pt x="8746" y="77"/>
                    <a:pt x="8639" y="153"/>
                    <a:pt x="8548" y="198"/>
                  </a:cubicBezTo>
                  <a:cubicBezTo>
                    <a:pt x="8426" y="275"/>
                    <a:pt x="8335" y="351"/>
                    <a:pt x="8243" y="457"/>
                  </a:cubicBezTo>
                  <a:cubicBezTo>
                    <a:pt x="8182" y="503"/>
                    <a:pt x="8121" y="564"/>
                    <a:pt x="8045" y="625"/>
                  </a:cubicBezTo>
                  <a:cubicBezTo>
                    <a:pt x="8015" y="655"/>
                    <a:pt x="7969" y="701"/>
                    <a:pt x="7954" y="732"/>
                  </a:cubicBezTo>
                  <a:cubicBezTo>
                    <a:pt x="7878" y="838"/>
                    <a:pt x="7801" y="930"/>
                    <a:pt x="7741" y="1036"/>
                  </a:cubicBezTo>
                  <a:cubicBezTo>
                    <a:pt x="7664" y="1174"/>
                    <a:pt x="7588" y="1311"/>
                    <a:pt x="7527" y="1448"/>
                  </a:cubicBezTo>
                  <a:lnTo>
                    <a:pt x="7527" y="1417"/>
                  </a:lnTo>
                  <a:cubicBezTo>
                    <a:pt x="7283" y="1920"/>
                    <a:pt x="7070" y="2438"/>
                    <a:pt x="6842" y="2941"/>
                  </a:cubicBezTo>
                  <a:cubicBezTo>
                    <a:pt x="6765" y="3124"/>
                    <a:pt x="6689" y="3291"/>
                    <a:pt x="6598" y="3444"/>
                  </a:cubicBezTo>
                  <a:cubicBezTo>
                    <a:pt x="6522" y="3596"/>
                    <a:pt x="6445" y="3748"/>
                    <a:pt x="6354" y="3901"/>
                  </a:cubicBezTo>
                  <a:cubicBezTo>
                    <a:pt x="6278" y="4007"/>
                    <a:pt x="6202" y="4145"/>
                    <a:pt x="6110" y="4236"/>
                  </a:cubicBezTo>
                  <a:cubicBezTo>
                    <a:pt x="6034" y="4343"/>
                    <a:pt x="5958" y="4419"/>
                    <a:pt x="5836" y="4464"/>
                  </a:cubicBezTo>
                  <a:cubicBezTo>
                    <a:pt x="5806" y="4495"/>
                    <a:pt x="5745" y="4525"/>
                    <a:pt x="5684" y="4525"/>
                  </a:cubicBezTo>
                  <a:cubicBezTo>
                    <a:pt x="5608" y="4541"/>
                    <a:pt x="5547" y="4571"/>
                    <a:pt x="5470" y="4571"/>
                  </a:cubicBezTo>
                  <a:cubicBezTo>
                    <a:pt x="5425" y="4571"/>
                    <a:pt x="5349" y="4571"/>
                    <a:pt x="5288" y="4541"/>
                  </a:cubicBezTo>
                  <a:cubicBezTo>
                    <a:pt x="5227" y="4525"/>
                    <a:pt x="5196" y="4510"/>
                    <a:pt x="5135" y="4495"/>
                  </a:cubicBezTo>
                  <a:cubicBezTo>
                    <a:pt x="5044" y="4434"/>
                    <a:pt x="4968" y="4358"/>
                    <a:pt x="4891" y="4282"/>
                  </a:cubicBezTo>
                  <a:cubicBezTo>
                    <a:pt x="4815" y="4205"/>
                    <a:pt x="4754" y="4129"/>
                    <a:pt x="4678" y="4053"/>
                  </a:cubicBezTo>
                  <a:cubicBezTo>
                    <a:pt x="4632" y="4038"/>
                    <a:pt x="4617" y="3992"/>
                    <a:pt x="4587" y="3992"/>
                  </a:cubicBezTo>
                  <a:cubicBezTo>
                    <a:pt x="4556" y="3977"/>
                    <a:pt x="4526" y="3977"/>
                    <a:pt x="4480" y="3962"/>
                  </a:cubicBezTo>
                  <a:lnTo>
                    <a:pt x="4404" y="3962"/>
                  </a:lnTo>
                  <a:cubicBezTo>
                    <a:pt x="4373" y="3962"/>
                    <a:pt x="4328" y="3977"/>
                    <a:pt x="4297" y="3977"/>
                  </a:cubicBezTo>
                  <a:cubicBezTo>
                    <a:pt x="4221" y="3992"/>
                    <a:pt x="4160" y="4038"/>
                    <a:pt x="4099" y="4068"/>
                  </a:cubicBezTo>
                  <a:cubicBezTo>
                    <a:pt x="4008" y="4129"/>
                    <a:pt x="3932" y="4205"/>
                    <a:pt x="3855" y="4282"/>
                  </a:cubicBezTo>
                  <a:cubicBezTo>
                    <a:pt x="3764" y="4358"/>
                    <a:pt x="3688" y="4449"/>
                    <a:pt x="3612" y="4525"/>
                  </a:cubicBezTo>
                  <a:cubicBezTo>
                    <a:pt x="3535" y="4617"/>
                    <a:pt x="3459" y="4739"/>
                    <a:pt x="3383" y="4830"/>
                  </a:cubicBezTo>
                  <a:cubicBezTo>
                    <a:pt x="3368" y="4876"/>
                    <a:pt x="3337" y="4891"/>
                    <a:pt x="3322" y="4922"/>
                  </a:cubicBezTo>
                  <a:cubicBezTo>
                    <a:pt x="3292" y="5043"/>
                    <a:pt x="3246" y="5120"/>
                    <a:pt x="3215" y="5196"/>
                  </a:cubicBezTo>
                  <a:cubicBezTo>
                    <a:pt x="3078" y="5455"/>
                    <a:pt x="2987" y="5775"/>
                    <a:pt x="2896" y="6049"/>
                  </a:cubicBezTo>
                  <a:cubicBezTo>
                    <a:pt x="2804" y="6354"/>
                    <a:pt x="2743" y="6658"/>
                    <a:pt x="2682" y="6948"/>
                  </a:cubicBezTo>
                  <a:lnTo>
                    <a:pt x="2682" y="6933"/>
                  </a:lnTo>
                  <a:cubicBezTo>
                    <a:pt x="2621" y="7192"/>
                    <a:pt x="2591" y="7481"/>
                    <a:pt x="2530" y="7740"/>
                  </a:cubicBezTo>
                  <a:lnTo>
                    <a:pt x="2408" y="8441"/>
                  </a:lnTo>
                  <a:cubicBezTo>
                    <a:pt x="2393" y="8548"/>
                    <a:pt x="2378" y="8639"/>
                    <a:pt x="2362" y="8761"/>
                  </a:cubicBezTo>
                  <a:cubicBezTo>
                    <a:pt x="2332" y="8868"/>
                    <a:pt x="2317" y="8974"/>
                    <a:pt x="2286" y="9081"/>
                  </a:cubicBezTo>
                  <a:cubicBezTo>
                    <a:pt x="2240" y="9264"/>
                    <a:pt x="2179" y="9462"/>
                    <a:pt x="2149" y="9645"/>
                  </a:cubicBezTo>
                  <a:cubicBezTo>
                    <a:pt x="1936" y="11580"/>
                    <a:pt x="1692" y="13530"/>
                    <a:pt x="1022" y="15373"/>
                  </a:cubicBezTo>
                  <a:cubicBezTo>
                    <a:pt x="793" y="16013"/>
                    <a:pt x="488" y="16638"/>
                    <a:pt x="168" y="17232"/>
                  </a:cubicBezTo>
                  <a:cubicBezTo>
                    <a:pt x="107" y="17324"/>
                    <a:pt x="77" y="17400"/>
                    <a:pt x="16" y="17506"/>
                  </a:cubicBezTo>
                  <a:cubicBezTo>
                    <a:pt x="16" y="17522"/>
                    <a:pt x="1" y="17537"/>
                    <a:pt x="16" y="17552"/>
                  </a:cubicBezTo>
                  <a:cubicBezTo>
                    <a:pt x="16" y="17583"/>
                    <a:pt x="31" y="17598"/>
                    <a:pt x="46" y="17598"/>
                  </a:cubicBezTo>
                  <a:cubicBezTo>
                    <a:pt x="77" y="17628"/>
                    <a:pt x="92" y="17674"/>
                    <a:pt x="123" y="17704"/>
                  </a:cubicBezTo>
                  <a:cubicBezTo>
                    <a:pt x="173" y="17741"/>
                    <a:pt x="228" y="17760"/>
                    <a:pt x="279" y="17760"/>
                  </a:cubicBezTo>
                  <a:cubicBezTo>
                    <a:pt x="335" y="17760"/>
                    <a:pt x="387" y="17737"/>
                    <a:pt x="427" y="17689"/>
                  </a:cubicBezTo>
                  <a:cubicBezTo>
                    <a:pt x="656" y="17445"/>
                    <a:pt x="869" y="17171"/>
                    <a:pt x="1067" y="16912"/>
                  </a:cubicBezTo>
                  <a:lnTo>
                    <a:pt x="1113" y="16836"/>
                  </a:lnTo>
                  <a:cubicBezTo>
                    <a:pt x="1189" y="16745"/>
                    <a:pt x="1250" y="16638"/>
                    <a:pt x="1326" y="16547"/>
                  </a:cubicBezTo>
                  <a:cubicBezTo>
                    <a:pt x="1616" y="16181"/>
                    <a:pt x="1920" y="15846"/>
                    <a:pt x="2179" y="15556"/>
                  </a:cubicBezTo>
                  <a:cubicBezTo>
                    <a:pt x="2697" y="14992"/>
                    <a:pt x="3292" y="14398"/>
                    <a:pt x="3993" y="13728"/>
                  </a:cubicBezTo>
                  <a:cubicBezTo>
                    <a:pt x="4282" y="13454"/>
                    <a:pt x="4587" y="13179"/>
                    <a:pt x="4861" y="12905"/>
                  </a:cubicBezTo>
                  <a:lnTo>
                    <a:pt x="4983" y="12799"/>
                  </a:lnTo>
                  <a:lnTo>
                    <a:pt x="5059" y="12722"/>
                  </a:lnTo>
                  <a:cubicBezTo>
                    <a:pt x="5912" y="11915"/>
                    <a:pt x="6811" y="11092"/>
                    <a:pt x="7649" y="10224"/>
                  </a:cubicBezTo>
                  <a:cubicBezTo>
                    <a:pt x="7969" y="9873"/>
                    <a:pt x="8259" y="9553"/>
                    <a:pt x="8518" y="9233"/>
                  </a:cubicBezTo>
                  <a:cubicBezTo>
                    <a:pt x="8594" y="9111"/>
                    <a:pt x="8700" y="9005"/>
                    <a:pt x="8777" y="8883"/>
                  </a:cubicBezTo>
                  <a:cubicBezTo>
                    <a:pt x="9173" y="8319"/>
                    <a:pt x="9538" y="7710"/>
                    <a:pt x="9843" y="7085"/>
                  </a:cubicBezTo>
                  <a:lnTo>
                    <a:pt x="9843" y="7100"/>
                  </a:lnTo>
                  <a:cubicBezTo>
                    <a:pt x="10102" y="6567"/>
                    <a:pt x="10315" y="5988"/>
                    <a:pt x="10453" y="5409"/>
                  </a:cubicBezTo>
                  <a:cubicBezTo>
                    <a:pt x="10483" y="5242"/>
                    <a:pt x="10498" y="5059"/>
                    <a:pt x="10529" y="4891"/>
                  </a:cubicBezTo>
                  <a:cubicBezTo>
                    <a:pt x="10544" y="4723"/>
                    <a:pt x="10544" y="4541"/>
                    <a:pt x="10529" y="4373"/>
                  </a:cubicBezTo>
                  <a:cubicBezTo>
                    <a:pt x="10529" y="4282"/>
                    <a:pt x="10498" y="4190"/>
                    <a:pt x="10468" y="4099"/>
                  </a:cubicBezTo>
                  <a:lnTo>
                    <a:pt x="10407" y="3977"/>
                  </a:lnTo>
                  <a:cubicBezTo>
                    <a:pt x="10392" y="3962"/>
                    <a:pt x="10376" y="3931"/>
                    <a:pt x="10376" y="3916"/>
                  </a:cubicBezTo>
                  <a:cubicBezTo>
                    <a:pt x="10346" y="3901"/>
                    <a:pt x="10346" y="3901"/>
                    <a:pt x="10331" y="3901"/>
                  </a:cubicBezTo>
                  <a:cubicBezTo>
                    <a:pt x="10315" y="3901"/>
                    <a:pt x="10300" y="3886"/>
                    <a:pt x="10300" y="3886"/>
                  </a:cubicBezTo>
                  <a:lnTo>
                    <a:pt x="10224" y="3886"/>
                  </a:lnTo>
                  <a:cubicBezTo>
                    <a:pt x="10178" y="3886"/>
                    <a:pt x="10148" y="3901"/>
                    <a:pt x="10102" y="3901"/>
                  </a:cubicBezTo>
                  <a:cubicBezTo>
                    <a:pt x="10011" y="3931"/>
                    <a:pt x="9919" y="3992"/>
                    <a:pt x="9813" y="4053"/>
                  </a:cubicBezTo>
                  <a:cubicBezTo>
                    <a:pt x="9615" y="4190"/>
                    <a:pt x="9432" y="4358"/>
                    <a:pt x="9264" y="4525"/>
                  </a:cubicBezTo>
                  <a:cubicBezTo>
                    <a:pt x="9081" y="4723"/>
                    <a:pt x="8883" y="4922"/>
                    <a:pt x="8670" y="5120"/>
                  </a:cubicBezTo>
                  <a:cubicBezTo>
                    <a:pt x="8502" y="5302"/>
                    <a:pt x="8320" y="5501"/>
                    <a:pt x="8121" y="5668"/>
                  </a:cubicBezTo>
                  <a:cubicBezTo>
                    <a:pt x="8045" y="5744"/>
                    <a:pt x="7969" y="5805"/>
                    <a:pt x="7893" y="5881"/>
                  </a:cubicBezTo>
                  <a:cubicBezTo>
                    <a:pt x="7832" y="5942"/>
                    <a:pt x="7786" y="5973"/>
                    <a:pt x="7710" y="6019"/>
                  </a:cubicBezTo>
                  <a:cubicBezTo>
                    <a:pt x="7704" y="6021"/>
                    <a:pt x="7698" y="6022"/>
                    <a:pt x="7692" y="6022"/>
                  </a:cubicBezTo>
                  <a:cubicBezTo>
                    <a:pt x="7656" y="6022"/>
                    <a:pt x="7634" y="5986"/>
                    <a:pt x="7634" y="5973"/>
                  </a:cubicBezTo>
                  <a:cubicBezTo>
                    <a:pt x="7664" y="5714"/>
                    <a:pt x="7725" y="5440"/>
                    <a:pt x="7817" y="5196"/>
                  </a:cubicBezTo>
                  <a:cubicBezTo>
                    <a:pt x="7908" y="4922"/>
                    <a:pt x="8015" y="4663"/>
                    <a:pt x="8137" y="4419"/>
                  </a:cubicBezTo>
                  <a:cubicBezTo>
                    <a:pt x="8396" y="3901"/>
                    <a:pt x="8655" y="3398"/>
                    <a:pt x="8898" y="2895"/>
                  </a:cubicBezTo>
                  <a:lnTo>
                    <a:pt x="8898" y="2910"/>
                  </a:lnTo>
                  <a:cubicBezTo>
                    <a:pt x="9036" y="2636"/>
                    <a:pt x="9157" y="2377"/>
                    <a:pt x="9249" y="2103"/>
                  </a:cubicBezTo>
                  <a:cubicBezTo>
                    <a:pt x="9325" y="1874"/>
                    <a:pt x="9401" y="1631"/>
                    <a:pt x="9462" y="1387"/>
                  </a:cubicBezTo>
                  <a:cubicBezTo>
                    <a:pt x="9493" y="1143"/>
                    <a:pt x="9538" y="884"/>
                    <a:pt x="9508" y="640"/>
                  </a:cubicBezTo>
                  <a:cubicBezTo>
                    <a:pt x="9508" y="534"/>
                    <a:pt x="9493" y="412"/>
                    <a:pt x="9462" y="320"/>
                  </a:cubicBezTo>
                  <a:cubicBezTo>
                    <a:pt x="9432" y="259"/>
                    <a:pt x="9417" y="198"/>
                    <a:pt x="9386" y="168"/>
                  </a:cubicBezTo>
                  <a:cubicBezTo>
                    <a:pt x="9356" y="122"/>
                    <a:pt x="9325" y="107"/>
                    <a:pt x="9310" y="92"/>
                  </a:cubicBezTo>
                  <a:cubicBezTo>
                    <a:pt x="9279" y="77"/>
                    <a:pt x="9249" y="46"/>
                    <a:pt x="9234" y="31"/>
                  </a:cubicBezTo>
                  <a:lnTo>
                    <a:pt x="9249" y="31"/>
                  </a:lnTo>
                  <a:cubicBezTo>
                    <a:pt x="9203" y="16"/>
                    <a:pt x="9188" y="16"/>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5955025" y="2952325"/>
              <a:ext cx="400" cy="25"/>
            </a:xfrm>
            <a:custGeom>
              <a:avLst/>
              <a:gdLst/>
              <a:ahLst/>
              <a:cxnLst/>
              <a:rect l="l" t="t" r="r" b="b"/>
              <a:pathLst>
                <a:path w="16" h="1" extrusionOk="0">
                  <a:moveTo>
                    <a:pt x="0" y="1"/>
                  </a:moveTo>
                  <a:cubicBezTo>
                    <a:pt x="15" y="1"/>
                    <a:pt x="15" y="1"/>
                    <a:pt x="0" y="1"/>
                  </a:cubicBezTo>
                  <a:cubicBezTo>
                    <a:pt x="15" y="1"/>
                    <a:pt x="15" y="1"/>
                    <a:pt x="0" y="1"/>
                  </a:cubicBez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5955400" y="2952325"/>
              <a:ext cx="25" cy="25"/>
            </a:xfrm>
            <a:custGeom>
              <a:avLst/>
              <a:gdLst/>
              <a:ahLst/>
              <a:cxnLst/>
              <a:rect l="l" t="t" r="r" b="b"/>
              <a:pathLst>
                <a:path w="1" h="1" extrusionOk="0">
                  <a:moveTo>
                    <a:pt x="0" y="1"/>
                  </a:moveTo>
                  <a:close/>
                </a:path>
              </a:pathLst>
            </a:custGeom>
            <a:solidFill>
              <a:srgbClr val="EFC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5471650" y="2679125"/>
              <a:ext cx="1201000" cy="947825"/>
            </a:xfrm>
            <a:custGeom>
              <a:avLst/>
              <a:gdLst/>
              <a:ahLst/>
              <a:cxnLst/>
              <a:rect l="l" t="t" r="r" b="b"/>
              <a:pathLst>
                <a:path w="48040" h="37913" extrusionOk="0">
                  <a:moveTo>
                    <a:pt x="47937" y="0"/>
                  </a:moveTo>
                  <a:cubicBezTo>
                    <a:pt x="47924" y="0"/>
                    <a:pt x="47912" y="6"/>
                    <a:pt x="47903" y="20"/>
                  </a:cubicBezTo>
                  <a:cubicBezTo>
                    <a:pt x="46608" y="843"/>
                    <a:pt x="45191" y="1482"/>
                    <a:pt x="43774" y="2061"/>
                  </a:cubicBezTo>
                  <a:cubicBezTo>
                    <a:pt x="42326" y="2625"/>
                    <a:pt x="40848" y="3097"/>
                    <a:pt x="39386" y="3585"/>
                  </a:cubicBezTo>
                  <a:cubicBezTo>
                    <a:pt x="37923" y="4057"/>
                    <a:pt x="36430" y="4530"/>
                    <a:pt x="35013" y="5109"/>
                  </a:cubicBezTo>
                  <a:cubicBezTo>
                    <a:pt x="34282" y="5383"/>
                    <a:pt x="33581" y="5688"/>
                    <a:pt x="32880" y="6023"/>
                  </a:cubicBezTo>
                  <a:cubicBezTo>
                    <a:pt x="32133" y="6373"/>
                    <a:pt x="31387" y="6785"/>
                    <a:pt x="30686" y="7211"/>
                  </a:cubicBezTo>
                  <a:cubicBezTo>
                    <a:pt x="29985" y="7653"/>
                    <a:pt x="29299" y="8110"/>
                    <a:pt x="28629" y="8582"/>
                  </a:cubicBezTo>
                  <a:cubicBezTo>
                    <a:pt x="27959" y="9085"/>
                    <a:pt x="27319" y="9603"/>
                    <a:pt x="26679" y="10136"/>
                  </a:cubicBezTo>
                  <a:cubicBezTo>
                    <a:pt x="26054" y="10670"/>
                    <a:pt x="25430" y="11233"/>
                    <a:pt x="24835" y="11812"/>
                  </a:cubicBezTo>
                  <a:cubicBezTo>
                    <a:pt x="24226" y="12391"/>
                    <a:pt x="23632" y="13031"/>
                    <a:pt x="23022" y="13641"/>
                  </a:cubicBezTo>
                  <a:cubicBezTo>
                    <a:pt x="20508" y="16200"/>
                    <a:pt x="17873" y="18623"/>
                    <a:pt x="15206" y="21000"/>
                  </a:cubicBezTo>
                  <a:cubicBezTo>
                    <a:pt x="12540" y="23392"/>
                    <a:pt x="9828" y="25753"/>
                    <a:pt x="7207" y="28206"/>
                  </a:cubicBezTo>
                  <a:cubicBezTo>
                    <a:pt x="6552" y="28816"/>
                    <a:pt x="5882" y="29440"/>
                    <a:pt x="5257" y="30050"/>
                  </a:cubicBezTo>
                  <a:cubicBezTo>
                    <a:pt x="4633" y="30659"/>
                    <a:pt x="4023" y="31314"/>
                    <a:pt x="3429" y="31954"/>
                  </a:cubicBezTo>
                  <a:cubicBezTo>
                    <a:pt x="2835" y="32625"/>
                    <a:pt x="2286" y="33310"/>
                    <a:pt x="1768" y="34057"/>
                  </a:cubicBezTo>
                  <a:cubicBezTo>
                    <a:pt x="1570" y="34362"/>
                    <a:pt x="1372" y="34666"/>
                    <a:pt x="1204" y="34971"/>
                  </a:cubicBezTo>
                  <a:cubicBezTo>
                    <a:pt x="854" y="35428"/>
                    <a:pt x="625" y="35900"/>
                    <a:pt x="427" y="36373"/>
                  </a:cubicBezTo>
                  <a:cubicBezTo>
                    <a:pt x="275" y="36738"/>
                    <a:pt x="123" y="37104"/>
                    <a:pt x="16" y="37454"/>
                  </a:cubicBezTo>
                  <a:cubicBezTo>
                    <a:pt x="1" y="37561"/>
                    <a:pt x="1" y="37637"/>
                    <a:pt x="46" y="37729"/>
                  </a:cubicBezTo>
                  <a:cubicBezTo>
                    <a:pt x="77" y="37805"/>
                    <a:pt x="153" y="37881"/>
                    <a:pt x="229" y="37896"/>
                  </a:cubicBezTo>
                  <a:cubicBezTo>
                    <a:pt x="258" y="37908"/>
                    <a:pt x="290" y="37913"/>
                    <a:pt x="323" y="37913"/>
                  </a:cubicBezTo>
                  <a:cubicBezTo>
                    <a:pt x="378" y="37913"/>
                    <a:pt x="438" y="37900"/>
                    <a:pt x="504" y="37881"/>
                  </a:cubicBezTo>
                  <a:lnTo>
                    <a:pt x="580" y="37820"/>
                  </a:lnTo>
                  <a:cubicBezTo>
                    <a:pt x="610" y="37774"/>
                    <a:pt x="656" y="37729"/>
                    <a:pt x="671" y="37668"/>
                  </a:cubicBezTo>
                  <a:cubicBezTo>
                    <a:pt x="763" y="37470"/>
                    <a:pt x="854" y="37287"/>
                    <a:pt x="930" y="37089"/>
                  </a:cubicBezTo>
                  <a:cubicBezTo>
                    <a:pt x="1006" y="36906"/>
                    <a:pt x="1113" y="36738"/>
                    <a:pt x="1204" y="36540"/>
                  </a:cubicBezTo>
                  <a:cubicBezTo>
                    <a:pt x="2073" y="34849"/>
                    <a:pt x="3200" y="33310"/>
                    <a:pt x="4465" y="31878"/>
                  </a:cubicBezTo>
                  <a:lnTo>
                    <a:pt x="4495" y="31832"/>
                  </a:lnTo>
                  <a:lnTo>
                    <a:pt x="4495" y="31832"/>
                  </a:lnTo>
                  <a:cubicBezTo>
                    <a:pt x="4495" y="31863"/>
                    <a:pt x="4480" y="31863"/>
                    <a:pt x="4480" y="31878"/>
                  </a:cubicBezTo>
                  <a:cubicBezTo>
                    <a:pt x="5074" y="31223"/>
                    <a:pt x="5684" y="30644"/>
                    <a:pt x="6308" y="30035"/>
                  </a:cubicBezTo>
                  <a:cubicBezTo>
                    <a:pt x="6948" y="29395"/>
                    <a:pt x="7604" y="28785"/>
                    <a:pt x="8274" y="28176"/>
                  </a:cubicBezTo>
                  <a:cubicBezTo>
                    <a:pt x="9584" y="26972"/>
                    <a:pt x="10910" y="25769"/>
                    <a:pt x="12266" y="24580"/>
                  </a:cubicBezTo>
                  <a:cubicBezTo>
                    <a:pt x="14947" y="22203"/>
                    <a:pt x="17644" y="19842"/>
                    <a:pt x="20249" y="17374"/>
                  </a:cubicBezTo>
                  <a:cubicBezTo>
                    <a:pt x="21179" y="16475"/>
                    <a:pt x="22108" y="15576"/>
                    <a:pt x="23022" y="14662"/>
                  </a:cubicBezTo>
                  <a:cubicBezTo>
                    <a:pt x="23479" y="14204"/>
                    <a:pt x="23921" y="13747"/>
                    <a:pt x="24363" y="13290"/>
                  </a:cubicBezTo>
                  <a:cubicBezTo>
                    <a:pt x="24774" y="12848"/>
                    <a:pt x="25201" y="12437"/>
                    <a:pt x="25643" y="12010"/>
                  </a:cubicBezTo>
                  <a:cubicBezTo>
                    <a:pt x="27319" y="10350"/>
                    <a:pt x="29144" y="8824"/>
                    <a:pt x="31149" y="7536"/>
                  </a:cubicBezTo>
                  <a:lnTo>
                    <a:pt x="31149" y="7536"/>
                  </a:lnTo>
                  <a:cubicBezTo>
                    <a:pt x="31147" y="7539"/>
                    <a:pt x="31145" y="7542"/>
                    <a:pt x="31143" y="7546"/>
                  </a:cubicBezTo>
                  <a:lnTo>
                    <a:pt x="32164" y="6906"/>
                  </a:lnTo>
                  <a:cubicBezTo>
                    <a:pt x="32514" y="6708"/>
                    <a:pt x="32880" y="6510"/>
                    <a:pt x="33215" y="6343"/>
                  </a:cubicBezTo>
                  <a:cubicBezTo>
                    <a:pt x="33901" y="5992"/>
                    <a:pt x="34602" y="5672"/>
                    <a:pt x="35318" y="5368"/>
                  </a:cubicBezTo>
                  <a:cubicBezTo>
                    <a:pt x="36704" y="4773"/>
                    <a:pt x="38152" y="4286"/>
                    <a:pt x="39584" y="3814"/>
                  </a:cubicBezTo>
                  <a:cubicBezTo>
                    <a:pt x="41001" y="3311"/>
                    <a:pt x="42448" y="2838"/>
                    <a:pt x="43850" y="2260"/>
                  </a:cubicBezTo>
                  <a:cubicBezTo>
                    <a:pt x="44551" y="1985"/>
                    <a:pt x="45252" y="1650"/>
                    <a:pt x="45952" y="1315"/>
                  </a:cubicBezTo>
                  <a:cubicBezTo>
                    <a:pt x="46638" y="964"/>
                    <a:pt x="47308" y="584"/>
                    <a:pt x="47979" y="172"/>
                  </a:cubicBezTo>
                  <a:cubicBezTo>
                    <a:pt x="48009" y="157"/>
                    <a:pt x="48040" y="96"/>
                    <a:pt x="48009" y="50"/>
                  </a:cubicBezTo>
                  <a:cubicBezTo>
                    <a:pt x="47999" y="29"/>
                    <a:pt x="47966" y="0"/>
                    <a:pt x="47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5869700" y="3100500"/>
              <a:ext cx="678400" cy="103300"/>
            </a:xfrm>
            <a:custGeom>
              <a:avLst/>
              <a:gdLst/>
              <a:ahLst/>
              <a:cxnLst/>
              <a:rect l="l" t="t" r="r" b="b"/>
              <a:pathLst>
                <a:path w="27136" h="4132" extrusionOk="0">
                  <a:moveTo>
                    <a:pt x="16547" y="1"/>
                  </a:moveTo>
                  <a:cubicBezTo>
                    <a:pt x="15922" y="1"/>
                    <a:pt x="15297" y="1"/>
                    <a:pt x="14657" y="31"/>
                  </a:cubicBezTo>
                  <a:cubicBezTo>
                    <a:pt x="13423" y="92"/>
                    <a:pt x="12174" y="183"/>
                    <a:pt x="10925" y="381"/>
                  </a:cubicBezTo>
                  <a:cubicBezTo>
                    <a:pt x="10300" y="473"/>
                    <a:pt x="9690" y="595"/>
                    <a:pt x="9066" y="717"/>
                  </a:cubicBezTo>
                  <a:cubicBezTo>
                    <a:pt x="8411" y="854"/>
                    <a:pt x="7771" y="1052"/>
                    <a:pt x="7146" y="1219"/>
                  </a:cubicBezTo>
                  <a:cubicBezTo>
                    <a:pt x="6491" y="1402"/>
                    <a:pt x="5866" y="1600"/>
                    <a:pt x="5241" y="1814"/>
                  </a:cubicBezTo>
                  <a:cubicBezTo>
                    <a:pt x="4937" y="1920"/>
                    <a:pt x="4602" y="2012"/>
                    <a:pt x="4297" y="2134"/>
                  </a:cubicBezTo>
                  <a:cubicBezTo>
                    <a:pt x="3992" y="2240"/>
                    <a:pt x="3672" y="2362"/>
                    <a:pt x="3367" y="2469"/>
                  </a:cubicBezTo>
                  <a:cubicBezTo>
                    <a:pt x="2834" y="2667"/>
                    <a:pt x="2301" y="2850"/>
                    <a:pt x="1752" y="3048"/>
                  </a:cubicBezTo>
                  <a:lnTo>
                    <a:pt x="945" y="3337"/>
                  </a:lnTo>
                  <a:cubicBezTo>
                    <a:pt x="823" y="3383"/>
                    <a:pt x="671" y="3429"/>
                    <a:pt x="534" y="3490"/>
                  </a:cubicBezTo>
                  <a:cubicBezTo>
                    <a:pt x="396" y="3535"/>
                    <a:pt x="244" y="3581"/>
                    <a:pt x="107" y="3642"/>
                  </a:cubicBezTo>
                  <a:cubicBezTo>
                    <a:pt x="61" y="3657"/>
                    <a:pt x="16" y="3688"/>
                    <a:pt x="0" y="3733"/>
                  </a:cubicBezTo>
                  <a:cubicBezTo>
                    <a:pt x="16" y="3794"/>
                    <a:pt x="0" y="3870"/>
                    <a:pt x="0" y="3916"/>
                  </a:cubicBezTo>
                  <a:cubicBezTo>
                    <a:pt x="14" y="4043"/>
                    <a:pt x="133" y="4131"/>
                    <a:pt x="272" y="4131"/>
                  </a:cubicBezTo>
                  <a:cubicBezTo>
                    <a:pt x="283" y="4131"/>
                    <a:pt x="294" y="4131"/>
                    <a:pt x="305" y="4129"/>
                  </a:cubicBezTo>
                  <a:cubicBezTo>
                    <a:pt x="457" y="4099"/>
                    <a:pt x="610" y="4053"/>
                    <a:pt x="762" y="3992"/>
                  </a:cubicBezTo>
                  <a:lnTo>
                    <a:pt x="1219" y="3825"/>
                  </a:lnTo>
                  <a:cubicBezTo>
                    <a:pt x="1524" y="3718"/>
                    <a:pt x="1813" y="3596"/>
                    <a:pt x="2118" y="3490"/>
                  </a:cubicBezTo>
                  <a:cubicBezTo>
                    <a:pt x="2712" y="3261"/>
                    <a:pt x="3276" y="3032"/>
                    <a:pt x="3855" y="2804"/>
                  </a:cubicBezTo>
                  <a:cubicBezTo>
                    <a:pt x="4129" y="2682"/>
                    <a:pt x="4419" y="2591"/>
                    <a:pt x="4708" y="2469"/>
                  </a:cubicBezTo>
                  <a:cubicBezTo>
                    <a:pt x="5013" y="2362"/>
                    <a:pt x="5287" y="2240"/>
                    <a:pt x="5607" y="2134"/>
                  </a:cubicBezTo>
                  <a:cubicBezTo>
                    <a:pt x="6157" y="1926"/>
                    <a:pt x="6736" y="1717"/>
                    <a:pt x="7315" y="1538"/>
                  </a:cubicBezTo>
                  <a:lnTo>
                    <a:pt x="7315" y="1538"/>
                  </a:lnTo>
                  <a:cubicBezTo>
                    <a:pt x="7315" y="1538"/>
                    <a:pt x="7314" y="1539"/>
                    <a:pt x="7314" y="1539"/>
                  </a:cubicBezTo>
                  <a:cubicBezTo>
                    <a:pt x="7969" y="1326"/>
                    <a:pt x="8609" y="1158"/>
                    <a:pt x="9264" y="1006"/>
                  </a:cubicBezTo>
                  <a:cubicBezTo>
                    <a:pt x="9873" y="854"/>
                    <a:pt x="10498" y="747"/>
                    <a:pt x="11107" y="625"/>
                  </a:cubicBezTo>
                  <a:cubicBezTo>
                    <a:pt x="12341" y="412"/>
                    <a:pt x="13576" y="305"/>
                    <a:pt x="14840" y="244"/>
                  </a:cubicBezTo>
                  <a:lnTo>
                    <a:pt x="14871" y="244"/>
                  </a:lnTo>
                  <a:cubicBezTo>
                    <a:pt x="15511" y="229"/>
                    <a:pt x="16135" y="214"/>
                    <a:pt x="16760" y="214"/>
                  </a:cubicBezTo>
                  <a:cubicBezTo>
                    <a:pt x="17385" y="214"/>
                    <a:pt x="17994" y="229"/>
                    <a:pt x="18634" y="244"/>
                  </a:cubicBezTo>
                  <a:cubicBezTo>
                    <a:pt x="19822" y="305"/>
                    <a:pt x="21026" y="442"/>
                    <a:pt x="22214" y="534"/>
                  </a:cubicBezTo>
                  <a:cubicBezTo>
                    <a:pt x="23066" y="606"/>
                    <a:pt x="23921" y="666"/>
                    <a:pt x="24779" y="666"/>
                  </a:cubicBezTo>
                  <a:cubicBezTo>
                    <a:pt x="25548" y="666"/>
                    <a:pt x="26319" y="618"/>
                    <a:pt x="27090" y="488"/>
                  </a:cubicBezTo>
                  <a:cubicBezTo>
                    <a:pt x="27120" y="488"/>
                    <a:pt x="27136" y="458"/>
                    <a:pt x="27136" y="412"/>
                  </a:cubicBezTo>
                  <a:cubicBezTo>
                    <a:pt x="27136" y="381"/>
                    <a:pt x="27105" y="366"/>
                    <a:pt x="27059" y="366"/>
                  </a:cubicBezTo>
                  <a:cubicBezTo>
                    <a:pt x="26572" y="442"/>
                    <a:pt x="26099" y="473"/>
                    <a:pt x="25597" y="519"/>
                  </a:cubicBezTo>
                  <a:lnTo>
                    <a:pt x="25612" y="519"/>
                  </a:lnTo>
                  <a:cubicBezTo>
                    <a:pt x="25394" y="527"/>
                    <a:pt x="25176" y="531"/>
                    <a:pt x="24959" y="531"/>
                  </a:cubicBezTo>
                  <a:cubicBezTo>
                    <a:pt x="23977" y="531"/>
                    <a:pt x="23002" y="453"/>
                    <a:pt x="22016" y="366"/>
                  </a:cubicBezTo>
                  <a:cubicBezTo>
                    <a:pt x="20813" y="244"/>
                    <a:pt x="19639" y="107"/>
                    <a:pt x="18436" y="61"/>
                  </a:cubicBezTo>
                  <a:cubicBezTo>
                    <a:pt x="17811" y="16"/>
                    <a:pt x="17171" y="16"/>
                    <a:pt x="16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5567275" y="3393650"/>
              <a:ext cx="676500" cy="117875"/>
            </a:xfrm>
            <a:custGeom>
              <a:avLst/>
              <a:gdLst/>
              <a:ahLst/>
              <a:cxnLst/>
              <a:rect l="l" t="t" r="r" b="b"/>
              <a:pathLst>
                <a:path w="27060" h="4715" extrusionOk="0">
                  <a:moveTo>
                    <a:pt x="2224" y="2581"/>
                  </a:moveTo>
                  <a:cubicBezTo>
                    <a:pt x="2223" y="2581"/>
                    <a:pt x="2221" y="2581"/>
                    <a:pt x="2218" y="2582"/>
                  </a:cubicBezTo>
                  <a:lnTo>
                    <a:pt x="2218" y="2582"/>
                  </a:lnTo>
                  <a:cubicBezTo>
                    <a:pt x="2220" y="2581"/>
                    <a:pt x="2222" y="2581"/>
                    <a:pt x="2224" y="2581"/>
                  </a:cubicBezTo>
                  <a:close/>
                  <a:moveTo>
                    <a:pt x="14254" y="0"/>
                  </a:moveTo>
                  <a:cubicBezTo>
                    <a:pt x="13950" y="0"/>
                    <a:pt x="13648" y="13"/>
                    <a:pt x="13347" y="37"/>
                  </a:cubicBezTo>
                  <a:cubicBezTo>
                    <a:pt x="12174" y="143"/>
                    <a:pt x="10985" y="387"/>
                    <a:pt x="9842" y="677"/>
                  </a:cubicBezTo>
                  <a:cubicBezTo>
                    <a:pt x="9233" y="829"/>
                    <a:pt x="8654" y="981"/>
                    <a:pt x="8045" y="1118"/>
                  </a:cubicBezTo>
                  <a:cubicBezTo>
                    <a:pt x="7405" y="1301"/>
                    <a:pt x="6780" y="1469"/>
                    <a:pt x="6171" y="1667"/>
                  </a:cubicBezTo>
                  <a:cubicBezTo>
                    <a:pt x="4921" y="2017"/>
                    <a:pt x="3641" y="2383"/>
                    <a:pt x="2331" y="2581"/>
                  </a:cubicBezTo>
                  <a:cubicBezTo>
                    <a:pt x="2270" y="2596"/>
                    <a:pt x="2194" y="2596"/>
                    <a:pt x="2133" y="2596"/>
                  </a:cubicBezTo>
                  <a:cubicBezTo>
                    <a:pt x="2173" y="2596"/>
                    <a:pt x="2202" y="2585"/>
                    <a:pt x="2218" y="2582"/>
                  </a:cubicBezTo>
                  <a:lnTo>
                    <a:pt x="2218" y="2582"/>
                  </a:lnTo>
                  <a:cubicBezTo>
                    <a:pt x="1723" y="2631"/>
                    <a:pt x="1217" y="2681"/>
                    <a:pt x="718" y="2681"/>
                  </a:cubicBezTo>
                  <a:cubicBezTo>
                    <a:pt x="605" y="2681"/>
                    <a:pt x="493" y="2678"/>
                    <a:pt x="381" y="2672"/>
                  </a:cubicBezTo>
                  <a:cubicBezTo>
                    <a:pt x="244" y="2672"/>
                    <a:pt x="122" y="2749"/>
                    <a:pt x="61" y="2855"/>
                  </a:cubicBezTo>
                  <a:cubicBezTo>
                    <a:pt x="30" y="2901"/>
                    <a:pt x="0" y="2977"/>
                    <a:pt x="0" y="3038"/>
                  </a:cubicBezTo>
                  <a:cubicBezTo>
                    <a:pt x="0" y="3130"/>
                    <a:pt x="46" y="3236"/>
                    <a:pt x="122" y="3297"/>
                  </a:cubicBezTo>
                  <a:cubicBezTo>
                    <a:pt x="198" y="3373"/>
                    <a:pt x="289" y="3419"/>
                    <a:pt x="381" y="3419"/>
                  </a:cubicBezTo>
                  <a:cubicBezTo>
                    <a:pt x="461" y="3421"/>
                    <a:pt x="542" y="3422"/>
                    <a:pt x="622" y="3422"/>
                  </a:cubicBezTo>
                  <a:cubicBezTo>
                    <a:pt x="1879" y="3422"/>
                    <a:pt x="3109" y="3202"/>
                    <a:pt x="4312" y="2901"/>
                  </a:cubicBezTo>
                  <a:cubicBezTo>
                    <a:pt x="5576" y="2581"/>
                    <a:pt x="6826" y="2139"/>
                    <a:pt x="8060" y="1758"/>
                  </a:cubicBezTo>
                  <a:cubicBezTo>
                    <a:pt x="8502" y="1621"/>
                    <a:pt x="8959" y="1484"/>
                    <a:pt x="9385" y="1362"/>
                  </a:cubicBezTo>
                  <a:cubicBezTo>
                    <a:pt x="9827" y="1240"/>
                    <a:pt x="10254" y="1103"/>
                    <a:pt x="10680" y="997"/>
                  </a:cubicBezTo>
                  <a:cubicBezTo>
                    <a:pt x="11534" y="783"/>
                    <a:pt x="12356" y="600"/>
                    <a:pt x="13225" y="478"/>
                  </a:cubicBezTo>
                  <a:lnTo>
                    <a:pt x="13255" y="478"/>
                  </a:lnTo>
                  <a:cubicBezTo>
                    <a:pt x="13697" y="418"/>
                    <a:pt x="14154" y="387"/>
                    <a:pt x="14611" y="387"/>
                  </a:cubicBezTo>
                  <a:cubicBezTo>
                    <a:pt x="14692" y="384"/>
                    <a:pt x="14773" y="383"/>
                    <a:pt x="14854" y="383"/>
                  </a:cubicBezTo>
                  <a:cubicBezTo>
                    <a:pt x="15246" y="383"/>
                    <a:pt x="15640" y="413"/>
                    <a:pt x="16043" y="463"/>
                  </a:cubicBezTo>
                  <a:lnTo>
                    <a:pt x="15998" y="463"/>
                  </a:lnTo>
                  <a:cubicBezTo>
                    <a:pt x="16744" y="555"/>
                    <a:pt x="17460" y="768"/>
                    <a:pt x="18146" y="1027"/>
                  </a:cubicBezTo>
                  <a:cubicBezTo>
                    <a:pt x="18786" y="1301"/>
                    <a:pt x="19395" y="1621"/>
                    <a:pt x="19974" y="1941"/>
                  </a:cubicBezTo>
                  <a:lnTo>
                    <a:pt x="21803" y="2977"/>
                  </a:lnTo>
                  <a:cubicBezTo>
                    <a:pt x="22412" y="3297"/>
                    <a:pt x="23022" y="3617"/>
                    <a:pt x="23677" y="3891"/>
                  </a:cubicBezTo>
                  <a:cubicBezTo>
                    <a:pt x="24301" y="4150"/>
                    <a:pt x="24956" y="4364"/>
                    <a:pt x="25612" y="4516"/>
                  </a:cubicBezTo>
                  <a:cubicBezTo>
                    <a:pt x="26069" y="4607"/>
                    <a:pt x="26526" y="4668"/>
                    <a:pt x="27013" y="4714"/>
                  </a:cubicBezTo>
                  <a:cubicBezTo>
                    <a:pt x="27059" y="4714"/>
                    <a:pt x="27059" y="4607"/>
                    <a:pt x="27013" y="4607"/>
                  </a:cubicBezTo>
                  <a:cubicBezTo>
                    <a:pt x="26785" y="4592"/>
                    <a:pt x="26571" y="4577"/>
                    <a:pt x="26343" y="4562"/>
                  </a:cubicBezTo>
                  <a:lnTo>
                    <a:pt x="26358" y="4562"/>
                  </a:lnTo>
                  <a:cubicBezTo>
                    <a:pt x="25962" y="4501"/>
                    <a:pt x="25535" y="4425"/>
                    <a:pt x="25155" y="4303"/>
                  </a:cubicBezTo>
                  <a:cubicBezTo>
                    <a:pt x="24758" y="4196"/>
                    <a:pt x="24378" y="4059"/>
                    <a:pt x="23997" y="3907"/>
                  </a:cubicBezTo>
                  <a:cubicBezTo>
                    <a:pt x="22717" y="3373"/>
                    <a:pt x="21544" y="2627"/>
                    <a:pt x="20340" y="1941"/>
                  </a:cubicBezTo>
                  <a:cubicBezTo>
                    <a:pt x="20035" y="1774"/>
                    <a:pt x="19731" y="1591"/>
                    <a:pt x="19426" y="1408"/>
                  </a:cubicBezTo>
                  <a:cubicBezTo>
                    <a:pt x="19121" y="1240"/>
                    <a:pt x="18816" y="1088"/>
                    <a:pt x="18512" y="936"/>
                  </a:cubicBezTo>
                  <a:cubicBezTo>
                    <a:pt x="17963" y="677"/>
                    <a:pt x="17369" y="463"/>
                    <a:pt x="16775" y="311"/>
                  </a:cubicBezTo>
                  <a:cubicBezTo>
                    <a:pt x="15955" y="98"/>
                    <a:pt x="15103" y="0"/>
                    <a:pt x="14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9"/>
          <p:cNvGrpSpPr/>
          <p:nvPr/>
        </p:nvGrpSpPr>
        <p:grpSpPr>
          <a:xfrm>
            <a:off x="-196716" y="4308470"/>
            <a:ext cx="1089888" cy="941720"/>
            <a:chOff x="396175" y="2883775"/>
            <a:chExt cx="560325" cy="484150"/>
          </a:xfrm>
        </p:grpSpPr>
        <p:sp>
          <p:nvSpPr>
            <p:cNvPr id="454" name="Google Shape;454;p9"/>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9"/>
        <p:cNvGrpSpPr/>
        <p:nvPr/>
      </p:nvGrpSpPr>
      <p:grpSpPr>
        <a:xfrm>
          <a:off x="0" y="0"/>
          <a:ext cx="0" cy="0"/>
          <a:chOff x="0" y="0"/>
          <a:chExt cx="0" cy="0"/>
        </a:xfrm>
      </p:grpSpPr>
      <p:sp>
        <p:nvSpPr>
          <p:cNvPr id="460" name="Google Shape;460;p10"/>
          <p:cNvSpPr>
            <a:spLocks noGrp="1"/>
          </p:cNvSpPr>
          <p:nvPr>
            <p:ph type="pic" idx="2"/>
          </p:nvPr>
        </p:nvSpPr>
        <p:spPr>
          <a:xfrm>
            <a:off x="0" y="275"/>
            <a:ext cx="9144000" cy="5143500"/>
          </a:xfrm>
          <a:prstGeom prst="rect">
            <a:avLst/>
          </a:prstGeom>
          <a:noFill/>
          <a:ln>
            <a:noFill/>
          </a:ln>
        </p:spPr>
      </p:sp>
      <p:sp>
        <p:nvSpPr>
          <p:cNvPr id="461" name="Google Shape;461;p10"/>
          <p:cNvSpPr txBox="1">
            <a:spLocks noGrp="1"/>
          </p:cNvSpPr>
          <p:nvPr>
            <p:ph type="title"/>
          </p:nvPr>
        </p:nvSpPr>
        <p:spPr>
          <a:xfrm>
            <a:off x="720000" y="3859100"/>
            <a:ext cx="7704000" cy="7494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1pPr>
            <a:lvl2pPr lvl="1"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2pPr>
            <a:lvl3pPr lvl="2"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3pPr>
            <a:lvl4pPr lvl="3"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4pPr>
            <a:lvl5pPr lvl="4"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5pPr>
            <a:lvl6pPr lvl="5"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6pPr>
            <a:lvl7pPr lvl="6"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7pPr>
            <a:lvl8pPr lvl="7"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8pPr>
            <a:lvl9pPr lvl="8" rtl="0">
              <a:spcBef>
                <a:spcPts val="0"/>
              </a:spcBef>
              <a:spcAft>
                <a:spcPts val="0"/>
              </a:spcAft>
              <a:buClr>
                <a:schemeClr val="dk1"/>
              </a:buClr>
              <a:buSzPts val="3000"/>
              <a:buFont typeface="Poppins"/>
              <a:buNone/>
              <a:defRPr sz="30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marL="914400" lvl="1"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marL="1371600" lvl="2"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marL="1828800" lvl="3"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marL="2286000" lvl="4"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marL="2743200" lvl="5"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marL="3200400" lvl="6"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marL="3657600" lvl="7"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marL="4114800" lvl="8"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60" r:id="rId11"/>
    <p:sldLayoutId id="2147483661" r:id="rId12"/>
    <p:sldLayoutId id="2147483662" r:id="rId13"/>
    <p:sldLayoutId id="2147483663" r:id="rId14"/>
    <p:sldLayoutId id="2147483665" r:id="rId15"/>
    <p:sldLayoutId id="2147483668" r:id="rId16"/>
    <p:sldLayoutId id="214748366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0.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15.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2"/>
        <p:cNvGrpSpPr/>
        <p:nvPr/>
      </p:nvGrpSpPr>
      <p:grpSpPr>
        <a:xfrm>
          <a:off x="0" y="0"/>
          <a:ext cx="0" cy="0"/>
          <a:chOff x="0" y="0"/>
          <a:chExt cx="0" cy="0"/>
        </a:xfrm>
      </p:grpSpPr>
      <p:grpSp>
        <p:nvGrpSpPr>
          <p:cNvPr id="948" name="Google Shape;948;p27"/>
          <p:cNvGrpSpPr/>
          <p:nvPr/>
        </p:nvGrpSpPr>
        <p:grpSpPr>
          <a:xfrm>
            <a:off x="484200" y="667574"/>
            <a:ext cx="248422" cy="357102"/>
            <a:chOff x="1551948" y="1609850"/>
            <a:chExt cx="329778" cy="474051"/>
          </a:xfrm>
        </p:grpSpPr>
        <p:sp>
          <p:nvSpPr>
            <p:cNvPr id="949" name="Google Shape;949;p27"/>
            <p:cNvSpPr/>
            <p:nvPr/>
          </p:nvSpPr>
          <p:spPr>
            <a:xfrm>
              <a:off x="1551948" y="1609850"/>
              <a:ext cx="171839" cy="237411"/>
            </a:xfrm>
            <a:custGeom>
              <a:avLst/>
              <a:gdLst/>
              <a:ahLst/>
              <a:cxnLst/>
              <a:rect l="l" t="t" r="r" b="b"/>
              <a:pathLst>
                <a:path w="2238" h="3092" extrusionOk="0">
                  <a:moveTo>
                    <a:pt x="1156" y="1"/>
                  </a:moveTo>
                  <a:cubicBezTo>
                    <a:pt x="755" y="1"/>
                    <a:pt x="305" y="352"/>
                    <a:pt x="43" y="933"/>
                  </a:cubicBezTo>
                  <a:cubicBezTo>
                    <a:pt x="0" y="2154"/>
                    <a:pt x="296" y="3091"/>
                    <a:pt x="905" y="3091"/>
                  </a:cubicBezTo>
                  <a:cubicBezTo>
                    <a:pt x="942" y="3091"/>
                    <a:pt x="979" y="3088"/>
                    <a:pt x="1018" y="3081"/>
                  </a:cubicBezTo>
                  <a:cubicBezTo>
                    <a:pt x="2237" y="2532"/>
                    <a:pt x="2131" y="1085"/>
                    <a:pt x="1536" y="125"/>
                  </a:cubicBezTo>
                  <a:cubicBezTo>
                    <a:pt x="1421" y="41"/>
                    <a:pt x="1291" y="1"/>
                    <a:pt x="1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a:off x="1789203" y="2009806"/>
              <a:ext cx="92523" cy="74095"/>
            </a:xfrm>
            <a:custGeom>
              <a:avLst/>
              <a:gdLst/>
              <a:ahLst/>
              <a:cxnLst/>
              <a:rect l="l" t="t" r="r" b="b"/>
              <a:pathLst>
                <a:path w="1205" h="965" extrusionOk="0">
                  <a:moveTo>
                    <a:pt x="407" y="1"/>
                  </a:moveTo>
                  <a:cubicBezTo>
                    <a:pt x="215" y="1"/>
                    <a:pt x="51" y="139"/>
                    <a:pt x="0" y="340"/>
                  </a:cubicBezTo>
                  <a:cubicBezTo>
                    <a:pt x="46" y="645"/>
                    <a:pt x="138" y="889"/>
                    <a:pt x="427" y="965"/>
                  </a:cubicBezTo>
                  <a:cubicBezTo>
                    <a:pt x="1204" y="965"/>
                    <a:pt x="1097" y="96"/>
                    <a:pt x="534" y="20"/>
                  </a:cubicBezTo>
                  <a:cubicBezTo>
                    <a:pt x="491" y="7"/>
                    <a:pt x="448"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27"/>
          <p:cNvGrpSpPr/>
          <p:nvPr/>
        </p:nvGrpSpPr>
        <p:grpSpPr>
          <a:xfrm>
            <a:off x="8657216" y="1319122"/>
            <a:ext cx="407839" cy="290727"/>
            <a:chOff x="6924900" y="1959300"/>
            <a:chExt cx="283300" cy="201950"/>
          </a:xfrm>
        </p:grpSpPr>
        <p:sp>
          <p:nvSpPr>
            <p:cNvPr id="952" name="Google Shape;952;p27"/>
            <p:cNvSpPr/>
            <p:nvPr/>
          </p:nvSpPr>
          <p:spPr>
            <a:xfrm>
              <a:off x="6924900" y="1959300"/>
              <a:ext cx="50575" cy="36700"/>
            </a:xfrm>
            <a:custGeom>
              <a:avLst/>
              <a:gdLst/>
              <a:ahLst/>
              <a:cxnLst/>
              <a:rect l="l" t="t" r="r" b="b"/>
              <a:pathLst>
                <a:path w="2023" h="1468" extrusionOk="0">
                  <a:moveTo>
                    <a:pt x="834" y="0"/>
                  </a:moveTo>
                  <a:cubicBezTo>
                    <a:pt x="481" y="0"/>
                    <a:pt x="176" y="153"/>
                    <a:pt x="57" y="413"/>
                  </a:cubicBezTo>
                  <a:cubicBezTo>
                    <a:pt x="0" y="1122"/>
                    <a:pt x="729" y="1467"/>
                    <a:pt x="1316" y="1467"/>
                  </a:cubicBezTo>
                  <a:cubicBezTo>
                    <a:pt x="1676" y="1467"/>
                    <a:pt x="1982" y="1338"/>
                    <a:pt x="2022" y="1083"/>
                  </a:cubicBezTo>
                  <a:cubicBezTo>
                    <a:pt x="1977" y="581"/>
                    <a:pt x="1839" y="261"/>
                    <a:pt x="1276" y="78"/>
                  </a:cubicBezTo>
                  <a:cubicBezTo>
                    <a:pt x="1127" y="25"/>
                    <a:pt x="976" y="0"/>
                    <a:pt x="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7056575" y="2065825"/>
              <a:ext cx="66225" cy="42825"/>
            </a:xfrm>
            <a:custGeom>
              <a:avLst/>
              <a:gdLst/>
              <a:ahLst/>
              <a:cxnLst/>
              <a:rect l="l" t="t" r="r" b="b"/>
              <a:pathLst>
                <a:path w="2649" h="1713" extrusionOk="0">
                  <a:moveTo>
                    <a:pt x="1452" y="1"/>
                  </a:moveTo>
                  <a:cubicBezTo>
                    <a:pt x="1057" y="1"/>
                    <a:pt x="604" y="193"/>
                    <a:pt x="290" y="540"/>
                  </a:cubicBezTo>
                  <a:cubicBezTo>
                    <a:pt x="61" y="936"/>
                    <a:pt x="1" y="1485"/>
                    <a:pt x="488" y="1698"/>
                  </a:cubicBezTo>
                  <a:cubicBezTo>
                    <a:pt x="559" y="1708"/>
                    <a:pt x="630" y="1713"/>
                    <a:pt x="700" y="1713"/>
                  </a:cubicBezTo>
                  <a:cubicBezTo>
                    <a:pt x="1780" y="1713"/>
                    <a:pt x="2648" y="556"/>
                    <a:pt x="1890" y="98"/>
                  </a:cubicBezTo>
                  <a:cubicBezTo>
                    <a:pt x="1762" y="32"/>
                    <a:pt x="1612" y="1"/>
                    <a:pt x="1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a:off x="7111800" y="1969950"/>
              <a:ext cx="96400" cy="51100"/>
            </a:xfrm>
            <a:custGeom>
              <a:avLst/>
              <a:gdLst/>
              <a:ahLst/>
              <a:cxnLst/>
              <a:rect l="l" t="t" r="r" b="b"/>
              <a:pathLst>
                <a:path w="3856" h="2044" extrusionOk="0">
                  <a:moveTo>
                    <a:pt x="2655" y="1"/>
                  </a:moveTo>
                  <a:cubicBezTo>
                    <a:pt x="2200" y="1"/>
                    <a:pt x="1615" y="187"/>
                    <a:pt x="1113" y="505"/>
                  </a:cubicBezTo>
                  <a:cubicBezTo>
                    <a:pt x="260" y="1374"/>
                    <a:pt x="1" y="1937"/>
                    <a:pt x="1570" y="2044"/>
                  </a:cubicBezTo>
                  <a:cubicBezTo>
                    <a:pt x="2545" y="1983"/>
                    <a:pt x="3855" y="993"/>
                    <a:pt x="3200" y="139"/>
                  </a:cubicBezTo>
                  <a:cubicBezTo>
                    <a:pt x="3066" y="45"/>
                    <a:pt x="2876" y="1"/>
                    <a:pt x="2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a:off x="6931650" y="2050975"/>
              <a:ext cx="43050" cy="38650"/>
            </a:xfrm>
            <a:custGeom>
              <a:avLst/>
              <a:gdLst/>
              <a:ahLst/>
              <a:cxnLst/>
              <a:rect l="l" t="t" r="r" b="b"/>
              <a:pathLst>
                <a:path w="1722" h="1546" extrusionOk="0">
                  <a:moveTo>
                    <a:pt x="629" y="1"/>
                  </a:moveTo>
                  <a:cubicBezTo>
                    <a:pt x="482" y="1"/>
                    <a:pt x="364" y="73"/>
                    <a:pt x="305" y="220"/>
                  </a:cubicBezTo>
                  <a:cubicBezTo>
                    <a:pt x="0" y="1332"/>
                    <a:pt x="914" y="1515"/>
                    <a:pt x="1219" y="1545"/>
                  </a:cubicBezTo>
                  <a:cubicBezTo>
                    <a:pt x="1630" y="1454"/>
                    <a:pt x="1722" y="936"/>
                    <a:pt x="1158" y="250"/>
                  </a:cubicBezTo>
                  <a:cubicBezTo>
                    <a:pt x="976" y="85"/>
                    <a:pt x="787"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a:off x="7009725" y="2005400"/>
              <a:ext cx="43825" cy="53000"/>
            </a:xfrm>
            <a:custGeom>
              <a:avLst/>
              <a:gdLst/>
              <a:ahLst/>
              <a:cxnLst/>
              <a:rect l="l" t="t" r="r" b="b"/>
              <a:pathLst>
                <a:path w="1753" h="2120" extrusionOk="0">
                  <a:moveTo>
                    <a:pt x="1147" y="0"/>
                  </a:moveTo>
                  <a:cubicBezTo>
                    <a:pt x="898" y="0"/>
                    <a:pt x="601" y="139"/>
                    <a:pt x="351" y="397"/>
                  </a:cubicBezTo>
                  <a:cubicBezTo>
                    <a:pt x="1" y="1281"/>
                    <a:pt x="1" y="2012"/>
                    <a:pt x="488" y="2119"/>
                  </a:cubicBezTo>
                  <a:cubicBezTo>
                    <a:pt x="1463" y="2043"/>
                    <a:pt x="1753" y="1022"/>
                    <a:pt x="1570" y="215"/>
                  </a:cubicBezTo>
                  <a:cubicBezTo>
                    <a:pt x="1475" y="69"/>
                    <a:pt x="1323" y="0"/>
                    <a:pt x="1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a:off x="7002875" y="2118950"/>
              <a:ext cx="46925" cy="42300"/>
            </a:xfrm>
            <a:custGeom>
              <a:avLst/>
              <a:gdLst/>
              <a:ahLst/>
              <a:cxnLst/>
              <a:rect l="l" t="t" r="r" b="b"/>
              <a:pathLst>
                <a:path w="1877" h="1692" extrusionOk="0">
                  <a:moveTo>
                    <a:pt x="710" y="1"/>
                  </a:moveTo>
                  <a:cubicBezTo>
                    <a:pt x="470" y="1"/>
                    <a:pt x="246" y="122"/>
                    <a:pt x="122" y="350"/>
                  </a:cubicBezTo>
                  <a:cubicBezTo>
                    <a:pt x="0" y="868"/>
                    <a:pt x="0" y="1325"/>
                    <a:pt x="427" y="1615"/>
                  </a:cubicBezTo>
                  <a:cubicBezTo>
                    <a:pt x="581" y="1668"/>
                    <a:pt x="721" y="1692"/>
                    <a:pt x="846" y="1692"/>
                  </a:cubicBezTo>
                  <a:cubicBezTo>
                    <a:pt x="1723" y="1692"/>
                    <a:pt x="1876" y="523"/>
                    <a:pt x="1143" y="137"/>
                  </a:cubicBezTo>
                  <a:cubicBezTo>
                    <a:pt x="1005" y="45"/>
                    <a:pt x="855" y="1"/>
                    <a:pt x="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27"/>
          <p:cNvGrpSpPr/>
          <p:nvPr/>
        </p:nvGrpSpPr>
        <p:grpSpPr>
          <a:xfrm>
            <a:off x="3296300" y="4546761"/>
            <a:ext cx="362349" cy="123477"/>
            <a:chOff x="3618500" y="3770848"/>
            <a:chExt cx="362349" cy="123477"/>
          </a:xfrm>
        </p:grpSpPr>
        <p:sp>
          <p:nvSpPr>
            <p:cNvPr id="959" name="Google Shape;959;p27"/>
            <p:cNvSpPr/>
            <p:nvPr/>
          </p:nvSpPr>
          <p:spPr>
            <a:xfrm>
              <a:off x="3827109" y="3770848"/>
              <a:ext cx="153741" cy="123477"/>
            </a:xfrm>
            <a:custGeom>
              <a:avLst/>
              <a:gdLst/>
              <a:ahLst/>
              <a:cxnLst/>
              <a:rect l="l" t="t" r="r" b="b"/>
              <a:pathLst>
                <a:path w="2987" h="2399" extrusionOk="0">
                  <a:moveTo>
                    <a:pt x="807" y="1"/>
                  </a:moveTo>
                  <a:cubicBezTo>
                    <a:pt x="505" y="1"/>
                    <a:pt x="278" y="115"/>
                    <a:pt x="168" y="372"/>
                  </a:cubicBezTo>
                  <a:cubicBezTo>
                    <a:pt x="0" y="1713"/>
                    <a:pt x="1280" y="2368"/>
                    <a:pt x="2423" y="2398"/>
                  </a:cubicBezTo>
                  <a:cubicBezTo>
                    <a:pt x="2941" y="2170"/>
                    <a:pt x="2986" y="1377"/>
                    <a:pt x="2514" y="677"/>
                  </a:cubicBezTo>
                  <a:cubicBezTo>
                    <a:pt x="1875" y="257"/>
                    <a:pt x="1258" y="1"/>
                    <a:pt x="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a:off x="3618500" y="3806311"/>
              <a:ext cx="63565" cy="48022"/>
            </a:xfrm>
            <a:custGeom>
              <a:avLst/>
              <a:gdLst/>
              <a:ahLst/>
              <a:cxnLst/>
              <a:rect l="l" t="t" r="r" b="b"/>
              <a:pathLst>
                <a:path w="1235" h="933" extrusionOk="0">
                  <a:moveTo>
                    <a:pt x="612" y="0"/>
                  </a:moveTo>
                  <a:cubicBezTo>
                    <a:pt x="492" y="0"/>
                    <a:pt x="382" y="40"/>
                    <a:pt x="290" y="140"/>
                  </a:cubicBezTo>
                  <a:cubicBezTo>
                    <a:pt x="0" y="612"/>
                    <a:pt x="314" y="933"/>
                    <a:pt x="653" y="933"/>
                  </a:cubicBezTo>
                  <a:cubicBezTo>
                    <a:pt x="796" y="933"/>
                    <a:pt x="943" y="876"/>
                    <a:pt x="1052" y="749"/>
                  </a:cubicBezTo>
                  <a:cubicBezTo>
                    <a:pt x="1219" y="582"/>
                    <a:pt x="1234" y="307"/>
                    <a:pt x="1052" y="125"/>
                  </a:cubicBezTo>
                  <a:cubicBezTo>
                    <a:pt x="898" y="52"/>
                    <a:pt x="748" y="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27"/>
          <p:cNvGrpSpPr/>
          <p:nvPr/>
        </p:nvGrpSpPr>
        <p:grpSpPr>
          <a:xfrm>
            <a:off x="5316611" y="154310"/>
            <a:ext cx="362343" cy="290722"/>
            <a:chOff x="4106575" y="1776625"/>
            <a:chExt cx="239550" cy="155300"/>
          </a:xfrm>
        </p:grpSpPr>
        <p:sp>
          <p:nvSpPr>
            <p:cNvPr id="962" name="Google Shape;962;p27"/>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434088" y="846415"/>
            <a:ext cx="6449123" cy="2862322"/>
          </a:xfrm>
          <a:prstGeom prst="rect">
            <a:avLst/>
          </a:prstGeom>
          <a:noFill/>
        </p:spPr>
        <p:txBody>
          <a:bodyPr wrap="square" rtlCol="0">
            <a:spAutoFit/>
          </a:bodyPr>
          <a:lstStyle/>
          <a:p>
            <a:pPr algn="ctr">
              <a:lnSpc>
                <a:spcPct val="150000"/>
              </a:lnSpc>
            </a:pPr>
            <a:r>
              <a:rPr lang="en-US" sz="4000" b="1" dirty="0" smtClean="0">
                <a:latin typeface="+mn-lt"/>
              </a:rPr>
              <a:t>CHÀO ĐÓN CÁC EM TỚI TIẾT HỌC MÔN NGỮ VĂN NGÀY HÔM NAY!</a:t>
            </a:r>
            <a:endParaRPr lang="en-US" sz="4000" b="1" dirty="0">
              <a:latin typeface="+mn-lt"/>
            </a:endParaRPr>
          </a:p>
        </p:txBody>
      </p:sp>
      <p:pic>
        <p:nvPicPr>
          <p:cNvPr id="6" name="Picture 5"/>
          <p:cNvPicPr>
            <a:picLocks noChangeAspect="1"/>
          </p:cNvPicPr>
          <p:nvPr/>
        </p:nvPicPr>
        <p:blipFill>
          <a:blip r:embed="rId3"/>
          <a:stretch>
            <a:fillRect/>
          </a:stretch>
        </p:blipFill>
        <p:spPr>
          <a:xfrm>
            <a:off x="6390409" y="734520"/>
            <a:ext cx="1992630" cy="440898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12276" b="31473"/>
          <a:stretch>
            <a:fillRect/>
          </a:stretch>
        </p:blipFill>
        <p:spPr>
          <a:xfrm>
            <a:off x="0" y="0"/>
            <a:ext cx="9144000" cy="5143500"/>
          </a:xfrm>
          <a:prstGeom prst="rect">
            <a:avLst/>
          </a:prstGeom>
        </p:spPr>
      </p:pic>
      <p:sp>
        <p:nvSpPr>
          <p:cNvPr id="3" name="Freeform 3"/>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70000"/>
            </a:blip>
            <a:stretch>
              <a:fillRect l="-61258" r="-50008"/>
            </a:stretch>
          </a:blipFill>
        </p:spPr>
      </p:sp>
      <p:sp>
        <p:nvSpPr>
          <p:cNvPr id="6" name="Freeform 3"/>
          <p:cNvSpPr/>
          <p:nvPr/>
        </p:nvSpPr>
        <p:spPr>
          <a:xfrm>
            <a:off x="0" y="1086280"/>
            <a:ext cx="9143998" cy="2659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70000"/>
            </a:blip>
            <a:srcRect/>
            <a:stretch>
              <a:fillRect l="-61258" t="-150443" r="-50008" b="-33249"/>
            </a:stretch>
          </a:blipFill>
        </p:spPr>
      </p:sp>
      <p:sp>
        <p:nvSpPr>
          <p:cNvPr id="8" name="TextBox 7"/>
          <p:cNvSpPr txBox="1"/>
          <p:nvPr/>
        </p:nvSpPr>
        <p:spPr>
          <a:xfrm>
            <a:off x="817214" y="1244202"/>
            <a:ext cx="7971417" cy="2343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latin typeface="+mn-lt"/>
              </a:rPr>
              <a:t>Không </a:t>
            </a:r>
            <a:r>
              <a:rPr lang="en-US" sz="2000" b="1" dirty="0" smtClean="0">
                <a:latin typeface="+mn-lt"/>
              </a:rPr>
              <a:t>gian: </a:t>
            </a:r>
            <a:r>
              <a:rPr lang="en-US" sz="2000" dirty="0" smtClean="0">
                <a:latin typeface="+mn-lt"/>
              </a:rPr>
              <a:t>vô </a:t>
            </a:r>
            <a:r>
              <a:rPr lang="en-US" sz="2000" dirty="0">
                <a:latin typeface="+mn-lt"/>
              </a:rPr>
              <a:t>cùng rộng lớn được tác giả nhắc nhiều qua các địa danh trên khắp mọi miền tổ quốc.</a:t>
            </a:r>
          </a:p>
          <a:p>
            <a:pPr marL="285750" indent="-285750">
              <a:lnSpc>
                <a:spcPct val="150000"/>
              </a:lnSpc>
              <a:buFont typeface="Arial" panose="020B0604020202020204" pitchFamily="34" charset="0"/>
              <a:buChar char="•"/>
            </a:pPr>
            <a:r>
              <a:rPr lang="en-US" sz="2000" b="1" dirty="0" smtClean="0">
                <a:latin typeface="+mn-lt"/>
              </a:rPr>
              <a:t>Thời </a:t>
            </a:r>
            <a:r>
              <a:rPr lang="en-US" sz="2000" b="1" dirty="0">
                <a:latin typeface="+mn-lt"/>
              </a:rPr>
              <a:t>điểm: </a:t>
            </a:r>
            <a:r>
              <a:rPr lang="en-US" sz="2000" dirty="0" smtClean="0">
                <a:latin typeface="+mn-lt"/>
              </a:rPr>
              <a:t>Cuộc cách mạng tháng Tám năm 1945 thành công.</a:t>
            </a:r>
            <a:endParaRPr lang="en-US" sz="2000" dirty="0">
              <a:latin typeface="+mn-lt"/>
            </a:endParaRPr>
          </a:p>
          <a:p>
            <a:pPr marL="285750" indent="-285750">
              <a:lnSpc>
                <a:spcPct val="150000"/>
              </a:lnSpc>
              <a:buFont typeface="Symbol" panose="05050102010706020507" pitchFamily="18" charset="2"/>
              <a:buChar char=""/>
            </a:pPr>
            <a:r>
              <a:rPr lang="vi-VN" sz="2000" dirty="0" smtClean="0">
                <a:latin typeface="+mn-lt"/>
              </a:rPr>
              <a:t>Không </a:t>
            </a:r>
            <a:r>
              <a:rPr lang="vi-VN" sz="2000" dirty="0">
                <a:latin typeface="+mn-lt"/>
              </a:rPr>
              <a:t>gian bối cảnh </a:t>
            </a:r>
            <a:r>
              <a:rPr lang="en-US" sz="2000" dirty="0" smtClean="0">
                <a:latin typeface="+mn-lt"/>
              </a:rPr>
              <a:t>trong bài </a:t>
            </a:r>
            <a:r>
              <a:rPr lang="vi-VN" sz="2000" dirty="0" smtClean="0">
                <a:latin typeface="+mn-lt"/>
              </a:rPr>
              <a:t>thơ </a:t>
            </a:r>
            <a:r>
              <a:rPr lang="vi-VN" sz="2000" dirty="0">
                <a:latin typeface="+mn-lt"/>
              </a:rPr>
              <a:t>rộng lớn trải dài từ bắc xuống nam, từ miền núi đến đồng </a:t>
            </a:r>
            <a:r>
              <a:rPr lang="vi-VN" sz="2000" dirty="0" smtClean="0">
                <a:latin typeface="+mn-lt"/>
              </a:rPr>
              <a:t>bằng</a:t>
            </a:r>
            <a:r>
              <a:rPr lang="en-US" sz="2000" dirty="0" smtClean="0">
                <a:latin typeface="+mn-lt"/>
              </a:rPr>
              <a:t>…</a:t>
            </a:r>
            <a:endParaRPr lang="en-US" sz="2000" dirty="0">
              <a:latin typeface="+mn-lt"/>
            </a:endParaRPr>
          </a:p>
        </p:txBody>
      </p:sp>
      <p:pic>
        <p:nvPicPr>
          <p:cNvPr id="13" name="Picture 12"/>
          <p:cNvPicPr>
            <a:picLocks noChangeAspect="1"/>
          </p:cNvPicPr>
          <p:nvPr/>
        </p:nvPicPr>
        <p:blipFill>
          <a:blip r:embed="rId4"/>
          <a:stretch>
            <a:fillRect/>
          </a:stretch>
        </p:blipFill>
        <p:spPr>
          <a:xfrm>
            <a:off x="6615953" y="3027300"/>
            <a:ext cx="2528046" cy="2116199"/>
          </a:xfrm>
          <a:prstGeom prst="rect">
            <a:avLst/>
          </a:prstGeom>
        </p:spPr>
      </p:pic>
    </p:spTree>
    <p:extLst>
      <p:ext uri="{BB962C8B-B14F-4D97-AF65-F5344CB8AC3E}">
        <p14:creationId xmlns:p14="http://schemas.microsoft.com/office/powerpoint/2010/main" val="36124125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grpSp>
        <p:nvGrpSpPr>
          <p:cNvPr id="1068" name="Google Shape;1068;p31"/>
          <p:cNvGrpSpPr/>
          <p:nvPr/>
        </p:nvGrpSpPr>
        <p:grpSpPr>
          <a:xfrm>
            <a:off x="352761" y="1450985"/>
            <a:ext cx="362343" cy="290722"/>
            <a:chOff x="4106575" y="1776625"/>
            <a:chExt cx="239550" cy="155300"/>
          </a:xfrm>
        </p:grpSpPr>
        <p:sp>
          <p:nvSpPr>
            <p:cNvPr id="1069" name="Google Shape;1069;p31"/>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31"/>
          <p:cNvGrpSpPr/>
          <p:nvPr/>
        </p:nvGrpSpPr>
        <p:grpSpPr>
          <a:xfrm rot="-2700000">
            <a:off x="8494187" y="730136"/>
            <a:ext cx="362346" cy="123475"/>
            <a:chOff x="3618500" y="3770848"/>
            <a:chExt cx="362349" cy="123477"/>
          </a:xfrm>
        </p:grpSpPr>
        <p:sp>
          <p:nvSpPr>
            <p:cNvPr id="1073" name="Google Shape;1073;p31"/>
            <p:cNvSpPr/>
            <p:nvPr/>
          </p:nvSpPr>
          <p:spPr>
            <a:xfrm>
              <a:off x="3827109" y="3770848"/>
              <a:ext cx="153741" cy="123477"/>
            </a:xfrm>
            <a:custGeom>
              <a:avLst/>
              <a:gdLst/>
              <a:ahLst/>
              <a:cxnLst/>
              <a:rect l="l" t="t" r="r" b="b"/>
              <a:pathLst>
                <a:path w="2987" h="2399" extrusionOk="0">
                  <a:moveTo>
                    <a:pt x="807" y="1"/>
                  </a:moveTo>
                  <a:cubicBezTo>
                    <a:pt x="505" y="1"/>
                    <a:pt x="278" y="115"/>
                    <a:pt x="168" y="372"/>
                  </a:cubicBezTo>
                  <a:cubicBezTo>
                    <a:pt x="0" y="1713"/>
                    <a:pt x="1280" y="2368"/>
                    <a:pt x="2423" y="2398"/>
                  </a:cubicBezTo>
                  <a:cubicBezTo>
                    <a:pt x="2941" y="2170"/>
                    <a:pt x="2986" y="1377"/>
                    <a:pt x="2514" y="677"/>
                  </a:cubicBezTo>
                  <a:cubicBezTo>
                    <a:pt x="1875" y="257"/>
                    <a:pt x="1258" y="1"/>
                    <a:pt x="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1"/>
            <p:cNvSpPr/>
            <p:nvPr/>
          </p:nvSpPr>
          <p:spPr>
            <a:xfrm>
              <a:off x="3618500" y="3806311"/>
              <a:ext cx="63565" cy="48022"/>
            </a:xfrm>
            <a:custGeom>
              <a:avLst/>
              <a:gdLst/>
              <a:ahLst/>
              <a:cxnLst/>
              <a:rect l="l" t="t" r="r" b="b"/>
              <a:pathLst>
                <a:path w="1235" h="933" extrusionOk="0">
                  <a:moveTo>
                    <a:pt x="612" y="0"/>
                  </a:moveTo>
                  <a:cubicBezTo>
                    <a:pt x="492" y="0"/>
                    <a:pt x="382" y="40"/>
                    <a:pt x="290" y="140"/>
                  </a:cubicBezTo>
                  <a:cubicBezTo>
                    <a:pt x="0" y="612"/>
                    <a:pt x="314" y="933"/>
                    <a:pt x="653" y="933"/>
                  </a:cubicBezTo>
                  <a:cubicBezTo>
                    <a:pt x="796" y="933"/>
                    <a:pt x="943" y="876"/>
                    <a:pt x="1052" y="749"/>
                  </a:cubicBezTo>
                  <a:cubicBezTo>
                    <a:pt x="1219" y="582"/>
                    <a:pt x="1234" y="307"/>
                    <a:pt x="1052" y="125"/>
                  </a:cubicBezTo>
                  <a:cubicBezTo>
                    <a:pt x="898" y="52"/>
                    <a:pt x="748" y="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31"/>
          <p:cNvGrpSpPr/>
          <p:nvPr/>
        </p:nvGrpSpPr>
        <p:grpSpPr>
          <a:xfrm>
            <a:off x="4744978" y="4556197"/>
            <a:ext cx="407839" cy="290727"/>
            <a:chOff x="6924900" y="1959300"/>
            <a:chExt cx="283300" cy="201950"/>
          </a:xfrm>
        </p:grpSpPr>
        <p:sp>
          <p:nvSpPr>
            <p:cNvPr id="1076" name="Google Shape;1076;p31"/>
            <p:cNvSpPr/>
            <p:nvPr/>
          </p:nvSpPr>
          <p:spPr>
            <a:xfrm>
              <a:off x="6924900" y="1959300"/>
              <a:ext cx="50575" cy="36700"/>
            </a:xfrm>
            <a:custGeom>
              <a:avLst/>
              <a:gdLst/>
              <a:ahLst/>
              <a:cxnLst/>
              <a:rect l="l" t="t" r="r" b="b"/>
              <a:pathLst>
                <a:path w="2023" h="1468" extrusionOk="0">
                  <a:moveTo>
                    <a:pt x="834" y="0"/>
                  </a:moveTo>
                  <a:cubicBezTo>
                    <a:pt x="481" y="0"/>
                    <a:pt x="176" y="153"/>
                    <a:pt x="57" y="413"/>
                  </a:cubicBezTo>
                  <a:cubicBezTo>
                    <a:pt x="0" y="1122"/>
                    <a:pt x="729" y="1467"/>
                    <a:pt x="1316" y="1467"/>
                  </a:cubicBezTo>
                  <a:cubicBezTo>
                    <a:pt x="1676" y="1467"/>
                    <a:pt x="1982" y="1338"/>
                    <a:pt x="2022" y="1083"/>
                  </a:cubicBezTo>
                  <a:cubicBezTo>
                    <a:pt x="1977" y="581"/>
                    <a:pt x="1839" y="261"/>
                    <a:pt x="1276" y="78"/>
                  </a:cubicBezTo>
                  <a:cubicBezTo>
                    <a:pt x="1127" y="25"/>
                    <a:pt x="976" y="0"/>
                    <a:pt x="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a:off x="7056575" y="2065825"/>
              <a:ext cx="66225" cy="42825"/>
            </a:xfrm>
            <a:custGeom>
              <a:avLst/>
              <a:gdLst/>
              <a:ahLst/>
              <a:cxnLst/>
              <a:rect l="l" t="t" r="r" b="b"/>
              <a:pathLst>
                <a:path w="2649" h="1713" extrusionOk="0">
                  <a:moveTo>
                    <a:pt x="1452" y="1"/>
                  </a:moveTo>
                  <a:cubicBezTo>
                    <a:pt x="1057" y="1"/>
                    <a:pt x="604" y="193"/>
                    <a:pt x="290" y="540"/>
                  </a:cubicBezTo>
                  <a:cubicBezTo>
                    <a:pt x="61" y="936"/>
                    <a:pt x="1" y="1485"/>
                    <a:pt x="488" y="1698"/>
                  </a:cubicBezTo>
                  <a:cubicBezTo>
                    <a:pt x="559" y="1708"/>
                    <a:pt x="630" y="1713"/>
                    <a:pt x="700" y="1713"/>
                  </a:cubicBezTo>
                  <a:cubicBezTo>
                    <a:pt x="1780" y="1713"/>
                    <a:pt x="2648" y="556"/>
                    <a:pt x="1890" y="98"/>
                  </a:cubicBezTo>
                  <a:cubicBezTo>
                    <a:pt x="1762" y="32"/>
                    <a:pt x="1612" y="1"/>
                    <a:pt x="1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7111800" y="1969950"/>
              <a:ext cx="96400" cy="51100"/>
            </a:xfrm>
            <a:custGeom>
              <a:avLst/>
              <a:gdLst/>
              <a:ahLst/>
              <a:cxnLst/>
              <a:rect l="l" t="t" r="r" b="b"/>
              <a:pathLst>
                <a:path w="3856" h="2044" extrusionOk="0">
                  <a:moveTo>
                    <a:pt x="2655" y="1"/>
                  </a:moveTo>
                  <a:cubicBezTo>
                    <a:pt x="2200" y="1"/>
                    <a:pt x="1615" y="187"/>
                    <a:pt x="1113" y="505"/>
                  </a:cubicBezTo>
                  <a:cubicBezTo>
                    <a:pt x="260" y="1374"/>
                    <a:pt x="1" y="1937"/>
                    <a:pt x="1570" y="2044"/>
                  </a:cubicBezTo>
                  <a:cubicBezTo>
                    <a:pt x="2545" y="1983"/>
                    <a:pt x="3855" y="993"/>
                    <a:pt x="3200" y="139"/>
                  </a:cubicBezTo>
                  <a:cubicBezTo>
                    <a:pt x="3066" y="45"/>
                    <a:pt x="2876" y="1"/>
                    <a:pt x="2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a:off x="6931650" y="2050975"/>
              <a:ext cx="43050" cy="38650"/>
            </a:xfrm>
            <a:custGeom>
              <a:avLst/>
              <a:gdLst/>
              <a:ahLst/>
              <a:cxnLst/>
              <a:rect l="l" t="t" r="r" b="b"/>
              <a:pathLst>
                <a:path w="1722" h="1546" extrusionOk="0">
                  <a:moveTo>
                    <a:pt x="629" y="1"/>
                  </a:moveTo>
                  <a:cubicBezTo>
                    <a:pt x="482" y="1"/>
                    <a:pt x="364" y="73"/>
                    <a:pt x="305" y="220"/>
                  </a:cubicBezTo>
                  <a:cubicBezTo>
                    <a:pt x="0" y="1332"/>
                    <a:pt x="914" y="1515"/>
                    <a:pt x="1219" y="1545"/>
                  </a:cubicBezTo>
                  <a:cubicBezTo>
                    <a:pt x="1630" y="1454"/>
                    <a:pt x="1722" y="936"/>
                    <a:pt x="1158" y="250"/>
                  </a:cubicBezTo>
                  <a:cubicBezTo>
                    <a:pt x="976" y="85"/>
                    <a:pt x="787"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a:off x="7009725" y="2005400"/>
              <a:ext cx="43825" cy="53000"/>
            </a:xfrm>
            <a:custGeom>
              <a:avLst/>
              <a:gdLst/>
              <a:ahLst/>
              <a:cxnLst/>
              <a:rect l="l" t="t" r="r" b="b"/>
              <a:pathLst>
                <a:path w="1753" h="2120" extrusionOk="0">
                  <a:moveTo>
                    <a:pt x="1147" y="0"/>
                  </a:moveTo>
                  <a:cubicBezTo>
                    <a:pt x="898" y="0"/>
                    <a:pt x="601" y="139"/>
                    <a:pt x="351" y="397"/>
                  </a:cubicBezTo>
                  <a:cubicBezTo>
                    <a:pt x="1" y="1281"/>
                    <a:pt x="1" y="2012"/>
                    <a:pt x="488" y="2119"/>
                  </a:cubicBezTo>
                  <a:cubicBezTo>
                    <a:pt x="1463" y="2043"/>
                    <a:pt x="1753" y="1022"/>
                    <a:pt x="1570" y="215"/>
                  </a:cubicBezTo>
                  <a:cubicBezTo>
                    <a:pt x="1475" y="69"/>
                    <a:pt x="1323" y="0"/>
                    <a:pt x="1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7002875" y="2118950"/>
              <a:ext cx="46925" cy="42300"/>
            </a:xfrm>
            <a:custGeom>
              <a:avLst/>
              <a:gdLst/>
              <a:ahLst/>
              <a:cxnLst/>
              <a:rect l="l" t="t" r="r" b="b"/>
              <a:pathLst>
                <a:path w="1877" h="1692" extrusionOk="0">
                  <a:moveTo>
                    <a:pt x="710" y="1"/>
                  </a:moveTo>
                  <a:cubicBezTo>
                    <a:pt x="470" y="1"/>
                    <a:pt x="246" y="122"/>
                    <a:pt x="122" y="350"/>
                  </a:cubicBezTo>
                  <a:cubicBezTo>
                    <a:pt x="0" y="868"/>
                    <a:pt x="0" y="1325"/>
                    <a:pt x="427" y="1615"/>
                  </a:cubicBezTo>
                  <a:cubicBezTo>
                    <a:pt x="581" y="1668"/>
                    <a:pt x="721" y="1692"/>
                    <a:pt x="846" y="1692"/>
                  </a:cubicBezTo>
                  <a:cubicBezTo>
                    <a:pt x="1723" y="1692"/>
                    <a:pt x="1876" y="523"/>
                    <a:pt x="1143" y="137"/>
                  </a:cubicBezTo>
                  <a:cubicBezTo>
                    <a:pt x="1005" y="45"/>
                    <a:pt x="855" y="1"/>
                    <a:pt x="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ounded Rectangle 4"/>
          <p:cNvSpPr/>
          <p:nvPr/>
        </p:nvSpPr>
        <p:spPr>
          <a:xfrm>
            <a:off x="1715452" y="1764722"/>
            <a:ext cx="6131859" cy="882127"/>
          </a:xfrm>
          <a:prstGeom prst="roundRect">
            <a:avLst/>
          </a:prstGeom>
          <a:solidFill>
            <a:srgbClr val="F8F3E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33312B"/>
                </a:solidFill>
              </a:rPr>
              <a:t>II. TÌM HIỂU CHI TIẾT</a:t>
            </a:r>
            <a:endParaRPr lang="en-US" sz="4000" b="1" dirty="0">
              <a:solidFill>
                <a:srgbClr val="33312B"/>
              </a:solidFill>
            </a:endParaRPr>
          </a:p>
        </p:txBody>
      </p:sp>
      <p:pic>
        <p:nvPicPr>
          <p:cNvPr id="22" name="Picture 2" descr="https://i.pinimg.com/564x/a2/1c/05/a21c057d93ae95766c1879a489731b9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347" b="46912" l="3901" r="96454"/>
                    </a14:imgEffect>
                  </a14:imgLayer>
                </a14:imgProps>
              </a:ext>
              <a:ext uri="{28A0092B-C50C-407E-A947-70E740481C1C}">
                <a14:useLocalDpi xmlns:a14="http://schemas.microsoft.com/office/drawing/2010/main" val="0"/>
              </a:ext>
            </a:extLst>
          </a:blip>
          <a:srcRect l="4234" t="3281" r="3962" b="53368"/>
          <a:stretch/>
        </p:blipFill>
        <p:spPr bwMode="auto">
          <a:xfrm>
            <a:off x="0" y="2863615"/>
            <a:ext cx="4545952" cy="227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259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85"/>
        <p:cNvGrpSpPr/>
        <p:nvPr/>
      </p:nvGrpSpPr>
      <p:grpSpPr>
        <a:xfrm>
          <a:off x="0" y="0"/>
          <a:ext cx="0" cy="0"/>
          <a:chOff x="0" y="0"/>
          <a:chExt cx="0" cy="0"/>
        </a:xfrm>
      </p:grpSpPr>
      <p:grpSp>
        <p:nvGrpSpPr>
          <p:cNvPr id="1117" name="Google Shape;1117;p32"/>
          <p:cNvGrpSpPr/>
          <p:nvPr/>
        </p:nvGrpSpPr>
        <p:grpSpPr>
          <a:xfrm>
            <a:off x="181161" y="1321785"/>
            <a:ext cx="362343" cy="290722"/>
            <a:chOff x="4106575" y="1776625"/>
            <a:chExt cx="239550" cy="155300"/>
          </a:xfrm>
        </p:grpSpPr>
        <p:sp>
          <p:nvSpPr>
            <p:cNvPr id="1118" name="Google Shape;1118;p32"/>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ounded Rectangle 9"/>
          <p:cNvSpPr/>
          <p:nvPr/>
        </p:nvSpPr>
        <p:spPr>
          <a:xfrm>
            <a:off x="1107540" y="649264"/>
            <a:ext cx="7315697" cy="577578"/>
          </a:xfrm>
          <a:prstGeom prst="roundRect">
            <a:avLst/>
          </a:prstGeom>
          <a:solidFill>
            <a:srgbClr val="F8F3E3"/>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chemeClr val="tx1"/>
                </a:solidFill>
              </a:rPr>
              <a:t>1. </a:t>
            </a:r>
            <a:r>
              <a:rPr lang="vi-VN" sz="2500" b="1" dirty="0" smtClean="0">
                <a:solidFill>
                  <a:schemeClr val="tx1"/>
                </a:solidFill>
              </a:rPr>
              <a:t>Vẻ </a:t>
            </a:r>
            <a:r>
              <a:rPr lang="vi-VN" sz="2500" b="1" dirty="0">
                <a:solidFill>
                  <a:schemeClr val="tx1"/>
                </a:solidFill>
              </a:rPr>
              <a:t>đẹp của đất nước trong con mắt nhà thơ</a:t>
            </a:r>
            <a:endParaRPr lang="en-US" sz="2500" b="1" dirty="0">
              <a:solidFill>
                <a:schemeClr val="tx1"/>
              </a:solidFill>
            </a:endParaRPr>
          </a:p>
        </p:txBody>
      </p:sp>
      <p:sp>
        <p:nvSpPr>
          <p:cNvPr id="2" name="TextBox 1"/>
          <p:cNvSpPr txBox="1"/>
          <p:nvPr/>
        </p:nvSpPr>
        <p:spPr>
          <a:xfrm>
            <a:off x="1911929" y="1612507"/>
            <a:ext cx="6009984" cy="1269578"/>
          </a:xfrm>
          <a:prstGeom prst="rect">
            <a:avLst/>
          </a:prstGeom>
          <a:noFill/>
        </p:spPr>
        <p:txBody>
          <a:bodyPr wrap="square" rtlCol="0">
            <a:spAutoFit/>
          </a:bodyPr>
          <a:lstStyle/>
          <a:p>
            <a:pPr algn="ctr">
              <a:lnSpc>
                <a:spcPct val="150000"/>
              </a:lnSpc>
            </a:pPr>
            <a:r>
              <a:rPr lang="en-US" sz="1700" b="1" u="sng" dirty="0" smtClean="0">
                <a:solidFill>
                  <a:srgbClr val="C00000"/>
                </a:solidFill>
                <a:latin typeface="+mn-lt"/>
              </a:rPr>
              <a:t>Hoạt động nhóm và trả lời các câu hỏi sau:</a:t>
            </a:r>
          </a:p>
          <a:p>
            <a:pPr marL="285750" indent="-285750">
              <a:lnSpc>
                <a:spcPct val="150000"/>
              </a:lnSpc>
              <a:buFont typeface="Arial" panose="020B0604020202020204" pitchFamily="34" charset="0"/>
              <a:buChar char="•"/>
            </a:pPr>
            <a:r>
              <a:rPr lang="en-US" sz="1700" dirty="0" smtClean="0">
                <a:latin typeface="+mn-lt"/>
              </a:rPr>
              <a:t>Vẻ </a:t>
            </a:r>
            <a:r>
              <a:rPr lang="en-US" sz="1700" dirty="0">
                <a:latin typeface="+mn-lt"/>
              </a:rPr>
              <a:t>đẹp đất nước được nhà thơ tái hiện như thế </a:t>
            </a:r>
            <a:r>
              <a:rPr lang="en-US" sz="1700" dirty="0" smtClean="0">
                <a:latin typeface="+mn-lt"/>
              </a:rPr>
              <a:t>nào?</a:t>
            </a:r>
          </a:p>
          <a:p>
            <a:pPr marL="285750" indent="-285750">
              <a:lnSpc>
                <a:spcPct val="150000"/>
              </a:lnSpc>
              <a:buFont typeface="Arial" panose="020B0604020202020204" pitchFamily="34" charset="0"/>
              <a:buChar char="•"/>
            </a:pPr>
            <a:r>
              <a:rPr lang="en-US" sz="1700" dirty="0" smtClean="0">
                <a:latin typeface="+mn-lt"/>
              </a:rPr>
              <a:t>Em </a:t>
            </a:r>
            <a:r>
              <a:rPr lang="en-US" sz="1700" dirty="0">
                <a:latin typeface="+mn-lt"/>
              </a:rPr>
              <a:t>có suy nghĩ gì về khung cảnh đó?</a:t>
            </a:r>
          </a:p>
        </p:txBody>
      </p:sp>
      <p:pic>
        <p:nvPicPr>
          <p:cNvPr id="3" name="Picture 2"/>
          <p:cNvPicPr>
            <a:picLocks noChangeAspect="1"/>
          </p:cNvPicPr>
          <p:nvPr/>
        </p:nvPicPr>
        <p:blipFill>
          <a:blip r:embed="rId3"/>
          <a:stretch>
            <a:fillRect/>
          </a:stretch>
        </p:blipFill>
        <p:spPr>
          <a:xfrm>
            <a:off x="3438045" y="2930460"/>
            <a:ext cx="2267909" cy="2213040"/>
          </a:xfrm>
          <a:prstGeom prst="rect">
            <a:avLst/>
          </a:prstGeom>
        </p:spPr>
      </p:pic>
      <p:pic>
        <p:nvPicPr>
          <p:cNvPr id="5" name="Picture 4"/>
          <p:cNvPicPr>
            <a:picLocks noChangeAspect="1"/>
          </p:cNvPicPr>
          <p:nvPr/>
        </p:nvPicPr>
        <p:blipFill>
          <a:blip r:embed="rId4"/>
          <a:stretch>
            <a:fillRect/>
          </a:stretch>
        </p:blipFill>
        <p:spPr>
          <a:xfrm rot="21044190">
            <a:off x="1462265" y="1506058"/>
            <a:ext cx="1130905" cy="57054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72115" y="1571624"/>
            <a:ext cx="1409253" cy="1967641"/>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Hình ảnh đất nước trong mắt nhà thơ </a:t>
            </a:r>
            <a:endParaRPr lang="en-US" sz="2000" dirty="0">
              <a:solidFill>
                <a:srgbClr val="33312B"/>
              </a:solidFill>
            </a:endParaRPr>
          </a:p>
        </p:txBody>
      </p:sp>
      <p:sp>
        <p:nvSpPr>
          <p:cNvPr id="10" name="Rounded Rectangle 9"/>
          <p:cNvSpPr/>
          <p:nvPr/>
        </p:nvSpPr>
        <p:spPr>
          <a:xfrm>
            <a:off x="1960128" y="131460"/>
            <a:ext cx="3784456" cy="796608"/>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Những con đường cách mạng </a:t>
            </a:r>
            <a:endParaRPr lang="en-US" sz="2000" dirty="0">
              <a:solidFill>
                <a:srgbClr val="33312B"/>
              </a:solidFill>
            </a:endParaRPr>
          </a:p>
        </p:txBody>
      </p:sp>
      <p:sp>
        <p:nvSpPr>
          <p:cNvPr id="11" name="Rounded Rectangle 10"/>
          <p:cNvSpPr/>
          <p:nvPr/>
        </p:nvSpPr>
        <p:spPr>
          <a:xfrm>
            <a:off x="1959237" y="1115435"/>
            <a:ext cx="3376557" cy="834010"/>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Xưa c</a:t>
            </a:r>
            <a:r>
              <a:rPr lang="vi-VN" sz="2000" dirty="0" smtClean="0">
                <a:solidFill>
                  <a:srgbClr val="33312B"/>
                </a:solidFill>
              </a:rPr>
              <a:t>on </a:t>
            </a:r>
            <a:r>
              <a:rPr lang="vi-VN" sz="2000" dirty="0">
                <a:solidFill>
                  <a:srgbClr val="33312B"/>
                </a:solidFill>
              </a:rPr>
              <a:t>đường in dấu chân người chiến sĩ </a:t>
            </a:r>
            <a:endParaRPr lang="en-US" sz="2000" dirty="0">
              <a:solidFill>
                <a:srgbClr val="33312B"/>
              </a:solidFill>
            </a:endParaRPr>
          </a:p>
        </p:txBody>
      </p:sp>
      <p:sp>
        <p:nvSpPr>
          <p:cNvPr id="12" name="Rounded Rectangle 11"/>
          <p:cNvSpPr/>
          <p:nvPr/>
        </p:nvSpPr>
        <p:spPr>
          <a:xfrm>
            <a:off x="1959232" y="2107489"/>
            <a:ext cx="3376556" cy="784298"/>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T</a:t>
            </a:r>
            <a:r>
              <a:rPr lang="vi-VN" sz="2000" dirty="0" smtClean="0">
                <a:solidFill>
                  <a:srgbClr val="33312B"/>
                </a:solidFill>
              </a:rPr>
              <a:t>hời </a:t>
            </a:r>
            <a:r>
              <a:rPr lang="vi-VN" sz="2000" dirty="0">
                <a:solidFill>
                  <a:srgbClr val="33312B"/>
                </a:solidFill>
              </a:rPr>
              <a:t>bom rơi đạn nổ cháy cả đồi</a:t>
            </a:r>
            <a:endParaRPr lang="en-US" sz="2000" dirty="0">
              <a:solidFill>
                <a:srgbClr val="33312B"/>
              </a:solidFill>
            </a:endParaRPr>
          </a:p>
        </p:txBody>
      </p:sp>
      <p:sp>
        <p:nvSpPr>
          <p:cNvPr id="13" name="Rounded Rectangle 12"/>
          <p:cNvSpPr/>
          <p:nvPr/>
        </p:nvSpPr>
        <p:spPr>
          <a:xfrm>
            <a:off x="1959229" y="2969444"/>
            <a:ext cx="3376559" cy="902320"/>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33312B"/>
                </a:solidFill>
              </a:rPr>
              <a:t>Dòng sông Lô từng đẫm máu quân thù </a:t>
            </a:r>
          </a:p>
        </p:txBody>
      </p:sp>
      <p:sp>
        <p:nvSpPr>
          <p:cNvPr id="14" name="Rounded Rectangle 13"/>
          <p:cNvSpPr/>
          <p:nvPr/>
        </p:nvSpPr>
        <p:spPr>
          <a:xfrm>
            <a:off x="1959228" y="3935946"/>
            <a:ext cx="3376559" cy="937268"/>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33312B"/>
                </a:solidFill>
              </a:rPr>
              <a:t>Bến Bình Ca một thời máy bay địch oanh tạc</a:t>
            </a:r>
          </a:p>
        </p:txBody>
      </p:sp>
      <p:sp>
        <p:nvSpPr>
          <p:cNvPr id="19" name="Right Arrow 18"/>
          <p:cNvSpPr/>
          <p:nvPr/>
        </p:nvSpPr>
        <p:spPr>
          <a:xfrm>
            <a:off x="5481696" y="1236123"/>
            <a:ext cx="577773" cy="335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186992" y="928069"/>
            <a:ext cx="2849432" cy="828792"/>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 “M</a:t>
            </a:r>
            <a:r>
              <a:rPr lang="vi-VN" sz="2000" dirty="0" smtClean="0">
                <a:solidFill>
                  <a:srgbClr val="33312B"/>
                </a:solidFill>
              </a:rPr>
              <a:t>ới </a:t>
            </a:r>
            <a:r>
              <a:rPr lang="vi-VN" sz="2000" dirty="0">
                <a:solidFill>
                  <a:srgbClr val="33312B"/>
                </a:solidFill>
              </a:rPr>
              <a:t>tinh khôi màu đất đỏ tươi”</a:t>
            </a:r>
            <a:endParaRPr lang="en-US" sz="2000" dirty="0">
              <a:solidFill>
                <a:srgbClr val="33312B"/>
              </a:solidFill>
            </a:endParaRPr>
          </a:p>
        </p:txBody>
      </p:sp>
      <p:sp>
        <p:nvSpPr>
          <p:cNvPr id="24" name="Rounded Rectangle 23"/>
          <p:cNvSpPr/>
          <p:nvPr/>
        </p:nvSpPr>
        <p:spPr>
          <a:xfrm>
            <a:off x="6186992" y="1900741"/>
            <a:ext cx="2849432" cy="873956"/>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Thành </a:t>
            </a:r>
            <a:r>
              <a:rPr lang="vi-VN" sz="2000" dirty="0" smtClean="0">
                <a:solidFill>
                  <a:srgbClr val="33312B"/>
                </a:solidFill>
              </a:rPr>
              <a:t>rừng </a:t>
            </a:r>
            <a:r>
              <a:rPr lang="vi-VN" sz="2000" dirty="0">
                <a:solidFill>
                  <a:srgbClr val="33312B"/>
                </a:solidFill>
              </a:rPr>
              <a:t>cọ, đồi chè xanh tươi bát ngát</a:t>
            </a:r>
          </a:p>
        </p:txBody>
      </p:sp>
      <p:sp>
        <p:nvSpPr>
          <p:cNvPr id="25" name="Right Arrow 24"/>
          <p:cNvSpPr/>
          <p:nvPr/>
        </p:nvSpPr>
        <p:spPr>
          <a:xfrm>
            <a:off x="5504782" y="2132704"/>
            <a:ext cx="577773" cy="335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186992" y="2891787"/>
            <a:ext cx="2849432" cy="799428"/>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Đ</a:t>
            </a:r>
            <a:r>
              <a:rPr lang="vi-VN" sz="2000" dirty="0" smtClean="0">
                <a:solidFill>
                  <a:srgbClr val="33312B"/>
                </a:solidFill>
              </a:rPr>
              <a:t>ã </a:t>
            </a:r>
            <a:r>
              <a:rPr lang="vi-VN" sz="2000" dirty="0">
                <a:solidFill>
                  <a:srgbClr val="33312B"/>
                </a:solidFill>
              </a:rPr>
              <a:t>yên bình đón nắng mới, hò vang tiếng hát</a:t>
            </a:r>
          </a:p>
        </p:txBody>
      </p:sp>
      <p:sp>
        <p:nvSpPr>
          <p:cNvPr id="27" name="Rounded Rectangle 26"/>
          <p:cNvSpPr/>
          <p:nvPr/>
        </p:nvSpPr>
        <p:spPr>
          <a:xfrm>
            <a:off x="6186992" y="3882832"/>
            <a:ext cx="2849432" cy="882805"/>
          </a:xfrm>
          <a:prstGeom prst="roundRect">
            <a:avLst/>
          </a:prstGeom>
          <a:solidFill>
            <a:srgbClr val="F8F3E3"/>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33312B"/>
                </a:solidFill>
              </a:rPr>
              <a:t>T</a:t>
            </a:r>
            <a:r>
              <a:rPr lang="vi-VN" sz="2000" dirty="0" smtClean="0">
                <a:solidFill>
                  <a:srgbClr val="33312B"/>
                </a:solidFill>
              </a:rPr>
              <a:t>rở </a:t>
            </a:r>
            <a:r>
              <a:rPr lang="vi-VN" sz="2000" dirty="0">
                <a:solidFill>
                  <a:srgbClr val="33312B"/>
                </a:solidFill>
              </a:rPr>
              <a:t>nên hiền hòa, dào dạt</a:t>
            </a:r>
          </a:p>
        </p:txBody>
      </p:sp>
      <p:sp>
        <p:nvSpPr>
          <p:cNvPr id="28" name="Right Arrow 27"/>
          <p:cNvSpPr/>
          <p:nvPr/>
        </p:nvSpPr>
        <p:spPr>
          <a:xfrm>
            <a:off x="5481695" y="4097312"/>
            <a:ext cx="577773" cy="335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481695" y="3105933"/>
            <a:ext cx="577773" cy="335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endCxn id="10" idx="1"/>
          </p:cNvCxnSpPr>
          <p:nvPr/>
        </p:nvCxnSpPr>
        <p:spPr>
          <a:xfrm flipV="1">
            <a:off x="1581368" y="529764"/>
            <a:ext cx="378760" cy="20902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1" idx="1"/>
          </p:cNvCxnSpPr>
          <p:nvPr/>
        </p:nvCxnSpPr>
        <p:spPr>
          <a:xfrm flipV="1">
            <a:off x="1581368" y="1532440"/>
            <a:ext cx="377869" cy="10875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2" idx="1"/>
          </p:cNvCxnSpPr>
          <p:nvPr/>
        </p:nvCxnSpPr>
        <p:spPr>
          <a:xfrm flipV="1">
            <a:off x="1581368" y="2499638"/>
            <a:ext cx="377864" cy="1203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3" idx="1"/>
          </p:cNvCxnSpPr>
          <p:nvPr/>
        </p:nvCxnSpPr>
        <p:spPr>
          <a:xfrm>
            <a:off x="1581368" y="2619991"/>
            <a:ext cx="377861" cy="8006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4" idx="1"/>
          </p:cNvCxnSpPr>
          <p:nvPr/>
        </p:nvCxnSpPr>
        <p:spPr>
          <a:xfrm>
            <a:off x="1581368" y="2619991"/>
            <a:ext cx="377860" cy="178458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55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ircle(in)">
                                      <p:cBhvr>
                                        <p:cTn id="48" dur="500"/>
                                        <p:tgtEl>
                                          <p:spTgt spid="25"/>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heel(1)">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arn(inVertical)">
                                      <p:cBhvr>
                                        <p:cTn id="56" dur="500"/>
                                        <p:tgtEl>
                                          <p:spTgt spid="42"/>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circle(in)">
                                      <p:cBhvr>
                                        <p:cTn id="66" dur="500"/>
                                        <p:tgtEl>
                                          <p:spTgt spid="29"/>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barn(inVertical)">
                                      <p:cBhvr>
                                        <p:cTn id="74" dur="500"/>
                                        <p:tgtEl>
                                          <p:spTgt spid="44"/>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anim calcmode="lin" valueType="num">
                                      <p:cBhvr>
                                        <p:cTn id="78" dur="500" fill="hold"/>
                                        <p:tgtEl>
                                          <p:spTgt spid="14"/>
                                        </p:tgtEl>
                                        <p:attrNameLst>
                                          <p:attrName>ppt_x</p:attrName>
                                        </p:attrNameLst>
                                      </p:cBhvr>
                                      <p:tavLst>
                                        <p:tav tm="0">
                                          <p:val>
                                            <p:strVal val="#ppt_x"/>
                                          </p:val>
                                        </p:tav>
                                        <p:tav tm="100000">
                                          <p:val>
                                            <p:strVal val="#ppt_x"/>
                                          </p:val>
                                        </p:tav>
                                      </p:tavLst>
                                    </p:anim>
                                    <p:anim calcmode="lin" valueType="num">
                                      <p:cBhvr>
                                        <p:cTn id="7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arn(inVertical)">
                                      <p:cBhvr>
                                        <p:cTn id="84" dur="500"/>
                                        <p:tgtEl>
                                          <p:spTgt spid="28"/>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circle(in)">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9" grpId="0" animBg="1"/>
      <p:bldP spid="20" grpId="0" animBg="1"/>
      <p:bldP spid="24"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p:cNvSpPr/>
          <p:nvPr/>
        </p:nvSpPr>
        <p:spPr>
          <a:xfrm>
            <a:off x="0" y="0"/>
            <a:ext cx="3624232" cy="5143500"/>
          </a:xfrm>
          <a:custGeom>
            <a:avLst/>
            <a:gdLst/>
            <a:ahLst/>
            <a:cxnLst/>
            <a:rect l="l" t="t" r="r" b="b"/>
            <a:pathLst>
              <a:path w="8229600" h="10287000">
                <a:moveTo>
                  <a:pt x="0" y="0"/>
                </a:moveTo>
                <a:lnTo>
                  <a:pt x="8229600" y="0"/>
                </a:lnTo>
                <a:lnTo>
                  <a:pt x="8229600" y="10287000"/>
                </a:lnTo>
                <a:lnTo>
                  <a:pt x="0" y="10287000"/>
                </a:lnTo>
                <a:lnTo>
                  <a:pt x="0" y="0"/>
                </a:lnTo>
                <a:close/>
              </a:path>
            </a:pathLst>
          </a:custGeom>
          <a:blipFill>
            <a:blip r:embed="rId2"/>
            <a:stretch>
              <a:fillRect/>
            </a:stretch>
          </a:blipFill>
        </p:spPr>
      </p:sp>
      <p:sp>
        <p:nvSpPr>
          <p:cNvPr id="5" name="Freeform 3"/>
          <p:cNvSpPr/>
          <p:nvPr/>
        </p:nvSpPr>
        <p:spPr>
          <a:xfrm>
            <a:off x="3624232" y="1348338"/>
            <a:ext cx="5519768" cy="2446824"/>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70000"/>
            </a:blip>
            <a:srcRect/>
            <a:stretch>
              <a:fillRect l="-61258" t="-150443" r="-50008" b="-33249"/>
            </a:stretch>
          </a:blipFill>
        </p:spPr>
      </p:sp>
      <p:sp>
        <p:nvSpPr>
          <p:cNvPr id="6" name="Rectangle 5"/>
          <p:cNvSpPr/>
          <p:nvPr/>
        </p:nvSpPr>
        <p:spPr>
          <a:xfrm>
            <a:off x="4499262" y="1646346"/>
            <a:ext cx="4338143" cy="1881990"/>
          </a:xfrm>
          <a:prstGeom prst="rect">
            <a:avLst/>
          </a:prstGeom>
        </p:spPr>
        <p:txBody>
          <a:bodyPr wrap="square">
            <a:spAutoFit/>
          </a:bodyPr>
          <a:lstStyle/>
          <a:p>
            <a:pPr lvl="0" algn="just">
              <a:lnSpc>
                <a:spcPct val="150000"/>
              </a:lnSpc>
              <a:spcAft>
                <a:spcPts val="800"/>
              </a:spcAft>
              <a:tabLst>
                <a:tab pos="200025" algn="l"/>
              </a:tabLst>
            </a:pPr>
            <a:r>
              <a:rPr lang="en-US" sz="2000" dirty="0">
                <a:latin typeface="+mj-lt"/>
                <a:ea typeface="Calibri" panose="020F0502020204030204" pitchFamily="34" charset="0"/>
                <a:cs typeface="Times New Roman" panose="02020603050405020304" pitchFamily="18" charset="0"/>
              </a:rPr>
              <a:t>Phải chăng đó chính là tiếng hát trong lòng nhà thơ, tiếng hát tự hào, tôn vinh về những anh hùng dân tộc đã gây dựng nên đất nước hòa bình.</a:t>
            </a:r>
            <a:endParaRPr lang="en-US" sz="2000" dirty="0">
              <a:effectLst/>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rot="3908572" flipV="1">
            <a:off x="3471129" y="1348097"/>
            <a:ext cx="1181235" cy="417134"/>
          </a:xfrm>
          <a:prstGeom prst="rect">
            <a:avLst/>
          </a:prstGeom>
        </p:spPr>
      </p:pic>
    </p:spTree>
    <p:extLst>
      <p:ext uri="{BB962C8B-B14F-4D97-AF65-F5344CB8AC3E}">
        <p14:creationId xmlns:p14="http://schemas.microsoft.com/office/powerpoint/2010/main" val="2925788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1989" y="410714"/>
            <a:ext cx="5368065" cy="1065007"/>
          </a:xfrm>
          <a:prstGeom prst="roundRect">
            <a:avLst/>
          </a:prstGeom>
          <a:solidFill>
            <a:srgbClr val="F8F3E3"/>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chemeClr val="tx1"/>
                </a:solidFill>
              </a:rPr>
              <a:t>2. Kỉ </a:t>
            </a:r>
            <a:r>
              <a:rPr lang="en-US" sz="2500" b="1" dirty="0">
                <a:solidFill>
                  <a:schemeClr val="tx1"/>
                </a:solidFill>
              </a:rPr>
              <a:t>niệm về những ngày tháng chiến đấu quả cảm oai hùng</a:t>
            </a:r>
          </a:p>
        </p:txBody>
      </p:sp>
      <p:sp>
        <p:nvSpPr>
          <p:cNvPr id="10" name="TextBox 9"/>
          <p:cNvSpPr txBox="1"/>
          <p:nvPr/>
        </p:nvSpPr>
        <p:spPr>
          <a:xfrm>
            <a:off x="3185481" y="1697050"/>
            <a:ext cx="5818670" cy="2400657"/>
          </a:xfrm>
          <a:prstGeom prst="rect">
            <a:avLst/>
          </a:prstGeom>
          <a:noFill/>
        </p:spPr>
        <p:txBody>
          <a:bodyPr wrap="square" rtlCol="0">
            <a:spAutoFit/>
          </a:bodyPr>
          <a:lstStyle/>
          <a:p>
            <a:pPr algn="ctr">
              <a:lnSpc>
                <a:spcPct val="150000"/>
              </a:lnSpc>
            </a:pPr>
            <a:r>
              <a:rPr lang="en-US" sz="2000" b="1" u="sng" dirty="0" smtClean="0">
                <a:solidFill>
                  <a:srgbClr val="C00000"/>
                </a:solidFill>
                <a:latin typeface="+mn-lt"/>
              </a:rPr>
              <a:t>Các nhóm hãy thảo luận và trả lời câu hỏi sau:</a:t>
            </a:r>
          </a:p>
          <a:p>
            <a:pPr marL="285750" indent="-285750">
              <a:lnSpc>
                <a:spcPct val="150000"/>
              </a:lnSpc>
              <a:buFont typeface="Arial" panose="020B0604020202020204" pitchFamily="34" charset="0"/>
              <a:buChar char="•"/>
            </a:pPr>
            <a:r>
              <a:rPr lang="vi-VN" sz="2000" dirty="0" smtClean="0">
                <a:latin typeface="+mn-lt"/>
              </a:rPr>
              <a:t>Những </a:t>
            </a:r>
            <a:r>
              <a:rPr lang="vi-VN" sz="2000" dirty="0">
                <a:latin typeface="+mn-lt"/>
              </a:rPr>
              <a:t>ngày tháng chiến đấu quả cảm oai hùng của dân tộc đã được tái hiện như thế nào trong bài?</a:t>
            </a:r>
          </a:p>
          <a:p>
            <a:pPr marL="285750" indent="-285750">
              <a:lnSpc>
                <a:spcPct val="150000"/>
              </a:lnSpc>
              <a:buFont typeface="Arial" panose="020B0604020202020204" pitchFamily="34" charset="0"/>
              <a:buChar char="•"/>
            </a:pPr>
            <a:r>
              <a:rPr lang="vi-VN" sz="2000" dirty="0" smtClean="0">
                <a:latin typeface="+mn-lt"/>
              </a:rPr>
              <a:t>Qua </a:t>
            </a:r>
            <a:r>
              <a:rPr lang="vi-VN" sz="2000" dirty="0">
                <a:latin typeface="+mn-lt"/>
              </a:rPr>
              <a:t>đó tác giả </a:t>
            </a:r>
            <a:r>
              <a:rPr lang="vi-VN" sz="2000" dirty="0" smtClean="0">
                <a:latin typeface="+mn-lt"/>
              </a:rPr>
              <a:t>muốn </a:t>
            </a:r>
            <a:r>
              <a:rPr lang="vi-VN" sz="2000" dirty="0">
                <a:latin typeface="+mn-lt"/>
              </a:rPr>
              <a:t>thể hiện nỗi niềm gì?</a:t>
            </a:r>
          </a:p>
        </p:txBody>
      </p:sp>
      <p:pic>
        <p:nvPicPr>
          <p:cNvPr id="12" name="Picture 11"/>
          <p:cNvPicPr>
            <a:picLocks noChangeAspect="1"/>
          </p:cNvPicPr>
          <p:nvPr/>
        </p:nvPicPr>
        <p:blipFill>
          <a:blip r:embed="rId2"/>
          <a:stretch>
            <a:fillRect/>
          </a:stretch>
        </p:blipFill>
        <p:spPr>
          <a:xfrm>
            <a:off x="0" y="2785166"/>
            <a:ext cx="3614570" cy="2358334"/>
          </a:xfrm>
          <a:prstGeom prst="rect">
            <a:avLst/>
          </a:prstGeom>
        </p:spPr>
      </p:pic>
    </p:spTree>
    <p:extLst>
      <p:ext uri="{BB962C8B-B14F-4D97-AF65-F5344CB8AC3E}">
        <p14:creationId xmlns:p14="http://schemas.microsoft.com/office/powerpoint/2010/main" val="3378951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9885" y="1688948"/>
            <a:ext cx="1613646" cy="1452283"/>
          </a:xfrm>
          <a:prstGeom prst="roundRect">
            <a:avLst/>
          </a:prstGeom>
          <a:solidFill>
            <a:srgbClr val="F8F3E3"/>
          </a:solidFill>
          <a:ln w="28575">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rgbClr val="33312B"/>
                </a:solidFill>
              </a:rPr>
              <a:t>Những kỉ niệm </a:t>
            </a:r>
            <a:endParaRPr lang="en-US" sz="2500" b="1" dirty="0">
              <a:solidFill>
                <a:srgbClr val="33312B"/>
              </a:solidFill>
            </a:endParaRPr>
          </a:p>
        </p:txBody>
      </p:sp>
      <p:pic>
        <p:nvPicPr>
          <p:cNvPr id="6" name="Picture 5"/>
          <p:cNvPicPr>
            <a:picLocks noChangeAspect="1"/>
          </p:cNvPicPr>
          <p:nvPr/>
        </p:nvPicPr>
        <p:blipFill>
          <a:blip r:embed="rId2"/>
          <a:stretch>
            <a:fillRect/>
          </a:stretch>
        </p:blipFill>
        <p:spPr>
          <a:xfrm rot="16200000">
            <a:off x="648926" y="2237970"/>
            <a:ext cx="2581469" cy="392256"/>
          </a:xfrm>
          <a:prstGeom prst="rect">
            <a:avLst/>
          </a:prstGeom>
        </p:spPr>
      </p:pic>
      <p:sp>
        <p:nvSpPr>
          <p:cNvPr id="7" name="Rounded Rectangle 6"/>
          <p:cNvSpPr/>
          <p:nvPr/>
        </p:nvSpPr>
        <p:spPr>
          <a:xfrm>
            <a:off x="2135789" y="249731"/>
            <a:ext cx="4125162" cy="2289074"/>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33312B"/>
                </a:solidFill>
              </a:rPr>
              <a:t>Phú Thọ, Trung Hà, Hưng Hóa, khu Ba, khu </a:t>
            </a:r>
            <a:r>
              <a:rPr lang="vi-VN" sz="2000" dirty="0" smtClean="0">
                <a:solidFill>
                  <a:srgbClr val="33312B"/>
                </a:solidFill>
              </a:rPr>
              <a:t>Bốn</a:t>
            </a:r>
            <a:r>
              <a:rPr lang="en-US" sz="2000" dirty="0" smtClean="0">
                <a:solidFill>
                  <a:srgbClr val="33312B"/>
                </a:solidFill>
              </a:rPr>
              <a:t>:</a:t>
            </a:r>
            <a:r>
              <a:rPr lang="vi-VN" sz="2000" dirty="0" smtClean="0">
                <a:solidFill>
                  <a:srgbClr val="33312B"/>
                </a:solidFill>
              </a:rPr>
              <a:t> </a:t>
            </a:r>
            <a:r>
              <a:rPr lang="vi-VN" sz="2000" dirty="0">
                <a:solidFill>
                  <a:srgbClr val="33312B"/>
                </a:solidFill>
              </a:rPr>
              <a:t>có </a:t>
            </a:r>
            <a:r>
              <a:rPr lang="en-US" sz="2000" dirty="0" smtClean="0">
                <a:solidFill>
                  <a:srgbClr val="33312B"/>
                </a:solidFill>
              </a:rPr>
              <a:t>b</a:t>
            </a:r>
            <a:r>
              <a:rPr lang="vi-VN" sz="2000" dirty="0" smtClean="0">
                <a:solidFill>
                  <a:srgbClr val="33312B"/>
                </a:solidFill>
              </a:rPr>
              <a:t>ốt </a:t>
            </a:r>
            <a:r>
              <a:rPr lang="en-US" sz="2000" dirty="0" smtClean="0">
                <a:solidFill>
                  <a:srgbClr val="33312B"/>
                </a:solidFill>
              </a:rPr>
              <a:t>đồn </a:t>
            </a:r>
            <a:r>
              <a:rPr lang="vi-VN" sz="2000" dirty="0" smtClean="0">
                <a:solidFill>
                  <a:srgbClr val="33312B"/>
                </a:solidFill>
              </a:rPr>
              <a:t>Tây </a:t>
            </a:r>
            <a:endParaRPr lang="vi-VN" sz="2000" dirty="0">
              <a:solidFill>
                <a:srgbClr val="33312B"/>
              </a:solidFill>
            </a:endParaRPr>
          </a:p>
          <a:p>
            <a:pPr marL="285750" indent="-285750" algn="just">
              <a:lnSpc>
                <a:spcPct val="150000"/>
              </a:lnSpc>
              <a:buFont typeface="Symbol" panose="05050102010706020507" pitchFamily="18" charset="2"/>
              <a:buChar char="®"/>
            </a:pPr>
            <a:r>
              <a:rPr lang="vi-VN" sz="2000" dirty="0">
                <a:solidFill>
                  <a:srgbClr val="33312B"/>
                </a:solidFill>
              </a:rPr>
              <a:t>Ai cũng phải bàng hoàng khiếp sợ bởi những đòn tra tấn, đày đọa của kẻ thù </a:t>
            </a:r>
          </a:p>
        </p:txBody>
      </p:sp>
      <p:sp>
        <p:nvSpPr>
          <p:cNvPr id="8" name="Rounded Rectangle 7"/>
          <p:cNvSpPr/>
          <p:nvPr/>
        </p:nvSpPr>
        <p:spPr>
          <a:xfrm>
            <a:off x="2135789" y="2683281"/>
            <a:ext cx="4125162" cy="2093113"/>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vi-VN" sz="2000" dirty="0" smtClean="0">
                <a:solidFill>
                  <a:srgbClr val="33312B"/>
                </a:solidFill>
              </a:rPr>
              <a:t>Mấy </a:t>
            </a:r>
            <a:r>
              <a:rPr lang="vi-VN" sz="2000" dirty="0">
                <a:solidFill>
                  <a:srgbClr val="33312B"/>
                </a:solidFill>
              </a:rPr>
              <a:t>ngàn năm chiến đấu không </a:t>
            </a:r>
            <a:r>
              <a:rPr lang="vi-VN" sz="2000" dirty="0" smtClean="0">
                <a:solidFill>
                  <a:srgbClr val="33312B"/>
                </a:solidFill>
              </a:rPr>
              <a:t>nghỉ</a:t>
            </a:r>
            <a:endParaRPr lang="en-US" sz="2000" dirty="0" smtClean="0">
              <a:solidFill>
                <a:srgbClr val="33312B"/>
              </a:solidFill>
            </a:endParaRPr>
          </a:p>
          <a:p>
            <a:pPr marL="285750" indent="-285750" algn="just">
              <a:lnSpc>
                <a:spcPct val="150000"/>
              </a:lnSpc>
              <a:buFont typeface="Arial" panose="020B0604020202020204" pitchFamily="34" charset="0"/>
              <a:buChar char="•"/>
            </a:pPr>
            <a:r>
              <a:rPr lang="vi-VN" sz="2000" dirty="0" smtClean="0">
                <a:solidFill>
                  <a:srgbClr val="33312B"/>
                </a:solidFill>
              </a:rPr>
              <a:t>“</a:t>
            </a:r>
            <a:r>
              <a:rPr lang="vi-VN" sz="2000" dirty="0">
                <a:solidFill>
                  <a:srgbClr val="33312B"/>
                </a:solidFill>
              </a:rPr>
              <a:t>Bắp chân, đầu gối vẫn săn gân”</a:t>
            </a:r>
          </a:p>
        </p:txBody>
      </p:sp>
      <p:sp>
        <p:nvSpPr>
          <p:cNvPr id="9" name="Right Arrow 8"/>
          <p:cNvSpPr/>
          <p:nvPr/>
        </p:nvSpPr>
        <p:spPr>
          <a:xfrm>
            <a:off x="6460363" y="1143364"/>
            <a:ext cx="430306" cy="258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460363" y="3466649"/>
            <a:ext cx="430306" cy="258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971747" y="369637"/>
            <a:ext cx="2053919" cy="1805638"/>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Những bốt Tây đã bị </a:t>
            </a:r>
            <a:r>
              <a:rPr lang="vi-VN" sz="2000" dirty="0" smtClean="0">
                <a:solidFill>
                  <a:srgbClr val="33312B"/>
                </a:solidFill>
              </a:rPr>
              <a:t>“cuốn </a:t>
            </a:r>
            <a:r>
              <a:rPr lang="vi-VN" sz="2000" dirty="0">
                <a:solidFill>
                  <a:srgbClr val="33312B"/>
                </a:solidFill>
              </a:rPr>
              <a:t>sạch rồi”</a:t>
            </a:r>
          </a:p>
        </p:txBody>
      </p:sp>
      <p:sp>
        <p:nvSpPr>
          <p:cNvPr id="12" name="Rounded Rectangle 11"/>
          <p:cNvSpPr/>
          <p:nvPr/>
        </p:nvSpPr>
        <p:spPr>
          <a:xfrm>
            <a:off x="6971747" y="2415089"/>
            <a:ext cx="2053919" cy="2361305"/>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rgbClr val="33312B"/>
                </a:solidFill>
              </a:rPr>
              <a:t>Chỉ còn vẻ đẹp của đám mây nhởn nhơ bay, của màu xanh hòa bình</a:t>
            </a:r>
          </a:p>
        </p:txBody>
      </p:sp>
    </p:spTree>
    <p:extLst>
      <p:ext uri="{BB962C8B-B14F-4D97-AF65-F5344CB8AC3E}">
        <p14:creationId xmlns:p14="http://schemas.microsoft.com/office/powerpoint/2010/main" val="35079200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994" b="1877"/>
          <a:stretch>
            <a:fillRect/>
          </a:stretch>
        </p:blipFill>
        <p:spPr>
          <a:xfrm>
            <a:off x="0" y="-394854"/>
            <a:ext cx="9144000" cy="5538354"/>
          </a:xfrm>
          <a:prstGeom prst="rect">
            <a:avLst/>
          </a:prstGeom>
        </p:spPr>
      </p:pic>
      <p:sp>
        <p:nvSpPr>
          <p:cNvPr id="6" name="Freeform 4"/>
          <p:cNvSpPr/>
          <p:nvPr/>
        </p:nvSpPr>
        <p:spPr>
          <a:xfrm>
            <a:off x="0" y="2369127"/>
            <a:ext cx="9144000" cy="2792085"/>
          </a:xfrm>
          <a:custGeom>
            <a:avLst/>
            <a:gdLst/>
            <a:ahLst/>
            <a:cxnLst/>
            <a:rect l="l" t="t" r="r" b="b"/>
            <a:pathLst>
              <a:path w="18685957" h="4042679">
                <a:moveTo>
                  <a:pt x="0" y="0"/>
                </a:moveTo>
                <a:lnTo>
                  <a:pt x="18685957" y="0"/>
                </a:lnTo>
                <a:lnTo>
                  <a:pt x="18685957" y="4042679"/>
                </a:lnTo>
                <a:lnTo>
                  <a:pt x="0" y="4042679"/>
                </a:lnTo>
                <a:lnTo>
                  <a:pt x="0" y="0"/>
                </a:lnTo>
                <a:close/>
              </a:path>
            </a:pathLst>
          </a:custGeom>
          <a:blipFill>
            <a:blip r:embed="rId3">
              <a:alphaModFix amt="80000"/>
            </a:blip>
            <a:stretch>
              <a:fillRect l="-39120" t="-62211" r="-12569" b="-98767"/>
            </a:stretch>
          </a:blipFill>
        </p:spPr>
      </p:sp>
      <p:sp>
        <p:nvSpPr>
          <p:cNvPr id="7" name="TextBox 6"/>
          <p:cNvSpPr txBox="1"/>
          <p:nvPr/>
        </p:nvSpPr>
        <p:spPr>
          <a:xfrm>
            <a:off x="420831" y="2600459"/>
            <a:ext cx="8302338" cy="2329420"/>
          </a:xfrm>
          <a:prstGeom prst="rect">
            <a:avLst/>
          </a:prstGeom>
          <a:noFill/>
        </p:spPr>
        <p:txBody>
          <a:bodyPr wrap="square" rtlCol="0">
            <a:spAutoFit/>
          </a:bodyPr>
          <a:lstStyle/>
          <a:p>
            <a:pPr algn="ctr">
              <a:lnSpc>
                <a:spcPct val="150000"/>
              </a:lnSpc>
            </a:pPr>
            <a:r>
              <a:rPr lang="vi-VN" sz="2500" dirty="0"/>
              <a:t>Dân tộc ta với lòng khiên trung, bất khuất đã làm tan tác những bóng thù hắc ám, đổ bao nhiêu giọt mồ hôi nước mắt để đổi lại “</a:t>
            </a:r>
            <a:r>
              <a:rPr lang="vi-VN" sz="2500" b="1" dirty="0"/>
              <a:t>Nước Việt Nam </a:t>
            </a:r>
            <a:r>
              <a:rPr lang="en-US" sz="2500" b="1" dirty="0" smtClean="0"/>
              <a:t>d</a:t>
            </a:r>
            <a:r>
              <a:rPr lang="vi-VN" sz="2500" b="1" dirty="0" smtClean="0"/>
              <a:t>ân </a:t>
            </a:r>
            <a:r>
              <a:rPr lang="vi-VN" sz="2500" b="1" dirty="0"/>
              <a:t>chủ cộng hòa!”</a:t>
            </a:r>
            <a:r>
              <a:rPr lang="vi-VN" sz="2500" dirty="0"/>
              <a:t>, để cờ đỏ sao vàng bay phấp phới trên nóc dinh độc </a:t>
            </a:r>
            <a:r>
              <a:rPr lang="vi-VN" sz="2500" dirty="0" smtClean="0"/>
              <a:t>lập</a:t>
            </a:r>
            <a:r>
              <a:rPr lang="en-US" sz="2500" dirty="0" smtClean="0"/>
              <a:t>.</a:t>
            </a:r>
            <a:endParaRPr lang="en-US" sz="2500" dirty="0"/>
          </a:p>
        </p:txBody>
      </p:sp>
      <p:pic>
        <p:nvPicPr>
          <p:cNvPr id="8" name="Picture 7"/>
          <p:cNvPicPr>
            <a:picLocks noChangeAspect="1"/>
          </p:cNvPicPr>
          <p:nvPr/>
        </p:nvPicPr>
        <p:blipFill>
          <a:blip r:embed="rId4"/>
          <a:stretch>
            <a:fillRect/>
          </a:stretch>
        </p:blipFill>
        <p:spPr>
          <a:xfrm rot="3411489">
            <a:off x="4380" y="2216590"/>
            <a:ext cx="832901" cy="536406"/>
          </a:xfrm>
          <a:prstGeom prst="rect">
            <a:avLst/>
          </a:prstGeom>
        </p:spPr>
      </p:pic>
    </p:spTree>
    <p:extLst>
      <p:ext uri="{BB962C8B-B14F-4D97-AF65-F5344CB8AC3E}">
        <p14:creationId xmlns:p14="http://schemas.microsoft.com/office/powerpoint/2010/main" val="895609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grpSp>
        <p:nvGrpSpPr>
          <p:cNvPr id="1046" name="Google Shape;1046;p30"/>
          <p:cNvGrpSpPr/>
          <p:nvPr/>
        </p:nvGrpSpPr>
        <p:grpSpPr>
          <a:xfrm rot="4645474">
            <a:off x="278244" y="-20765"/>
            <a:ext cx="873719" cy="754939"/>
            <a:chOff x="396175" y="2883775"/>
            <a:chExt cx="560325" cy="484150"/>
          </a:xfrm>
        </p:grpSpPr>
        <p:sp>
          <p:nvSpPr>
            <p:cNvPr id="1047" name="Google Shape;1047;p30"/>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0"/>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0"/>
          <p:cNvGrpSpPr/>
          <p:nvPr/>
        </p:nvGrpSpPr>
        <p:grpSpPr>
          <a:xfrm>
            <a:off x="952863" y="4251399"/>
            <a:ext cx="248422" cy="357102"/>
            <a:chOff x="1551948" y="1609850"/>
            <a:chExt cx="329778" cy="474051"/>
          </a:xfrm>
        </p:grpSpPr>
        <p:sp>
          <p:nvSpPr>
            <p:cNvPr id="1053" name="Google Shape;1053;p30"/>
            <p:cNvSpPr/>
            <p:nvPr/>
          </p:nvSpPr>
          <p:spPr>
            <a:xfrm>
              <a:off x="1551948" y="1609850"/>
              <a:ext cx="171839" cy="237411"/>
            </a:xfrm>
            <a:custGeom>
              <a:avLst/>
              <a:gdLst/>
              <a:ahLst/>
              <a:cxnLst/>
              <a:rect l="l" t="t" r="r" b="b"/>
              <a:pathLst>
                <a:path w="2238" h="3092" extrusionOk="0">
                  <a:moveTo>
                    <a:pt x="1156" y="1"/>
                  </a:moveTo>
                  <a:cubicBezTo>
                    <a:pt x="755" y="1"/>
                    <a:pt x="305" y="352"/>
                    <a:pt x="43" y="933"/>
                  </a:cubicBezTo>
                  <a:cubicBezTo>
                    <a:pt x="0" y="2154"/>
                    <a:pt x="296" y="3091"/>
                    <a:pt x="905" y="3091"/>
                  </a:cubicBezTo>
                  <a:cubicBezTo>
                    <a:pt x="942" y="3091"/>
                    <a:pt x="979" y="3088"/>
                    <a:pt x="1018" y="3081"/>
                  </a:cubicBezTo>
                  <a:cubicBezTo>
                    <a:pt x="2237" y="2532"/>
                    <a:pt x="2131" y="1085"/>
                    <a:pt x="1536" y="125"/>
                  </a:cubicBezTo>
                  <a:cubicBezTo>
                    <a:pt x="1421" y="41"/>
                    <a:pt x="1291" y="1"/>
                    <a:pt x="1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0"/>
            <p:cNvSpPr/>
            <p:nvPr/>
          </p:nvSpPr>
          <p:spPr>
            <a:xfrm>
              <a:off x="1789203" y="2009806"/>
              <a:ext cx="92523" cy="74095"/>
            </a:xfrm>
            <a:custGeom>
              <a:avLst/>
              <a:gdLst/>
              <a:ahLst/>
              <a:cxnLst/>
              <a:rect l="l" t="t" r="r" b="b"/>
              <a:pathLst>
                <a:path w="1205" h="965" extrusionOk="0">
                  <a:moveTo>
                    <a:pt x="407" y="1"/>
                  </a:moveTo>
                  <a:cubicBezTo>
                    <a:pt x="215" y="1"/>
                    <a:pt x="51" y="139"/>
                    <a:pt x="0" y="340"/>
                  </a:cubicBezTo>
                  <a:cubicBezTo>
                    <a:pt x="46" y="645"/>
                    <a:pt x="138" y="889"/>
                    <a:pt x="427" y="965"/>
                  </a:cubicBezTo>
                  <a:cubicBezTo>
                    <a:pt x="1204" y="965"/>
                    <a:pt x="1097" y="96"/>
                    <a:pt x="534" y="20"/>
                  </a:cubicBezTo>
                  <a:cubicBezTo>
                    <a:pt x="491" y="7"/>
                    <a:pt x="448"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30"/>
          <p:cNvGrpSpPr/>
          <p:nvPr/>
        </p:nvGrpSpPr>
        <p:grpSpPr>
          <a:xfrm>
            <a:off x="7628311" y="4608510"/>
            <a:ext cx="362343" cy="290722"/>
            <a:chOff x="4106575" y="1776625"/>
            <a:chExt cx="239550" cy="155300"/>
          </a:xfrm>
        </p:grpSpPr>
        <p:sp>
          <p:nvSpPr>
            <p:cNvPr id="1056" name="Google Shape;1056;p30"/>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0"/>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0"/>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ounded Rectangle 19"/>
          <p:cNvSpPr/>
          <p:nvPr/>
        </p:nvSpPr>
        <p:spPr>
          <a:xfrm>
            <a:off x="107576" y="1493016"/>
            <a:ext cx="1538344" cy="2114045"/>
          </a:xfrm>
          <a:prstGeom prst="roundRect">
            <a:avLst/>
          </a:prstGeom>
          <a:solidFill>
            <a:srgbClr val="F8F3E3"/>
          </a:solidFill>
          <a:ln w="28575">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rgbClr val="33312B"/>
                </a:solidFill>
              </a:rPr>
              <a:t>Những vẻ đẹp không gian địa lí</a:t>
            </a:r>
            <a:endParaRPr lang="en-US" sz="2000" b="1" dirty="0">
              <a:solidFill>
                <a:srgbClr val="33312B"/>
              </a:solidFill>
            </a:endParaRPr>
          </a:p>
        </p:txBody>
      </p:sp>
      <p:sp>
        <p:nvSpPr>
          <p:cNvPr id="22" name="Rounded Rectangle 21"/>
          <p:cNvSpPr/>
          <p:nvPr/>
        </p:nvSpPr>
        <p:spPr>
          <a:xfrm>
            <a:off x="2173592" y="482389"/>
            <a:ext cx="2748296" cy="1065800"/>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Miền </a:t>
            </a:r>
            <a:r>
              <a:rPr lang="en-US" sz="2000" dirty="0">
                <a:solidFill>
                  <a:srgbClr val="33312B"/>
                </a:solidFill>
              </a:rPr>
              <a:t>Bắc xuôi về đến Nam Bộ</a:t>
            </a:r>
            <a:endParaRPr lang="vi-VN" sz="2000" dirty="0">
              <a:solidFill>
                <a:srgbClr val="33312B"/>
              </a:solidFill>
            </a:endParaRPr>
          </a:p>
        </p:txBody>
      </p:sp>
      <p:sp>
        <p:nvSpPr>
          <p:cNvPr id="23" name="Rounded Rectangle 22"/>
          <p:cNvSpPr/>
          <p:nvPr/>
        </p:nvSpPr>
        <p:spPr>
          <a:xfrm>
            <a:off x="2146122" y="1736749"/>
            <a:ext cx="2748296" cy="1264635"/>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Những </a:t>
            </a:r>
            <a:r>
              <a:rPr lang="en-US" sz="2000" dirty="0">
                <a:solidFill>
                  <a:srgbClr val="33312B"/>
                </a:solidFill>
              </a:rPr>
              <a:t>con sông từng nhuốm </a:t>
            </a:r>
            <a:r>
              <a:rPr lang="en-US" sz="2000" dirty="0" smtClean="0">
                <a:solidFill>
                  <a:srgbClr val="33312B"/>
                </a:solidFill>
              </a:rPr>
              <a:t>đỏ máu quân thù</a:t>
            </a:r>
            <a:endParaRPr lang="vi-VN" sz="2000" dirty="0">
              <a:solidFill>
                <a:srgbClr val="33312B"/>
              </a:solidFill>
            </a:endParaRPr>
          </a:p>
        </p:txBody>
      </p:sp>
      <p:sp>
        <p:nvSpPr>
          <p:cNvPr id="24" name="Rounded Rectangle 23"/>
          <p:cNvSpPr/>
          <p:nvPr/>
        </p:nvSpPr>
        <p:spPr>
          <a:xfrm>
            <a:off x="2173592" y="3130991"/>
            <a:ext cx="2748296" cy="1421694"/>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33312B"/>
                </a:solidFill>
              </a:rPr>
              <a:t>Gửi gắm tình </a:t>
            </a:r>
            <a:r>
              <a:rPr lang="en-US" sz="2000" dirty="0">
                <a:solidFill>
                  <a:srgbClr val="33312B"/>
                </a:solidFill>
              </a:rPr>
              <a:t>yêu, tình đoàn kết giữa hai miền Nam Bắc</a:t>
            </a:r>
            <a:endParaRPr lang="vi-VN" sz="2000" dirty="0">
              <a:solidFill>
                <a:srgbClr val="33312B"/>
              </a:solidFill>
            </a:endParaRPr>
          </a:p>
        </p:txBody>
      </p:sp>
      <p:pic>
        <p:nvPicPr>
          <p:cNvPr id="6" name="Picture 5"/>
          <p:cNvPicPr>
            <a:picLocks noChangeAspect="1"/>
          </p:cNvPicPr>
          <p:nvPr/>
        </p:nvPicPr>
        <p:blipFill>
          <a:blip r:embed="rId3"/>
          <a:stretch>
            <a:fillRect/>
          </a:stretch>
        </p:blipFill>
        <p:spPr>
          <a:xfrm rot="16200000">
            <a:off x="642284" y="2075753"/>
            <a:ext cx="2534945" cy="527672"/>
          </a:xfrm>
          <a:prstGeom prst="rect">
            <a:avLst/>
          </a:prstGeom>
        </p:spPr>
      </p:pic>
      <p:sp>
        <p:nvSpPr>
          <p:cNvPr id="9" name="Right Arrow 8"/>
          <p:cNvSpPr/>
          <p:nvPr/>
        </p:nvSpPr>
        <p:spPr>
          <a:xfrm>
            <a:off x="5007413" y="2024285"/>
            <a:ext cx="516635" cy="501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ounded Rectangle 10"/>
          <p:cNvSpPr/>
          <p:nvPr/>
        </p:nvSpPr>
        <p:spPr>
          <a:xfrm>
            <a:off x="5652604" y="482388"/>
            <a:ext cx="3254728" cy="4416843"/>
          </a:xfrm>
          <a:prstGeom prst="roundRect">
            <a:avLst/>
          </a:prstGeom>
          <a:solidFill>
            <a:srgbClr val="F8F3E3"/>
          </a:solidFill>
          <a:ln>
            <a:solidFill>
              <a:srgbClr val="ECB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en-US" sz="2000" dirty="0">
                <a:solidFill>
                  <a:srgbClr val="DD640A"/>
                </a:solidFill>
              </a:rPr>
              <a:t>M</a:t>
            </a:r>
            <a:r>
              <a:rPr lang="en-US" sz="2000" dirty="0" smtClean="0">
                <a:solidFill>
                  <a:srgbClr val="DD640A"/>
                </a:solidFill>
              </a:rPr>
              <a:t>ỗi </a:t>
            </a:r>
            <a:r>
              <a:rPr lang="en-US" sz="2000" dirty="0">
                <a:solidFill>
                  <a:srgbClr val="DD640A"/>
                </a:solidFill>
              </a:rPr>
              <a:t>con người chúng ta dù có đi đâu thì chúng ta vẫn là </a:t>
            </a:r>
            <a:r>
              <a:rPr lang="en-US" sz="2000" i="1" dirty="0">
                <a:solidFill>
                  <a:srgbClr val="DD640A"/>
                </a:solidFill>
              </a:rPr>
              <a:t>“con một cha, nhà một nóc</a:t>
            </a:r>
            <a:r>
              <a:rPr lang="en-US" sz="2000" i="1" dirty="0" smtClean="0">
                <a:solidFill>
                  <a:srgbClr val="DD640A"/>
                </a:solidFill>
              </a:rPr>
              <a:t>”.</a:t>
            </a:r>
          </a:p>
          <a:p>
            <a:pPr marL="285750" indent="-285750" algn="just">
              <a:lnSpc>
                <a:spcPct val="150000"/>
              </a:lnSpc>
              <a:buFont typeface="Arial" panose="020B0604020202020204" pitchFamily="34" charset="0"/>
              <a:buChar char="•"/>
            </a:pPr>
            <a:r>
              <a:rPr lang="en-US" sz="2000" dirty="0" smtClean="0">
                <a:solidFill>
                  <a:srgbClr val="DD640A"/>
                </a:solidFill>
              </a:rPr>
              <a:t>Dòng </a:t>
            </a:r>
            <a:r>
              <a:rPr lang="en-US" sz="2000" dirty="0">
                <a:solidFill>
                  <a:srgbClr val="DD640A"/>
                </a:solidFill>
              </a:rPr>
              <a:t>máu con người Việt Nam vẫn chảy trong tim, ta vẫn luôn là </a:t>
            </a:r>
            <a:r>
              <a:rPr lang="en-US" sz="2000" i="1" dirty="0">
                <a:solidFill>
                  <a:srgbClr val="DD640A"/>
                </a:solidFill>
              </a:rPr>
              <a:t>“dân Cụ Hồ</a:t>
            </a:r>
            <a:r>
              <a:rPr lang="en-US" sz="2000" i="1" dirty="0" smtClean="0">
                <a:solidFill>
                  <a:srgbClr val="DD640A"/>
                </a:solidFill>
              </a:rPr>
              <a:t>”.</a:t>
            </a:r>
            <a:endParaRPr lang="en-US" sz="2000" i="1" dirty="0">
              <a:solidFill>
                <a:srgbClr val="DD640A"/>
              </a:solidFill>
            </a:endParaRPr>
          </a:p>
        </p:txBody>
      </p:sp>
    </p:spTree>
    <p:extLst>
      <p:ext uri="{BB962C8B-B14F-4D97-AF65-F5344CB8AC3E}">
        <p14:creationId xmlns:p14="http://schemas.microsoft.com/office/powerpoint/2010/main" val="4005633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0538" b="7615"/>
          <a:stretch>
            <a:fillRect/>
          </a:stretch>
        </p:blipFill>
        <p:spPr>
          <a:xfrm>
            <a:off x="0" y="0"/>
            <a:ext cx="9144000" cy="5143500"/>
          </a:xfrm>
          <a:prstGeom prst="rect">
            <a:avLst/>
          </a:prstGeom>
        </p:spPr>
      </p:pic>
      <p:sp>
        <p:nvSpPr>
          <p:cNvPr id="4" name="Freeform 4"/>
          <p:cNvSpPr/>
          <p:nvPr/>
        </p:nvSpPr>
        <p:spPr>
          <a:xfrm>
            <a:off x="0" y="0"/>
            <a:ext cx="9144000" cy="5161212"/>
          </a:xfrm>
          <a:custGeom>
            <a:avLst/>
            <a:gdLst/>
            <a:ahLst/>
            <a:cxnLst/>
            <a:rect l="l" t="t" r="r" b="b"/>
            <a:pathLst>
              <a:path w="18685957" h="4042679">
                <a:moveTo>
                  <a:pt x="0" y="0"/>
                </a:moveTo>
                <a:lnTo>
                  <a:pt x="18685957" y="0"/>
                </a:lnTo>
                <a:lnTo>
                  <a:pt x="18685957" y="4042679"/>
                </a:lnTo>
                <a:lnTo>
                  <a:pt x="0" y="4042679"/>
                </a:lnTo>
                <a:lnTo>
                  <a:pt x="0" y="0"/>
                </a:lnTo>
                <a:close/>
              </a:path>
            </a:pathLst>
          </a:custGeom>
          <a:blipFill>
            <a:blip r:embed="rId3">
              <a:alphaModFix amt="80000"/>
            </a:blip>
            <a:stretch>
              <a:fillRect l="-39120" t="-62211" r="-12569" b="-98767"/>
            </a:stretch>
          </a:blipFill>
        </p:spPr>
      </p:sp>
      <p:sp>
        <p:nvSpPr>
          <p:cNvPr id="5" name="TextBox 4"/>
          <p:cNvSpPr txBox="1"/>
          <p:nvPr/>
        </p:nvSpPr>
        <p:spPr>
          <a:xfrm>
            <a:off x="2771437" y="200300"/>
            <a:ext cx="3601122" cy="1015663"/>
          </a:xfrm>
          <a:prstGeom prst="rect">
            <a:avLst/>
          </a:prstGeom>
          <a:noFill/>
        </p:spPr>
        <p:txBody>
          <a:bodyPr wrap="square" rtlCol="0">
            <a:spAutoFit/>
          </a:bodyPr>
          <a:lstStyle/>
          <a:p>
            <a:pPr algn="ctr">
              <a:lnSpc>
                <a:spcPct val="150000"/>
              </a:lnSpc>
            </a:pPr>
            <a:r>
              <a:rPr lang="vi-VN" sz="2000" dirty="0" smtClean="0"/>
              <a:t>Đất </a:t>
            </a:r>
            <a:r>
              <a:rPr lang="vi-VN" sz="2000" dirty="0"/>
              <a:t>nước là một phần máu thịt trong mỗi con người</a:t>
            </a:r>
            <a:endParaRPr lang="en-US" sz="2000" dirty="0"/>
          </a:p>
        </p:txBody>
      </p:sp>
      <p:pic>
        <p:nvPicPr>
          <p:cNvPr id="6" name="Picture 5"/>
          <p:cNvPicPr>
            <a:picLocks noChangeAspect="1"/>
          </p:cNvPicPr>
          <p:nvPr/>
        </p:nvPicPr>
        <p:blipFill>
          <a:blip r:embed="rId4"/>
          <a:stretch>
            <a:fillRect/>
          </a:stretch>
        </p:blipFill>
        <p:spPr>
          <a:xfrm>
            <a:off x="2154262" y="1171141"/>
            <a:ext cx="4835471" cy="578924"/>
          </a:xfrm>
          <a:prstGeom prst="rect">
            <a:avLst/>
          </a:prstGeom>
        </p:spPr>
      </p:pic>
      <p:sp>
        <p:nvSpPr>
          <p:cNvPr id="7" name="TextBox 6"/>
          <p:cNvSpPr txBox="1"/>
          <p:nvPr/>
        </p:nvSpPr>
        <p:spPr>
          <a:xfrm>
            <a:off x="883745" y="1737107"/>
            <a:ext cx="2625921" cy="1015663"/>
          </a:xfrm>
          <a:prstGeom prst="rect">
            <a:avLst/>
          </a:prstGeom>
          <a:noFill/>
        </p:spPr>
        <p:txBody>
          <a:bodyPr wrap="square" rtlCol="0">
            <a:spAutoFit/>
          </a:bodyPr>
          <a:lstStyle/>
          <a:p>
            <a:pPr algn="ctr">
              <a:lnSpc>
                <a:spcPct val="150000"/>
              </a:lnSpc>
            </a:pPr>
            <a:r>
              <a:rPr lang="en-US" sz="2000" dirty="0"/>
              <a:t>Đ</a:t>
            </a:r>
            <a:r>
              <a:rPr lang="vi-VN" sz="2000" dirty="0" smtClean="0"/>
              <a:t>ược </a:t>
            </a:r>
            <a:r>
              <a:rPr lang="vi-VN" sz="2000" dirty="0"/>
              <a:t>hình thành từ khói lửa, đạn pháo</a:t>
            </a:r>
            <a:endParaRPr lang="en-US" sz="2000" dirty="0"/>
          </a:p>
        </p:txBody>
      </p:sp>
      <p:sp>
        <p:nvSpPr>
          <p:cNvPr id="8" name="TextBox 7"/>
          <p:cNvSpPr txBox="1"/>
          <p:nvPr/>
        </p:nvSpPr>
        <p:spPr>
          <a:xfrm>
            <a:off x="4851721" y="1771049"/>
            <a:ext cx="3861483" cy="1015663"/>
          </a:xfrm>
          <a:prstGeom prst="rect">
            <a:avLst/>
          </a:prstGeom>
          <a:noFill/>
        </p:spPr>
        <p:txBody>
          <a:bodyPr wrap="square" rtlCol="0">
            <a:spAutoFit/>
          </a:bodyPr>
          <a:lstStyle/>
          <a:p>
            <a:pPr algn="ctr">
              <a:lnSpc>
                <a:spcPct val="150000"/>
              </a:lnSpc>
            </a:pPr>
            <a:r>
              <a:rPr lang="en-US" sz="2000" dirty="0" smtClean="0"/>
              <a:t>H</a:t>
            </a:r>
            <a:r>
              <a:rPr lang="vi-VN" sz="2000" dirty="0" smtClean="0"/>
              <a:t>ình </a:t>
            </a:r>
            <a:r>
              <a:rPr lang="vi-VN" sz="2000" dirty="0"/>
              <a:t>thành từ những dấu chân của người chiến sĩ anh hùng</a:t>
            </a:r>
            <a:endParaRPr lang="en-US" sz="2000" dirty="0"/>
          </a:p>
        </p:txBody>
      </p:sp>
      <p:sp>
        <p:nvSpPr>
          <p:cNvPr id="11" name="Freeform 4"/>
          <p:cNvSpPr/>
          <p:nvPr/>
        </p:nvSpPr>
        <p:spPr>
          <a:xfrm>
            <a:off x="-2" y="2786712"/>
            <a:ext cx="9144000" cy="2374500"/>
          </a:xfrm>
          <a:custGeom>
            <a:avLst/>
            <a:gdLst/>
            <a:ahLst/>
            <a:cxnLst/>
            <a:rect l="l" t="t" r="r" b="b"/>
            <a:pathLst>
              <a:path w="18685957" h="4042679">
                <a:moveTo>
                  <a:pt x="0" y="0"/>
                </a:moveTo>
                <a:lnTo>
                  <a:pt x="18685957" y="0"/>
                </a:lnTo>
                <a:lnTo>
                  <a:pt x="18685957" y="4042679"/>
                </a:lnTo>
                <a:lnTo>
                  <a:pt x="0" y="4042679"/>
                </a:lnTo>
                <a:lnTo>
                  <a:pt x="0" y="0"/>
                </a:lnTo>
                <a:close/>
              </a:path>
            </a:pathLst>
          </a:custGeom>
          <a:blipFill>
            <a:blip r:embed="rId3">
              <a:alphaModFix amt="80000"/>
            </a:blip>
            <a:stretch>
              <a:fillRect l="-39120" t="-62211" r="-12569" b="-98767"/>
            </a:stretch>
          </a:blipFill>
        </p:spPr>
      </p:sp>
      <p:sp>
        <p:nvSpPr>
          <p:cNvPr id="12" name="TextBox 11"/>
          <p:cNvSpPr txBox="1"/>
          <p:nvPr/>
        </p:nvSpPr>
        <p:spPr>
          <a:xfrm>
            <a:off x="1000506" y="2808701"/>
            <a:ext cx="7702430" cy="2343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vi-VN" sz="2000" dirty="0"/>
              <a:t>Những bàn chân “Hóc Môn, Ba Tơ, Cao Lạng” vang danh lừng lẫy trên chiến trường Điện Biên, nổi tiếng khắp cả địa cầu. </a:t>
            </a:r>
            <a:endParaRPr lang="en-US" sz="2000" dirty="0" smtClean="0"/>
          </a:p>
          <a:p>
            <a:pPr marL="285750" indent="-285750">
              <a:lnSpc>
                <a:spcPct val="150000"/>
              </a:lnSpc>
              <a:buFont typeface="Arial" panose="020B0604020202020204" pitchFamily="34" charset="0"/>
              <a:buChar char="•"/>
            </a:pPr>
            <a:r>
              <a:rPr lang="vi-VN" sz="2000" dirty="0" smtClean="0"/>
              <a:t>Những </a:t>
            </a:r>
            <a:r>
              <a:rPr lang="vi-VN" sz="2000" dirty="0"/>
              <a:t>bàn chân đó </a:t>
            </a:r>
            <a:r>
              <a:rPr lang="vi-VN" sz="2000" dirty="0" smtClean="0"/>
              <a:t>được nhấn </a:t>
            </a:r>
            <a:r>
              <a:rPr lang="vi-VN" sz="2000" dirty="0"/>
              <a:t>mạnh, lý tưởng hóa như những bàn chân khổng lồ sẵn sàng dẫm đạp đầu “</a:t>
            </a:r>
            <a:r>
              <a:rPr lang="vi-VN" sz="2000" i="1" dirty="0"/>
              <a:t>Lũ chúa đất xuống bùn đen vạn kiếp”</a:t>
            </a:r>
            <a:endParaRPr lang="en-US" sz="2000" i="1" dirty="0"/>
          </a:p>
        </p:txBody>
      </p:sp>
      <p:pic>
        <p:nvPicPr>
          <p:cNvPr id="15" name="Picture 14"/>
          <p:cNvPicPr>
            <a:picLocks noChangeAspect="1"/>
          </p:cNvPicPr>
          <p:nvPr/>
        </p:nvPicPr>
        <p:blipFill>
          <a:blip r:embed="rId5"/>
          <a:stretch>
            <a:fillRect/>
          </a:stretch>
        </p:blipFill>
        <p:spPr>
          <a:xfrm rot="3694252">
            <a:off x="273882" y="2645950"/>
            <a:ext cx="884437" cy="438803"/>
          </a:xfrm>
          <a:prstGeom prst="rect">
            <a:avLst/>
          </a:prstGeom>
        </p:spPr>
      </p:pic>
    </p:spTree>
    <p:extLst>
      <p:ext uri="{BB962C8B-B14F-4D97-AF65-F5344CB8AC3E}">
        <p14:creationId xmlns:p14="http://schemas.microsoft.com/office/powerpoint/2010/main" val="960369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68"/>
        <p:cNvGrpSpPr/>
        <p:nvPr/>
      </p:nvGrpSpPr>
      <p:grpSpPr>
        <a:xfrm>
          <a:off x="0" y="0"/>
          <a:ext cx="0" cy="0"/>
          <a:chOff x="0" y="0"/>
          <a:chExt cx="0" cy="0"/>
        </a:xfrm>
      </p:grpSpPr>
      <p:sp>
        <p:nvSpPr>
          <p:cNvPr id="974" name="Google Shape;974;p28"/>
          <p:cNvSpPr/>
          <p:nvPr/>
        </p:nvSpPr>
        <p:spPr>
          <a:xfrm>
            <a:off x="8724299" y="1946812"/>
            <a:ext cx="57" cy="57"/>
          </a:xfrm>
          <a:custGeom>
            <a:avLst/>
            <a:gdLst/>
            <a:ahLst/>
            <a:cxnLst/>
            <a:rect l="l" t="t" r="r" b="b"/>
            <a:pathLst>
              <a:path w="1" h="1" extrusionOk="0">
                <a:moveTo>
                  <a:pt x="1" y="0"/>
                </a:moveTo>
                <a:lnTo>
                  <a:pt x="1" y="0"/>
                </a:lnTo>
                <a:lnTo>
                  <a:pt x="1" y="0"/>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5" name="Google Shape;975;p28"/>
          <p:cNvGrpSpPr/>
          <p:nvPr/>
        </p:nvGrpSpPr>
        <p:grpSpPr>
          <a:xfrm>
            <a:off x="533936" y="4317785"/>
            <a:ext cx="362343" cy="290722"/>
            <a:chOff x="4106575" y="1776625"/>
            <a:chExt cx="239550" cy="155300"/>
          </a:xfrm>
        </p:grpSpPr>
        <p:sp>
          <p:nvSpPr>
            <p:cNvPr id="976" name="Google Shape;976;p28"/>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533936" y="472721"/>
            <a:ext cx="4119710" cy="697139"/>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chemeClr val="tx1"/>
                </a:solidFill>
              </a:rPr>
              <a:t>KHỞI ĐỘNG</a:t>
            </a:r>
            <a:endParaRPr lang="en-US" sz="3500" b="1" dirty="0">
              <a:solidFill>
                <a:schemeClr val="tx1"/>
              </a:solidFill>
            </a:endParaRPr>
          </a:p>
        </p:txBody>
      </p:sp>
      <p:pic>
        <p:nvPicPr>
          <p:cNvPr id="5" name="Picture 4"/>
          <p:cNvPicPr>
            <a:picLocks noChangeAspect="1"/>
          </p:cNvPicPr>
          <p:nvPr/>
        </p:nvPicPr>
        <p:blipFill rotWithShape="1">
          <a:blip r:embed="rId3"/>
          <a:srcRect r="17088"/>
          <a:stretch/>
        </p:blipFill>
        <p:spPr>
          <a:xfrm>
            <a:off x="6052820" y="2517419"/>
            <a:ext cx="2956098" cy="2264318"/>
          </a:xfrm>
          <a:prstGeom prst="rect">
            <a:avLst/>
          </a:prstGeom>
          <a:ln>
            <a:noFill/>
          </a:ln>
          <a:effectLst>
            <a:softEdge rad="112500"/>
          </a:effectLst>
        </p:spPr>
      </p:pic>
      <p:pic>
        <p:nvPicPr>
          <p:cNvPr id="21" name="Picture 3" descr="bodoi"/>
          <p:cNvPicPr>
            <a:picLocks noChangeAspect="1" noChangeArrowheads="1"/>
          </p:cNvPicPr>
          <p:nvPr/>
        </p:nvPicPr>
        <p:blipFill rotWithShape="1">
          <a:blip r:embed="rId4">
            <a:extLst>
              <a:ext uri="{28A0092B-C50C-407E-A947-70E740481C1C}">
                <a14:useLocalDpi xmlns:a14="http://schemas.microsoft.com/office/drawing/2010/main" val="0"/>
              </a:ext>
            </a:extLst>
          </a:blip>
          <a:srcRect r="12356"/>
          <a:stretch/>
        </p:blipFill>
        <p:spPr bwMode="auto">
          <a:xfrm>
            <a:off x="576815" y="3268271"/>
            <a:ext cx="2556807" cy="1513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576815" y="2064139"/>
            <a:ext cx="2572735" cy="1286367"/>
          </a:xfrm>
          <a:prstGeom prst="rect">
            <a:avLst/>
          </a:prstGeom>
          <a:ln>
            <a:noFill/>
          </a:ln>
          <a:effectLst>
            <a:softEdge rad="112500"/>
          </a:effectLst>
        </p:spPr>
      </p:pic>
      <p:pic>
        <p:nvPicPr>
          <p:cNvPr id="1031" name="Picture 7" descr="https://i.pinimg.com/564x/0a/9b/76/0a9b762eadaefe4fca3e233c686d805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676" y="2517419"/>
            <a:ext cx="3019091" cy="2264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83676" y="1350461"/>
            <a:ext cx="5994450" cy="877163"/>
          </a:xfrm>
          <a:prstGeom prst="rect">
            <a:avLst/>
          </a:prstGeom>
          <a:noFill/>
        </p:spPr>
        <p:txBody>
          <a:bodyPr wrap="square" rtlCol="0">
            <a:spAutoFit/>
          </a:bodyPr>
          <a:lstStyle/>
          <a:p>
            <a:pPr algn="ctr">
              <a:lnSpc>
                <a:spcPct val="150000"/>
              </a:lnSpc>
            </a:pPr>
            <a:r>
              <a:rPr lang="en-US" sz="1700" dirty="0" smtClean="0">
                <a:solidFill>
                  <a:srgbClr val="C00000"/>
                </a:solidFill>
              </a:rPr>
              <a:t>Em hãy quan sát các bức ảnh dưới đây và nêu hiểu </a:t>
            </a:r>
            <a:r>
              <a:rPr lang="en-US" sz="1700" dirty="0">
                <a:solidFill>
                  <a:srgbClr val="C00000"/>
                </a:solidFill>
              </a:rPr>
              <a:t>biết của em về cuộc kháng chiến chống Pháp vĩ đại của dân </a:t>
            </a:r>
            <a:r>
              <a:rPr lang="en-US" sz="1700" dirty="0" smtClean="0">
                <a:solidFill>
                  <a:srgbClr val="C00000"/>
                </a:solidFill>
              </a:rPr>
              <a:t>tộc.</a:t>
            </a:r>
            <a:endParaRPr lang="en-US" sz="1700" dirty="0">
              <a:solidFill>
                <a:srgbClr val="C00000"/>
              </a:solidFill>
            </a:endParaRPr>
          </a:p>
        </p:txBody>
      </p:sp>
      <p:pic>
        <p:nvPicPr>
          <p:cNvPr id="8" name="Picture 7"/>
          <p:cNvPicPr>
            <a:picLocks noChangeAspect="1"/>
          </p:cNvPicPr>
          <p:nvPr/>
        </p:nvPicPr>
        <p:blipFill>
          <a:blip r:embed="rId7"/>
          <a:stretch>
            <a:fillRect/>
          </a:stretch>
        </p:blipFill>
        <p:spPr>
          <a:xfrm>
            <a:off x="2533981" y="1412741"/>
            <a:ext cx="488780" cy="46046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fade">
                                      <p:cBhvr>
                                        <p:cTn id="28" dur="500"/>
                                        <p:tgtEl>
                                          <p:spTgt spid="1031"/>
                                        </p:tgtEl>
                                      </p:cBhvr>
                                    </p:animEffect>
                                    <p:anim calcmode="lin" valueType="num">
                                      <p:cBhvr>
                                        <p:cTn id="29" dur="500" fill="hold"/>
                                        <p:tgtEl>
                                          <p:spTgt spid="1031"/>
                                        </p:tgtEl>
                                        <p:attrNameLst>
                                          <p:attrName>ppt_x</p:attrName>
                                        </p:attrNameLst>
                                      </p:cBhvr>
                                      <p:tavLst>
                                        <p:tav tm="0">
                                          <p:val>
                                            <p:strVal val="#ppt_x"/>
                                          </p:val>
                                        </p:tav>
                                        <p:tav tm="100000">
                                          <p:val>
                                            <p:strVal val="#ppt_x"/>
                                          </p:val>
                                        </p:tav>
                                      </p:tavLst>
                                    </p:anim>
                                    <p:anim calcmode="lin" valueType="num">
                                      <p:cBhvr>
                                        <p:cTn id="30" dur="500" fill="hold"/>
                                        <p:tgtEl>
                                          <p:spTgt spid="103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64"/>
        <p:cNvGrpSpPr/>
        <p:nvPr/>
      </p:nvGrpSpPr>
      <p:grpSpPr>
        <a:xfrm>
          <a:off x="0" y="0"/>
          <a:ext cx="0" cy="0"/>
          <a:chOff x="0" y="0"/>
          <a:chExt cx="0" cy="0"/>
        </a:xfrm>
      </p:grpSpPr>
      <p:grpSp>
        <p:nvGrpSpPr>
          <p:cNvPr id="1174" name="Google Shape;1174;p34"/>
          <p:cNvGrpSpPr/>
          <p:nvPr/>
        </p:nvGrpSpPr>
        <p:grpSpPr>
          <a:xfrm>
            <a:off x="7883948" y="4353995"/>
            <a:ext cx="913722" cy="789503"/>
            <a:chOff x="396175" y="2883775"/>
            <a:chExt cx="560325" cy="484150"/>
          </a:xfrm>
        </p:grpSpPr>
        <p:sp>
          <p:nvSpPr>
            <p:cNvPr id="1175" name="Google Shape;1175;p34"/>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0" name="Google Shape;1180;p34"/>
          <p:cNvGrpSpPr/>
          <p:nvPr/>
        </p:nvGrpSpPr>
        <p:grpSpPr>
          <a:xfrm rot="1344320">
            <a:off x="376527" y="88630"/>
            <a:ext cx="677151" cy="1070683"/>
            <a:chOff x="5837325" y="1863350"/>
            <a:chExt cx="382825" cy="605275"/>
          </a:xfrm>
        </p:grpSpPr>
        <p:sp>
          <p:nvSpPr>
            <p:cNvPr id="1181" name="Google Shape;1181;p34"/>
            <p:cNvSpPr/>
            <p:nvPr/>
          </p:nvSpPr>
          <p:spPr>
            <a:xfrm>
              <a:off x="5837325" y="1982575"/>
              <a:ext cx="382825" cy="486050"/>
            </a:xfrm>
            <a:custGeom>
              <a:avLst/>
              <a:gdLst/>
              <a:ahLst/>
              <a:cxnLst/>
              <a:rect l="l" t="t" r="r" b="b"/>
              <a:pathLst>
                <a:path w="15313" h="19442" extrusionOk="0">
                  <a:moveTo>
                    <a:pt x="12143" y="0"/>
                  </a:moveTo>
                  <a:cubicBezTo>
                    <a:pt x="11031" y="0"/>
                    <a:pt x="9934" y="92"/>
                    <a:pt x="8929" y="259"/>
                  </a:cubicBezTo>
                  <a:cubicBezTo>
                    <a:pt x="7771" y="472"/>
                    <a:pt x="6719" y="808"/>
                    <a:pt x="5790" y="1249"/>
                  </a:cubicBezTo>
                  <a:cubicBezTo>
                    <a:pt x="4708" y="1767"/>
                    <a:pt x="3809" y="2438"/>
                    <a:pt x="3124" y="3200"/>
                  </a:cubicBezTo>
                  <a:cubicBezTo>
                    <a:pt x="2423" y="3977"/>
                    <a:pt x="1859" y="4967"/>
                    <a:pt x="1478" y="6125"/>
                  </a:cubicBezTo>
                  <a:cubicBezTo>
                    <a:pt x="1372" y="6475"/>
                    <a:pt x="1280" y="6811"/>
                    <a:pt x="1173" y="7176"/>
                  </a:cubicBezTo>
                  <a:cubicBezTo>
                    <a:pt x="1006" y="7923"/>
                    <a:pt x="899" y="8669"/>
                    <a:pt x="808" y="9523"/>
                  </a:cubicBezTo>
                  <a:cubicBezTo>
                    <a:pt x="762" y="10041"/>
                    <a:pt x="732" y="10574"/>
                    <a:pt x="701" y="11229"/>
                  </a:cubicBezTo>
                  <a:cubicBezTo>
                    <a:pt x="686" y="11579"/>
                    <a:pt x="686" y="11884"/>
                    <a:pt x="701" y="12174"/>
                  </a:cubicBezTo>
                  <a:cubicBezTo>
                    <a:pt x="701" y="12509"/>
                    <a:pt x="732" y="12874"/>
                    <a:pt x="747" y="13179"/>
                  </a:cubicBezTo>
                  <a:lnTo>
                    <a:pt x="747" y="13316"/>
                  </a:lnTo>
                  <a:cubicBezTo>
                    <a:pt x="777" y="13941"/>
                    <a:pt x="823" y="14611"/>
                    <a:pt x="808" y="15251"/>
                  </a:cubicBezTo>
                  <a:lnTo>
                    <a:pt x="808" y="15266"/>
                  </a:lnTo>
                  <a:lnTo>
                    <a:pt x="808" y="15541"/>
                  </a:lnTo>
                  <a:cubicBezTo>
                    <a:pt x="808" y="15647"/>
                    <a:pt x="777" y="15769"/>
                    <a:pt x="777" y="15906"/>
                  </a:cubicBezTo>
                  <a:cubicBezTo>
                    <a:pt x="747" y="16150"/>
                    <a:pt x="701" y="16379"/>
                    <a:pt x="655" y="16607"/>
                  </a:cubicBezTo>
                  <a:cubicBezTo>
                    <a:pt x="534" y="17080"/>
                    <a:pt x="381" y="17552"/>
                    <a:pt x="244" y="18024"/>
                  </a:cubicBezTo>
                  <a:cubicBezTo>
                    <a:pt x="198" y="18253"/>
                    <a:pt x="137" y="18497"/>
                    <a:pt x="76" y="18740"/>
                  </a:cubicBezTo>
                  <a:cubicBezTo>
                    <a:pt x="46" y="18969"/>
                    <a:pt x="0" y="19197"/>
                    <a:pt x="0" y="19441"/>
                  </a:cubicBezTo>
                  <a:cubicBezTo>
                    <a:pt x="46" y="19441"/>
                    <a:pt x="76" y="19426"/>
                    <a:pt x="107" y="19395"/>
                  </a:cubicBezTo>
                  <a:lnTo>
                    <a:pt x="168" y="19365"/>
                  </a:lnTo>
                  <a:lnTo>
                    <a:pt x="229" y="19334"/>
                  </a:lnTo>
                  <a:cubicBezTo>
                    <a:pt x="777" y="19060"/>
                    <a:pt x="1372" y="18847"/>
                    <a:pt x="2042" y="18679"/>
                  </a:cubicBezTo>
                  <a:cubicBezTo>
                    <a:pt x="2987" y="18466"/>
                    <a:pt x="3977" y="18390"/>
                    <a:pt x="4952" y="18314"/>
                  </a:cubicBezTo>
                  <a:lnTo>
                    <a:pt x="5257" y="18298"/>
                  </a:lnTo>
                  <a:cubicBezTo>
                    <a:pt x="6323" y="18222"/>
                    <a:pt x="7451" y="18116"/>
                    <a:pt x="8517" y="17811"/>
                  </a:cubicBezTo>
                  <a:cubicBezTo>
                    <a:pt x="10224" y="17323"/>
                    <a:pt x="11793" y="16318"/>
                    <a:pt x="12905" y="14977"/>
                  </a:cubicBezTo>
                  <a:cubicBezTo>
                    <a:pt x="13423" y="14383"/>
                    <a:pt x="13865" y="13667"/>
                    <a:pt x="14231" y="12890"/>
                  </a:cubicBezTo>
                  <a:cubicBezTo>
                    <a:pt x="14505" y="12280"/>
                    <a:pt x="14733" y="11640"/>
                    <a:pt x="14886" y="10939"/>
                  </a:cubicBezTo>
                  <a:cubicBezTo>
                    <a:pt x="14932" y="10787"/>
                    <a:pt x="14962" y="10650"/>
                    <a:pt x="14992" y="10513"/>
                  </a:cubicBezTo>
                  <a:cubicBezTo>
                    <a:pt x="15312" y="8883"/>
                    <a:pt x="15297" y="7131"/>
                    <a:pt x="14932" y="5485"/>
                  </a:cubicBezTo>
                  <a:cubicBezTo>
                    <a:pt x="14566" y="3779"/>
                    <a:pt x="13850" y="2209"/>
                    <a:pt x="12875" y="869"/>
                  </a:cubicBezTo>
                  <a:cubicBezTo>
                    <a:pt x="12738" y="701"/>
                    <a:pt x="12600" y="503"/>
                    <a:pt x="12433" y="320"/>
                  </a:cubicBezTo>
                  <a:lnTo>
                    <a:pt x="12433" y="305"/>
                  </a:lnTo>
                  <a:lnTo>
                    <a:pt x="12433" y="229"/>
                  </a:lnTo>
                  <a:cubicBezTo>
                    <a:pt x="12433" y="168"/>
                    <a:pt x="12402" y="92"/>
                    <a:pt x="12341" y="46"/>
                  </a:cubicBezTo>
                  <a:cubicBezTo>
                    <a:pt x="12280" y="0"/>
                    <a:pt x="12204" y="0"/>
                    <a:pt x="1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5843425" y="2002375"/>
              <a:ext cx="172950" cy="430825"/>
            </a:xfrm>
            <a:custGeom>
              <a:avLst/>
              <a:gdLst/>
              <a:ahLst/>
              <a:cxnLst/>
              <a:rect l="l" t="t" r="r" b="b"/>
              <a:pathLst>
                <a:path w="6918" h="17233" extrusionOk="0">
                  <a:moveTo>
                    <a:pt x="6917" y="0"/>
                  </a:moveTo>
                  <a:lnTo>
                    <a:pt x="6917" y="0"/>
                  </a:lnTo>
                  <a:cubicBezTo>
                    <a:pt x="6475" y="138"/>
                    <a:pt x="6049" y="305"/>
                    <a:pt x="5637" y="518"/>
                  </a:cubicBezTo>
                  <a:cubicBezTo>
                    <a:pt x="4556" y="1036"/>
                    <a:pt x="3657" y="1692"/>
                    <a:pt x="2971" y="2484"/>
                  </a:cubicBezTo>
                  <a:cubicBezTo>
                    <a:pt x="2270" y="3261"/>
                    <a:pt x="1722" y="4251"/>
                    <a:pt x="1310" y="5409"/>
                  </a:cubicBezTo>
                  <a:cubicBezTo>
                    <a:pt x="1112" y="5699"/>
                    <a:pt x="1006" y="6064"/>
                    <a:pt x="914" y="6399"/>
                  </a:cubicBezTo>
                  <a:cubicBezTo>
                    <a:pt x="747" y="7116"/>
                    <a:pt x="625" y="7877"/>
                    <a:pt x="533" y="8731"/>
                  </a:cubicBezTo>
                  <a:cubicBezTo>
                    <a:pt x="503" y="9218"/>
                    <a:pt x="457" y="9751"/>
                    <a:pt x="442" y="10437"/>
                  </a:cubicBezTo>
                  <a:cubicBezTo>
                    <a:pt x="427" y="10787"/>
                    <a:pt x="427" y="11107"/>
                    <a:pt x="442" y="11382"/>
                  </a:cubicBezTo>
                  <a:cubicBezTo>
                    <a:pt x="442" y="11686"/>
                    <a:pt x="457" y="12022"/>
                    <a:pt x="488" y="12296"/>
                  </a:cubicBezTo>
                  <a:lnTo>
                    <a:pt x="488" y="12341"/>
                  </a:lnTo>
                  <a:lnTo>
                    <a:pt x="488" y="12387"/>
                  </a:lnTo>
                  <a:lnTo>
                    <a:pt x="488" y="12524"/>
                  </a:lnTo>
                  <a:lnTo>
                    <a:pt x="488" y="12540"/>
                  </a:lnTo>
                  <a:cubicBezTo>
                    <a:pt x="518" y="13134"/>
                    <a:pt x="564" y="13804"/>
                    <a:pt x="533" y="14459"/>
                  </a:cubicBezTo>
                  <a:lnTo>
                    <a:pt x="533" y="14474"/>
                  </a:lnTo>
                  <a:lnTo>
                    <a:pt x="533" y="14520"/>
                  </a:lnTo>
                  <a:lnTo>
                    <a:pt x="533" y="14749"/>
                  </a:lnTo>
                  <a:cubicBezTo>
                    <a:pt x="533" y="14855"/>
                    <a:pt x="518" y="14977"/>
                    <a:pt x="518" y="15099"/>
                  </a:cubicBezTo>
                  <a:cubicBezTo>
                    <a:pt x="503" y="15328"/>
                    <a:pt x="442" y="15556"/>
                    <a:pt x="381" y="15815"/>
                  </a:cubicBezTo>
                  <a:lnTo>
                    <a:pt x="381" y="15846"/>
                  </a:lnTo>
                  <a:cubicBezTo>
                    <a:pt x="305" y="16150"/>
                    <a:pt x="229" y="16455"/>
                    <a:pt x="152" y="16684"/>
                  </a:cubicBezTo>
                  <a:lnTo>
                    <a:pt x="152" y="16699"/>
                  </a:lnTo>
                  <a:lnTo>
                    <a:pt x="137" y="16806"/>
                  </a:lnTo>
                  <a:cubicBezTo>
                    <a:pt x="109" y="16948"/>
                    <a:pt x="67" y="17090"/>
                    <a:pt x="12" y="17207"/>
                  </a:cubicBezTo>
                  <a:lnTo>
                    <a:pt x="12" y="17207"/>
                  </a:lnTo>
                  <a:cubicBezTo>
                    <a:pt x="207" y="16805"/>
                    <a:pt x="431" y="16433"/>
                    <a:pt x="625" y="16074"/>
                  </a:cubicBezTo>
                  <a:lnTo>
                    <a:pt x="823" y="15739"/>
                  </a:lnTo>
                  <a:cubicBezTo>
                    <a:pt x="990" y="15434"/>
                    <a:pt x="1204" y="15084"/>
                    <a:pt x="1371" y="14749"/>
                  </a:cubicBezTo>
                  <a:cubicBezTo>
                    <a:pt x="1569" y="14398"/>
                    <a:pt x="1798" y="13941"/>
                    <a:pt x="1950" y="13454"/>
                  </a:cubicBezTo>
                  <a:cubicBezTo>
                    <a:pt x="1965" y="13347"/>
                    <a:pt x="2011" y="13256"/>
                    <a:pt x="2026" y="13164"/>
                  </a:cubicBezTo>
                  <a:cubicBezTo>
                    <a:pt x="2042" y="13119"/>
                    <a:pt x="2042" y="13073"/>
                    <a:pt x="2057" y="13027"/>
                  </a:cubicBezTo>
                  <a:cubicBezTo>
                    <a:pt x="2087" y="12890"/>
                    <a:pt x="2103" y="12768"/>
                    <a:pt x="2118" y="12646"/>
                  </a:cubicBezTo>
                  <a:lnTo>
                    <a:pt x="2118" y="12357"/>
                  </a:lnTo>
                  <a:cubicBezTo>
                    <a:pt x="2118" y="12281"/>
                    <a:pt x="2103" y="12235"/>
                    <a:pt x="2103" y="12159"/>
                  </a:cubicBezTo>
                  <a:cubicBezTo>
                    <a:pt x="2057" y="12174"/>
                    <a:pt x="2026" y="12204"/>
                    <a:pt x="1981" y="12235"/>
                  </a:cubicBezTo>
                  <a:cubicBezTo>
                    <a:pt x="1950" y="12250"/>
                    <a:pt x="1889" y="12281"/>
                    <a:pt x="1859" y="12311"/>
                  </a:cubicBezTo>
                  <a:cubicBezTo>
                    <a:pt x="1798" y="12326"/>
                    <a:pt x="1752" y="12326"/>
                    <a:pt x="1722" y="12326"/>
                  </a:cubicBezTo>
                  <a:cubicBezTo>
                    <a:pt x="1676" y="12326"/>
                    <a:pt x="1646" y="12311"/>
                    <a:pt x="1600" y="12311"/>
                  </a:cubicBezTo>
                  <a:cubicBezTo>
                    <a:pt x="1508" y="12265"/>
                    <a:pt x="1447" y="12189"/>
                    <a:pt x="1432" y="12128"/>
                  </a:cubicBezTo>
                  <a:cubicBezTo>
                    <a:pt x="1371" y="12052"/>
                    <a:pt x="1341" y="11961"/>
                    <a:pt x="1326" y="11854"/>
                  </a:cubicBezTo>
                  <a:cubicBezTo>
                    <a:pt x="1280" y="11732"/>
                    <a:pt x="1265" y="11595"/>
                    <a:pt x="1249" y="11473"/>
                  </a:cubicBezTo>
                  <a:cubicBezTo>
                    <a:pt x="1219" y="11321"/>
                    <a:pt x="1204" y="11168"/>
                    <a:pt x="1204" y="10985"/>
                  </a:cubicBezTo>
                  <a:cubicBezTo>
                    <a:pt x="1188" y="10681"/>
                    <a:pt x="1204" y="10346"/>
                    <a:pt x="1219" y="9949"/>
                  </a:cubicBezTo>
                  <a:cubicBezTo>
                    <a:pt x="1249" y="9614"/>
                    <a:pt x="1265" y="9279"/>
                    <a:pt x="1295" y="8929"/>
                  </a:cubicBezTo>
                  <a:cubicBezTo>
                    <a:pt x="1326" y="8746"/>
                    <a:pt x="1356" y="8472"/>
                    <a:pt x="1402" y="8228"/>
                  </a:cubicBezTo>
                  <a:cubicBezTo>
                    <a:pt x="1402" y="8197"/>
                    <a:pt x="1417" y="8136"/>
                    <a:pt x="1417" y="8091"/>
                  </a:cubicBezTo>
                  <a:cubicBezTo>
                    <a:pt x="1432" y="7999"/>
                    <a:pt x="1447" y="7893"/>
                    <a:pt x="1478" y="7786"/>
                  </a:cubicBezTo>
                  <a:cubicBezTo>
                    <a:pt x="1508" y="7557"/>
                    <a:pt x="1569" y="7314"/>
                    <a:pt x="1630" y="7100"/>
                  </a:cubicBezTo>
                  <a:lnTo>
                    <a:pt x="1630" y="7085"/>
                  </a:lnTo>
                  <a:cubicBezTo>
                    <a:pt x="1752" y="6537"/>
                    <a:pt x="1889" y="6080"/>
                    <a:pt x="2042" y="5668"/>
                  </a:cubicBezTo>
                  <a:cubicBezTo>
                    <a:pt x="2255" y="5104"/>
                    <a:pt x="2438" y="4693"/>
                    <a:pt x="2697" y="4327"/>
                  </a:cubicBezTo>
                  <a:cubicBezTo>
                    <a:pt x="2849" y="4099"/>
                    <a:pt x="2971" y="3931"/>
                    <a:pt x="3123" y="3779"/>
                  </a:cubicBezTo>
                  <a:cubicBezTo>
                    <a:pt x="3230" y="3672"/>
                    <a:pt x="3306" y="3627"/>
                    <a:pt x="3382" y="3550"/>
                  </a:cubicBezTo>
                  <a:cubicBezTo>
                    <a:pt x="3474" y="3474"/>
                    <a:pt x="3550" y="3413"/>
                    <a:pt x="3641" y="3368"/>
                  </a:cubicBezTo>
                  <a:cubicBezTo>
                    <a:pt x="3647" y="3362"/>
                    <a:pt x="3653" y="3361"/>
                    <a:pt x="3661" y="3361"/>
                  </a:cubicBezTo>
                  <a:cubicBezTo>
                    <a:pt x="3675" y="3361"/>
                    <a:pt x="3692" y="3368"/>
                    <a:pt x="3702" y="3368"/>
                  </a:cubicBezTo>
                  <a:cubicBezTo>
                    <a:pt x="3718" y="3368"/>
                    <a:pt x="3718" y="3398"/>
                    <a:pt x="3718" y="3413"/>
                  </a:cubicBezTo>
                  <a:cubicBezTo>
                    <a:pt x="3702" y="3489"/>
                    <a:pt x="3672" y="3581"/>
                    <a:pt x="3657" y="3657"/>
                  </a:cubicBezTo>
                  <a:cubicBezTo>
                    <a:pt x="3641" y="3718"/>
                    <a:pt x="3641" y="3779"/>
                    <a:pt x="3626" y="3825"/>
                  </a:cubicBezTo>
                  <a:cubicBezTo>
                    <a:pt x="3611" y="3931"/>
                    <a:pt x="3581" y="4007"/>
                    <a:pt x="3581" y="4114"/>
                  </a:cubicBezTo>
                  <a:lnTo>
                    <a:pt x="3581" y="4236"/>
                  </a:lnTo>
                  <a:cubicBezTo>
                    <a:pt x="3581" y="4251"/>
                    <a:pt x="3581" y="4266"/>
                    <a:pt x="3596" y="4266"/>
                  </a:cubicBezTo>
                  <a:lnTo>
                    <a:pt x="3626" y="4282"/>
                  </a:lnTo>
                  <a:lnTo>
                    <a:pt x="3657" y="4282"/>
                  </a:lnTo>
                  <a:cubicBezTo>
                    <a:pt x="3672" y="4266"/>
                    <a:pt x="3702" y="4251"/>
                    <a:pt x="3733" y="4236"/>
                  </a:cubicBezTo>
                  <a:cubicBezTo>
                    <a:pt x="3809" y="4160"/>
                    <a:pt x="3885" y="4084"/>
                    <a:pt x="3931" y="4007"/>
                  </a:cubicBezTo>
                  <a:cubicBezTo>
                    <a:pt x="4007" y="3901"/>
                    <a:pt x="4053" y="3809"/>
                    <a:pt x="4129" y="3703"/>
                  </a:cubicBezTo>
                  <a:cubicBezTo>
                    <a:pt x="4266" y="3474"/>
                    <a:pt x="4403" y="3246"/>
                    <a:pt x="4510" y="3032"/>
                  </a:cubicBezTo>
                  <a:cubicBezTo>
                    <a:pt x="4540" y="2971"/>
                    <a:pt x="4571" y="2941"/>
                    <a:pt x="4586" y="2880"/>
                  </a:cubicBezTo>
                  <a:lnTo>
                    <a:pt x="4617" y="2834"/>
                  </a:lnTo>
                  <a:cubicBezTo>
                    <a:pt x="4647" y="2758"/>
                    <a:pt x="4693" y="2712"/>
                    <a:pt x="4708" y="2636"/>
                  </a:cubicBezTo>
                  <a:cubicBezTo>
                    <a:pt x="4799" y="2453"/>
                    <a:pt x="4876" y="2301"/>
                    <a:pt x="4967" y="2149"/>
                  </a:cubicBezTo>
                  <a:cubicBezTo>
                    <a:pt x="5256" y="1676"/>
                    <a:pt x="5607" y="1234"/>
                    <a:pt x="5988" y="838"/>
                  </a:cubicBezTo>
                  <a:cubicBezTo>
                    <a:pt x="6262" y="534"/>
                    <a:pt x="6597" y="244"/>
                    <a:pt x="6917" y="0"/>
                  </a:cubicBezTo>
                  <a:close/>
                  <a:moveTo>
                    <a:pt x="12" y="17207"/>
                  </a:moveTo>
                  <a:lnTo>
                    <a:pt x="12" y="17207"/>
                  </a:lnTo>
                  <a:cubicBezTo>
                    <a:pt x="8" y="17216"/>
                    <a:pt x="4" y="17224"/>
                    <a:pt x="0" y="17232"/>
                  </a:cubicBezTo>
                  <a:cubicBezTo>
                    <a:pt x="4" y="17224"/>
                    <a:pt x="8" y="17216"/>
                    <a:pt x="12" y="172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5868550" y="1981800"/>
              <a:ext cx="351600" cy="473100"/>
            </a:xfrm>
            <a:custGeom>
              <a:avLst/>
              <a:gdLst/>
              <a:ahLst/>
              <a:cxnLst/>
              <a:rect l="l" t="t" r="r" b="b"/>
              <a:pathLst>
                <a:path w="14064" h="18924" extrusionOk="0">
                  <a:moveTo>
                    <a:pt x="10910" y="1"/>
                  </a:moveTo>
                  <a:lnTo>
                    <a:pt x="10910" y="107"/>
                  </a:lnTo>
                  <a:cubicBezTo>
                    <a:pt x="10955" y="427"/>
                    <a:pt x="11001" y="732"/>
                    <a:pt x="11016" y="1037"/>
                  </a:cubicBezTo>
                  <a:cubicBezTo>
                    <a:pt x="11031" y="1174"/>
                    <a:pt x="11031" y="1341"/>
                    <a:pt x="11031" y="1509"/>
                  </a:cubicBezTo>
                  <a:lnTo>
                    <a:pt x="11031" y="2042"/>
                  </a:lnTo>
                  <a:cubicBezTo>
                    <a:pt x="11016" y="2423"/>
                    <a:pt x="10986" y="2804"/>
                    <a:pt x="10925" y="3154"/>
                  </a:cubicBezTo>
                  <a:cubicBezTo>
                    <a:pt x="10879" y="3322"/>
                    <a:pt x="10864" y="3490"/>
                    <a:pt x="10803" y="3657"/>
                  </a:cubicBezTo>
                  <a:cubicBezTo>
                    <a:pt x="10772" y="3840"/>
                    <a:pt x="10711" y="4008"/>
                    <a:pt x="10681" y="4175"/>
                  </a:cubicBezTo>
                  <a:cubicBezTo>
                    <a:pt x="10559" y="4526"/>
                    <a:pt x="10452" y="4861"/>
                    <a:pt x="10300" y="5181"/>
                  </a:cubicBezTo>
                  <a:cubicBezTo>
                    <a:pt x="10163" y="5516"/>
                    <a:pt x="9995" y="5821"/>
                    <a:pt x="9797" y="6141"/>
                  </a:cubicBezTo>
                  <a:cubicBezTo>
                    <a:pt x="9615" y="6461"/>
                    <a:pt x="9416" y="6750"/>
                    <a:pt x="9234" y="7040"/>
                  </a:cubicBezTo>
                  <a:lnTo>
                    <a:pt x="9157" y="7146"/>
                  </a:lnTo>
                  <a:lnTo>
                    <a:pt x="9081" y="7268"/>
                  </a:lnTo>
                  <a:cubicBezTo>
                    <a:pt x="8883" y="7527"/>
                    <a:pt x="8716" y="7801"/>
                    <a:pt x="8563" y="8030"/>
                  </a:cubicBezTo>
                  <a:cubicBezTo>
                    <a:pt x="8335" y="8380"/>
                    <a:pt x="8167" y="8685"/>
                    <a:pt x="7999" y="8990"/>
                  </a:cubicBezTo>
                  <a:cubicBezTo>
                    <a:pt x="7923" y="9142"/>
                    <a:pt x="7878" y="9279"/>
                    <a:pt x="7832" y="9401"/>
                  </a:cubicBezTo>
                  <a:cubicBezTo>
                    <a:pt x="7801" y="9508"/>
                    <a:pt x="7756" y="9599"/>
                    <a:pt x="7740" y="9706"/>
                  </a:cubicBezTo>
                  <a:cubicBezTo>
                    <a:pt x="7740" y="9721"/>
                    <a:pt x="7725" y="9736"/>
                    <a:pt x="7725" y="9782"/>
                  </a:cubicBezTo>
                  <a:cubicBezTo>
                    <a:pt x="7710" y="9874"/>
                    <a:pt x="7710" y="9950"/>
                    <a:pt x="7710" y="10026"/>
                  </a:cubicBezTo>
                  <a:cubicBezTo>
                    <a:pt x="7710" y="10056"/>
                    <a:pt x="7725" y="10102"/>
                    <a:pt x="7725" y="10133"/>
                  </a:cubicBezTo>
                  <a:cubicBezTo>
                    <a:pt x="7740" y="10178"/>
                    <a:pt x="7740" y="10193"/>
                    <a:pt x="7756" y="10209"/>
                  </a:cubicBezTo>
                  <a:cubicBezTo>
                    <a:pt x="7756" y="10239"/>
                    <a:pt x="7771" y="10254"/>
                    <a:pt x="7801" y="10254"/>
                  </a:cubicBezTo>
                  <a:cubicBezTo>
                    <a:pt x="7817" y="10270"/>
                    <a:pt x="7832" y="10285"/>
                    <a:pt x="7862" y="10285"/>
                  </a:cubicBezTo>
                  <a:cubicBezTo>
                    <a:pt x="7893" y="10315"/>
                    <a:pt x="7939" y="10331"/>
                    <a:pt x="7969" y="10331"/>
                  </a:cubicBezTo>
                  <a:cubicBezTo>
                    <a:pt x="8010" y="10331"/>
                    <a:pt x="8044" y="10337"/>
                    <a:pt x="8084" y="10337"/>
                  </a:cubicBezTo>
                  <a:cubicBezTo>
                    <a:pt x="8104" y="10337"/>
                    <a:pt x="8126" y="10336"/>
                    <a:pt x="8152" y="10331"/>
                  </a:cubicBezTo>
                  <a:cubicBezTo>
                    <a:pt x="8198" y="10331"/>
                    <a:pt x="8259" y="10331"/>
                    <a:pt x="8289" y="10315"/>
                  </a:cubicBezTo>
                  <a:cubicBezTo>
                    <a:pt x="8335" y="10315"/>
                    <a:pt x="8365" y="10285"/>
                    <a:pt x="8411" y="10285"/>
                  </a:cubicBezTo>
                  <a:cubicBezTo>
                    <a:pt x="8441" y="10270"/>
                    <a:pt x="8502" y="10254"/>
                    <a:pt x="8563" y="10209"/>
                  </a:cubicBezTo>
                  <a:cubicBezTo>
                    <a:pt x="8639" y="10178"/>
                    <a:pt x="8685" y="10117"/>
                    <a:pt x="8761" y="10041"/>
                  </a:cubicBezTo>
                  <a:lnTo>
                    <a:pt x="8990" y="9813"/>
                  </a:lnTo>
                  <a:lnTo>
                    <a:pt x="9051" y="9752"/>
                  </a:lnTo>
                  <a:lnTo>
                    <a:pt x="9066" y="9736"/>
                  </a:lnTo>
                  <a:lnTo>
                    <a:pt x="9218" y="9584"/>
                  </a:lnTo>
                  <a:cubicBezTo>
                    <a:pt x="9295" y="9508"/>
                    <a:pt x="9355" y="9447"/>
                    <a:pt x="9432" y="9401"/>
                  </a:cubicBezTo>
                  <a:cubicBezTo>
                    <a:pt x="9477" y="9371"/>
                    <a:pt x="9508" y="9340"/>
                    <a:pt x="9554" y="9325"/>
                  </a:cubicBezTo>
                  <a:cubicBezTo>
                    <a:pt x="9584" y="9295"/>
                    <a:pt x="9599" y="9279"/>
                    <a:pt x="9645" y="9264"/>
                  </a:cubicBezTo>
                  <a:cubicBezTo>
                    <a:pt x="9721" y="9218"/>
                    <a:pt x="9782" y="9203"/>
                    <a:pt x="9828" y="9203"/>
                  </a:cubicBezTo>
                  <a:cubicBezTo>
                    <a:pt x="9889" y="9203"/>
                    <a:pt x="9950" y="9218"/>
                    <a:pt x="10011" y="9264"/>
                  </a:cubicBezTo>
                  <a:cubicBezTo>
                    <a:pt x="10056" y="9295"/>
                    <a:pt x="10102" y="9340"/>
                    <a:pt x="10117" y="9371"/>
                  </a:cubicBezTo>
                  <a:cubicBezTo>
                    <a:pt x="10163" y="9432"/>
                    <a:pt x="10178" y="9493"/>
                    <a:pt x="10178" y="9554"/>
                  </a:cubicBezTo>
                  <a:lnTo>
                    <a:pt x="10178" y="9645"/>
                  </a:lnTo>
                  <a:cubicBezTo>
                    <a:pt x="10178" y="9675"/>
                    <a:pt x="10178" y="9706"/>
                    <a:pt x="10163" y="9736"/>
                  </a:cubicBezTo>
                  <a:lnTo>
                    <a:pt x="10163" y="9752"/>
                  </a:lnTo>
                  <a:cubicBezTo>
                    <a:pt x="10133" y="9828"/>
                    <a:pt x="10117" y="9889"/>
                    <a:pt x="10087" y="9965"/>
                  </a:cubicBezTo>
                  <a:cubicBezTo>
                    <a:pt x="10041" y="10041"/>
                    <a:pt x="10011" y="10117"/>
                    <a:pt x="9965" y="10178"/>
                  </a:cubicBezTo>
                  <a:cubicBezTo>
                    <a:pt x="9874" y="10331"/>
                    <a:pt x="9782" y="10483"/>
                    <a:pt x="9645" y="10651"/>
                  </a:cubicBezTo>
                  <a:cubicBezTo>
                    <a:pt x="9523" y="10788"/>
                    <a:pt x="9416" y="10940"/>
                    <a:pt x="9279" y="11077"/>
                  </a:cubicBezTo>
                  <a:cubicBezTo>
                    <a:pt x="9173" y="11199"/>
                    <a:pt x="9051" y="11321"/>
                    <a:pt x="8975" y="11397"/>
                  </a:cubicBezTo>
                  <a:cubicBezTo>
                    <a:pt x="8914" y="11458"/>
                    <a:pt x="8837" y="11504"/>
                    <a:pt x="8792" y="11580"/>
                  </a:cubicBezTo>
                  <a:cubicBezTo>
                    <a:pt x="8655" y="11702"/>
                    <a:pt x="8518" y="11808"/>
                    <a:pt x="8411" y="11915"/>
                  </a:cubicBezTo>
                  <a:cubicBezTo>
                    <a:pt x="8137" y="12113"/>
                    <a:pt x="7847" y="12342"/>
                    <a:pt x="7542" y="12540"/>
                  </a:cubicBezTo>
                  <a:cubicBezTo>
                    <a:pt x="7283" y="12707"/>
                    <a:pt x="6994" y="12905"/>
                    <a:pt x="6674" y="13088"/>
                  </a:cubicBezTo>
                  <a:cubicBezTo>
                    <a:pt x="6430" y="13241"/>
                    <a:pt x="6171" y="13378"/>
                    <a:pt x="5927" y="13515"/>
                  </a:cubicBezTo>
                  <a:lnTo>
                    <a:pt x="5745" y="13622"/>
                  </a:lnTo>
                  <a:lnTo>
                    <a:pt x="5607" y="13698"/>
                  </a:lnTo>
                  <a:cubicBezTo>
                    <a:pt x="5486" y="13759"/>
                    <a:pt x="5379" y="13835"/>
                    <a:pt x="5257" y="13896"/>
                  </a:cubicBezTo>
                  <a:lnTo>
                    <a:pt x="5181" y="13926"/>
                  </a:lnTo>
                  <a:lnTo>
                    <a:pt x="5135" y="13972"/>
                  </a:lnTo>
                  <a:cubicBezTo>
                    <a:pt x="5059" y="14002"/>
                    <a:pt x="4983" y="14063"/>
                    <a:pt x="4907" y="14094"/>
                  </a:cubicBezTo>
                  <a:lnTo>
                    <a:pt x="4495" y="14322"/>
                  </a:lnTo>
                  <a:cubicBezTo>
                    <a:pt x="4373" y="14399"/>
                    <a:pt x="4251" y="14460"/>
                    <a:pt x="4114" y="14536"/>
                  </a:cubicBezTo>
                  <a:cubicBezTo>
                    <a:pt x="3855" y="14688"/>
                    <a:pt x="3566" y="14840"/>
                    <a:pt x="3307" y="15038"/>
                  </a:cubicBezTo>
                  <a:cubicBezTo>
                    <a:pt x="3002" y="15221"/>
                    <a:pt x="2621" y="15511"/>
                    <a:pt x="2316" y="15846"/>
                  </a:cubicBezTo>
                  <a:cubicBezTo>
                    <a:pt x="2240" y="15953"/>
                    <a:pt x="2179" y="16029"/>
                    <a:pt x="2118" y="16075"/>
                  </a:cubicBezTo>
                  <a:cubicBezTo>
                    <a:pt x="2057" y="16151"/>
                    <a:pt x="2012" y="16257"/>
                    <a:pt x="1966" y="16349"/>
                  </a:cubicBezTo>
                  <a:cubicBezTo>
                    <a:pt x="1951" y="16379"/>
                    <a:pt x="1936" y="16425"/>
                    <a:pt x="1905" y="16486"/>
                  </a:cubicBezTo>
                  <a:cubicBezTo>
                    <a:pt x="1905" y="16501"/>
                    <a:pt x="1890" y="16532"/>
                    <a:pt x="1890" y="16562"/>
                  </a:cubicBezTo>
                  <a:lnTo>
                    <a:pt x="1890" y="16577"/>
                  </a:lnTo>
                  <a:lnTo>
                    <a:pt x="1890" y="16669"/>
                  </a:lnTo>
                  <a:cubicBezTo>
                    <a:pt x="1890" y="16684"/>
                    <a:pt x="1890" y="16714"/>
                    <a:pt x="1905" y="16730"/>
                  </a:cubicBezTo>
                  <a:cubicBezTo>
                    <a:pt x="1905" y="16745"/>
                    <a:pt x="1936" y="16760"/>
                    <a:pt x="1936" y="16791"/>
                  </a:cubicBezTo>
                  <a:cubicBezTo>
                    <a:pt x="1951" y="16806"/>
                    <a:pt x="1951" y="16821"/>
                    <a:pt x="1966" y="16836"/>
                  </a:cubicBezTo>
                  <a:cubicBezTo>
                    <a:pt x="1981" y="16867"/>
                    <a:pt x="2012" y="16882"/>
                    <a:pt x="2042" y="16882"/>
                  </a:cubicBezTo>
                  <a:cubicBezTo>
                    <a:pt x="2088" y="16897"/>
                    <a:pt x="2134" y="16913"/>
                    <a:pt x="2179" y="16913"/>
                  </a:cubicBezTo>
                  <a:cubicBezTo>
                    <a:pt x="2271" y="16943"/>
                    <a:pt x="2393" y="16943"/>
                    <a:pt x="2545" y="16943"/>
                  </a:cubicBezTo>
                  <a:cubicBezTo>
                    <a:pt x="2804" y="16913"/>
                    <a:pt x="3094" y="16867"/>
                    <a:pt x="3353" y="16806"/>
                  </a:cubicBezTo>
                  <a:lnTo>
                    <a:pt x="3551" y="16760"/>
                  </a:lnTo>
                  <a:cubicBezTo>
                    <a:pt x="3718" y="16730"/>
                    <a:pt x="3886" y="16714"/>
                    <a:pt x="4069" y="16669"/>
                  </a:cubicBezTo>
                  <a:cubicBezTo>
                    <a:pt x="4251" y="16638"/>
                    <a:pt x="4404" y="16638"/>
                    <a:pt x="4541" y="16608"/>
                  </a:cubicBezTo>
                  <a:lnTo>
                    <a:pt x="4769" y="16608"/>
                  </a:lnTo>
                  <a:cubicBezTo>
                    <a:pt x="4800" y="16608"/>
                    <a:pt x="4876" y="16608"/>
                    <a:pt x="4937" y="16638"/>
                  </a:cubicBezTo>
                  <a:cubicBezTo>
                    <a:pt x="4983" y="16638"/>
                    <a:pt x="5013" y="16653"/>
                    <a:pt x="5059" y="16684"/>
                  </a:cubicBezTo>
                  <a:cubicBezTo>
                    <a:pt x="5074" y="16714"/>
                    <a:pt x="5074" y="16714"/>
                    <a:pt x="5074" y="16730"/>
                  </a:cubicBezTo>
                  <a:lnTo>
                    <a:pt x="5074" y="16791"/>
                  </a:lnTo>
                  <a:lnTo>
                    <a:pt x="5074" y="16806"/>
                  </a:lnTo>
                  <a:cubicBezTo>
                    <a:pt x="5074" y="16821"/>
                    <a:pt x="5074" y="16821"/>
                    <a:pt x="5059" y="16836"/>
                  </a:cubicBezTo>
                  <a:cubicBezTo>
                    <a:pt x="5028" y="16867"/>
                    <a:pt x="5028" y="16882"/>
                    <a:pt x="5013" y="16897"/>
                  </a:cubicBezTo>
                  <a:cubicBezTo>
                    <a:pt x="4983" y="16958"/>
                    <a:pt x="4922" y="16989"/>
                    <a:pt x="4846" y="17050"/>
                  </a:cubicBezTo>
                  <a:cubicBezTo>
                    <a:pt x="4754" y="17126"/>
                    <a:pt x="4648" y="17202"/>
                    <a:pt x="4541" y="17263"/>
                  </a:cubicBezTo>
                  <a:cubicBezTo>
                    <a:pt x="4419" y="17339"/>
                    <a:pt x="4312" y="17400"/>
                    <a:pt x="4175" y="17476"/>
                  </a:cubicBezTo>
                  <a:cubicBezTo>
                    <a:pt x="3947" y="17583"/>
                    <a:pt x="3703" y="17674"/>
                    <a:pt x="3413" y="17781"/>
                  </a:cubicBezTo>
                  <a:cubicBezTo>
                    <a:pt x="3170" y="17857"/>
                    <a:pt x="2895" y="17933"/>
                    <a:pt x="2576" y="18009"/>
                  </a:cubicBezTo>
                  <a:cubicBezTo>
                    <a:pt x="2438" y="18040"/>
                    <a:pt x="2316" y="18086"/>
                    <a:pt x="2179" y="18101"/>
                  </a:cubicBezTo>
                  <a:cubicBezTo>
                    <a:pt x="1753" y="18192"/>
                    <a:pt x="1341" y="18314"/>
                    <a:pt x="915" y="18436"/>
                  </a:cubicBezTo>
                  <a:cubicBezTo>
                    <a:pt x="671" y="18512"/>
                    <a:pt x="488" y="18588"/>
                    <a:pt x="336" y="18665"/>
                  </a:cubicBezTo>
                  <a:cubicBezTo>
                    <a:pt x="214" y="18726"/>
                    <a:pt x="123" y="18771"/>
                    <a:pt x="31" y="18817"/>
                  </a:cubicBezTo>
                  <a:lnTo>
                    <a:pt x="1" y="18847"/>
                  </a:lnTo>
                  <a:lnTo>
                    <a:pt x="46" y="18924"/>
                  </a:lnTo>
                  <a:cubicBezTo>
                    <a:pt x="275" y="18847"/>
                    <a:pt x="519" y="18787"/>
                    <a:pt x="793" y="18726"/>
                  </a:cubicBezTo>
                  <a:cubicBezTo>
                    <a:pt x="1738" y="18528"/>
                    <a:pt x="2728" y="18451"/>
                    <a:pt x="3688" y="18360"/>
                  </a:cubicBezTo>
                  <a:lnTo>
                    <a:pt x="4008" y="18345"/>
                  </a:lnTo>
                  <a:cubicBezTo>
                    <a:pt x="5074" y="18269"/>
                    <a:pt x="6202" y="18162"/>
                    <a:pt x="7268" y="17857"/>
                  </a:cubicBezTo>
                  <a:cubicBezTo>
                    <a:pt x="8975" y="17385"/>
                    <a:pt x="10544" y="16364"/>
                    <a:pt x="11671" y="15008"/>
                  </a:cubicBezTo>
                  <a:cubicBezTo>
                    <a:pt x="12174" y="14414"/>
                    <a:pt x="12616" y="13698"/>
                    <a:pt x="12982" y="12921"/>
                  </a:cubicBezTo>
                  <a:cubicBezTo>
                    <a:pt x="13271" y="12311"/>
                    <a:pt x="13500" y="11671"/>
                    <a:pt x="13652" y="10970"/>
                  </a:cubicBezTo>
                  <a:cubicBezTo>
                    <a:pt x="13683" y="10818"/>
                    <a:pt x="13728" y="10681"/>
                    <a:pt x="13743" y="10544"/>
                  </a:cubicBezTo>
                  <a:cubicBezTo>
                    <a:pt x="14063" y="8914"/>
                    <a:pt x="14033" y="7162"/>
                    <a:pt x="13683" y="5486"/>
                  </a:cubicBezTo>
                  <a:cubicBezTo>
                    <a:pt x="13317" y="3794"/>
                    <a:pt x="12616" y="2210"/>
                    <a:pt x="11626" y="884"/>
                  </a:cubicBezTo>
                  <a:cubicBezTo>
                    <a:pt x="11489" y="686"/>
                    <a:pt x="11336" y="519"/>
                    <a:pt x="11184" y="336"/>
                  </a:cubicBezTo>
                  <a:lnTo>
                    <a:pt x="11184" y="305"/>
                  </a:lnTo>
                  <a:cubicBezTo>
                    <a:pt x="11214" y="275"/>
                    <a:pt x="11214" y="260"/>
                    <a:pt x="11184" y="229"/>
                  </a:cubicBezTo>
                  <a:cubicBezTo>
                    <a:pt x="11184" y="183"/>
                    <a:pt x="11153" y="107"/>
                    <a:pt x="11092" y="62"/>
                  </a:cubicBezTo>
                  <a:cubicBezTo>
                    <a:pt x="11031" y="1"/>
                    <a:pt x="10955" y="1"/>
                    <a:pt x="10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5915025" y="2360025"/>
              <a:ext cx="25" cy="25"/>
            </a:xfrm>
            <a:custGeom>
              <a:avLst/>
              <a:gdLst/>
              <a:ahLst/>
              <a:cxnLst/>
              <a:rect l="l" t="t" r="r" b="b"/>
              <a:pathLst>
                <a:path w="1" h="1" extrusionOk="0">
                  <a:moveTo>
                    <a:pt x="0" y="1"/>
                  </a:moveTo>
                  <a:lnTo>
                    <a:pt x="0" y="1"/>
                  </a:lnTo>
                  <a:lnTo>
                    <a:pt x="0" y="1"/>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5856750" y="1863350"/>
              <a:ext cx="318825" cy="575650"/>
            </a:xfrm>
            <a:custGeom>
              <a:avLst/>
              <a:gdLst/>
              <a:ahLst/>
              <a:cxnLst/>
              <a:rect l="l" t="t" r="r" b="b"/>
              <a:pathLst>
                <a:path w="12753" h="23026" extrusionOk="0">
                  <a:moveTo>
                    <a:pt x="12250" y="0"/>
                  </a:moveTo>
                  <a:cubicBezTo>
                    <a:pt x="12250" y="61"/>
                    <a:pt x="12174" y="76"/>
                    <a:pt x="12143" y="122"/>
                  </a:cubicBezTo>
                  <a:cubicBezTo>
                    <a:pt x="12098" y="153"/>
                    <a:pt x="12037" y="214"/>
                    <a:pt x="12037" y="275"/>
                  </a:cubicBezTo>
                  <a:cubicBezTo>
                    <a:pt x="12021" y="518"/>
                    <a:pt x="12006" y="793"/>
                    <a:pt x="11991" y="1052"/>
                  </a:cubicBezTo>
                  <a:cubicBezTo>
                    <a:pt x="11961" y="1326"/>
                    <a:pt x="11930" y="1585"/>
                    <a:pt x="11900" y="1829"/>
                  </a:cubicBezTo>
                  <a:cubicBezTo>
                    <a:pt x="11823" y="2331"/>
                    <a:pt x="11717" y="2804"/>
                    <a:pt x="11580" y="3261"/>
                  </a:cubicBezTo>
                  <a:cubicBezTo>
                    <a:pt x="11244" y="4403"/>
                    <a:pt x="10711" y="5485"/>
                    <a:pt x="10102" y="6491"/>
                  </a:cubicBezTo>
                  <a:cubicBezTo>
                    <a:pt x="10012" y="6487"/>
                    <a:pt x="9923" y="6485"/>
                    <a:pt x="9834" y="6485"/>
                  </a:cubicBezTo>
                  <a:cubicBezTo>
                    <a:pt x="9548" y="6485"/>
                    <a:pt x="9269" y="6505"/>
                    <a:pt x="8990" y="6552"/>
                  </a:cubicBezTo>
                  <a:cubicBezTo>
                    <a:pt x="8517" y="6628"/>
                    <a:pt x="8060" y="6750"/>
                    <a:pt x="7603" y="6902"/>
                  </a:cubicBezTo>
                  <a:cubicBezTo>
                    <a:pt x="7146" y="7055"/>
                    <a:pt x="6689" y="7222"/>
                    <a:pt x="6247" y="7405"/>
                  </a:cubicBezTo>
                  <a:cubicBezTo>
                    <a:pt x="5836" y="7588"/>
                    <a:pt x="5440" y="7771"/>
                    <a:pt x="5028" y="7984"/>
                  </a:cubicBezTo>
                  <a:cubicBezTo>
                    <a:pt x="5013" y="7984"/>
                    <a:pt x="5013" y="7999"/>
                    <a:pt x="5013" y="7999"/>
                  </a:cubicBezTo>
                  <a:lnTo>
                    <a:pt x="5013" y="8045"/>
                  </a:lnTo>
                  <a:cubicBezTo>
                    <a:pt x="5028" y="8060"/>
                    <a:pt x="5059" y="8060"/>
                    <a:pt x="5074" y="8060"/>
                  </a:cubicBezTo>
                  <a:cubicBezTo>
                    <a:pt x="5226" y="7984"/>
                    <a:pt x="5394" y="7908"/>
                    <a:pt x="5546" y="7832"/>
                  </a:cubicBezTo>
                  <a:cubicBezTo>
                    <a:pt x="6476" y="7405"/>
                    <a:pt x="7435" y="7055"/>
                    <a:pt x="8441" y="6872"/>
                  </a:cubicBezTo>
                  <a:cubicBezTo>
                    <a:pt x="8791" y="6815"/>
                    <a:pt x="9158" y="6784"/>
                    <a:pt x="9517" y="6784"/>
                  </a:cubicBezTo>
                  <a:cubicBezTo>
                    <a:pt x="9642" y="6784"/>
                    <a:pt x="9766" y="6788"/>
                    <a:pt x="9888" y="6795"/>
                  </a:cubicBezTo>
                  <a:cubicBezTo>
                    <a:pt x="9873" y="6841"/>
                    <a:pt x="9827" y="6902"/>
                    <a:pt x="9812" y="6933"/>
                  </a:cubicBezTo>
                  <a:cubicBezTo>
                    <a:pt x="9279" y="7786"/>
                    <a:pt x="8685" y="8624"/>
                    <a:pt x="8136" y="9462"/>
                  </a:cubicBezTo>
                  <a:cubicBezTo>
                    <a:pt x="7967" y="9443"/>
                    <a:pt x="7799" y="9435"/>
                    <a:pt x="7630" y="9435"/>
                  </a:cubicBezTo>
                  <a:cubicBezTo>
                    <a:pt x="6963" y="9435"/>
                    <a:pt x="6301" y="9569"/>
                    <a:pt x="5668" y="9751"/>
                  </a:cubicBezTo>
                  <a:cubicBezTo>
                    <a:pt x="4769" y="10026"/>
                    <a:pt x="3931" y="10422"/>
                    <a:pt x="3108" y="10863"/>
                  </a:cubicBezTo>
                  <a:cubicBezTo>
                    <a:pt x="2804" y="11016"/>
                    <a:pt x="2514" y="11183"/>
                    <a:pt x="2240" y="11351"/>
                  </a:cubicBezTo>
                  <a:cubicBezTo>
                    <a:pt x="2210" y="11351"/>
                    <a:pt x="2210" y="11366"/>
                    <a:pt x="2210" y="11366"/>
                  </a:cubicBezTo>
                  <a:lnTo>
                    <a:pt x="2210" y="11412"/>
                  </a:lnTo>
                  <a:cubicBezTo>
                    <a:pt x="2240" y="11427"/>
                    <a:pt x="2255" y="11427"/>
                    <a:pt x="2270" y="11427"/>
                  </a:cubicBezTo>
                  <a:cubicBezTo>
                    <a:pt x="2865" y="11092"/>
                    <a:pt x="3474" y="10787"/>
                    <a:pt x="4084" y="10513"/>
                  </a:cubicBezTo>
                  <a:cubicBezTo>
                    <a:pt x="4449" y="10361"/>
                    <a:pt x="4830" y="10208"/>
                    <a:pt x="5211" y="10102"/>
                  </a:cubicBezTo>
                  <a:cubicBezTo>
                    <a:pt x="5592" y="9980"/>
                    <a:pt x="5973" y="9888"/>
                    <a:pt x="6354" y="9827"/>
                  </a:cubicBezTo>
                  <a:cubicBezTo>
                    <a:pt x="6597" y="9797"/>
                    <a:pt x="6841" y="9766"/>
                    <a:pt x="7085" y="9766"/>
                  </a:cubicBezTo>
                  <a:cubicBezTo>
                    <a:pt x="7344" y="9766"/>
                    <a:pt x="7588" y="9797"/>
                    <a:pt x="7832" y="9812"/>
                  </a:cubicBezTo>
                  <a:cubicBezTo>
                    <a:pt x="7847" y="9812"/>
                    <a:pt x="7893" y="9812"/>
                    <a:pt x="7908" y="9827"/>
                  </a:cubicBezTo>
                  <a:lnTo>
                    <a:pt x="7451" y="10513"/>
                  </a:lnTo>
                  <a:cubicBezTo>
                    <a:pt x="6856" y="11473"/>
                    <a:pt x="6308" y="12433"/>
                    <a:pt x="5775" y="13423"/>
                  </a:cubicBezTo>
                  <a:lnTo>
                    <a:pt x="5699" y="13423"/>
                  </a:lnTo>
                  <a:cubicBezTo>
                    <a:pt x="5592" y="13454"/>
                    <a:pt x="5470" y="13454"/>
                    <a:pt x="5363" y="13469"/>
                  </a:cubicBezTo>
                  <a:cubicBezTo>
                    <a:pt x="5150" y="13499"/>
                    <a:pt x="4937" y="13560"/>
                    <a:pt x="4754" y="13636"/>
                  </a:cubicBezTo>
                  <a:cubicBezTo>
                    <a:pt x="4541" y="13713"/>
                    <a:pt x="4327" y="13789"/>
                    <a:pt x="4144" y="13880"/>
                  </a:cubicBezTo>
                  <a:cubicBezTo>
                    <a:pt x="3931" y="13987"/>
                    <a:pt x="3733" y="14093"/>
                    <a:pt x="3550" y="14185"/>
                  </a:cubicBezTo>
                  <a:cubicBezTo>
                    <a:pt x="3154" y="14413"/>
                    <a:pt x="2788" y="14688"/>
                    <a:pt x="2423" y="14931"/>
                  </a:cubicBezTo>
                  <a:cubicBezTo>
                    <a:pt x="2088" y="15175"/>
                    <a:pt x="1737" y="15449"/>
                    <a:pt x="1402" y="15708"/>
                  </a:cubicBezTo>
                  <a:cubicBezTo>
                    <a:pt x="1295" y="15785"/>
                    <a:pt x="1204" y="15861"/>
                    <a:pt x="1128" y="15937"/>
                  </a:cubicBezTo>
                  <a:cubicBezTo>
                    <a:pt x="1113" y="15937"/>
                    <a:pt x="1113" y="15968"/>
                    <a:pt x="1113" y="15983"/>
                  </a:cubicBezTo>
                  <a:lnTo>
                    <a:pt x="1113" y="16013"/>
                  </a:lnTo>
                  <a:cubicBezTo>
                    <a:pt x="1124" y="16036"/>
                    <a:pt x="1135" y="16050"/>
                    <a:pt x="1152" y="16050"/>
                  </a:cubicBezTo>
                  <a:cubicBezTo>
                    <a:pt x="1158" y="16050"/>
                    <a:pt x="1165" y="16048"/>
                    <a:pt x="1173" y="16044"/>
                  </a:cubicBezTo>
                  <a:cubicBezTo>
                    <a:pt x="1585" y="15708"/>
                    <a:pt x="2011" y="15389"/>
                    <a:pt x="2438" y="15099"/>
                  </a:cubicBezTo>
                  <a:cubicBezTo>
                    <a:pt x="2667" y="14947"/>
                    <a:pt x="2926" y="14794"/>
                    <a:pt x="3169" y="14672"/>
                  </a:cubicBezTo>
                  <a:cubicBezTo>
                    <a:pt x="3413" y="14535"/>
                    <a:pt x="3687" y="14398"/>
                    <a:pt x="3946" y="14292"/>
                  </a:cubicBezTo>
                  <a:cubicBezTo>
                    <a:pt x="4190" y="14170"/>
                    <a:pt x="4464" y="14078"/>
                    <a:pt x="4723" y="13987"/>
                  </a:cubicBezTo>
                  <a:cubicBezTo>
                    <a:pt x="4998" y="13911"/>
                    <a:pt x="5241" y="13850"/>
                    <a:pt x="5500" y="13789"/>
                  </a:cubicBezTo>
                  <a:cubicBezTo>
                    <a:pt x="5546" y="13789"/>
                    <a:pt x="5561" y="13789"/>
                    <a:pt x="5607" y="13774"/>
                  </a:cubicBezTo>
                  <a:lnTo>
                    <a:pt x="5607" y="13774"/>
                  </a:lnTo>
                  <a:cubicBezTo>
                    <a:pt x="5485" y="13987"/>
                    <a:pt x="5379" y="14185"/>
                    <a:pt x="5257" y="14413"/>
                  </a:cubicBezTo>
                  <a:cubicBezTo>
                    <a:pt x="4784" y="15328"/>
                    <a:pt x="4327" y="16242"/>
                    <a:pt x="3855" y="17156"/>
                  </a:cubicBezTo>
                  <a:cubicBezTo>
                    <a:pt x="3566" y="17689"/>
                    <a:pt x="3276" y="18222"/>
                    <a:pt x="2971" y="18740"/>
                  </a:cubicBezTo>
                  <a:cubicBezTo>
                    <a:pt x="2788" y="18801"/>
                    <a:pt x="2606" y="18878"/>
                    <a:pt x="2423" y="18954"/>
                  </a:cubicBezTo>
                  <a:cubicBezTo>
                    <a:pt x="2225" y="19030"/>
                    <a:pt x="2057" y="19121"/>
                    <a:pt x="1890" y="19213"/>
                  </a:cubicBezTo>
                  <a:cubicBezTo>
                    <a:pt x="1539" y="19426"/>
                    <a:pt x="1219" y="19670"/>
                    <a:pt x="914" y="19944"/>
                  </a:cubicBezTo>
                  <a:cubicBezTo>
                    <a:pt x="914" y="19944"/>
                    <a:pt x="914" y="19959"/>
                    <a:pt x="899" y="19959"/>
                  </a:cubicBezTo>
                  <a:cubicBezTo>
                    <a:pt x="899" y="19975"/>
                    <a:pt x="899" y="20005"/>
                    <a:pt x="914" y="20005"/>
                  </a:cubicBezTo>
                  <a:cubicBezTo>
                    <a:pt x="922" y="20013"/>
                    <a:pt x="934" y="20016"/>
                    <a:pt x="945" y="20016"/>
                  </a:cubicBezTo>
                  <a:cubicBezTo>
                    <a:pt x="956" y="20016"/>
                    <a:pt x="968" y="20013"/>
                    <a:pt x="975" y="20005"/>
                  </a:cubicBezTo>
                  <a:cubicBezTo>
                    <a:pt x="1052" y="19929"/>
                    <a:pt x="1143" y="19853"/>
                    <a:pt x="1234" y="19776"/>
                  </a:cubicBezTo>
                  <a:cubicBezTo>
                    <a:pt x="1570" y="19502"/>
                    <a:pt x="1920" y="19289"/>
                    <a:pt x="2286" y="19121"/>
                  </a:cubicBezTo>
                  <a:cubicBezTo>
                    <a:pt x="2484" y="19045"/>
                    <a:pt x="2667" y="18969"/>
                    <a:pt x="2865" y="18908"/>
                  </a:cubicBezTo>
                  <a:lnTo>
                    <a:pt x="2865" y="18908"/>
                  </a:lnTo>
                  <a:cubicBezTo>
                    <a:pt x="2682" y="19213"/>
                    <a:pt x="2499" y="19517"/>
                    <a:pt x="2301" y="19837"/>
                  </a:cubicBezTo>
                  <a:lnTo>
                    <a:pt x="2301" y="19853"/>
                  </a:lnTo>
                  <a:cubicBezTo>
                    <a:pt x="1615" y="20934"/>
                    <a:pt x="854" y="22001"/>
                    <a:pt x="0" y="22961"/>
                  </a:cubicBezTo>
                  <a:lnTo>
                    <a:pt x="0" y="22976"/>
                  </a:lnTo>
                  <a:cubicBezTo>
                    <a:pt x="0" y="22997"/>
                    <a:pt x="22" y="23026"/>
                    <a:pt x="46" y="23026"/>
                  </a:cubicBezTo>
                  <a:cubicBezTo>
                    <a:pt x="57" y="23026"/>
                    <a:pt x="67" y="23020"/>
                    <a:pt x="76" y="23007"/>
                  </a:cubicBezTo>
                  <a:cubicBezTo>
                    <a:pt x="579" y="22458"/>
                    <a:pt x="1052" y="21864"/>
                    <a:pt x="1493" y="21254"/>
                  </a:cubicBezTo>
                  <a:cubicBezTo>
                    <a:pt x="1935" y="20675"/>
                    <a:pt x="2347" y="20035"/>
                    <a:pt x="2743" y="19426"/>
                  </a:cubicBezTo>
                  <a:cubicBezTo>
                    <a:pt x="2865" y="19258"/>
                    <a:pt x="2956" y="19091"/>
                    <a:pt x="3078" y="18923"/>
                  </a:cubicBezTo>
                  <a:cubicBezTo>
                    <a:pt x="3108" y="19015"/>
                    <a:pt x="3154" y="19106"/>
                    <a:pt x="3169" y="19198"/>
                  </a:cubicBezTo>
                  <a:cubicBezTo>
                    <a:pt x="3200" y="19335"/>
                    <a:pt x="3246" y="19487"/>
                    <a:pt x="3276" y="19624"/>
                  </a:cubicBezTo>
                  <a:cubicBezTo>
                    <a:pt x="3383" y="20020"/>
                    <a:pt x="3398" y="20447"/>
                    <a:pt x="3398" y="20843"/>
                  </a:cubicBezTo>
                  <a:lnTo>
                    <a:pt x="3398" y="20858"/>
                  </a:lnTo>
                  <a:cubicBezTo>
                    <a:pt x="3383" y="21254"/>
                    <a:pt x="3322" y="21681"/>
                    <a:pt x="3215" y="22062"/>
                  </a:cubicBezTo>
                  <a:cubicBezTo>
                    <a:pt x="3215" y="22092"/>
                    <a:pt x="3246" y="22123"/>
                    <a:pt x="3261" y="22123"/>
                  </a:cubicBezTo>
                  <a:cubicBezTo>
                    <a:pt x="3291" y="22123"/>
                    <a:pt x="3322" y="22092"/>
                    <a:pt x="3322" y="22077"/>
                  </a:cubicBezTo>
                  <a:cubicBezTo>
                    <a:pt x="3444" y="21529"/>
                    <a:pt x="3505" y="20980"/>
                    <a:pt x="3505" y="20416"/>
                  </a:cubicBezTo>
                  <a:cubicBezTo>
                    <a:pt x="3505" y="20142"/>
                    <a:pt x="3489" y="19837"/>
                    <a:pt x="3428" y="19548"/>
                  </a:cubicBezTo>
                  <a:cubicBezTo>
                    <a:pt x="3413" y="19411"/>
                    <a:pt x="3367" y="19274"/>
                    <a:pt x="3337" y="19152"/>
                  </a:cubicBezTo>
                  <a:cubicBezTo>
                    <a:pt x="3322" y="19091"/>
                    <a:pt x="3291" y="19015"/>
                    <a:pt x="3276" y="18954"/>
                  </a:cubicBezTo>
                  <a:cubicBezTo>
                    <a:pt x="3261" y="18878"/>
                    <a:pt x="3215" y="18817"/>
                    <a:pt x="3185" y="18740"/>
                  </a:cubicBezTo>
                  <a:lnTo>
                    <a:pt x="3169" y="18725"/>
                  </a:lnTo>
                  <a:cubicBezTo>
                    <a:pt x="3398" y="18344"/>
                    <a:pt x="3642" y="17948"/>
                    <a:pt x="3870" y="17552"/>
                  </a:cubicBezTo>
                  <a:cubicBezTo>
                    <a:pt x="4251" y="16897"/>
                    <a:pt x="4617" y="16257"/>
                    <a:pt x="4967" y="15602"/>
                  </a:cubicBezTo>
                  <a:lnTo>
                    <a:pt x="6003" y="13774"/>
                  </a:lnTo>
                  <a:lnTo>
                    <a:pt x="6293" y="14231"/>
                  </a:lnTo>
                  <a:cubicBezTo>
                    <a:pt x="6430" y="14459"/>
                    <a:pt x="6567" y="14688"/>
                    <a:pt x="6689" y="14931"/>
                  </a:cubicBezTo>
                  <a:cubicBezTo>
                    <a:pt x="6841" y="15236"/>
                    <a:pt x="6978" y="15541"/>
                    <a:pt x="7070" y="15846"/>
                  </a:cubicBezTo>
                  <a:cubicBezTo>
                    <a:pt x="7176" y="16181"/>
                    <a:pt x="7283" y="16516"/>
                    <a:pt x="7359" y="16836"/>
                  </a:cubicBezTo>
                  <a:cubicBezTo>
                    <a:pt x="7451" y="17278"/>
                    <a:pt x="7527" y="17704"/>
                    <a:pt x="7557" y="18131"/>
                  </a:cubicBezTo>
                  <a:cubicBezTo>
                    <a:pt x="7603" y="18573"/>
                    <a:pt x="7618" y="19030"/>
                    <a:pt x="7603" y="19487"/>
                  </a:cubicBezTo>
                  <a:lnTo>
                    <a:pt x="7603" y="19502"/>
                  </a:lnTo>
                  <a:cubicBezTo>
                    <a:pt x="7588" y="19990"/>
                    <a:pt x="7527" y="20477"/>
                    <a:pt x="7451" y="20950"/>
                  </a:cubicBezTo>
                  <a:cubicBezTo>
                    <a:pt x="7451" y="20987"/>
                    <a:pt x="7479" y="21007"/>
                    <a:pt x="7501" y="21007"/>
                  </a:cubicBezTo>
                  <a:cubicBezTo>
                    <a:pt x="7515" y="21007"/>
                    <a:pt x="7527" y="20998"/>
                    <a:pt x="7527" y="20980"/>
                  </a:cubicBezTo>
                  <a:cubicBezTo>
                    <a:pt x="7832" y="19243"/>
                    <a:pt x="7771" y="17430"/>
                    <a:pt x="7253" y="15739"/>
                  </a:cubicBezTo>
                  <a:cubicBezTo>
                    <a:pt x="7207" y="15526"/>
                    <a:pt x="7131" y="15312"/>
                    <a:pt x="7055" y="15114"/>
                  </a:cubicBezTo>
                  <a:cubicBezTo>
                    <a:pt x="6978" y="14901"/>
                    <a:pt x="6902" y="14688"/>
                    <a:pt x="6811" y="14505"/>
                  </a:cubicBezTo>
                  <a:cubicBezTo>
                    <a:pt x="6704" y="14292"/>
                    <a:pt x="6613" y="14093"/>
                    <a:pt x="6506" y="13911"/>
                  </a:cubicBezTo>
                  <a:cubicBezTo>
                    <a:pt x="6445" y="13819"/>
                    <a:pt x="6384" y="13713"/>
                    <a:pt x="6308" y="13621"/>
                  </a:cubicBezTo>
                  <a:cubicBezTo>
                    <a:pt x="6278" y="13560"/>
                    <a:pt x="6232" y="13515"/>
                    <a:pt x="6171" y="13469"/>
                  </a:cubicBezTo>
                  <a:cubicBezTo>
                    <a:pt x="6552" y="12783"/>
                    <a:pt x="6948" y="12098"/>
                    <a:pt x="7375" y="11427"/>
                  </a:cubicBezTo>
                  <a:cubicBezTo>
                    <a:pt x="7710" y="10894"/>
                    <a:pt x="8060" y="10361"/>
                    <a:pt x="8426" y="9858"/>
                  </a:cubicBezTo>
                  <a:lnTo>
                    <a:pt x="8441" y="9827"/>
                  </a:lnTo>
                  <a:cubicBezTo>
                    <a:pt x="8517" y="9934"/>
                    <a:pt x="8609" y="10041"/>
                    <a:pt x="8685" y="10132"/>
                  </a:cubicBezTo>
                  <a:cubicBezTo>
                    <a:pt x="8837" y="10330"/>
                    <a:pt x="8974" y="10513"/>
                    <a:pt x="9111" y="10711"/>
                  </a:cubicBezTo>
                  <a:cubicBezTo>
                    <a:pt x="9370" y="11092"/>
                    <a:pt x="9614" y="11488"/>
                    <a:pt x="9827" y="11915"/>
                  </a:cubicBezTo>
                  <a:cubicBezTo>
                    <a:pt x="10026" y="12296"/>
                    <a:pt x="10193" y="12707"/>
                    <a:pt x="10346" y="13103"/>
                  </a:cubicBezTo>
                  <a:cubicBezTo>
                    <a:pt x="10498" y="13530"/>
                    <a:pt x="10620" y="13972"/>
                    <a:pt x="10711" y="14383"/>
                  </a:cubicBezTo>
                  <a:lnTo>
                    <a:pt x="10711" y="14368"/>
                  </a:lnTo>
                  <a:cubicBezTo>
                    <a:pt x="10803" y="14825"/>
                    <a:pt x="10894" y="15297"/>
                    <a:pt x="10940" y="15769"/>
                  </a:cubicBezTo>
                  <a:cubicBezTo>
                    <a:pt x="11001" y="16257"/>
                    <a:pt x="11001" y="16745"/>
                    <a:pt x="10970" y="17217"/>
                  </a:cubicBezTo>
                  <a:lnTo>
                    <a:pt x="10970" y="17202"/>
                  </a:lnTo>
                  <a:cubicBezTo>
                    <a:pt x="10955" y="17674"/>
                    <a:pt x="10924" y="18161"/>
                    <a:pt x="10848" y="18619"/>
                  </a:cubicBezTo>
                  <a:cubicBezTo>
                    <a:pt x="10848" y="18646"/>
                    <a:pt x="10876" y="18668"/>
                    <a:pt x="10898" y="18668"/>
                  </a:cubicBezTo>
                  <a:cubicBezTo>
                    <a:pt x="10912" y="18668"/>
                    <a:pt x="10924" y="18658"/>
                    <a:pt x="10924" y="18634"/>
                  </a:cubicBezTo>
                  <a:cubicBezTo>
                    <a:pt x="11001" y="18192"/>
                    <a:pt x="11031" y="17750"/>
                    <a:pt x="11046" y="17324"/>
                  </a:cubicBezTo>
                  <a:cubicBezTo>
                    <a:pt x="11077" y="16882"/>
                    <a:pt x="11077" y="16440"/>
                    <a:pt x="11046" y="16028"/>
                  </a:cubicBezTo>
                  <a:cubicBezTo>
                    <a:pt x="11016" y="15145"/>
                    <a:pt x="10864" y="14292"/>
                    <a:pt x="10620" y="13454"/>
                  </a:cubicBezTo>
                  <a:cubicBezTo>
                    <a:pt x="10498" y="13088"/>
                    <a:pt x="10391" y="12707"/>
                    <a:pt x="10239" y="12372"/>
                  </a:cubicBezTo>
                  <a:cubicBezTo>
                    <a:pt x="10163" y="12189"/>
                    <a:pt x="10087" y="12006"/>
                    <a:pt x="10010" y="11839"/>
                  </a:cubicBezTo>
                  <a:cubicBezTo>
                    <a:pt x="9934" y="11656"/>
                    <a:pt x="9827" y="11488"/>
                    <a:pt x="9751" y="11305"/>
                  </a:cubicBezTo>
                  <a:cubicBezTo>
                    <a:pt x="9584" y="10955"/>
                    <a:pt x="9370" y="10635"/>
                    <a:pt x="9172" y="10315"/>
                  </a:cubicBezTo>
                  <a:cubicBezTo>
                    <a:pt x="8974" y="10041"/>
                    <a:pt x="8791" y="9782"/>
                    <a:pt x="8578" y="9553"/>
                  </a:cubicBezTo>
                  <a:cubicBezTo>
                    <a:pt x="8761" y="9264"/>
                    <a:pt x="8974" y="8974"/>
                    <a:pt x="9172" y="8685"/>
                  </a:cubicBezTo>
                  <a:cubicBezTo>
                    <a:pt x="9370" y="8410"/>
                    <a:pt x="9568" y="8121"/>
                    <a:pt x="9782" y="7816"/>
                  </a:cubicBezTo>
                  <a:lnTo>
                    <a:pt x="10346" y="6963"/>
                  </a:lnTo>
                  <a:cubicBezTo>
                    <a:pt x="10391" y="6994"/>
                    <a:pt x="10422" y="7055"/>
                    <a:pt x="10467" y="7085"/>
                  </a:cubicBezTo>
                  <a:cubicBezTo>
                    <a:pt x="10574" y="7237"/>
                    <a:pt x="10665" y="7390"/>
                    <a:pt x="10787" y="7542"/>
                  </a:cubicBezTo>
                  <a:cubicBezTo>
                    <a:pt x="10894" y="7694"/>
                    <a:pt x="11001" y="7877"/>
                    <a:pt x="11092" y="8030"/>
                  </a:cubicBezTo>
                  <a:cubicBezTo>
                    <a:pt x="11183" y="8197"/>
                    <a:pt x="11275" y="8350"/>
                    <a:pt x="11382" y="8517"/>
                  </a:cubicBezTo>
                  <a:cubicBezTo>
                    <a:pt x="11488" y="8746"/>
                    <a:pt x="11610" y="8974"/>
                    <a:pt x="11702" y="9203"/>
                  </a:cubicBezTo>
                  <a:cubicBezTo>
                    <a:pt x="11793" y="9447"/>
                    <a:pt x="11884" y="9675"/>
                    <a:pt x="11991" y="9934"/>
                  </a:cubicBezTo>
                  <a:cubicBezTo>
                    <a:pt x="12159" y="10422"/>
                    <a:pt x="12311" y="10924"/>
                    <a:pt x="12418" y="11427"/>
                  </a:cubicBezTo>
                  <a:lnTo>
                    <a:pt x="12418" y="11412"/>
                  </a:lnTo>
                  <a:cubicBezTo>
                    <a:pt x="12539" y="11915"/>
                    <a:pt x="12616" y="12402"/>
                    <a:pt x="12677" y="12905"/>
                  </a:cubicBezTo>
                  <a:cubicBezTo>
                    <a:pt x="12677" y="12920"/>
                    <a:pt x="12692" y="12936"/>
                    <a:pt x="12707" y="12936"/>
                  </a:cubicBezTo>
                  <a:cubicBezTo>
                    <a:pt x="12722" y="12936"/>
                    <a:pt x="12753" y="12920"/>
                    <a:pt x="12753" y="12905"/>
                  </a:cubicBezTo>
                  <a:cubicBezTo>
                    <a:pt x="12646" y="12006"/>
                    <a:pt x="12479" y="11122"/>
                    <a:pt x="12235" y="10269"/>
                  </a:cubicBezTo>
                  <a:cubicBezTo>
                    <a:pt x="12098" y="9827"/>
                    <a:pt x="11945" y="9401"/>
                    <a:pt x="11778" y="8959"/>
                  </a:cubicBezTo>
                  <a:cubicBezTo>
                    <a:pt x="11702" y="8746"/>
                    <a:pt x="11610" y="8532"/>
                    <a:pt x="11503" y="8334"/>
                  </a:cubicBezTo>
                  <a:cubicBezTo>
                    <a:pt x="11412" y="8121"/>
                    <a:pt x="11321" y="7908"/>
                    <a:pt x="11199" y="7725"/>
                  </a:cubicBezTo>
                  <a:cubicBezTo>
                    <a:pt x="11092" y="7496"/>
                    <a:pt x="10955" y="7283"/>
                    <a:pt x="10803" y="7070"/>
                  </a:cubicBezTo>
                  <a:cubicBezTo>
                    <a:pt x="10711" y="6933"/>
                    <a:pt x="10620" y="6826"/>
                    <a:pt x="10513" y="6689"/>
                  </a:cubicBezTo>
                  <a:cubicBezTo>
                    <a:pt x="10650" y="6460"/>
                    <a:pt x="10803" y="6247"/>
                    <a:pt x="10940" y="6018"/>
                  </a:cubicBezTo>
                  <a:cubicBezTo>
                    <a:pt x="11275" y="5439"/>
                    <a:pt x="11580" y="4830"/>
                    <a:pt x="11839" y="4190"/>
                  </a:cubicBezTo>
                  <a:cubicBezTo>
                    <a:pt x="12067" y="3581"/>
                    <a:pt x="12235" y="2956"/>
                    <a:pt x="12341" y="2331"/>
                  </a:cubicBezTo>
                  <a:cubicBezTo>
                    <a:pt x="12402" y="2011"/>
                    <a:pt x="12448" y="1661"/>
                    <a:pt x="12463" y="1341"/>
                  </a:cubicBezTo>
                  <a:cubicBezTo>
                    <a:pt x="12479" y="1143"/>
                    <a:pt x="12479" y="960"/>
                    <a:pt x="12479" y="762"/>
                  </a:cubicBezTo>
                  <a:cubicBezTo>
                    <a:pt x="12479" y="579"/>
                    <a:pt x="12479" y="412"/>
                    <a:pt x="12448" y="214"/>
                  </a:cubicBezTo>
                  <a:cubicBezTo>
                    <a:pt x="12418" y="122"/>
                    <a:pt x="12341" y="31"/>
                    <a:pt x="12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5941675" y="2384800"/>
              <a:ext cx="25" cy="400"/>
            </a:xfrm>
            <a:custGeom>
              <a:avLst/>
              <a:gdLst/>
              <a:ahLst/>
              <a:cxnLst/>
              <a:rect l="l" t="t" r="r" b="b"/>
              <a:pathLst>
                <a:path w="1" h="16" extrusionOk="0">
                  <a:moveTo>
                    <a:pt x="1" y="0"/>
                  </a:moveTo>
                  <a:cubicBezTo>
                    <a:pt x="1" y="0"/>
                    <a:pt x="1" y="15"/>
                    <a:pt x="1" y="0"/>
                  </a:cubicBezTo>
                  <a:cubicBezTo>
                    <a:pt x="1" y="15"/>
                    <a:pt x="1" y="15"/>
                    <a:pt x="1" y="0"/>
                  </a:cubicBez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34"/>
          <p:cNvGrpSpPr/>
          <p:nvPr/>
        </p:nvGrpSpPr>
        <p:grpSpPr>
          <a:xfrm>
            <a:off x="1322236" y="244273"/>
            <a:ext cx="362343" cy="290722"/>
            <a:chOff x="4106575" y="1776625"/>
            <a:chExt cx="239550" cy="155300"/>
          </a:xfrm>
        </p:grpSpPr>
        <p:sp>
          <p:nvSpPr>
            <p:cNvPr id="1188" name="Google Shape;1188;p34"/>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34"/>
          <p:cNvGrpSpPr/>
          <p:nvPr/>
        </p:nvGrpSpPr>
        <p:grpSpPr>
          <a:xfrm>
            <a:off x="7436825" y="4802873"/>
            <a:ext cx="362349" cy="123477"/>
            <a:chOff x="3618500" y="3770848"/>
            <a:chExt cx="362349" cy="123477"/>
          </a:xfrm>
        </p:grpSpPr>
        <p:sp>
          <p:nvSpPr>
            <p:cNvPr id="1192" name="Google Shape;1192;p34"/>
            <p:cNvSpPr/>
            <p:nvPr/>
          </p:nvSpPr>
          <p:spPr>
            <a:xfrm>
              <a:off x="3827109" y="3770848"/>
              <a:ext cx="153741" cy="123477"/>
            </a:xfrm>
            <a:custGeom>
              <a:avLst/>
              <a:gdLst/>
              <a:ahLst/>
              <a:cxnLst/>
              <a:rect l="l" t="t" r="r" b="b"/>
              <a:pathLst>
                <a:path w="2987" h="2399" extrusionOk="0">
                  <a:moveTo>
                    <a:pt x="807" y="1"/>
                  </a:moveTo>
                  <a:cubicBezTo>
                    <a:pt x="505" y="1"/>
                    <a:pt x="278" y="115"/>
                    <a:pt x="168" y="372"/>
                  </a:cubicBezTo>
                  <a:cubicBezTo>
                    <a:pt x="0" y="1713"/>
                    <a:pt x="1280" y="2368"/>
                    <a:pt x="2423" y="2398"/>
                  </a:cubicBezTo>
                  <a:cubicBezTo>
                    <a:pt x="2941" y="2170"/>
                    <a:pt x="2986" y="1377"/>
                    <a:pt x="2514" y="677"/>
                  </a:cubicBezTo>
                  <a:cubicBezTo>
                    <a:pt x="1875" y="257"/>
                    <a:pt x="1258" y="1"/>
                    <a:pt x="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3618500" y="3806311"/>
              <a:ext cx="63565" cy="48022"/>
            </a:xfrm>
            <a:custGeom>
              <a:avLst/>
              <a:gdLst/>
              <a:ahLst/>
              <a:cxnLst/>
              <a:rect l="l" t="t" r="r" b="b"/>
              <a:pathLst>
                <a:path w="1235" h="933" extrusionOk="0">
                  <a:moveTo>
                    <a:pt x="612" y="0"/>
                  </a:moveTo>
                  <a:cubicBezTo>
                    <a:pt x="492" y="0"/>
                    <a:pt x="382" y="40"/>
                    <a:pt x="290" y="140"/>
                  </a:cubicBezTo>
                  <a:cubicBezTo>
                    <a:pt x="0" y="612"/>
                    <a:pt x="314" y="933"/>
                    <a:pt x="653" y="933"/>
                  </a:cubicBezTo>
                  <a:cubicBezTo>
                    <a:pt x="796" y="933"/>
                    <a:pt x="943" y="876"/>
                    <a:pt x="1052" y="749"/>
                  </a:cubicBezTo>
                  <a:cubicBezTo>
                    <a:pt x="1219" y="582"/>
                    <a:pt x="1234" y="307"/>
                    <a:pt x="1052" y="125"/>
                  </a:cubicBezTo>
                  <a:cubicBezTo>
                    <a:pt x="898" y="52"/>
                    <a:pt x="748" y="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Rounded Rectangle 39"/>
          <p:cNvSpPr/>
          <p:nvPr/>
        </p:nvSpPr>
        <p:spPr>
          <a:xfrm>
            <a:off x="2069809" y="653148"/>
            <a:ext cx="5982468" cy="594803"/>
          </a:xfrm>
          <a:prstGeom prst="roundRect">
            <a:avLst/>
          </a:prstGeom>
          <a:solidFill>
            <a:srgbClr val="F8F3E3"/>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chemeClr val="tx1"/>
                </a:solidFill>
              </a:rPr>
              <a:t>3. </a:t>
            </a:r>
            <a:r>
              <a:rPr lang="vi-VN" sz="2500" b="1" dirty="0" smtClean="0">
                <a:solidFill>
                  <a:schemeClr val="tx1"/>
                </a:solidFill>
              </a:rPr>
              <a:t>Những </a:t>
            </a:r>
            <a:r>
              <a:rPr lang="vi-VN" sz="2500" b="1" dirty="0">
                <a:solidFill>
                  <a:schemeClr val="tx1"/>
                </a:solidFill>
              </a:rPr>
              <a:t>suy tư của chủ thể trữ tình</a:t>
            </a:r>
            <a:endParaRPr lang="en-US" sz="2500" b="1" dirty="0">
              <a:solidFill>
                <a:schemeClr val="tx1"/>
              </a:solidFill>
            </a:endParaRPr>
          </a:p>
        </p:txBody>
      </p:sp>
      <p:sp>
        <p:nvSpPr>
          <p:cNvPr id="41" name="TextBox 40"/>
          <p:cNvSpPr txBox="1"/>
          <p:nvPr/>
        </p:nvSpPr>
        <p:spPr>
          <a:xfrm>
            <a:off x="518548" y="1906399"/>
            <a:ext cx="4602146" cy="1938992"/>
          </a:xfrm>
          <a:prstGeom prst="rect">
            <a:avLst/>
          </a:prstGeom>
          <a:noFill/>
        </p:spPr>
        <p:txBody>
          <a:bodyPr wrap="square" rtlCol="0">
            <a:spAutoFit/>
          </a:bodyPr>
          <a:lstStyle/>
          <a:p>
            <a:pPr algn="ctr">
              <a:lnSpc>
                <a:spcPct val="150000"/>
              </a:lnSpc>
            </a:pPr>
            <a:r>
              <a:rPr lang="en-US" sz="2000" b="1" u="sng" dirty="0" smtClean="0">
                <a:solidFill>
                  <a:srgbClr val="C00000"/>
                </a:solidFill>
                <a:latin typeface="+mn-lt"/>
              </a:rPr>
              <a:t>Các nhóm hãy thảo luận và trả lời câu hỏi sau:</a:t>
            </a:r>
          </a:p>
          <a:p>
            <a:pPr algn="ctr">
              <a:lnSpc>
                <a:spcPct val="150000"/>
              </a:lnSpc>
            </a:pPr>
            <a:r>
              <a:rPr lang="vi-VN" sz="2000" dirty="0">
                <a:latin typeface="+mn-lt"/>
              </a:rPr>
              <a:t>Nhà thơ Tố Hữu đã thể hiện nỗi niềm suy tư gì qua tác phẩm </a:t>
            </a:r>
            <a:r>
              <a:rPr lang="vi-VN" sz="2000" i="1" dirty="0">
                <a:latin typeface="+mn-lt"/>
              </a:rPr>
              <a:t>Ta đi tới</a:t>
            </a:r>
            <a:r>
              <a:rPr lang="vi-VN" sz="2000" dirty="0">
                <a:latin typeface="+mn-lt"/>
              </a:rPr>
              <a:t>?</a:t>
            </a:r>
          </a:p>
        </p:txBody>
      </p:sp>
      <p:pic>
        <p:nvPicPr>
          <p:cNvPr id="11" name="Picture 10"/>
          <p:cNvPicPr>
            <a:picLocks noChangeAspect="1"/>
          </p:cNvPicPr>
          <p:nvPr/>
        </p:nvPicPr>
        <p:blipFill>
          <a:blip r:embed="rId3"/>
          <a:stretch>
            <a:fillRect/>
          </a:stretch>
        </p:blipFill>
        <p:spPr>
          <a:xfrm>
            <a:off x="5251012" y="1398494"/>
            <a:ext cx="3822215" cy="372083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90"/>
                                          </p:val>
                                        </p:tav>
                                        <p:tav tm="100000">
                                          <p:val>
                                            <p:fltVal val="0"/>
                                          </p:val>
                                        </p:tav>
                                      </p:tavLst>
                                    </p:anim>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48279" y="1536431"/>
            <a:ext cx="1158403" cy="2187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chemeClr val="accent6"/>
                </a:solidFill>
              </a:rPr>
              <a:t>Suy tư của chủ thể trữ tình</a:t>
            </a:r>
            <a:endParaRPr lang="en-US" sz="2000" b="1" dirty="0">
              <a:solidFill>
                <a:schemeClr val="accent6"/>
              </a:solidFill>
            </a:endParaRPr>
          </a:p>
        </p:txBody>
      </p:sp>
      <p:sp>
        <p:nvSpPr>
          <p:cNvPr id="17" name="Rounded Rectangle 16"/>
          <p:cNvSpPr/>
          <p:nvPr/>
        </p:nvSpPr>
        <p:spPr>
          <a:xfrm>
            <a:off x="2452254" y="372667"/>
            <a:ext cx="5569527" cy="1001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K</a:t>
            </a:r>
            <a:r>
              <a:rPr lang="vi-VN" sz="2000" dirty="0" smtClean="0">
                <a:solidFill>
                  <a:schemeClr val="accent6"/>
                </a:solidFill>
              </a:rPr>
              <a:t>hẳng </a:t>
            </a:r>
            <a:r>
              <a:rPr lang="vi-VN" sz="2000" dirty="0">
                <a:solidFill>
                  <a:schemeClr val="accent6"/>
                </a:solidFill>
              </a:rPr>
              <a:t>định lại tinh thần khiên trung, bất diệt của dân tộc ta khi đối mặt với kẻ thù hùng </a:t>
            </a:r>
            <a:r>
              <a:rPr lang="vi-VN" sz="2000" dirty="0" smtClean="0">
                <a:solidFill>
                  <a:schemeClr val="accent6"/>
                </a:solidFill>
              </a:rPr>
              <a:t>bạo</a:t>
            </a:r>
            <a:endParaRPr lang="en-US" sz="2000" dirty="0">
              <a:solidFill>
                <a:schemeClr val="accent6"/>
              </a:solidFill>
            </a:endParaRPr>
          </a:p>
        </p:txBody>
      </p:sp>
      <p:sp>
        <p:nvSpPr>
          <p:cNvPr id="18" name="Rounded Rectangle 17"/>
          <p:cNvSpPr/>
          <p:nvPr/>
        </p:nvSpPr>
        <p:spPr>
          <a:xfrm>
            <a:off x="2441864" y="1536431"/>
            <a:ext cx="5559137" cy="991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a:t>
            </a:r>
            <a:r>
              <a:rPr lang="en-US" sz="2000" dirty="0" smtClean="0">
                <a:solidFill>
                  <a:schemeClr val="accent6"/>
                </a:solidFill>
              </a:rPr>
              <a:t>ấm </a:t>
            </a:r>
            <a:r>
              <a:rPr lang="en-US" sz="2000" dirty="0">
                <a:solidFill>
                  <a:schemeClr val="accent6"/>
                </a:solidFill>
              </a:rPr>
              <a:t>lòng thủy chung của con em dân tộc Việt Nam chung một mái nhà</a:t>
            </a:r>
          </a:p>
        </p:txBody>
      </p:sp>
      <p:sp>
        <p:nvSpPr>
          <p:cNvPr id="19" name="Rounded Rectangle 18"/>
          <p:cNvSpPr/>
          <p:nvPr/>
        </p:nvSpPr>
        <p:spPr>
          <a:xfrm>
            <a:off x="2441864" y="2690297"/>
            <a:ext cx="5569527" cy="91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chemeClr val="accent6"/>
                </a:solidFill>
              </a:rPr>
              <a:t>C</a:t>
            </a:r>
            <a:r>
              <a:rPr lang="vi-VN" sz="2000" dirty="0" smtClean="0">
                <a:solidFill>
                  <a:schemeClr val="accent6"/>
                </a:solidFill>
              </a:rPr>
              <a:t>hặng </a:t>
            </a:r>
            <a:r>
              <a:rPr lang="vi-VN" sz="2000" dirty="0">
                <a:solidFill>
                  <a:schemeClr val="accent6"/>
                </a:solidFill>
              </a:rPr>
              <a:t>đường giành lại gian sơn bờ cõi của dân tộc ta không một giây nào chùn bước</a:t>
            </a:r>
            <a:endParaRPr lang="en-US" sz="2000" dirty="0">
              <a:solidFill>
                <a:schemeClr val="accent6"/>
              </a:solidFill>
            </a:endParaRPr>
          </a:p>
        </p:txBody>
      </p:sp>
      <p:sp>
        <p:nvSpPr>
          <p:cNvPr id="20" name="Rounded Rectangle 19"/>
          <p:cNvSpPr/>
          <p:nvPr/>
        </p:nvSpPr>
        <p:spPr>
          <a:xfrm>
            <a:off x="2462644" y="3844164"/>
            <a:ext cx="5559137" cy="899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chemeClr val="accent6"/>
                </a:solidFill>
              </a:rPr>
              <a:t>N</a:t>
            </a:r>
            <a:r>
              <a:rPr lang="vi-VN" sz="2000" dirty="0" smtClean="0">
                <a:solidFill>
                  <a:schemeClr val="accent6"/>
                </a:solidFill>
              </a:rPr>
              <a:t>hất </a:t>
            </a:r>
            <a:r>
              <a:rPr lang="vi-VN" sz="2000" dirty="0">
                <a:solidFill>
                  <a:schemeClr val="accent6"/>
                </a:solidFill>
              </a:rPr>
              <a:t>mực thể hiện tấm lòng trung với nước, hiếu với dân hòa cùng tấm lòng của dân tộc</a:t>
            </a:r>
            <a:endParaRPr lang="en-US" sz="2000" dirty="0">
              <a:solidFill>
                <a:schemeClr val="accent6"/>
              </a:solidFill>
            </a:endParaRPr>
          </a:p>
        </p:txBody>
      </p:sp>
      <p:cxnSp>
        <p:nvCxnSpPr>
          <p:cNvPr id="22" name="Straight Arrow Connector 21"/>
          <p:cNvCxnSpPr>
            <a:stCxn id="16" idx="3"/>
            <a:endCxn id="17" idx="1"/>
          </p:cNvCxnSpPr>
          <p:nvPr/>
        </p:nvCxnSpPr>
        <p:spPr>
          <a:xfrm flipV="1">
            <a:off x="1506682" y="873424"/>
            <a:ext cx="945572" cy="17566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a:endCxn id="18" idx="1"/>
          </p:cNvCxnSpPr>
          <p:nvPr/>
        </p:nvCxnSpPr>
        <p:spPr>
          <a:xfrm flipV="1">
            <a:off x="1506682" y="2032239"/>
            <a:ext cx="935182" cy="5978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3"/>
            <a:endCxn id="19" idx="1"/>
          </p:cNvCxnSpPr>
          <p:nvPr/>
        </p:nvCxnSpPr>
        <p:spPr>
          <a:xfrm>
            <a:off x="1506682" y="2630075"/>
            <a:ext cx="935182" cy="5162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3"/>
            <a:endCxn id="20" idx="1"/>
          </p:cNvCxnSpPr>
          <p:nvPr/>
        </p:nvCxnSpPr>
        <p:spPr>
          <a:xfrm>
            <a:off x="1506682" y="2630075"/>
            <a:ext cx="955962" cy="16638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670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ppt_x</p:attrName>
                                        </p:attrNameLst>
                                      </p:cBhvr>
                                      <p:tavLst>
                                        <p:tav tm="0">
                                          <p:val>
                                            <p:strVal val="#ppt_x"/>
                                          </p:val>
                                        </p:tav>
                                        <p:tav tm="100000">
                                          <p:val>
                                            <p:strVal val="#ppt_x"/>
                                          </p:val>
                                        </p:tav>
                                      </p:tavLst>
                                    </p:anim>
                                    <p:anim calcmode="lin" valueType="num">
                                      <p:cBhvr>
                                        <p:cTn id="17" dur="500" fill="hold"/>
                                        <p:tgtEl>
                                          <p:spTgt spid="22"/>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anim calcmode="lin" valueType="num">
                                      <p:cBhvr>
                                        <p:cTn id="46" dur="500" fill="hold"/>
                                        <p:tgtEl>
                                          <p:spTgt spid="28"/>
                                        </p:tgtEl>
                                        <p:attrNameLst>
                                          <p:attrName>ppt_x</p:attrName>
                                        </p:attrNameLst>
                                      </p:cBhvr>
                                      <p:tavLst>
                                        <p:tav tm="0">
                                          <p:val>
                                            <p:strVal val="#ppt_x"/>
                                          </p:val>
                                        </p:tav>
                                        <p:tav tm="100000">
                                          <p:val>
                                            <p:strVal val="#ppt_x"/>
                                          </p:val>
                                        </p:tav>
                                      </p:tavLst>
                                    </p:anim>
                                    <p:anim calcmode="lin" valueType="num">
                                      <p:cBhvr>
                                        <p:cTn id="47" dur="500" fill="hold"/>
                                        <p:tgtEl>
                                          <p:spTgt spid="28"/>
                                        </p:tgtEl>
                                        <p:attrNameLst>
                                          <p:attrName>ppt_y</p:attrName>
                                        </p:attrNameLst>
                                      </p:cBhvr>
                                      <p:tavLst>
                                        <p:tav tm="0">
                                          <p:val>
                                            <p:strVal val="#ppt_y+.1"/>
                                          </p:val>
                                        </p:tav>
                                        <p:tav tm="100000">
                                          <p:val>
                                            <p:strVal val="#ppt_y"/>
                                          </p:val>
                                        </p:tav>
                                      </p:tavLst>
                                    </p:anim>
                                  </p:childTnLst>
                                </p:cTn>
                              </p:par>
                              <p:par>
                                <p:cTn id="48" presetID="14"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grpSp>
        <p:nvGrpSpPr>
          <p:cNvPr id="1068" name="Google Shape;1068;p31"/>
          <p:cNvGrpSpPr/>
          <p:nvPr/>
        </p:nvGrpSpPr>
        <p:grpSpPr>
          <a:xfrm>
            <a:off x="352761" y="1450985"/>
            <a:ext cx="362343" cy="290722"/>
            <a:chOff x="4106575" y="1776625"/>
            <a:chExt cx="239550" cy="155300"/>
          </a:xfrm>
        </p:grpSpPr>
        <p:sp>
          <p:nvSpPr>
            <p:cNvPr id="1069" name="Google Shape;1069;p31"/>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31"/>
          <p:cNvGrpSpPr/>
          <p:nvPr/>
        </p:nvGrpSpPr>
        <p:grpSpPr>
          <a:xfrm rot="-2700000">
            <a:off x="8494187" y="730136"/>
            <a:ext cx="362346" cy="123475"/>
            <a:chOff x="3618500" y="3770848"/>
            <a:chExt cx="362349" cy="123477"/>
          </a:xfrm>
        </p:grpSpPr>
        <p:sp>
          <p:nvSpPr>
            <p:cNvPr id="1073" name="Google Shape;1073;p31"/>
            <p:cNvSpPr/>
            <p:nvPr/>
          </p:nvSpPr>
          <p:spPr>
            <a:xfrm>
              <a:off x="3827109" y="3770848"/>
              <a:ext cx="153741" cy="123477"/>
            </a:xfrm>
            <a:custGeom>
              <a:avLst/>
              <a:gdLst/>
              <a:ahLst/>
              <a:cxnLst/>
              <a:rect l="l" t="t" r="r" b="b"/>
              <a:pathLst>
                <a:path w="2987" h="2399" extrusionOk="0">
                  <a:moveTo>
                    <a:pt x="807" y="1"/>
                  </a:moveTo>
                  <a:cubicBezTo>
                    <a:pt x="505" y="1"/>
                    <a:pt x="278" y="115"/>
                    <a:pt x="168" y="372"/>
                  </a:cubicBezTo>
                  <a:cubicBezTo>
                    <a:pt x="0" y="1713"/>
                    <a:pt x="1280" y="2368"/>
                    <a:pt x="2423" y="2398"/>
                  </a:cubicBezTo>
                  <a:cubicBezTo>
                    <a:pt x="2941" y="2170"/>
                    <a:pt x="2986" y="1377"/>
                    <a:pt x="2514" y="677"/>
                  </a:cubicBezTo>
                  <a:cubicBezTo>
                    <a:pt x="1875" y="257"/>
                    <a:pt x="1258" y="1"/>
                    <a:pt x="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1"/>
            <p:cNvSpPr/>
            <p:nvPr/>
          </p:nvSpPr>
          <p:spPr>
            <a:xfrm>
              <a:off x="3618500" y="3806311"/>
              <a:ext cx="63565" cy="48022"/>
            </a:xfrm>
            <a:custGeom>
              <a:avLst/>
              <a:gdLst/>
              <a:ahLst/>
              <a:cxnLst/>
              <a:rect l="l" t="t" r="r" b="b"/>
              <a:pathLst>
                <a:path w="1235" h="933" extrusionOk="0">
                  <a:moveTo>
                    <a:pt x="612" y="0"/>
                  </a:moveTo>
                  <a:cubicBezTo>
                    <a:pt x="492" y="0"/>
                    <a:pt x="382" y="40"/>
                    <a:pt x="290" y="140"/>
                  </a:cubicBezTo>
                  <a:cubicBezTo>
                    <a:pt x="0" y="612"/>
                    <a:pt x="314" y="933"/>
                    <a:pt x="653" y="933"/>
                  </a:cubicBezTo>
                  <a:cubicBezTo>
                    <a:pt x="796" y="933"/>
                    <a:pt x="943" y="876"/>
                    <a:pt x="1052" y="749"/>
                  </a:cubicBezTo>
                  <a:cubicBezTo>
                    <a:pt x="1219" y="582"/>
                    <a:pt x="1234" y="307"/>
                    <a:pt x="1052" y="125"/>
                  </a:cubicBezTo>
                  <a:cubicBezTo>
                    <a:pt x="898" y="52"/>
                    <a:pt x="748" y="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31"/>
          <p:cNvGrpSpPr/>
          <p:nvPr/>
        </p:nvGrpSpPr>
        <p:grpSpPr>
          <a:xfrm>
            <a:off x="4744978" y="4556197"/>
            <a:ext cx="407839" cy="290727"/>
            <a:chOff x="6924900" y="1959300"/>
            <a:chExt cx="283300" cy="201950"/>
          </a:xfrm>
        </p:grpSpPr>
        <p:sp>
          <p:nvSpPr>
            <p:cNvPr id="1076" name="Google Shape;1076;p31"/>
            <p:cNvSpPr/>
            <p:nvPr/>
          </p:nvSpPr>
          <p:spPr>
            <a:xfrm>
              <a:off x="6924900" y="1959300"/>
              <a:ext cx="50575" cy="36700"/>
            </a:xfrm>
            <a:custGeom>
              <a:avLst/>
              <a:gdLst/>
              <a:ahLst/>
              <a:cxnLst/>
              <a:rect l="l" t="t" r="r" b="b"/>
              <a:pathLst>
                <a:path w="2023" h="1468" extrusionOk="0">
                  <a:moveTo>
                    <a:pt x="834" y="0"/>
                  </a:moveTo>
                  <a:cubicBezTo>
                    <a:pt x="481" y="0"/>
                    <a:pt x="176" y="153"/>
                    <a:pt x="57" y="413"/>
                  </a:cubicBezTo>
                  <a:cubicBezTo>
                    <a:pt x="0" y="1122"/>
                    <a:pt x="729" y="1467"/>
                    <a:pt x="1316" y="1467"/>
                  </a:cubicBezTo>
                  <a:cubicBezTo>
                    <a:pt x="1676" y="1467"/>
                    <a:pt x="1982" y="1338"/>
                    <a:pt x="2022" y="1083"/>
                  </a:cubicBezTo>
                  <a:cubicBezTo>
                    <a:pt x="1977" y="581"/>
                    <a:pt x="1839" y="261"/>
                    <a:pt x="1276" y="78"/>
                  </a:cubicBezTo>
                  <a:cubicBezTo>
                    <a:pt x="1127" y="25"/>
                    <a:pt x="976" y="0"/>
                    <a:pt x="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a:off x="7056575" y="2065825"/>
              <a:ext cx="66225" cy="42825"/>
            </a:xfrm>
            <a:custGeom>
              <a:avLst/>
              <a:gdLst/>
              <a:ahLst/>
              <a:cxnLst/>
              <a:rect l="l" t="t" r="r" b="b"/>
              <a:pathLst>
                <a:path w="2649" h="1713" extrusionOk="0">
                  <a:moveTo>
                    <a:pt x="1452" y="1"/>
                  </a:moveTo>
                  <a:cubicBezTo>
                    <a:pt x="1057" y="1"/>
                    <a:pt x="604" y="193"/>
                    <a:pt x="290" y="540"/>
                  </a:cubicBezTo>
                  <a:cubicBezTo>
                    <a:pt x="61" y="936"/>
                    <a:pt x="1" y="1485"/>
                    <a:pt x="488" y="1698"/>
                  </a:cubicBezTo>
                  <a:cubicBezTo>
                    <a:pt x="559" y="1708"/>
                    <a:pt x="630" y="1713"/>
                    <a:pt x="700" y="1713"/>
                  </a:cubicBezTo>
                  <a:cubicBezTo>
                    <a:pt x="1780" y="1713"/>
                    <a:pt x="2648" y="556"/>
                    <a:pt x="1890" y="98"/>
                  </a:cubicBezTo>
                  <a:cubicBezTo>
                    <a:pt x="1762" y="32"/>
                    <a:pt x="1612" y="1"/>
                    <a:pt x="1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7111800" y="1969950"/>
              <a:ext cx="96400" cy="51100"/>
            </a:xfrm>
            <a:custGeom>
              <a:avLst/>
              <a:gdLst/>
              <a:ahLst/>
              <a:cxnLst/>
              <a:rect l="l" t="t" r="r" b="b"/>
              <a:pathLst>
                <a:path w="3856" h="2044" extrusionOk="0">
                  <a:moveTo>
                    <a:pt x="2655" y="1"/>
                  </a:moveTo>
                  <a:cubicBezTo>
                    <a:pt x="2200" y="1"/>
                    <a:pt x="1615" y="187"/>
                    <a:pt x="1113" y="505"/>
                  </a:cubicBezTo>
                  <a:cubicBezTo>
                    <a:pt x="260" y="1374"/>
                    <a:pt x="1" y="1937"/>
                    <a:pt x="1570" y="2044"/>
                  </a:cubicBezTo>
                  <a:cubicBezTo>
                    <a:pt x="2545" y="1983"/>
                    <a:pt x="3855" y="993"/>
                    <a:pt x="3200" y="139"/>
                  </a:cubicBezTo>
                  <a:cubicBezTo>
                    <a:pt x="3066" y="45"/>
                    <a:pt x="2876" y="1"/>
                    <a:pt x="2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a:off x="6931650" y="2050975"/>
              <a:ext cx="43050" cy="38650"/>
            </a:xfrm>
            <a:custGeom>
              <a:avLst/>
              <a:gdLst/>
              <a:ahLst/>
              <a:cxnLst/>
              <a:rect l="l" t="t" r="r" b="b"/>
              <a:pathLst>
                <a:path w="1722" h="1546" extrusionOk="0">
                  <a:moveTo>
                    <a:pt x="629" y="1"/>
                  </a:moveTo>
                  <a:cubicBezTo>
                    <a:pt x="482" y="1"/>
                    <a:pt x="364" y="73"/>
                    <a:pt x="305" y="220"/>
                  </a:cubicBezTo>
                  <a:cubicBezTo>
                    <a:pt x="0" y="1332"/>
                    <a:pt x="914" y="1515"/>
                    <a:pt x="1219" y="1545"/>
                  </a:cubicBezTo>
                  <a:cubicBezTo>
                    <a:pt x="1630" y="1454"/>
                    <a:pt x="1722" y="936"/>
                    <a:pt x="1158" y="250"/>
                  </a:cubicBezTo>
                  <a:cubicBezTo>
                    <a:pt x="976" y="85"/>
                    <a:pt x="787"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a:off x="7009725" y="2005400"/>
              <a:ext cx="43825" cy="53000"/>
            </a:xfrm>
            <a:custGeom>
              <a:avLst/>
              <a:gdLst/>
              <a:ahLst/>
              <a:cxnLst/>
              <a:rect l="l" t="t" r="r" b="b"/>
              <a:pathLst>
                <a:path w="1753" h="2120" extrusionOk="0">
                  <a:moveTo>
                    <a:pt x="1147" y="0"/>
                  </a:moveTo>
                  <a:cubicBezTo>
                    <a:pt x="898" y="0"/>
                    <a:pt x="601" y="139"/>
                    <a:pt x="351" y="397"/>
                  </a:cubicBezTo>
                  <a:cubicBezTo>
                    <a:pt x="1" y="1281"/>
                    <a:pt x="1" y="2012"/>
                    <a:pt x="488" y="2119"/>
                  </a:cubicBezTo>
                  <a:cubicBezTo>
                    <a:pt x="1463" y="2043"/>
                    <a:pt x="1753" y="1022"/>
                    <a:pt x="1570" y="215"/>
                  </a:cubicBezTo>
                  <a:cubicBezTo>
                    <a:pt x="1475" y="69"/>
                    <a:pt x="1323" y="0"/>
                    <a:pt x="1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7002875" y="2118950"/>
              <a:ext cx="46925" cy="42300"/>
            </a:xfrm>
            <a:custGeom>
              <a:avLst/>
              <a:gdLst/>
              <a:ahLst/>
              <a:cxnLst/>
              <a:rect l="l" t="t" r="r" b="b"/>
              <a:pathLst>
                <a:path w="1877" h="1692" extrusionOk="0">
                  <a:moveTo>
                    <a:pt x="710" y="1"/>
                  </a:moveTo>
                  <a:cubicBezTo>
                    <a:pt x="470" y="1"/>
                    <a:pt x="246" y="122"/>
                    <a:pt x="122" y="350"/>
                  </a:cubicBezTo>
                  <a:cubicBezTo>
                    <a:pt x="0" y="868"/>
                    <a:pt x="0" y="1325"/>
                    <a:pt x="427" y="1615"/>
                  </a:cubicBezTo>
                  <a:cubicBezTo>
                    <a:pt x="581" y="1668"/>
                    <a:pt x="721" y="1692"/>
                    <a:pt x="846" y="1692"/>
                  </a:cubicBezTo>
                  <a:cubicBezTo>
                    <a:pt x="1723" y="1692"/>
                    <a:pt x="1876" y="523"/>
                    <a:pt x="1143" y="137"/>
                  </a:cubicBezTo>
                  <a:cubicBezTo>
                    <a:pt x="1005" y="45"/>
                    <a:pt x="855" y="1"/>
                    <a:pt x="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ounded Rectangle 4"/>
          <p:cNvSpPr/>
          <p:nvPr/>
        </p:nvSpPr>
        <p:spPr>
          <a:xfrm>
            <a:off x="1868607" y="1787996"/>
            <a:ext cx="6131859" cy="882127"/>
          </a:xfrm>
          <a:prstGeom prst="roundRect">
            <a:avLst/>
          </a:prstGeom>
          <a:solidFill>
            <a:srgbClr val="F8F3E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33312B"/>
                </a:solidFill>
              </a:rPr>
              <a:t>III. TỔNG KẾT</a:t>
            </a:r>
            <a:endParaRPr lang="en-US" sz="4000" b="1" dirty="0">
              <a:solidFill>
                <a:srgbClr val="33312B"/>
              </a:solidFill>
            </a:endParaRPr>
          </a:p>
        </p:txBody>
      </p:sp>
      <p:pic>
        <p:nvPicPr>
          <p:cNvPr id="22" name="Picture 2" descr="https://i.pinimg.com/564x/a2/1c/05/a21c057d93ae95766c1879a489731b9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347" b="46912" l="3901" r="96454"/>
                    </a14:imgEffect>
                  </a14:imgLayer>
                </a14:imgProps>
              </a:ext>
              <a:ext uri="{28A0092B-C50C-407E-A947-70E740481C1C}">
                <a14:useLocalDpi xmlns:a14="http://schemas.microsoft.com/office/drawing/2010/main" val="0"/>
              </a:ext>
            </a:extLst>
          </a:blip>
          <a:srcRect l="4234" t="3281" r="3962" b="53368"/>
          <a:stretch/>
        </p:blipFill>
        <p:spPr bwMode="auto">
          <a:xfrm>
            <a:off x="0" y="2863615"/>
            <a:ext cx="4545952" cy="227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307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885840"/>
            <a:ext cx="4039186" cy="3088790"/>
          </a:xfrm>
          <a:prstGeom prst="rect">
            <a:avLst/>
          </a:prstGeom>
        </p:spPr>
      </p:pic>
      <p:sp>
        <p:nvSpPr>
          <p:cNvPr id="10" name="TextBox 9"/>
          <p:cNvSpPr txBox="1"/>
          <p:nvPr/>
        </p:nvSpPr>
        <p:spPr>
          <a:xfrm>
            <a:off x="4179035" y="1204857"/>
            <a:ext cx="4222687" cy="2400657"/>
          </a:xfrm>
          <a:prstGeom prst="rect">
            <a:avLst/>
          </a:prstGeom>
          <a:noFill/>
          <a:ln w="28575">
            <a:noFill/>
          </a:ln>
        </p:spPr>
        <p:txBody>
          <a:bodyPr wrap="square" rtlCol="0">
            <a:spAutoFit/>
          </a:bodyPr>
          <a:lstStyle/>
          <a:p>
            <a:pPr algn="ctr">
              <a:lnSpc>
                <a:spcPct val="150000"/>
              </a:lnSpc>
            </a:pPr>
            <a:r>
              <a:rPr lang="en-US" sz="2000" b="1" u="sng" dirty="0" smtClean="0">
                <a:solidFill>
                  <a:srgbClr val="C00000"/>
                </a:solidFill>
                <a:latin typeface="+mn-lt"/>
              </a:rPr>
              <a:t>Hoạt động theo nhóm và trả lời câu hỏi sau: </a:t>
            </a:r>
          </a:p>
          <a:p>
            <a:pPr algn="ctr">
              <a:lnSpc>
                <a:spcPct val="150000"/>
              </a:lnSpc>
            </a:pPr>
            <a:r>
              <a:rPr lang="en-US" sz="2000" dirty="0" smtClean="0">
                <a:latin typeface="+mn-lt"/>
              </a:rPr>
              <a:t>Trình </a:t>
            </a:r>
            <a:r>
              <a:rPr lang="en-US" sz="2000" dirty="0">
                <a:latin typeface="+mn-lt"/>
              </a:rPr>
              <a:t>bày những đặc sắc về nội dung và nghệ thuật của văn bản </a:t>
            </a:r>
            <a:r>
              <a:rPr lang="en-US" sz="2000" dirty="0" smtClean="0">
                <a:latin typeface="+mn-lt"/>
              </a:rPr>
              <a:t>“Ta </a:t>
            </a:r>
            <a:r>
              <a:rPr lang="en-US" sz="2000" dirty="0">
                <a:latin typeface="+mn-lt"/>
              </a:rPr>
              <a:t>đi </a:t>
            </a:r>
            <a:r>
              <a:rPr lang="en-US" sz="2000" dirty="0" smtClean="0">
                <a:latin typeface="+mn-lt"/>
              </a:rPr>
              <a:t>tới”</a:t>
            </a:r>
            <a:endParaRPr lang="en-US" sz="2000" dirty="0">
              <a:latin typeface="+mn-lt"/>
            </a:endParaRPr>
          </a:p>
        </p:txBody>
      </p:sp>
      <p:pic>
        <p:nvPicPr>
          <p:cNvPr id="11" name="Picture 10"/>
          <p:cNvPicPr>
            <a:picLocks noChangeAspect="1"/>
          </p:cNvPicPr>
          <p:nvPr/>
        </p:nvPicPr>
        <p:blipFill>
          <a:blip r:embed="rId3"/>
          <a:stretch>
            <a:fillRect/>
          </a:stretch>
        </p:blipFill>
        <p:spPr>
          <a:xfrm>
            <a:off x="1492643" y="914400"/>
            <a:ext cx="1457160" cy="971440"/>
          </a:xfrm>
          <a:prstGeom prst="rect">
            <a:avLst/>
          </a:prstGeom>
        </p:spPr>
      </p:pic>
    </p:spTree>
    <p:extLst>
      <p:ext uri="{BB962C8B-B14F-4D97-AF65-F5344CB8AC3E}">
        <p14:creationId xmlns:p14="http://schemas.microsoft.com/office/powerpoint/2010/main" val="42640645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2586" y="1892366"/>
            <a:ext cx="1413774" cy="1507050"/>
          </a:xfrm>
          <a:prstGeom prst="roundRect">
            <a:avLst/>
          </a:prstGeom>
          <a:solidFill>
            <a:srgbClr val="F8F3E3"/>
          </a:solidFill>
          <a:ln w="28575">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rgbClr val="33312B"/>
                </a:solidFill>
              </a:rPr>
              <a:t>Nội </a:t>
            </a:r>
            <a:r>
              <a:rPr lang="en-US" sz="2500" b="1" dirty="0" smtClean="0">
                <a:solidFill>
                  <a:srgbClr val="33312B"/>
                </a:solidFill>
              </a:rPr>
              <a:t>dung</a:t>
            </a:r>
            <a:endParaRPr lang="en-US" sz="2500" b="1" dirty="0">
              <a:solidFill>
                <a:srgbClr val="33312B"/>
              </a:solidFill>
            </a:endParaRPr>
          </a:p>
        </p:txBody>
      </p:sp>
      <p:sp>
        <p:nvSpPr>
          <p:cNvPr id="8" name="Rounded Rectangle 7"/>
          <p:cNvSpPr/>
          <p:nvPr/>
        </p:nvSpPr>
        <p:spPr>
          <a:xfrm>
            <a:off x="2793583" y="562650"/>
            <a:ext cx="5813552" cy="999503"/>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smtClean="0">
                <a:solidFill>
                  <a:srgbClr val="33312B"/>
                </a:solidFill>
              </a:rPr>
              <a:t>Bài </a:t>
            </a:r>
            <a:r>
              <a:rPr lang="vi-VN" sz="2000" dirty="0">
                <a:solidFill>
                  <a:srgbClr val="33312B"/>
                </a:solidFill>
              </a:rPr>
              <a:t>thơ chứa đựng những cảm xúc thời đại và có tính biểu tượng cao</a:t>
            </a:r>
          </a:p>
        </p:txBody>
      </p:sp>
      <p:sp>
        <p:nvSpPr>
          <p:cNvPr id="9" name="Rounded Rectangle 8"/>
          <p:cNvSpPr/>
          <p:nvPr/>
        </p:nvSpPr>
        <p:spPr>
          <a:xfrm>
            <a:off x="2793582" y="1839991"/>
            <a:ext cx="5813553" cy="1447013"/>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rgbClr val="33312B"/>
                </a:solidFill>
              </a:rPr>
              <a:t>Thể hiện </a:t>
            </a:r>
            <a:r>
              <a:rPr lang="vi-VN" sz="2000" dirty="0" smtClean="0">
                <a:solidFill>
                  <a:srgbClr val="33312B"/>
                </a:solidFill>
              </a:rPr>
              <a:t>ý </a:t>
            </a:r>
            <a:r>
              <a:rPr lang="vi-VN" sz="2000" dirty="0">
                <a:solidFill>
                  <a:srgbClr val="33312B"/>
                </a:solidFill>
              </a:rPr>
              <a:t>chí kiên cường, bất khuất, sức mạnh của dân tộc ta trong cuộc kháng </a:t>
            </a:r>
            <a:r>
              <a:rPr lang="vi-VN" sz="2000" dirty="0" smtClean="0">
                <a:solidFill>
                  <a:srgbClr val="33312B"/>
                </a:solidFill>
              </a:rPr>
              <a:t>chiến</a:t>
            </a:r>
            <a:r>
              <a:rPr lang="en-US" sz="2000" dirty="0" smtClean="0">
                <a:solidFill>
                  <a:srgbClr val="33312B"/>
                </a:solidFill>
              </a:rPr>
              <a:t> chống Pháp hào hùng</a:t>
            </a:r>
            <a:endParaRPr lang="vi-VN" sz="2000" dirty="0">
              <a:solidFill>
                <a:srgbClr val="33312B"/>
              </a:solidFill>
            </a:endParaRPr>
          </a:p>
        </p:txBody>
      </p:sp>
      <p:sp>
        <p:nvSpPr>
          <p:cNvPr id="10" name="Rounded Rectangle 9"/>
          <p:cNvSpPr/>
          <p:nvPr/>
        </p:nvSpPr>
        <p:spPr>
          <a:xfrm>
            <a:off x="2793582" y="3531849"/>
            <a:ext cx="5813553" cy="1180000"/>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rgbClr val="33312B"/>
                </a:solidFill>
              </a:rPr>
              <a:t>Niềm </a:t>
            </a:r>
            <a:r>
              <a:rPr lang="vi-VN" sz="2000" dirty="0" smtClean="0">
                <a:solidFill>
                  <a:srgbClr val="33312B"/>
                </a:solidFill>
              </a:rPr>
              <a:t>tự </a:t>
            </a:r>
            <a:r>
              <a:rPr lang="vi-VN" sz="2000" dirty="0">
                <a:solidFill>
                  <a:srgbClr val="33312B"/>
                </a:solidFill>
              </a:rPr>
              <a:t>hào trước những chiến công và niềm tin vào tương lai chiến thắng của dân tộc </a:t>
            </a:r>
            <a:r>
              <a:rPr lang="en-US" sz="2000" dirty="0" smtClean="0">
                <a:solidFill>
                  <a:srgbClr val="33312B"/>
                </a:solidFill>
              </a:rPr>
              <a:t>ta</a:t>
            </a:r>
            <a:endParaRPr lang="vi-VN" sz="2000" dirty="0">
              <a:solidFill>
                <a:srgbClr val="33312B"/>
              </a:solidFill>
            </a:endParaRPr>
          </a:p>
        </p:txBody>
      </p:sp>
      <p:cxnSp>
        <p:nvCxnSpPr>
          <p:cNvPr id="12" name="Straight Arrow Connector 11"/>
          <p:cNvCxnSpPr>
            <a:stCxn id="6" idx="3"/>
            <a:endCxn id="8" idx="1"/>
          </p:cNvCxnSpPr>
          <p:nvPr/>
        </p:nvCxnSpPr>
        <p:spPr>
          <a:xfrm flipV="1">
            <a:off x="1996360" y="1062402"/>
            <a:ext cx="797223" cy="1583489"/>
          </a:xfrm>
          <a:prstGeom prst="straightConnector1">
            <a:avLst/>
          </a:prstGeom>
          <a:ln w="28575">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9" idx="1"/>
          </p:cNvCxnSpPr>
          <p:nvPr/>
        </p:nvCxnSpPr>
        <p:spPr>
          <a:xfrm flipV="1">
            <a:off x="1996360" y="2563498"/>
            <a:ext cx="797222" cy="82393"/>
          </a:xfrm>
          <a:prstGeom prst="straightConnector1">
            <a:avLst/>
          </a:prstGeom>
          <a:ln w="28575">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10" idx="1"/>
          </p:cNvCxnSpPr>
          <p:nvPr/>
        </p:nvCxnSpPr>
        <p:spPr>
          <a:xfrm>
            <a:off x="1996360" y="2645891"/>
            <a:ext cx="797222" cy="1475958"/>
          </a:xfrm>
          <a:prstGeom prst="straightConnector1">
            <a:avLst/>
          </a:prstGeom>
          <a:ln w="28575">
            <a:solidFill>
              <a:srgbClr val="DD64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331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90"/>
                                          </p:val>
                                        </p:tav>
                                        <p:tav tm="100000">
                                          <p:val>
                                            <p:fltVal val="0"/>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6331" y="1626467"/>
            <a:ext cx="1433250" cy="1504008"/>
          </a:xfrm>
          <a:prstGeom prst="roundRect">
            <a:avLst/>
          </a:prstGeom>
          <a:solidFill>
            <a:srgbClr val="F8F3E3"/>
          </a:solidFill>
          <a:ln w="28575">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rgbClr val="33312B"/>
                </a:solidFill>
              </a:rPr>
              <a:t>Nghệ thuật</a:t>
            </a:r>
            <a:endParaRPr lang="en-US" sz="2500" b="1" dirty="0">
              <a:solidFill>
                <a:srgbClr val="33312B"/>
              </a:solidFill>
            </a:endParaRPr>
          </a:p>
        </p:txBody>
      </p:sp>
      <p:sp>
        <p:nvSpPr>
          <p:cNvPr id="7" name="Rounded Rectangle 6"/>
          <p:cNvSpPr/>
          <p:nvPr/>
        </p:nvSpPr>
        <p:spPr>
          <a:xfrm>
            <a:off x="2489539" y="355003"/>
            <a:ext cx="6503854" cy="863960"/>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33312B"/>
                </a:solidFill>
              </a:rPr>
              <a:t>Thể thơ tự do, phương thức biểu đạt chính là biểu cảm</a:t>
            </a:r>
          </a:p>
        </p:txBody>
      </p:sp>
      <p:sp>
        <p:nvSpPr>
          <p:cNvPr id="8" name="Rounded Rectangle 7"/>
          <p:cNvSpPr/>
          <p:nvPr/>
        </p:nvSpPr>
        <p:spPr>
          <a:xfrm>
            <a:off x="2489539" y="1493389"/>
            <a:ext cx="6503854" cy="1317062"/>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rgbClr val="33312B"/>
                </a:solidFill>
              </a:rPr>
              <a:t>Các biện pháp nghệ thuật: </a:t>
            </a:r>
            <a:r>
              <a:rPr lang="vi-VN" sz="2000" dirty="0" smtClean="0">
                <a:solidFill>
                  <a:srgbClr val="33312B"/>
                </a:solidFill>
              </a:rPr>
              <a:t>hoán dụ, nhân hóa</a:t>
            </a:r>
            <a:r>
              <a:rPr lang="en-US" sz="2000" dirty="0" smtClean="0">
                <a:solidFill>
                  <a:srgbClr val="33312B"/>
                </a:solidFill>
              </a:rPr>
              <a:t>, so sánh đã </a:t>
            </a:r>
            <a:r>
              <a:rPr lang="vi-VN" sz="2000" dirty="0" smtClean="0">
                <a:solidFill>
                  <a:srgbClr val="33312B"/>
                </a:solidFill>
              </a:rPr>
              <a:t>nhấn </a:t>
            </a:r>
            <a:r>
              <a:rPr lang="vi-VN" sz="2000" dirty="0">
                <a:solidFill>
                  <a:srgbClr val="33312B"/>
                </a:solidFill>
              </a:rPr>
              <a:t>mạnh sức mạnh, ý chí kiên cường, tinh thần bất khuất của</a:t>
            </a:r>
            <a:r>
              <a:rPr lang="en-US" sz="2000" dirty="0" smtClean="0">
                <a:solidFill>
                  <a:srgbClr val="33312B"/>
                </a:solidFill>
              </a:rPr>
              <a:t> dân tộc ta</a:t>
            </a:r>
            <a:endParaRPr lang="vi-VN" sz="2000" dirty="0">
              <a:solidFill>
                <a:srgbClr val="33312B"/>
              </a:solidFill>
            </a:endParaRPr>
          </a:p>
        </p:txBody>
      </p:sp>
      <p:sp>
        <p:nvSpPr>
          <p:cNvPr id="10" name="Rounded Rectangle 9"/>
          <p:cNvSpPr/>
          <p:nvPr/>
        </p:nvSpPr>
        <p:spPr>
          <a:xfrm>
            <a:off x="2489538" y="2950683"/>
            <a:ext cx="6503855" cy="1777627"/>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33312B"/>
                </a:solidFill>
              </a:rPr>
              <a:t>Biện pháp </a:t>
            </a:r>
            <a:r>
              <a:rPr lang="vi-VN" sz="2000" dirty="0" smtClean="0">
                <a:solidFill>
                  <a:srgbClr val="33312B"/>
                </a:solidFill>
              </a:rPr>
              <a:t>điệp </a:t>
            </a:r>
            <a:r>
              <a:rPr lang="vi-VN" sz="2000" dirty="0">
                <a:solidFill>
                  <a:srgbClr val="33312B"/>
                </a:solidFill>
              </a:rPr>
              <a:t>cấu </a:t>
            </a:r>
            <a:r>
              <a:rPr lang="vi-VN" sz="2000" dirty="0" smtClean="0">
                <a:solidFill>
                  <a:srgbClr val="33312B"/>
                </a:solidFill>
              </a:rPr>
              <a:t>trúc</a:t>
            </a:r>
            <a:r>
              <a:rPr lang="en-US" sz="2000" dirty="0" smtClean="0">
                <a:solidFill>
                  <a:srgbClr val="33312B"/>
                </a:solidFill>
              </a:rPr>
              <a:t> </a:t>
            </a:r>
            <a:r>
              <a:rPr lang="vi-VN" sz="2000" dirty="0" smtClean="0">
                <a:solidFill>
                  <a:srgbClr val="33312B"/>
                </a:solidFill>
              </a:rPr>
              <a:t>nhấn </a:t>
            </a:r>
            <a:r>
              <a:rPr lang="vi-VN" sz="2000" dirty="0">
                <a:solidFill>
                  <a:srgbClr val="33312B"/>
                </a:solidFill>
              </a:rPr>
              <a:t>mạnh những khó khăn, vất vả của người lính </a:t>
            </a:r>
            <a:r>
              <a:rPr lang="vi-VN" sz="2000" dirty="0" smtClean="0">
                <a:solidFill>
                  <a:srgbClr val="33312B"/>
                </a:solidFill>
              </a:rPr>
              <a:t>và </a:t>
            </a:r>
            <a:r>
              <a:rPr lang="vi-VN" sz="2000" dirty="0">
                <a:solidFill>
                  <a:srgbClr val="33312B"/>
                </a:solidFill>
              </a:rPr>
              <a:t>ca ngợi những tấm gương anh hùng không ngại gian </a:t>
            </a:r>
            <a:r>
              <a:rPr lang="vi-VN" sz="2000" dirty="0" smtClean="0">
                <a:solidFill>
                  <a:srgbClr val="33312B"/>
                </a:solidFill>
              </a:rPr>
              <a:t>khó</a:t>
            </a:r>
            <a:r>
              <a:rPr lang="en-US" sz="2000" dirty="0" smtClean="0">
                <a:solidFill>
                  <a:srgbClr val="33312B"/>
                </a:solidFill>
              </a:rPr>
              <a:t> </a:t>
            </a:r>
            <a:r>
              <a:rPr lang="vi-VN" sz="2000" dirty="0" smtClean="0">
                <a:solidFill>
                  <a:srgbClr val="33312B"/>
                </a:solidFill>
              </a:rPr>
              <a:t>để </a:t>
            </a:r>
            <a:r>
              <a:rPr lang="vi-VN" sz="2000" dirty="0">
                <a:solidFill>
                  <a:srgbClr val="33312B"/>
                </a:solidFill>
              </a:rPr>
              <a:t>tham gia vào cuộc kháng chiến trường kì của cả dân tộc </a:t>
            </a:r>
          </a:p>
        </p:txBody>
      </p:sp>
      <p:cxnSp>
        <p:nvCxnSpPr>
          <p:cNvPr id="12" name="Straight Arrow Connector 11"/>
          <p:cNvCxnSpPr>
            <a:stCxn id="6" idx="3"/>
            <a:endCxn id="7" idx="1"/>
          </p:cNvCxnSpPr>
          <p:nvPr/>
        </p:nvCxnSpPr>
        <p:spPr>
          <a:xfrm flipV="1">
            <a:off x="1629581" y="786983"/>
            <a:ext cx="859958" cy="1591488"/>
          </a:xfrm>
          <a:prstGeom prst="straightConnector1">
            <a:avLst/>
          </a:prstGeom>
          <a:ln w="28575">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8" idx="1"/>
          </p:cNvCxnSpPr>
          <p:nvPr/>
        </p:nvCxnSpPr>
        <p:spPr>
          <a:xfrm flipV="1">
            <a:off x="1629581" y="2151920"/>
            <a:ext cx="859958" cy="226551"/>
          </a:xfrm>
          <a:prstGeom prst="straightConnector1">
            <a:avLst/>
          </a:prstGeom>
          <a:ln w="28575">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10" idx="1"/>
          </p:cNvCxnSpPr>
          <p:nvPr/>
        </p:nvCxnSpPr>
        <p:spPr>
          <a:xfrm>
            <a:off x="1629581" y="2378471"/>
            <a:ext cx="859957" cy="1461026"/>
          </a:xfrm>
          <a:prstGeom prst="straightConnector1">
            <a:avLst/>
          </a:prstGeom>
          <a:ln w="28575">
            <a:solidFill>
              <a:srgbClr val="DD64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962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74" name="Google Shape;974;p28"/>
          <p:cNvSpPr/>
          <p:nvPr/>
        </p:nvSpPr>
        <p:spPr>
          <a:xfrm>
            <a:off x="8724299" y="1946812"/>
            <a:ext cx="57" cy="57"/>
          </a:xfrm>
          <a:custGeom>
            <a:avLst/>
            <a:gdLst/>
            <a:ahLst/>
            <a:cxnLst/>
            <a:rect l="l" t="t" r="r" b="b"/>
            <a:pathLst>
              <a:path w="1" h="1" extrusionOk="0">
                <a:moveTo>
                  <a:pt x="1" y="0"/>
                </a:moveTo>
                <a:lnTo>
                  <a:pt x="1" y="0"/>
                </a:lnTo>
                <a:lnTo>
                  <a:pt x="1" y="0"/>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5" name="Google Shape;975;p28"/>
          <p:cNvGrpSpPr/>
          <p:nvPr/>
        </p:nvGrpSpPr>
        <p:grpSpPr>
          <a:xfrm>
            <a:off x="533936" y="4317785"/>
            <a:ext cx="362343" cy="290722"/>
            <a:chOff x="4106575" y="1776625"/>
            <a:chExt cx="239550" cy="155300"/>
          </a:xfrm>
        </p:grpSpPr>
        <p:sp>
          <p:nvSpPr>
            <p:cNvPr id="976" name="Google Shape;976;p28"/>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533936" y="846967"/>
            <a:ext cx="4119710" cy="697139"/>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chemeClr val="tx1"/>
                </a:solidFill>
              </a:rPr>
              <a:t>LUYỆN TẬP</a:t>
            </a:r>
            <a:endParaRPr lang="en-US" sz="3500" b="1" dirty="0">
              <a:solidFill>
                <a:schemeClr val="tx1"/>
              </a:solidFill>
            </a:endParaRPr>
          </a:p>
        </p:txBody>
      </p:sp>
      <p:sp>
        <p:nvSpPr>
          <p:cNvPr id="7" name="TextBox 6"/>
          <p:cNvSpPr txBox="1"/>
          <p:nvPr/>
        </p:nvSpPr>
        <p:spPr>
          <a:xfrm>
            <a:off x="307783" y="1946812"/>
            <a:ext cx="4345863" cy="958660"/>
          </a:xfrm>
          <a:prstGeom prst="rect">
            <a:avLst/>
          </a:prstGeom>
          <a:noFill/>
        </p:spPr>
        <p:txBody>
          <a:bodyPr wrap="square" rtlCol="0">
            <a:spAutoFit/>
          </a:bodyPr>
          <a:lstStyle/>
          <a:p>
            <a:pPr algn="ctr">
              <a:lnSpc>
                <a:spcPct val="150000"/>
              </a:lnSpc>
            </a:pPr>
            <a:r>
              <a:rPr lang="en-US" sz="2000" b="1" u="sng" dirty="0" smtClean="0">
                <a:solidFill>
                  <a:srgbClr val="C00000"/>
                </a:solidFill>
              </a:rPr>
              <a:t>Nhiệm vụ 1:</a:t>
            </a:r>
          </a:p>
          <a:p>
            <a:pPr algn="ctr">
              <a:lnSpc>
                <a:spcPct val="150000"/>
              </a:lnSpc>
            </a:pPr>
            <a:r>
              <a:rPr lang="en-US" sz="2000" dirty="0" smtClean="0">
                <a:solidFill>
                  <a:srgbClr val="33312B"/>
                </a:solidFill>
              </a:rPr>
              <a:t>Trả lời câu hỏi trắc nghiệm</a:t>
            </a:r>
            <a:endParaRPr lang="en-US" sz="2000" dirty="0">
              <a:solidFill>
                <a:srgbClr val="33312B"/>
              </a:solidFill>
            </a:endParaRPr>
          </a:p>
        </p:txBody>
      </p:sp>
      <p:pic>
        <p:nvPicPr>
          <p:cNvPr id="2" name="Picture 1"/>
          <p:cNvPicPr>
            <a:picLocks noChangeAspect="1"/>
          </p:cNvPicPr>
          <p:nvPr/>
        </p:nvPicPr>
        <p:blipFill>
          <a:blip r:embed="rId3"/>
          <a:stretch>
            <a:fillRect/>
          </a:stretch>
        </p:blipFill>
        <p:spPr>
          <a:xfrm>
            <a:off x="4490044" y="846967"/>
            <a:ext cx="4092847" cy="3902924"/>
          </a:xfrm>
          <a:prstGeom prst="rect">
            <a:avLst/>
          </a:prstGeom>
        </p:spPr>
      </p:pic>
    </p:spTree>
    <p:extLst>
      <p:ext uri="{BB962C8B-B14F-4D97-AF65-F5344CB8AC3E}">
        <p14:creationId xmlns:p14="http://schemas.microsoft.com/office/powerpoint/2010/main" val="25419506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noProof="1">
                <a:solidFill>
                  <a:schemeClr val="tx1"/>
                </a:solidFill>
                <a:cs typeface="Arial" panose="020B0604020202020204" pitchFamily="34" charset="0"/>
              </a:rPr>
              <a:t>Câu hỏi </a:t>
            </a:r>
            <a:r>
              <a:rPr lang="en-US" sz="2400" b="1" noProof="1" smtClean="0">
                <a:solidFill>
                  <a:schemeClr val="tx1"/>
                </a:solidFill>
                <a:cs typeface="Arial" panose="020B0604020202020204" pitchFamily="34" charset="0"/>
              </a:rPr>
              <a:t>1: </a:t>
            </a:r>
            <a:r>
              <a:rPr lang="vi-VN" sz="2400" noProof="1">
                <a:solidFill>
                  <a:schemeClr val="tx1"/>
                </a:solidFill>
                <a:cs typeface="Arial" panose="020B0604020202020204" pitchFamily="34" charset="0"/>
              </a:rPr>
              <a:t>Xuất xứ của bài thơ “Ta đi tới”?</a:t>
            </a:r>
          </a:p>
        </p:txBody>
      </p:sp>
      <p:sp>
        <p:nvSpPr>
          <p:cNvPr id="12" name="Đáp án đúng">
            <a:extLst>
              <a:ext uri="{FF2B5EF4-FFF2-40B4-BE49-F238E27FC236}">
                <a16:creationId xmlns:a16="http://schemas.microsoft.com/office/drawing/2014/main" id="{8B66CBE4-2DB9-BCF7-D1C4-281B894BFE17}"/>
              </a:ext>
            </a:extLst>
          </p:cNvPr>
          <p:cNvSpPr/>
          <p:nvPr/>
        </p:nvSpPr>
        <p:spPr>
          <a:xfrm>
            <a:off x="5369654" y="2296391"/>
            <a:ext cx="2706550"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smtClean="0">
                <a:solidFill>
                  <a:schemeClr val="tx1"/>
                </a:solidFill>
                <a:latin typeface="Arial" panose="020B0604020202020204" pitchFamily="34" charset="0"/>
                <a:cs typeface="Arial" panose="020B0604020202020204" pitchFamily="34" charset="0"/>
              </a:rPr>
              <a:t>C. Trích </a:t>
            </a:r>
            <a:r>
              <a:rPr lang="en-US" sz="2000" noProof="1">
                <a:solidFill>
                  <a:schemeClr val="tx1"/>
                </a:solidFill>
                <a:latin typeface="Arial" panose="020B0604020202020204" pitchFamily="34" charset="0"/>
                <a:cs typeface="Arial" panose="020B0604020202020204" pitchFamily="34" charset="0"/>
              </a:rPr>
              <a:t>trong tập “Việt Bắc”</a:t>
            </a:r>
            <a:endParaRPr lang="vi-VN" sz="20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a16="http://schemas.microsoft.com/office/drawing/2014/main" id="{3FCD9830-5FD1-BD44-878B-228BD96CE996}"/>
              </a:ext>
            </a:extLst>
          </p:cNvPr>
          <p:cNvSpPr/>
          <p:nvPr/>
        </p:nvSpPr>
        <p:spPr>
          <a:xfrm>
            <a:off x="1229734" y="2296391"/>
            <a:ext cx="2703580"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smtClean="0">
                <a:solidFill>
                  <a:schemeClr val="tx1"/>
                </a:solidFill>
                <a:latin typeface="Arial" panose="020B0604020202020204" pitchFamily="34" charset="0"/>
                <a:cs typeface="Arial" panose="020B0604020202020204" pitchFamily="34" charset="0"/>
              </a:rPr>
              <a:t>A. Trích </a:t>
            </a:r>
            <a:r>
              <a:rPr lang="en-US" sz="2000" noProof="1">
                <a:solidFill>
                  <a:schemeClr val="tx1"/>
                </a:solidFill>
                <a:latin typeface="Arial" panose="020B0604020202020204" pitchFamily="34" charset="0"/>
                <a:cs typeface="Arial" panose="020B0604020202020204" pitchFamily="34" charset="0"/>
              </a:rPr>
              <a:t>trong tập “Máu lửa”</a:t>
            </a:r>
            <a:endParaRPr lang="vi-VN" sz="20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id="{6A919885-0285-0403-1E09-FA94D8BC080B}"/>
              </a:ext>
            </a:extLst>
          </p:cNvPr>
          <p:cNvSpPr/>
          <p:nvPr/>
        </p:nvSpPr>
        <p:spPr>
          <a:xfrm>
            <a:off x="1229734" y="3508662"/>
            <a:ext cx="2703582"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smtClean="0">
                <a:solidFill>
                  <a:schemeClr val="tx1"/>
                </a:solidFill>
                <a:latin typeface="Arial" panose="020B0604020202020204" pitchFamily="34" charset="0"/>
                <a:cs typeface="Arial" panose="020B0604020202020204" pitchFamily="34" charset="0"/>
              </a:rPr>
              <a:t>B. Trích </a:t>
            </a:r>
            <a:r>
              <a:rPr lang="en-US" sz="2000" noProof="1">
                <a:solidFill>
                  <a:schemeClr val="tx1"/>
                </a:solidFill>
                <a:latin typeface="Arial" panose="020B0604020202020204" pitchFamily="34" charset="0"/>
                <a:cs typeface="Arial" panose="020B0604020202020204" pitchFamily="34" charset="0"/>
              </a:rPr>
              <a:t>trong tập “Hoa dọc chiến hào</a:t>
            </a:r>
            <a:r>
              <a:rPr lang="en-US" sz="2000" noProof="1" smtClean="0">
                <a:solidFill>
                  <a:schemeClr val="tx1"/>
                </a:solidFill>
                <a:latin typeface="Arial" panose="020B0604020202020204" pitchFamily="34" charset="0"/>
                <a:cs typeface="Arial" panose="020B0604020202020204" pitchFamily="34" charset="0"/>
              </a:rPr>
              <a:t>”</a:t>
            </a:r>
            <a:endParaRPr lang="vi-VN" sz="20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a16="http://schemas.microsoft.com/office/drawing/2014/main" id="{2E7D83A4-3758-8699-4DD0-010A80780539}"/>
              </a:ext>
            </a:extLst>
          </p:cNvPr>
          <p:cNvSpPr/>
          <p:nvPr/>
        </p:nvSpPr>
        <p:spPr>
          <a:xfrm>
            <a:off x="5312506" y="3508662"/>
            <a:ext cx="2763698"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D. Trích </a:t>
            </a:r>
            <a:r>
              <a:rPr lang="en-US" sz="2400" noProof="1">
                <a:solidFill>
                  <a:schemeClr val="tx1"/>
                </a:solidFill>
                <a:latin typeface="Arial" panose="020B0604020202020204" pitchFamily="34" charset="0"/>
                <a:cs typeface="Arial" panose="020B0604020202020204" pitchFamily="34" charset="0"/>
              </a:rPr>
              <a:t>trong tập “Gió lộng”</a:t>
            </a:r>
            <a:endParaRPr lang="vi-VN" sz="2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7"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84580" y="2678972"/>
            <a:ext cx="639785" cy="556871"/>
          </a:xfrm>
          <a:prstGeom prst="rect">
            <a:avLst/>
          </a:prstGeom>
        </p:spPr>
      </p:pic>
      <p:pic>
        <p:nvPicPr>
          <p:cNvPr id="18" name="Picture 1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533432" y="3923726"/>
            <a:ext cx="637592" cy="568036"/>
          </a:xfrm>
          <a:prstGeom prst="rect">
            <a:avLst/>
          </a:prstGeom>
        </p:spPr>
      </p:pic>
      <p:pic>
        <p:nvPicPr>
          <p:cNvPr id="1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4007425"/>
            <a:ext cx="582635" cy="568036"/>
          </a:xfrm>
          <a:prstGeom prst="rect">
            <a:avLst/>
          </a:prstGeom>
        </p:spPr>
      </p:pic>
      <p:pic>
        <p:nvPicPr>
          <p:cNvPr id="20"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84091" y="2717369"/>
            <a:ext cx="637592" cy="568036"/>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657767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2"/>
                                        </p:tgtEl>
                                        <p:attrNameLst>
                                          <p:attrName>fillcolor</p:attrName>
                                        </p:attrNameLst>
                                      </p:cBhvr>
                                      <p:to>
                                        <a:srgbClr val="92D050"/>
                                      </p:to>
                                    </p:animClr>
                                    <p:set>
                                      <p:cBhvr>
                                        <p:cTn id="27" dur="500" fill="hold"/>
                                        <p:tgtEl>
                                          <p:spTgt spid="12"/>
                                        </p:tgtEl>
                                        <p:attrNameLst>
                                          <p:attrName>fill.type</p:attrName>
                                        </p:attrNameLst>
                                      </p:cBhvr>
                                      <p:to>
                                        <p:strVal val="solid"/>
                                      </p:to>
                                    </p:set>
                                    <p:set>
                                      <p:cBhvr>
                                        <p:cTn id="28" dur="500" fill="hold"/>
                                        <p:tgtEl>
                                          <p:spTgt spid="1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6"/>
                                        </p:tgtEl>
                                      </p:cBhvr>
                                    </p:cmd>
                                  </p:childTnLst>
                                </p:cTn>
                              </p:par>
                              <p:par>
                                <p:cTn id="31" presetID="1" presetClass="entr" presetSubtype="0" fill="hold" nodeType="withEffect">
                                  <p:stCondLst>
                                    <p:cond delay="0"/>
                                  </p:stCondLst>
                                  <p:childTnLst>
                                    <p:set>
                                      <p:cBhvr>
                                        <p:cTn id="32" dur="1" fill="hold">
                                          <p:stCondLst>
                                            <p:cond delay="9"/>
                                          </p:stCondLst>
                                        </p:cTn>
                                        <p:tgtEl>
                                          <p:spTgt spid="17"/>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3"/>
                                        </p:tgtEl>
                                        <p:attrNameLst>
                                          <p:attrName>fillcolor</p:attrName>
                                        </p:attrNameLst>
                                      </p:cBhvr>
                                      <p:to>
                                        <a:srgbClr val="D99694"/>
                                      </p:to>
                                    </p:animClr>
                                    <p:set>
                                      <p:cBhvr>
                                        <p:cTn id="41" dur="500" fill="hold"/>
                                        <p:tgtEl>
                                          <p:spTgt spid="13"/>
                                        </p:tgtEl>
                                        <p:attrNameLst>
                                          <p:attrName>fill.type</p:attrName>
                                        </p:attrNameLst>
                                      </p:cBhvr>
                                      <p:to>
                                        <p:strVal val="solid"/>
                                      </p:to>
                                    </p:set>
                                    <p:set>
                                      <p:cBhvr>
                                        <p:cTn id="42" dur="500" fill="hold"/>
                                        <p:tgtEl>
                                          <p:spTgt spid="1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1"/>
                                        </p:tgtEl>
                                      </p:cBhvr>
                                    </p:cmd>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4"/>
                                        </p:tgtEl>
                                        <p:attrNameLst>
                                          <p:attrName>fillcolor</p:attrName>
                                        </p:attrNameLst>
                                      </p:cBhvr>
                                      <p:to>
                                        <a:srgbClr val="D99694"/>
                                      </p:to>
                                    </p:animClr>
                                    <p:set>
                                      <p:cBhvr>
                                        <p:cTn id="55" dur="500" fill="hold"/>
                                        <p:tgtEl>
                                          <p:spTgt spid="14"/>
                                        </p:tgtEl>
                                        <p:attrNameLst>
                                          <p:attrName>fill.type</p:attrName>
                                        </p:attrNameLst>
                                      </p:cBhvr>
                                      <p:to>
                                        <p:strVal val="solid"/>
                                      </p:to>
                                    </p:set>
                                    <p:set>
                                      <p:cBhvr>
                                        <p:cTn id="56" dur="500" fill="hold"/>
                                        <p:tgtEl>
                                          <p:spTgt spid="1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1"/>
                                        </p:tgtEl>
                                      </p:cBhvr>
                                    </p:cmd>
                                  </p:childTnLst>
                                </p:cTn>
                              </p:par>
                              <p:par>
                                <p:cTn id="59" presetID="1" presetClass="entr" presetSubtype="0" fill="hold" nodeType="withEffect">
                                  <p:stCondLst>
                                    <p:cond delay="0"/>
                                  </p:stCondLst>
                                  <p:childTnLst>
                                    <p:set>
                                      <p:cBhvr>
                                        <p:cTn id="60" dur="1" fill="hold">
                                          <p:stCondLst>
                                            <p:cond delay="9"/>
                                          </p:stCondLst>
                                        </p:cTn>
                                        <p:tgtEl>
                                          <p:spTgt spid="18"/>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14"/>
                                        </p:tgtEl>
                                      </p:cBhvr>
                                    </p:animEffect>
                                    <p:animScale>
                                      <p:cBhvr>
                                        <p:cTn id="63"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5"/>
                                        </p:tgtEl>
                                        <p:attrNameLst>
                                          <p:attrName>fillcolor</p:attrName>
                                        </p:attrNameLst>
                                      </p:cBhvr>
                                      <p:to>
                                        <a:srgbClr val="D99694"/>
                                      </p:to>
                                    </p:animClr>
                                    <p:set>
                                      <p:cBhvr>
                                        <p:cTn id="69" dur="500" fill="hold"/>
                                        <p:tgtEl>
                                          <p:spTgt spid="15"/>
                                        </p:tgtEl>
                                        <p:attrNameLst>
                                          <p:attrName>fill.type</p:attrName>
                                        </p:attrNameLst>
                                      </p:cBhvr>
                                      <p:to>
                                        <p:strVal val="solid"/>
                                      </p:to>
                                    </p:set>
                                    <p:set>
                                      <p:cBhvr>
                                        <p:cTn id="70" dur="500" fill="hold"/>
                                        <p:tgtEl>
                                          <p:spTgt spid="1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1"/>
                                        </p:tgtEl>
                                      </p:cBhvr>
                                    </p:cmd>
                                  </p:childTnLst>
                                </p:cTn>
                              </p:par>
                              <p:par>
                                <p:cTn id="73" presetID="1" presetClass="entr" presetSubtype="0" fill="hold" nodeType="withEffect">
                                  <p:stCondLst>
                                    <p:cond delay="0"/>
                                  </p:stCondLst>
                                  <p:childTnLst>
                                    <p:set>
                                      <p:cBhvr>
                                        <p:cTn id="74" dur="1" fill="hold">
                                          <p:stCondLst>
                                            <p:cond delay="9"/>
                                          </p:stCondLst>
                                        </p:cTn>
                                        <p:tgtEl>
                                          <p:spTgt spid="19"/>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15"/>
                                        </p:tgtEl>
                                      </p:cBhvr>
                                    </p:animEffect>
                                    <p:animScale>
                                      <p:cBhvr>
                                        <p:cTn id="77"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78" fill="hold" display="0">
                  <p:stCondLst>
                    <p:cond delay="indefinite"/>
                  </p:stCondLst>
                  <p:endCondLst>
                    <p:cond evt="onStopAudio" delay="0">
                      <p:tgtEl>
                        <p:sldTgt/>
                      </p:tgtEl>
                    </p:cond>
                  </p:endCondLst>
                </p:cTn>
                <p:tgtEl>
                  <p:spTgt spid="16"/>
                </p:tgtEl>
              </p:cMediaNode>
            </p:audio>
            <p:audio>
              <p:cMediaNode vol="80000">
                <p:cTn id="79"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061544" y="672965"/>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noProof="1">
                <a:solidFill>
                  <a:schemeClr val="tx1"/>
                </a:solidFill>
                <a:cs typeface="Arial" panose="020B0604020202020204" pitchFamily="34" charset="0"/>
              </a:rPr>
              <a:t>Câu hỏi </a:t>
            </a:r>
            <a:r>
              <a:rPr lang="en-US" sz="2400" b="1" noProof="1" smtClean="0">
                <a:solidFill>
                  <a:schemeClr val="tx1"/>
                </a:solidFill>
                <a:cs typeface="Arial" panose="020B0604020202020204" pitchFamily="34" charset="0"/>
              </a:rPr>
              <a:t>2: </a:t>
            </a:r>
            <a:r>
              <a:rPr lang="vi-VN" sz="2400" noProof="1" smtClean="0">
                <a:solidFill>
                  <a:schemeClr val="tx1"/>
                </a:solidFill>
                <a:cs typeface="Arial" panose="020B0604020202020204" pitchFamily="34" charset="0"/>
              </a:rPr>
              <a:t>Bài </a:t>
            </a:r>
            <a:r>
              <a:rPr lang="vi-VN" sz="2400" noProof="1">
                <a:solidFill>
                  <a:schemeClr val="tx1"/>
                </a:solidFill>
                <a:cs typeface="Arial" panose="020B0604020202020204" pitchFamily="34" charset="0"/>
              </a:rPr>
              <a:t>thơ “Ta đi tới” được sáng tác vào tháng mấy?</a:t>
            </a:r>
            <a:r>
              <a:rPr lang="en-US" sz="2400" noProof="1" smtClean="0">
                <a:solidFill>
                  <a:schemeClr val="tx1"/>
                </a:solidFill>
                <a:cs typeface="Arial" panose="020B0604020202020204" pitchFamily="34" charset="0"/>
              </a:rPr>
              <a:t> </a:t>
            </a:r>
            <a:endParaRPr lang="vi-VN" sz="2400" noProof="1">
              <a:solidFill>
                <a:schemeClr val="tx1"/>
              </a:solidFill>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1061544" y="239785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A. Tháng </a:t>
            </a:r>
            <a:r>
              <a:rPr lang="en-US" sz="2400" noProof="1">
                <a:solidFill>
                  <a:schemeClr val="tx1"/>
                </a:solidFill>
                <a:latin typeface="Arial" panose="020B0604020202020204" pitchFamily="34" charset="0"/>
                <a:cs typeface="Arial" panose="020B0604020202020204" pitchFamily="34" charset="0"/>
              </a:rPr>
              <a:t>8 năm 1954</a:t>
            </a:r>
            <a:endParaRPr lang="vi-VN" sz="24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1061544" y="36239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B. Tháng </a:t>
            </a:r>
            <a:r>
              <a:rPr lang="en-US" sz="2400" noProof="1">
                <a:solidFill>
                  <a:schemeClr val="tx1"/>
                </a:solidFill>
                <a:latin typeface="Arial" panose="020B0604020202020204" pitchFamily="34" charset="0"/>
                <a:cs typeface="Arial" panose="020B0604020202020204" pitchFamily="34" charset="0"/>
              </a:rPr>
              <a:t>8 năm 1955</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4982381" y="239785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C. Tháng </a:t>
            </a:r>
            <a:r>
              <a:rPr lang="en-US" sz="2400" noProof="1">
                <a:solidFill>
                  <a:schemeClr val="tx1"/>
                </a:solidFill>
                <a:latin typeface="Arial" panose="020B0604020202020204" pitchFamily="34" charset="0"/>
                <a:cs typeface="Arial" panose="020B0604020202020204" pitchFamily="34" charset="0"/>
              </a:rPr>
              <a:t>9 năm 1954</a:t>
            </a:r>
            <a:endParaRPr lang="vi-VN" sz="24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982380" y="36239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D. Tháng </a:t>
            </a:r>
            <a:r>
              <a:rPr lang="en-US" sz="2400" noProof="1">
                <a:solidFill>
                  <a:schemeClr val="tx1"/>
                </a:solidFill>
                <a:latin typeface="Arial" panose="020B0604020202020204" pitchFamily="34" charset="0"/>
                <a:cs typeface="Arial" panose="020B0604020202020204" pitchFamily="34" charset="0"/>
              </a:rPr>
              <a:t>10 năm 1955</a:t>
            </a:r>
            <a:endParaRPr lang="vi-VN" sz="24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2380" y="-854466"/>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762931" y="2618183"/>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746079" y="2601344"/>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746079" y="3838726"/>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65124" y="3838726"/>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977527" y="-854466"/>
            <a:ext cx="365522" cy="365522"/>
          </a:xfrm>
          <a:prstGeom prst="rect">
            <a:avLst/>
          </a:prstGeom>
        </p:spPr>
      </p:pic>
    </p:spTree>
    <p:extLst>
      <p:ext uri="{BB962C8B-B14F-4D97-AF65-F5344CB8AC3E}">
        <p14:creationId xmlns:p14="http://schemas.microsoft.com/office/powerpoint/2010/main" val="638826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062220" y="548352"/>
            <a:ext cx="7322128" cy="1378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noProof="1">
                <a:solidFill>
                  <a:schemeClr val="tx1"/>
                </a:solidFill>
                <a:latin typeface="Arial" panose="020B0604020202020204" pitchFamily="34" charset="0"/>
                <a:cs typeface="Arial" panose="020B0604020202020204" pitchFamily="34" charset="0"/>
              </a:rPr>
              <a:t>Câu hỏi </a:t>
            </a:r>
            <a:r>
              <a:rPr lang="en-US" sz="2400" b="1" noProof="1" smtClean="0">
                <a:solidFill>
                  <a:schemeClr val="tx1"/>
                </a:solidFill>
                <a:latin typeface="Arial" panose="020B0604020202020204" pitchFamily="34" charset="0"/>
                <a:cs typeface="Arial" panose="020B0604020202020204" pitchFamily="34" charset="0"/>
              </a:rPr>
              <a:t>3: </a:t>
            </a:r>
            <a:r>
              <a:rPr lang="vi-VN" sz="2400" noProof="1">
                <a:solidFill>
                  <a:schemeClr val="tx1"/>
                </a:solidFill>
                <a:cs typeface="Arial" panose="020B0604020202020204" pitchFamily="34" charset="0"/>
              </a:rPr>
              <a:t>Có mấy chiến khu trong bài thơ? Đó là những khu nào?</a:t>
            </a:r>
            <a:endParaRPr lang="vi-VN" sz="2400" noProof="1">
              <a:solidFill>
                <a:schemeClr val="tx1"/>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860612" y="2076226"/>
            <a:ext cx="3722146" cy="1319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smtClean="0">
                <a:solidFill>
                  <a:schemeClr val="tx1"/>
                </a:solidFill>
                <a:latin typeface="Arial" panose="020B0604020202020204" pitchFamily="34" charset="0"/>
                <a:cs typeface="Arial" panose="020B0604020202020204" pitchFamily="34" charset="0"/>
              </a:rPr>
              <a:t>A. 3 </a:t>
            </a:r>
            <a:r>
              <a:rPr lang="en-US" sz="2000" noProof="1">
                <a:solidFill>
                  <a:schemeClr val="tx1"/>
                </a:solidFill>
                <a:latin typeface="Arial" panose="020B0604020202020204" pitchFamily="34" charset="0"/>
                <a:cs typeface="Arial" panose="020B0604020202020204" pitchFamily="34" charset="0"/>
              </a:rPr>
              <a:t>chiến khu gồm Khu Ba, Khu Bốn, Khu Năm</a:t>
            </a:r>
            <a:endParaRPr lang="vi-VN" sz="20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860612" y="3515750"/>
            <a:ext cx="3722146" cy="13245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smtClean="0">
                <a:solidFill>
                  <a:schemeClr val="tx1"/>
                </a:solidFill>
                <a:latin typeface="Arial" panose="020B0604020202020204" pitchFamily="34" charset="0"/>
                <a:cs typeface="Arial" panose="020B0604020202020204" pitchFamily="34" charset="0"/>
              </a:rPr>
              <a:t>B. 4 </a:t>
            </a:r>
            <a:r>
              <a:rPr lang="en-US" sz="2000" noProof="1">
                <a:solidFill>
                  <a:schemeClr val="tx1"/>
                </a:solidFill>
                <a:latin typeface="Arial" panose="020B0604020202020204" pitchFamily="34" charset="0"/>
                <a:cs typeface="Arial" panose="020B0604020202020204" pitchFamily="34" charset="0"/>
              </a:rPr>
              <a:t>chiến khu gồm Khu Hai, Khu Ba, Khu Bốn, Khu Năm</a:t>
            </a:r>
            <a:endParaRPr lang="vi-VN" sz="20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4982380" y="2076226"/>
            <a:ext cx="3795859" cy="1319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smtClean="0">
                <a:solidFill>
                  <a:schemeClr val="tx1"/>
                </a:solidFill>
                <a:latin typeface="Arial" panose="020B0604020202020204" pitchFamily="34" charset="0"/>
                <a:cs typeface="Arial" panose="020B0604020202020204" pitchFamily="34" charset="0"/>
              </a:rPr>
              <a:t>C. 5 </a:t>
            </a:r>
            <a:r>
              <a:rPr lang="en-US" sz="2000" noProof="1">
                <a:solidFill>
                  <a:schemeClr val="tx1"/>
                </a:solidFill>
                <a:latin typeface="Arial" panose="020B0604020202020204" pitchFamily="34" charset="0"/>
                <a:cs typeface="Arial" panose="020B0604020202020204" pitchFamily="34" charset="0"/>
              </a:rPr>
              <a:t>chiến khu gồm Khu Hai, Khu Ba, Khu Bốn, Khu Năm, Khu Sáu</a:t>
            </a:r>
            <a:endParaRPr lang="vi-VN" sz="20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982380" y="3515750"/>
            <a:ext cx="3795860" cy="13245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smtClean="0">
                <a:solidFill>
                  <a:schemeClr val="tx1"/>
                </a:solidFill>
                <a:latin typeface="Arial" panose="020B0604020202020204" pitchFamily="34" charset="0"/>
                <a:cs typeface="Arial" panose="020B0604020202020204" pitchFamily="34" charset="0"/>
              </a:rPr>
              <a:t>D. 6 </a:t>
            </a:r>
            <a:r>
              <a:rPr lang="en-US" sz="2000" noProof="1">
                <a:solidFill>
                  <a:schemeClr val="tx1"/>
                </a:solidFill>
                <a:latin typeface="Arial" panose="020B0604020202020204" pitchFamily="34" charset="0"/>
                <a:cs typeface="Arial" panose="020B0604020202020204" pitchFamily="34" charset="0"/>
              </a:rPr>
              <a:t>chiến khu gồm Khu Hai, Khu Ba, Khu Bốn, Khu Năm, Khu Sáu, Khu Bảy</a:t>
            </a:r>
            <a:endParaRPr lang="vi-VN" sz="20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2380" y="-854466"/>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762931" y="2618183"/>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065552" y="2735588"/>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018484" y="4122744"/>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65124" y="3838726"/>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977527" y="-854466"/>
            <a:ext cx="365522" cy="365522"/>
          </a:xfrm>
          <a:prstGeom prst="rect">
            <a:avLst/>
          </a:prstGeom>
        </p:spPr>
      </p:pic>
    </p:spTree>
    <p:extLst>
      <p:ext uri="{BB962C8B-B14F-4D97-AF65-F5344CB8AC3E}">
        <p14:creationId xmlns:p14="http://schemas.microsoft.com/office/powerpoint/2010/main" val="2823205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p:nvPr/>
        </p:nvSpPr>
        <p:spPr>
          <a:xfrm>
            <a:off x="501572" y="731374"/>
            <a:ext cx="8403557" cy="807913"/>
          </a:xfrm>
          <a:prstGeom prst="rect">
            <a:avLst/>
          </a:prstGeom>
        </p:spPr>
        <p:txBody>
          <a:bodyPr wrap="square" lIns="0" tIns="0" rIns="0" bIns="0" rtlCol="0" anchor="t">
            <a:spAutoFit/>
          </a:bodyPr>
          <a:lstStyle/>
          <a:p>
            <a:pPr marL="0" lvl="0" indent="0" algn="ctr">
              <a:lnSpc>
                <a:spcPct val="150000"/>
              </a:lnSpc>
              <a:spcBef>
                <a:spcPct val="0"/>
              </a:spcBef>
            </a:pPr>
            <a:r>
              <a:rPr lang="en-US" sz="3500" b="1" dirty="0">
                <a:solidFill>
                  <a:srgbClr val="C00000"/>
                </a:solidFill>
                <a:latin typeface="Arial" panose="020B0604020202020204" pitchFamily="34" charset="0"/>
                <a:cs typeface="Arial" panose="020B0604020202020204" pitchFamily="34" charset="0"/>
              </a:rPr>
              <a:t>Bài 1: Câu chuyện của lịch sử </a:t>
            </a:r>
            <a:endParaRPr lang="en-US" sz="3500" b="1" strike="noStrike" dirty="0">
              <a:solidFill>
                <a:srgbClr val="C00000"/>
              </a:solidFill>
              <a:latin typeface="Arial" panose="020B0604020202020204" pitchFamily="34" charset="0"/>
              <a:cs typeface="Arial" panose="020B0604020202020204" pitchFamily="34" charset="0"/>
            </a:endParaRPr>
          </a:p>
        </p:txBody>
      </p:sp>
      <p:sp>
        <p:nvSpPr>
          <p:cNvPr id="6" name="TextBox 6"/>
          <p:cNvSpPr txBox="1"/>
          <p:nvPr/>
        </p:nvSpPr>
        <p:spPr>
          <a:xfrm>
            <a:off x="1491275" y="1539287"/>
            <a:ext cx="6424149" cy="2654573"/>
          </a:xfrm>
          <a:prstGeom prst="rect">
            <a:avLst/>
          </a:prstGeom>
        </p:spPr>
        <p:txBody>
          <a:bodyPr wrap="square" lIns="0" tIns="0" rIns="0" bIns="0" rtlCol="0" anchor="t">
            <a:spAutoFit/>
          </a:bodyPr>
          <a:lstStyle/>
          <a:p>
            <a:pPr lvl="0" algn="ctr">
              <a:lnSpc>
                <a:spcPct val="150000"/>
              </a:lnSpc>
            </a:pPr>
            <a:r>
              <a:rPr lang="en-US" sz="4000" b="1" dirty="0">
                <a:solidFill>
                  <a:srgbClr val="ECB257"/>
                </a:solidFill>
                <a:latin typeface="Arial" panose="020B0604020202020204" pitchFamily="34" charset="0"/>
                <a:cs typeface="Arial" panose="020B0604020202020204" pitchFamily="34" charset="0"/>
              </a:rPr>
              <a:t>Văn bản 3</a:t>
            </a:r>
            <a:endParaRPr lang="en-US" sz="4000" b="1" dirty="0" smtClean="0">
              <a:solidFill>
                <a:srgbClr val="ECB25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7500" b="1" dirty="0" smtClean="0">
                <a:solidFill>
                  <a:srgbClr val="325C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 ĐI TỚI</a:t>
            </a:r>
            <a:endParaRPr lang="en-US" sz="7500" b="1" dirty="0">
              <a:solidFill>
                <a:srgbClr val="325C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809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5" y="33553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chemeClr val="tx1"/>
                </a:solidFill>
                <a:cs typeface="Arial" panose="020B0604020202020204" pitchFamily="34" charset="0"/>
              </a:rPr>
              <a:t>Câu hỏi </a:t>
            </a:r>
            <a:r>
              <a:rPr lang="en-US" sz="2000" b="1" noProof="1" smtClean="0">
                <a:solidFill>
                  <a:schemeClr val="tx1"/>
                </a:solidFill>
                <a:cs typeface="Arial" panose="020B0604020202020204" pitchFamily="34" charset="0"/>
              </a:rPr>
              <a:t>4: </a:t>
            </a:r>
            <a:r>
              <a:rPr lang="vi-VN" sz="2000" noProof="1">
                <a:solidFill>
                  <a:schemeClr val="tx1"/>
                </a:solidFill>
                <a:cs typeface="Arial" panose="020B0604020202020204" pitchFamily="34" charset="0"/>
              </a:rPr>
              <a:t>Đọc bài thơ, em hình dung như thế nào về bối cảnh lịch sử?</a:t>
            </a:r>
            <a:r>
              <a:rPr lang="en-US" sz="2000" noProof="1" smtClean="0">
                <a:solidFill>
                  <a:schemeClr val="tx1"/>
                </a:solidFill>
                <a:cs typeface="Arial" panose="020B0604020202020204" pitchFamily="34" charset="0"/>
              </a:rPr>
              <a:t> </a:t>
            </a:r>
            <a:endParaRPr lang="vi-VN" sz="2000" noProof="1">
              <a:solidFill>
                <a:schemeClr val="tx1"/>
              </a:solidFill>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712488" y="3484758"/>
            <a:ext cx="3920834" cy="15250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noProof="1" smtClean="0">
                <a:solidFill>
                  <a:schemeClr val="tx1"/>
                </a:solidFill>
                <a:cs typeface="Arial" panose="020B0604020202020204" pitchFamily="34" charset="0"/>
              </a:rPr>
              <a:t>B.</a:t>
            </a:r>
            <a:r>
              <a:rPr lang="en-US" sz="1800" noProof="1" smtClean="0">
                <a:solidFill>
                  <a:schemeClr val="tx1"/>
                </a:solidFill>
                <a:cs typeface="Arial" panose="020B0604020202020204" pitchFamily="34" charset="0"/>
              </a:rPr>
              <a:t> </a:t>
            </a:r>
            <a:r>
              <a:rPr lang="vi-VN" sz="1800" noProof="1" smtClean="0">
                <a:solidFill>
                  <a:schemeClr val="tx1"/>
                </a:solidFill>
                <a:cs typeface="Arial" panose="020B0604020202020204" pitchFamily="34" charset="0"/>
              </a:rPr>
              <a:t>Cuộc </a:t>
            </a:r>
            <a:r>
              <a:rPr lang="vi-VN" sz="1800" noProof="1">
                <a:solidFill>
                  <a:schemeClr val="tx1"/>
                </a:solidFill>
                <a:cs typeface="Arial" panose="020B0604020202020204" pitchFamily="34" charset="0"/>
              </a:rPr>
              <a:t>kháng chiến chống Pháp kết thúc thắng lợi, sự tự do tràn ngập các nẻo đường của Tổ quốc</a:t>
            </a:r>
            <a:endParaRPr lang="vi-VN" sz="18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637062" y="1938216"/>
            <a:ext cx="3996260" cy="14408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noProof="1" smtClean="0">
                <a:solidFill>
                  <a:schemeClr val="tx1"/>
                </a:solidFill>
                <a:cs typeface="Arial" panose="020B0604020202020204" pitchFamily="34" charset="0"/>
              </a:rPr>
              <a:t>A.</a:t>
            </a:r>
            <a:r>
              <a:rPr lang="en-US" sz="1800" noProof="1" smtClean="0">
                <a:solidFill>
                  <a:schemeClr val="tx1"/>
                </a:solidFill>
                <a:cs typeface="Arial" panose="020B0604020202020204" pitchFamily="34" charset="0"/>
              </a:rPr>
              <a:t> </a:t>
            </a:r>
            <a:r>
              <a:rPr lang="vi-VN" sz="1800" noProof="1" smtClean="0">
                <a:solidFill>
                  <a:schemeClr val="tx1"/>
                </a:solidFill>
                <a:cs typeface="Arial" panose="020B0604020202020204" pitchFamily="34" charset="0"/>
              </a:rPr>
              <a:t>Cuộc </a:t>
            </a:r>
            <a:r>
              <a:rPr lang="vi-VN" sz="1800" noProof="1">
                <a:solidFill>
                  <a:schemeClr val="tx1"/>
                </a:solidFill>
                <a:cs typeface="Arial" panose="020B0604020202020204" pitchFamily="34" charset="0"/>
              </a:rPr>
              <a:t>kháng chiến chống Mĩ kết thúc thắng lợi, sự tự do tràn ngập các nẻo đường của Tổ quốc</a:t>
            </a:r>
          </a:p>
        </p:txBody>
      </p:sp>
      <p:sp>
        <p:nvSpPr>
          <p:cNvPr id="5" name="Đáp án sai 2">
            <a:extLst>
              <a:ext uri="{FF2B5EF4-FFF2-40B4-BE49-F238E27FC236}">
                <a16:creationId xmlns:a16="http://schemas.microsoft.com/office/drawing/2014/main" id="{6A919885-0285-0403-1E09-FA94D8BC080B}"/>
              </a:ext>
            </a:extLst>
          </p:cNvPr>
          <p:cNvSpPr/>
          <p:nvPr/>
        </p:nvSpPr>
        <p:spPr>
          <a:xfrm>
            <a:off x="4756349" y="1957414"/>
            <a:ext cx="3827515" cy="14024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noProof="1" smtClean="0">
                <a:solidFill>
                  <a:schemeClr val="tx1"/>
                </a:solidFill>
                <a:cs typeface="Arial" panose="020B0604020202020204" pitchFamily="34" charset="0"/>
              </a:rPr>
              <a:t>C.</a:t>
            </a:r>
            <a:r>
              <a:rPr lang="en-US" sz="1800" noProof="1" smtClean="0">
                <a:solidFill>
                  <a:schemeClr val="tx1"/>
                </a:solidFill>
                <a:cs typeface="Arial" panose="020B0604020202020204" pitchFamily="34" charset="0"/>
              </a:rPr>
              <a:t> </a:t>
            </a:r>
            <a:r>
              <a:rPr lang="vi-VN" sz="1800" noProof="1" smtClean="0">
                <a:solidFill>
                  <a:schemeClr val="tx1"/>
                </a:solidFill>
                <a:cs typeface="Arial" panose="020B0604020202020204" pitchFamily="34" charset="0"/>
              </a:rPr>
              <a:t>Việt </a:t>
            </a:r>
            <a:r>
              <a:rPr lang="vi-VN" sz="1800" noProof="1">
                <a:solidFill>
                  <a:schemeClr val="tx1"/>
                </a:solidFill>
                <a:cs typeface="Arial" panose="020B0604020202020204" pitchFamily="34" charset="0"/>
              </a:rPr>
              <a:t>Nam trở thành cường quốc lớn mạnh nhất thế giới</a:t>
            </a:r>
            <a:endParaRPr lang="vi-VN" sz="18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756349" y="3484758"/>
            <a:ext cx="3827515" cy="15250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noProof="1" smtClean="0">
                <a:solidFill>
                  <a:schemeClr val="tx1"/>
                </a:solidFill>
                <a:latin typeface="Arial" panose="020B0604020202020204" pitchFamily="34" charset="0"/>
                <a:cs typeface="Arial" panose="020B0604020202020204" pitchFamily="34" charset="0"/>
              </a:rPr>
              <a:t>D. Bị </a:t>
            </a:r>
            <a:r>
              <a:rPr lang="en-US" sz="1800" noProof="1">
                <a:solidFill>
                  <a:schemeClr val="tx1"/>
                </a:solidFill>
                <a:latin typeface="Arial" panose="020B0604020202020204" pitchFamily="34" charset="0"/>
                <a:cs typeface="Arial" panose="020B0604020202020204" pitchFamily="34" charset="0"/>
              </a:rPr>
              <a:t>Mĩ bao vây kinh tế và cô lập chính trị</a:t>
            </a:r>
            <a:endParaRPr lang="vi-VN" sz="18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933314" y="4150233"/>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2511136"/>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799866" y="4194846"/>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511136"/>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3292595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061544" y="672965"/>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noProof="1">
                <a:solidFill>
                  <a:schemeClr val="tx1"/>
                </a:solidFill>
                <a:cs typeface="Arial" panose="020B0604020202020204" pitchFamily="34" charset="0"/>
              </a:rPr>
              <a:t>Câu hỏi </a:t>
            </a:r>
            <a:r>
              <a:rPr lang="en-US" sz="2400" b="1" noProof="1" smtClean="0">
                <a:solidFill>
                  <a:schemeClr val="tx1"/>
                </a:solidFill>
                <a:cs typeface="Arial" panose="020B0604020202020204" pitchFamily="34" charset="0"/>
              </a:rPr>
              <a:t>5: </a:t>
            </a:r>
            <a:r>
              <a:rPr lang="vi-VN" sz="2400" noProof="1">
                <a:solidFill>
                  <a:schemeClr val="tx1"/>
                </a:solidFill>
                <a:cs typeface="Arial" panose="020B0604020202020204" pitchFamily="34" charset="0"/>
              </a:rPr>
              <a:t>Câu thơ </a:t>
            </a:r>
            <a:r>
              <a:rPr lang="vi-VN" sz="2400" i="1" noProof="1">
                <a:solidFill>
                  <a:schemeClr val="tx1"/>
                </a:solidFill>
                <a:cs typeface="Arial" panose="020B0604020202020204" pitchFamily="34" charset="0"/>
              </a:rPr>
              <a:t>“Đẹp vô cùng, Tổ quốc ta ơi!” </a:t>
            </a:r>
            <a:r>
              <a:rPr lang="vi-VN" sz="2400" noProof="1">
                <a:solidFill>
                  <a:schemeClr val="tx1"/>
                </a:solidFill>
                <a:cs typeface="Arial" panose="020B0604020202020204" pitchFamily="34" charset="0"/>
              </a:rPr>
              <a:t>thể hiện cảm xúc nào của tác giả?</a:t>
            </a:r>
          </a:p>
        </p:txBody>
      </p:sp>
      <p:sp>
        <p:nvSpPr>
          <p:cNvPr id="3" name="Đáp án đúng">
            <a:extLst>
              <a:ext uri="{FF2B5EF4-FFF2-40B4-BE49-F238E27FC236}">
                <a16:creationId xmlns:a16="http://schemas.microsoft.com/office/drawing/2014/main" id="{8B66CBE4-2DB9-BCF7-D1C4-281B894BFE17}"/>
              </a:ext>
            </a:extLst>
          </p:cNvPr>
          <p:cNvSpPr/>
          <p:nvPr/>
        </p:nvSpPr>
        <p:spPr>
          <a:xfrm>
            <a:off x="1061544" y="239785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A. </a:t>
            </a:r>
            <a:r>
              <a:rPr lang="en-US" sz="2400" noProof="1" smtClean="0">
                <a:solidFill>
                  <a:schemeClr val="tx1"/>
                </a:solidFill>
                <a:latin typeface="Arial" panose="020B0604020202020204" pitchFamily="34" charset="0"/>
                <a:cs typeface="Arial" panose="020B0604020202020204" pitchFamily="34" charset="0"/>
              </a:rPr>
              <a:t>Cảm </a:t>
            </a:r>
            <a:r>
              <a:rPr lang="en-US" sz="2400" noProof="1">
                <a:solidFill>
                  <a:schemeClr val="tx1"/>
                </a:solidFill>
                <a:latin typeface="Arial" panose="020B0604020202020204" pitchFamily="34" charset="0"/>
                <a:cs typeface="Arial" panose="020B0604020202020204" pitchFamily="34" charset="0"/>
              </a:rPr>
              <a:t>xúc tự hào</a:t>
            </a:r>
            <a:endParaRPr lang="vi-VN" sz="24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1061544" y="36239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B. Cảm </a:t>
            </a:r>
            <a:r>
              <a:rPr lang="en-US" sz="2400" noProof="1">
                <a:solidFill>
                  <a:schemeClr val="tx1"/>
                </a:solidFill>
                <a:latin typeface="Arial" panose="020B0604020202020204" pitchFamily="34" charset="0"/>
                <a:cs typeface="Arial" panose="020B0604020202020204" pitchFamily="34" charset="0"/>
              </a:rPr>
              <a:t>xúc vui vẻ.</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4982381" y="239785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C. Cảm </a:t>
            </a:r>
            <a:r>
              <a:rPr lang="en-US" sz="2400" noProof="1">
                <a:solidFill>
                  <a:schemeClr val="tx1"/>
                </a:solidFill>
                <a:latin typeface="Arial" panose="020B0604020202020204" pitchFamily="34" charset="0"/>
                <a:cs typeface="Arial" panose="020B0604020202020204" pitchFamily="34" charset="0"/>
              </a:rPr>
              <a:t>xúc buồn bã.</a:t>
            </a:r>
            <a:endParaRPr lang="vi-VN" sz="24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982380" y="36239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smtClean="0">
                <a:solidFill>
                  <a:schemeClr val="tx1"/>
                </a:solidFill>
                <a:latin typeface="Arial" panose="020B0604020202020204" pitchFamily="34" charset="0"/>
                <a:cs typeface="Arial" panose="020B0604020202020204" pitchFamily="34" charset="0"/>
              </a:rPr>
              <a:t>D. Cảm </a:t>
            </a:r>
            <a:r>
              <a:rPr lang="en-US" sz="2400" noProof="1">
                <a:solidFill>
                  <a:schemeClr val="tx1"/>
                </a:solidFill>
                <a:latin typeface="Arial" panose="020B0604020202020204" pitchFamily="34" charset="0"/>
                <a:cs typeface="Arial" panose="020B0604020202020204" pitchFamily="34" charset="0"/>
              </a:rPr>
              <a:t>xúc tự ti.</a:t>
            </a:r>
            <a:endParaRPr lang="vi-VN" sz="24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2380" y="-854466"/>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762931" y="2618183"/>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746079" y="2601344"/>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746079" y="3838726"/>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65124" y="3838726"/>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977527" y="-854466"/>
            <a:ext cx="365522" cy="365522"/>
          </a:xfrm>
          <a:prstGeom prst="rect">
            <a:avLst/>
          </a:prstGeom>
        </p:spPr>
      </p:pic>
    </p:spTree>
    <p:extLst>
      <p:ext uri="{BB962C8B-B14F-4D97-AF65-F5344CB8AC3E}">
        <p14:creationId xmlns:p14="http://schemas.microsoft.com/office/powerpoint/2010/main" val="40696170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473336" y="311363"/>
            <a:ext cx="8523549" cy="25852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b="1" noProof="1">
                <a:solidFill>
                  <a:schemeClr val="tx1"/>
                </a:solidFill>
                <a:cs typeface="Arial" panose="020B0604020202020204" pitchFamily="34" charset="0"/>
              </a:rPr>
              <a:t>Câu hỏi </a:t>
            </a:r>
            <a:r>
              <a:rPr lang="en-US" sz="1600" b="1" noProof="1" smtClean="0">
                <a:solidFill>
                  <a:schemeClr val="tx1"/>
                </a:solidFill>
                <a:cs typeface="Arial" panose="020B0604020202020204" pitchFamily="34" charset="0"/>
              </a:rPr>
              <a:t>6: </a:t>
            </a:r>
            <a:r>
              <a:rPr lang="vi-VN" sz="1600" noProof="1">
                <a:solidFill>
                  <a:schemeClr val="tx1"/>
                </a:solidFill>
                <a:cs typeface="Arial" panose="020B0604020202020204" pitchFamily="34" charset="0"/>
              </a:rPr>
              <a:t>Cho đoạn thơ sau đây</a:t>
            </a:r>
          </a:p>
          <a:p>
            <a:pPr marL="914400">
              <a:lnSpc>
                <a:spcPct val="150000"/>
              </a:lnSpc>
            </a:pPr>
            <a:r>
              <a:rPr lang="vi-VN" sz="1600" i="1" noProof="1">
                <a:solidFill>
                  <a:schemeClr val="tx1"/>
                </a:solidFill>
                <a:cs typeface="Arial" panose="020B0604020202020204" pitchFamily="34" charset="0"/>
              </a:rPr>
              <a:t>“Đã tan tác những bóng thù hắc ám</a:t>
            </a:r>
          </a:p>
          <a:p>
            <a:pPr marL="914400">
              <a:lnSpc>
                <a:spcPct val="150000"/>
              </a:lnSpc>
            </a:pPr>
            <a:r>
              <a:rPr lang="vi-VN" sz="1600" i="1" noProof="1">
                <a:solidFill>
                  <a:schemeClr val="tx1"/>
                </a:solidFill>
                <a:cs typeface="Arial" panose="020B0604020202020204" pitchFamily="34" charset="0"/>
              </a:rPr>
              <a:t>Đã sáng lại trời thu tháng Tám</a:t>
            </a:r>
          </a:p>
          <a:p>
            <a:pPr marL="914400">
              <a:lnSpc>
                <a:spcPct val="150000"/>
              </a:lnSpc>
            </a:pPr>
            <a:r>
              <a:rPr lang="vi-VN" sz="1600" i="1" noProof="1">
                <a:solidFill>
                  <a:schemeClr val="tx1"/>
                </a:solidFill>
                <a:cs typeface="Arial" panose="020B0604020202020204" pitchFamily="34" charset="0"/>
              </a:rPr>
              <a:t>Trên đường ta về lại Thủ đô</a:t>
            </a:r>
          </a:p>
          <a:p>
            <a:pPr marL="914400">
              <a:lnSpc>
                <a:spcPct val="150000"/>
              </a:lnSpc>
            </a:pPr>
            <a:r>
              <a:rPr lang="vi-VN" sz="1600" i="1" noProof="1">
                <a:solidFill>
                  <a:schemeClr val="tx1"/>
                </a:solidFill>
                <a:cs typeface="Arial" panose="020B0604020202020204" pitchFamily="34" charset="0"/>
              </a:rPr>
              <a:t>Cờ đỏ bay quanh tóc bạc Bác Hồ!”</a:t>
            </a:r>
          </a:p>
          <a:p>
            <a:pPr algn="just">
              <a:lnSpc>
                <a:spcPct val="150000"/>
              </a:lnSpc>
            </a:pPr>
            <a:r>
              <a:rPr lang="vi-VN" sz="1600" noProof="1">
                <a:solidFill>
                  <a:schemeClr val="tx1"/>
                </a:solidFill>
                <a:cs typeface="Arial" panose="020B0604020202020204" pitchFamily="34" charset="0"/>
              </a:rPr>
              <a:t>Cụm từ </a:t>
            </a:r>
            <a:r>
              <a:rPr lang="vi-VN" sz="1600" i="1" noProof="1">
                <a:solidFill>
                  <a:schemeClr val="tx1"/>
                </a:solidFill>
                <a:cs typeface="Arial" panose="020B0604020202020204" pitchFamily="34" charset="0"/>
              </a:rPr>
              <a:t>“trời thu tháng Tám</a:t>
            </a:r>
            <a:r>
              <a:rPr lang="vi-VN" sz="1600" noProof="1">
                <a:solidFill>
                  <a:schemeClr val="tx1"/>
                </a:solidFill>
                <a:cs typeface="Arial" panose="020B0604020202020204" pitchFamily="34" charset="0"/>
              </a:rPr>
              <a:t>” còn gợi cho em nhớ đến cuộc cách mạng nào của nước ta</a:t>
            </a:r>
            <a:r>
              <a:rPr lang="vi-VN" sz="1600" noProof="1" smtClean="0">
                <a:solidFill>
                  <a:schemeClr val="tx1"/>
                </a:solidFill>
                <a:cs typeface="Arial" panose="020B0604020202020204" pitchFamily="34" charset="0"/>
              </a:rPr>
              <a:t>?</a:t>
            </a:r>
            <a:endParaRPr lang="vi-VN" sz="1600" noProof="1">
              <a:solidFill>
                <a:schemeClr val="tx1"/>
              </a:solidFill>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688516" y="3064732"/>
            <a:ext cx="3401291" cy="6773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noProof="1" smtClean="0">
                <a:solidFill>
                  <a:schemeClr val="tx1"/>
                </a:solidFill>
                <a:latin typeface="Arial" panose="020B0604020202020204" pitchFamily="34" charset="0"/>
                <a:cs typeface="Arial" panose="020B0604020202020204" pitchFamily="34" charset="0"/>
              </a:rPr>
              <a:t>A. Cách </a:t>
            </a:r>
            <a:r>
              <a:rPr lang="en-US" sz="1700" noProof="1">
                <a:solidFill>
                  <a:schemeClr val="tx1"/>
                </a:solidFill>
                <a:latin typeface="Arial" panose="020B0604020202020204" pitchFamily="34" charset="0"/>
                <a:cs typeface="Arial" panose="020B0604020202020204" pitchFamily="34" charset="0"/>
              </a:rPr>
              <a:t>mạng tháng 8</a:t>
            </a:r>
            <a:endParaRPr lang="vi-VN" sz="17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688517" y="4080252"/>
            <a:ext cx="3401291" cy="685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noProof="1">
                <a:solidFill>
                  <a:schemeClr val="tx1"/>
                </a:solidFill>
                <a:latin typeface="Arial" panose="020B0604020202020204" pitchFamily="34" charset="0"/>
                <a:cs typeface="Arial" panose="020B0604020202020204" pitchFamily="34" charset="0"/>
              </a:rPr>
              <a:t>B</a:t>
            </a:r>
            <a:r>
              <a:rPr lang="en-US" sz="1700" noProof="1" smtClean="0">
                <a:solidFill>
                  <a:schemeClr val="tx1"/>
                </a:solidFill>
                <a:latin typeface="Arial" panose="020B0604020202020204" pitchFamily="34" charset="0"/>
                <a:cs typeface="Arial" panose="020B0604020202020204" pitchFamily="34" charset="0"/>
              </a:rPr>
              <a:t>. Cách </a:t>
            </a:r>
            <a:r>
              <a:rPr lang="en-US" sz="1700" noProof="1">
                <a:solidFill>
                  <a:schemeClr val="tx1"/>
                </a:solidFill>
                <a:latin typeface="Arial" panose="020B0604020202020204" pitchFamily="34" charset="0"/>
                <a:cs typeface="Arial" panose="020B0604020202020204" pitchFamily="34" charset="0"/>
              </a:rPr>
              <a:t>mạng tháng </a:t>
            </a:r>
            <a:r>
              <a:rPr lang="en-US" sz="1700" noProof="1" smtClean="0">
                <a:solidFill>
                  <a:schemeClr val="tx1"/>
                </a:solidFill>
                <a:latin typeface="Arial" panose="020B0604020202020204" pitchFamily="34" charset="0"/>
                <a:cs typeface="Arial" panose="020B0604020202020204" pitchFamily="34" charset="0"/>
              </a:rPr>
              <a:t>9</a:t>
            </a:r>
            <a:endParaRPr lang="vi-VN" sz="17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5022050" y="3098666"/>
            <a:ext cx="3401291" cy="6422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noProof="1" smtClean="0">
                <a:solidFill>
                  <a:schemeClr val="tx1"/>
                </a:solidFill>
                <a:latin typeface="Arial" panose="020B0604020202020204" pitchFamily="34" charset="0"/>
                <a:cs typeface="Arial" panose="020B0604020202020204" pitchFamily="34" charset="0"/>
              </a:rPr>
              <a:t>C. Cách </a:t>
            </a:r>
            <a:r>
              <a:rPr lang="en-US" sz="1700" noProof="1">
                <a:solidFill>
                  <a:schemeClr val="tx1"/>
                </a:solidFill>
                <a:latin typeface="Arial" panose="020B0604020202020204" pitchFamily="34" charset="0"/>
                <a:cs typeface="Arial" panose="020B0604020202020204" pitchFamily="34" charset="0"/>
              </a:rPr>
              <a:t>mạng tháng 10 Nga</a:t>
            </a:r>
            <a:endParaRPr lang="vi-VN" sz="17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982380" y="4009924"/>
            <a:ext cx="3401291" cy="637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noProof="1" smtClean="0">
                <a:solidFill>
                  <a:schemeClr val="tx1"/>
                </a:solidFill>
                <a:latin typeface="Arial" panose="020B0604020202020204" pitchFamily="34" charset="0"/>
                <a:cs typeface="Arial" panose="020B0604020202020204" pitchFamily="34" charset="0"/>
              </a:rPr>
              <a:t>D. Cả </a:t>
            </a:r>
            <a:r>
              <a:rPr lang="en-US" sz="1700" noProof="1">
                <a:solidFill>
                  <a:schemeClr val="tx1"/>
                </a:solidFill>
                <a:latin typeface="Arial" panose="020B0604020202020204" pitchFamily="34" charset="0"/>
                <a:cs typeface="Arial" panose="020B0604020202020204" pitchFamily="34" charset="0"/>
              </a:rPr>
              <a:t>3 đáp án trên đều sai</a:t>
            </a:r>
            <a:endParaRPr lang="vi-VN" sz="17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2380" y="-854466"/>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473218" y="3151057"/>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950475" y="3169254"/>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925599" y="4079840"/>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464847" y="4198140"/>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977527" y="-854466"/>
            <a:ext cx="365522" cy="365522"/>
          </a:xfrm>
          <a:prstGeom prst="rect">
            <a:avLst/>
          </a:prstGeom>
        </p:spPr>
      </p:pic>
    </p:spTree>
    <p:extLst>
      <p:ext uri="{BB962C8B-B14F-4D97-AF65-F5344CB8AC3E}">
        <p14:creationId xmlns:p14="http://schemas.microsoft.com/office/powerpoint/2010/main" val="5282600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Câu hỏi">
            <a:extLst>
              <a:ext uri="{FF2B5EF4-FFF2-40B4-BE49-F238E27FC236}">
                <a16:creationId xmlns:a16="http://schemas.microsoft.com/office/drawing/2014/main" id="{4ADFFF1A-F500-CC57-185E-00F4826D0836}"/>
              </a:ext>
            </a:extLst>
          </p:cNvPr>
          <p:cNvSpPr/>
          <p:nvPr/>
        </p:nvSpPr>
        <p:spPr>
          <a:xfrm>
            <a:off x="105988" y="85631"/>
            <a:ext cx="8950362" cy="29069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noProof="1" smtClean="0">
                <a:solidFill>
                  <a:schemeClr val="tx1"/>
                </a:solidFill>
                <a:cs typeface="Arial" panose="020B0604020202020204" pitchFamily="34" charset="0"/>
              </a:rPr>
              <a:t>Câu hỏi 7: </a:t>
            </a:r>
            <a:r>
              <a:rPr lang="vi-VN" noProof="1" smtClean="0">
                <a:solidFill>
                  <a:schemeClr val="tx1"/>
                </a:solidFill>
                <a:cs typeface="Arial" panose="020B0604020202020204" pitchFamily="34" charset="0"/>
              </a:rPr>
              <a:t>Trong </a:t>
            </a:r>
            <a:r>
              <a:rPr lang="vi-VN" noProof="1">
                <a:solidFill>
                  <a:schemeClr val="tx1"/>
                </a:solidFill>
                <a:cs typeface="Arial" panose="020B0604020202020204" pitchFamily="34" charset="0"/>
              </a:rPr>
              <a:t>hồi ký Nhớ lại một thời của Tố Hữu, có đoạn sau đây về bài thơ </a:t>
            </a:r>
            <a:r>
              <a:rPr lang="vi-VN" noProof="1" smtClean="0">
                <a:solidFill>
                  <a:schemeClr val="tx1"/>
                </a:solidFill>
                <a:cs typeface="Arial" panose="020B0604020202020204" pitchFamily="34" charset="0"/>
              </a:rPr>
              <a:t>này</a:t>
            </a:r>
            <a:r>
              <a:rPr lang="en-US" noProof="1" smtClean="0">
                <a:solidFill>
                  <a:schemeClr val="tx1"/>
                </a:solidFill>
                <a:cs typeface="Arial" panose="020B0604020202020204" pitchFamily="34" charset="0"/>
              </a:rPr>
              <a:t>:</a:t>
            </a:r>
            <a:endParaRPr lang="vi-VN" noProof="1">
              <a:solidFill>
                <a:schemeClr val="tx1"/>
              </a:solidFill>
              <a:cs typeface="Arial" panose="020B0604020202020204" pitchFamily="34" charset="0"/>
            </a:endParaRPr>
          </a:p>
          <a:p>
            <a:pPr>
              <a:lnSpc>
                <a:spcPct val="150000"/>
              </a:lnSpc>
            </a:pPr>
            <a:r>
              <a:rPr lang="vi-VN" i="1" noProof="1">
                <a:solidFill>
                  <a:schemeClr val="tx1"/>
                </a:solidFill>
                <a:cs typeface="Arial" panose="020B0604020202020204" pitchFamily="34" charset="0"/>
              </a:rPr>
              <a:t>Sau khi được gặp Bác (ngày 8-5-1954), tôi ra về, vừa phấn khởi vừa lo lắng về công việc của mình. Bác nói: “… kẻ thù mới sẽ hùng mạnh và hung ác hơn nhiều”, bởi vậy công tác tư tưởng sắp tới phải chú ý khắc phục tính chủ quan và nhất là tâm lý “xả hơi” ngày trong Đảng ta. Khi tôi viết câu thơ “Đây mới là bài học đầu tiên” (trong Hoan hô chiến sĩ Điện Biên) là ngắm nói tới những chiến công khác trong tương lai. Thực tế đã diễn ra đúng như tiên đoán của Bác. Cũng chính nhận định quan trọng này của Bác đã thúc giục tôi viết tiếp bài “Ta đi tới” ngày trong tháng </a:t>
            </a:r>
            <a:r>
              <a:rPr lang="vi-VN" i="1" noProof="1" smtClean="0">
                <a:solidFill>
                  <a:schemeClr val="tx1"/>
                </a:solidFill>
                <a:cs typeface="Arial" panose="020B0604020202020204" pitchFamily="34" charset="0"/>
              </a:rPr>
              <a:t>8/1954</a:t>
            </a:r>
            <a:r>
              <a:rPr lang="en-US" i="1" noProof="1" smtClean="0">
                <a:solidFill>
                  <a:schemeClr val="tx1"/>
                </a:solidFill>
                <a:cs typeface="Arial" panose="020B0604020202020204" pitchFamily="34" charset="0"/>
              </a:rPr>
              <a:t> </a:t>
            </a:r>
            <a:r>
              <a:rPr lang="vi-VN" i="1" noProof="1" smtClean="0">
                <a:solidFill>
                  <a:schemeClr val="tx1"/>
                </a:solidFill>
                <a:cs typeface="Arial" panose="020B0604020202020204" pitchFamily="34" charset="0"/>
              </a:rPr>
              <a:t>(…)</a:t>
            </a:r>
            <a:endParaRPr lang="vi-VN" i="1" noProof="1">
              <a:solidFill>
                <a:schemeClr val="tx1"/>
              </a:solidFill>
              <a:cs typeface="Arial" panose="020B0604020202020204" pitchFamily="34" charset="0"/>
            </a:endParaRPr>
          </a:p>
          <a:p>
            <a:pPr>
              <a:lnSpc>
                <a:spcPct val="150000"/>
              </a:lnSpc>
            </a:pPr>
            <a:r>
              <a:rPr lang="vi-VN" noProof="1">
                <a:solidFill>
                  <a:schemeClr val="tx1"/>
                </a:solidFill>
                <a:cs typeface="Arial" panose="020B0604020202020204" pitchFamily="34" charset="0"/>
              </a:rPr>
              <a:t>Theo em, bài thơ “Ta đi tới” có ý nghĩa như thế nào đối với cuộc kháng chiến lúc bấy giờ?</a:t>
            </a:r>
          </a:p>
        </p:txBody>
      </p:sp>
      <p:sp>
        <p:nvSpPr>
          <p:cNvPr id="12" name="Đáp án đúng">
            <a:extLst>
              <a:ext uri="{FF2B5EF4-FFF2-40B4-BE49-F238E27FC236}">
                <a16:creationId xmlns:a16="http://schemas.microsoft.com/office/drawing/2014/main" id="{8B66CBE4-2DB9-BCF7-D1C4-281B894BFE17}"/>
              </a:ext>
            </a:extLst>
          </p:cNvPr>
          <p:cNvSpPr/>
          <p:nvPr/>
        </p:nvSpPr>
        <p:spPr>
          <a:xfrm>
            <a:off x="405638" y="3217251"/>
            <a:ext cx="3908178" cy="6828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600" noProof="1" smtClean="0">
                <a:solidFill>
                  <a:schemeClr val="tx1"/>
                </a:solidFill>
                <a:cs typeface="Arial" panose="020B0604020202020204" pitchFamily="34" charset="0"/>
              </a:rPr>
              <a:t>A.</a:t>
            </a:r>
            <a:r>
              <a:rPr lang="en-US" sz="1600" noProof="1" smtClean="0">
                <a:solidFill>
                  <a:schemeClr val="tx1"/>
                </a:solidFill>
                <a:cs typeface="Arial" panose="020B0604020202020204" pitchFamily="34" charset="0"/>
              </a:rPr>
              <a:t> </a:t>
            </a:r>
            <a:r>
              <a:rPr lang="vi-VN" sz="1600" noProof="1" smtClean="0">
                <a:solidFill>
                  <a:schemeClr val="tx1"/>
                </a:solidFill>
                <a:cs typeface="Arial" panose="020B0604020202020204" pitchFamily="34" charset="0"/>
              </a:rPr>
              <a:t>Vừa </a:t>
            </a:r>
            <a:r>
              <a:rPr lang="vi-VN" sz="1600" noProof="1">
                <a:solidFill>
                  <a:schemeClr val="tx1"/>
                </a:solidFill>
                <a:cs typeface="Arial" panose="020B0604020202020204" pitchFamily="34" charset="0"/>
              </a:rPr>
              <a:t>ngợi ca chiến thắng, vừa gợi suy nghĩ về đoạn đường sắp tới</a:t>
            </a:r>
            <a:endParaRPr lang="vi-VN" sz="16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a16="http://schemas.microsoft.com/office/drawing/2014/main" id="{3FCD9830-5FD1-BD44-878B-228BD96CE996}"/>
              </a:ext>
            </a:extLst>
          </p:cNvPr>
          <p:cNvSpPr/>
          <p:nvPr/>
        </p:nvSpPr>
        <p:spPr>
          <a:xfrm>
            <a:off x="339189" y="4053231"/>
            <a:ext cx="4041076" cy="6712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600" noProof="1" smtClean="0">
                <a:solidFill>
                  <a:schemeClr val="tx1"/>
                </a:solidFill>
                <a:cs typeface="Arial" panose="020B0604020202020204" pitchFamily="34" charset="0"/>
              </a:rPr>
              <a:t>B.</a:t>
            </a:r>
            <a:r>
              <a:rPr lang="en-US" sz="1600" noProof="1" smtClean="0">
                <a:solidFill>
                  <a:schemeClr val="tx1"/>
                </a:solidFill>
                <a:cs typeface="Arial" panose="020B0604020202020204" pitchFamily="34" charset="0"/>
              </a:rPr>
              <a:t> </a:t>
            </a:r>
            <a:r>
              <a:rPr lang="vi-VN" sz="1600" noProof="1" smtClean="0">
                <a:solidFill>
                  <a:schemeClr val="tx1"/>
                </a:solidFill>
                <a:cs typeface="Arial" panose="020B0604020202020204" pitchFamily="34" charset="0"/>
              </a:rPr>
              <a:t>Khẳng </a:t>
            </a:r>
            <a:r>
              <a:rPr lang="vi-VN" sz="1600" noProof="1">
                <a:solidFill>
                  <a:schemeClr val="tx1"/>
                </a:solidFill>
                <a:cs typeface="Arial" panose="020B0604020202020204" pitchFamily="34" charset="0"/>
              </a:rPr>
              <a:t>định tinh thần yêu nước của nhân dân ta</a:t>
            </a:r>
            <a:endParaRPr lang="vi-VN" sz="16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id="{6A919885-0285-0403-1E09-FA94D8BC080B}"/>
              </a:ext>
            </a:extLst>
          </p:cNvPr>
          <p:cNvSpPr/>
          <p:nvPr/>
        </p:nvSpPr>
        <p:spPr>
          <a:xfrm>
            <a:off x="4795538" y="3224999"/>
            <a:ext cx="4088690" cy="6751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noProof="1" smtClean="0">
                <a:solidFill>
                  <a:schemeClr val="tx1"/>
                </a:solidFill>
                <a:latin typeface="Arial" panose="020B0604020202020204" pitchFamily="34" charset="0"/>
                <a:cs typeface="Arial" panose="020B0604020202020204" pitchFamily="34" charset="0"/>
              </a:rPr>
              <a:t>C. Kết </a:t>
            </a:r>
            <a:r>
              <a:rPr lang="en-US" sz="1600" noProof="1">
                <a:solidFill>
                  <a:schemeClr val="tx1"/>
                </a:solidFill>
                <a:latin typeface="Arial" panose="020B0604020202020204" pitchFamily="34" charset="0"/>
                <a:cs typeface="Arial" panose="020B0604020202020204" pitchFamily="34" charset="0"/>
              </a:rPr>
              <a:t>thúc cuộc kháng chiến chống Pháp</a:t>
            </a:r>
            <a:endParaRPr lang="vi-VN" sz="16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a16="http://schemas.microsoft.com/office/drawing/2014/main" id="{2E7D83A4-3758-8699-4DD0-010A80780539}"/>
              </a:ext>
            </a:extLst>
          </p:cNvPr>
          <p:cNvSpPr/>
          <p:nvPr/>
        </p:nvSpPr>
        <p:spPr>
          <a:xfrm>
            <a:off x="4795538" y="4063748"/>
            <a:ext cx="4088690"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noProof="1" smtClean="0">
                <a:solidFill>
                  <a:schemeClr val="tx1"/>
                </a:solidFill>
                <a:latin typeface="Arial" panose="020B0604020202020204" pitchFamily="34" charset="0"/>
                <a:cs typeface="Arial" panose="020B0604020202020204" pitchFamily="34" charset="0"/>
              </a:rPr>
              <a:t>D. Cả </a:t>
            </a:r>
            <a:r>
              <a:rPr lang="en-US" sz="1600" noProof="1">
                <a:solidFill>
                  <a:schemeClr val="tx1"/>
                </a:solidFill>
                <a:latin typeface="Arial" panose="020B0604020202020204" pitchFamily="34" charset="0"/>
                <a:cs typeface="Arial" panose="020B0604020202020204" pitchFamily="34" charset="0"/>
              </a:rPr>
              <a:t>3 đáp án trên đều sai</a:t>
            </a:r>
            <a:endParaRPr lang="vi-VN" sz="16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2380" y="-854466"/>
            <a:ext cx="365522" cy="365522"/>
          </a:xfrm>
          <a:prstGeom prst="rect">
            <a:avLst/>
          </a:prstGeom>
        </p:spPr>
      </p:pic>
      <p:pic>
        <p:nvPicPr>
          <p:cNvPr id="17"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783064" y="3343252"/>
            <a:ext cx="639785" cy="556871"/>
          </a:xfrm>
          <a:prstGeom prst="rect">
            <a:avLst/>
          </a:prstGeom>
        </p:spPr>
      </p:pic>
      <p:pic>
        <p:nvPicPr>
          <p:cNvPr id="18" name="Picture 1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46636" y="3375343"/>
            <a:ext cx="637592" cy="568036"/>
          </a:xfrm>
          <a:prstGeom prst="rect">
            <a:avLst/>
          </a:prstGeom>
        </p:spPr>
      </p:pic>
      <p:pic>
        <p:nvPicPr>
          <p:cNvPr id="1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46636" y="4156489"/>
            <a:ext cx="637592" cy="568036"/>
          </a:xfrm>
          <a:prstGeom prst="rect">
            <a:avLst/>
          </a:prstGeom>
        </p:spPr>
      </p:pic>
      <p:pic>
        <p:nvPicPr>
          <p:cNvPr id="20" name="Picture 19">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44604" y="4250765"/>
            <a:ext cx="637592" cy="568036"/>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977527" y="-854466"/>
            <a:ext cx="365522" cy="365522"/>
          </a:xfrm>
          <a:prstGeom prst="rect">
            <a:avLst/>
          </a:prstGeom>
        </p:spPr>
      </p:pic>
    </p:spTree>
    <p:extLst>
      <p:ext uri="{BB962C8B-B14F-4D97-AF65-F5344CB8AC3E}">
        <p14:creationId xmlns:p14="http://schemas.microsoft.com/office/powerpoint/2010/main" val="2526401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2"/>
                                        </p:tgtEl>
                                        <p:attrNameLst>
                                          <p:attrName>fillcolor</p:attrName>
                                        </p:attrNameLst>
                                      </p:cBhvr>
                                      <p:to>
                                        <a:srgbClr val="92D050"/>
                                      </p:to>
                                    </p:animClr>
                                    <p:set>
                                      <p:cBhvr>
                                        <p:cTn id="27" dur="500" fill="hold"/>
                                        <p:tgtEl>
                                          <p:spTgt spid="12"/>
                                        </p:tgtEl>
                                        <p:attrNameLst>
                                          <p:attrName>fill.type</p:attrName>
                                        </p:attrNameLst>
                                      </p:cBhvr>
                                      <p:to>
                                        <p:strVal val="solid"/>
                                      </p:to>
                                    </p:set>
                                    <p:set>
                                      <p:cBhvr>
                                        <p:cTn id="28" dur="500" fill="hold"/>
                                        <p:tgtEl>
                                          <p:spTgt spid="1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6"/>
                                        </p:tgtEl>
                                      </p:cBhvr>
                                    </p:cmd>
                                  </p:childTnLst>
                                </p:cTn>
                              </p:par>
                              <p:par>
                                <p:cTn id="31" presetID="1" presetClass="entr" presetSubtype="0" fill="hold" nodeType="withEffect">
                                  <p:stCondLst>
                                    <p:cond delay="0"/>
                                  </p:stCondLst>
                                  <p:childTnLst>
                                    <p:set>
                                      <p:cBhvr>
                                        <p:cTn id="32" dur="1" fill="hold">
                                          <p:stCondLst>
                                            <p:cond delay="9"/>
                                          </p:stCondLst>
                                        </p:cTn>
                                        <p:tgtEl>
                                          <p:spTgt spid="17"/>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3"/>
                                        </p:tgtEl>
                                        <p:attrNameLst>
                                          <p:attrName>fillcolor</p:attrName>
                                        </p:attrNameLst>
                                      </p:cBhvr>
                                      <p:to>
                                        <a:srgbClr val="D99694"/>
                                      </p:to>
                                    </p:animClr>
                                    <p:set>
                                      <p:cBhvr>
                                        <p:cTn id="41" dur="500" fill="hold"/>
                                        <p:tgtEl>
                                          <p:spTgt spid="13"/>
                                        </p:tgtEl>
                                        <p:attrNameLst>
                                          <p:attrName>fill.type</p:attrName>
                                        </p:attrNameLst>
                                      </p:cBhvr>
                                      <p:to>
                                        <p:strVal val="solid"/>
                                      </p:to>
                                    </p:set>
                                    <p:set>
                                      <p:cBhvr>
                                        <p:cTn id="42" dur="500" fill="hold"/>
                                        <p:tgtEl>
                                          <p:spTgt spid="1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1"/>
                                        </p:tgtEl>
                                      </p:cBhvr>
                                    </p:cmd>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4"/>
                                        </p:tgtEl>
                                        <p:attrNameLst>
                                          <p:attrName>fillcolor</p:attrName>
                                        </p:attrNameLst>
                                      </p:cBhvr>
                                      <p:to>
                                        <a:srgbClr val="D99694"/>
                                      </p:to>
                                    </p:animClr>
                                    <p:set>
                                      <p:cBhvr>
                                        <p:cTn id="55" dur="500" fill="hold"/>
                                        <p:tgtEl>
                                          <p:spTgt spid="14"/>
                                        </p:tgtEl>
                                        <p:attrNameLst>
                                          <p:attrName>fill.type</p:attrName>
                                        </p:attrNameLst>
                                      </p:cBhvr>
                                      <p:to>
                                        <p:strVal val="solid"/>
                                      </p:to>
                                    </p:set>
                                    <p:set>
                                      <p:cBhvr>
                                        <p:cTn id="56" dur="500" fill="hold"/>
                                        <p:tgtEl>
                                          <p:spTgt spid="1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1"/>
                                        </p:tgtEl>
                                      </p:cBhvr>
                                    </p:cmd>
                                  </p:childTnLst>
                                </p:cTn>
                              </p:par>
                              <p:par>
                                <p:cTn id="59" presetID="1" presetClass="entr" presetSubtype="0" fill="hold" nodeType="withEffect">
                                  <p:stCondLst>
                                    <p:cond delay="0"/>
                                  </p:stCondLst>
                                  <p:childTnLst>
                                    <p:set>
                                      <p:cBhvr>
                                        <p:cTn id="60" dur="1" fill="hold">
                                          <p:stCondLst>
                                            <p:cond delay="9"/>
                                          </p:stCondLst>
                                        </p:cTn>
                                        <p:tgtEl>
                                          <p:spTgt spid="18"/>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14"/>
                                        </p:tgtEl>
                                      </p:cBhvr>
                                    </p:animEffect>
                                    <p:animScale>
                                      <p:cBhvr>
                                        <p:cTn id="63"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5"/>
                                        </p:tgtEl>
                                        <p:attrNameLst>
                                          <p:attrName>fillcolor</p:attrName>
                                        </p:attrNameLst>
                                      </p:cBhvr>
                                      <p:to>
                                        <a:srgbClr val="D99694"/>
                                      </p:to>
                                    </p:animClr>
                                    <p:set>
                                      <p:cBhvr>
                                        <p:cTn id="69" dur="500" fill="hold"/>
                                        <p:tgtEl>
                                          <p:spTgt spid="15"/>
                                        </p:tgtEl>
                                        <p:attrNameLst>
                                          <p:attrName>fill.type</p:attrName>
                                        </p:attrNameLst>
                                      </p:cBhvr>
                                      <p:to>
                                        <p:strVal val="solid"/>
                                      </p:to>
                                    </p:set>
                                    <p:set>
                                      <p:cBhvr>
                                        <p:cTn id="70" dur="500" fill="hold"/>
                                        <p:tgtEl>
                                          <p:spTgt spid="1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1"/>
                                        </p:tgtEl>
                                      </p:cBhvr>
                                    </p:cmd>
                                  </p:childTnLst>
                                </p:cTn>
                              </p:par>
                              <p:par>
                                <p:cTn id="73" presetID="1" presetClass="entr" presetSubtype="0" fill="hold" nodeType="withEffect">
                                  <p:stCondLst>
                                    <p:cond delay="0"/>
                                  </p:stCondLst>
                                  <p:childTnLst>
                                    <p:set>
                                      <p:cBhvr>
                                        <p:cTn id="74" dur="1" fill="hold">
                                          <p:stCondLst>
                                            <p:cond delay="9"/>
                                          </p:stCondLst>
                                        </p:cTn>
                                        <p:tgtEl>
                                          <p:spTgt spid="19"/>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15"/>
                                        </p:tgtEl>
                                      </p:cBhvr>
                                    </p:animEffect>
                                    <p:animScale>
                                      <p:cBhvr>
                                        <p:cTn id="77"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78" fill="hold" display="0">
                  <p:stCondLst>
                    <p:cond delay="indefinite"/>
                  </p:stCondLst>
                  <p:endCondLst>
                    <p:cond evt="onStopAudio" delay="0">
                      <p:tgtEl>
                        <p:sldTgt/>
                      </p:tgtEl>
                    </p:cond>
                  </p:endCondLst>
                </p:cTn>
                <p:tgtEl>
                  <p:spTgt spid="16"/>
                </p:tgtEl>
              </p:cMediaNode>
            </p:audio>
            <p:audio>
              <p:cMediaNode vol="80000">
                <p:cTn id="79"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23283" y="355003"/>
            <a:ext cx="7322128" cy="11624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b="1" noProof="1">
                <a:solidFill>
                  <a:schemeClr val="tx1"/>
                </a:solidFill>
                <a:latin typeface="Arial" panose="020B0604020202020204" pitchFamily="34" charset="0"/>
                <a:cs typeface="Arial" panose="020B0604020202020204" pitchFamily="34" charset="0"/>
              </a:rPr>
              <a:t>Câu hỏi </a:t>
            </a:r>
            <a:r>
              <a:rPr lang="en-US" sz="2000" b="1" noProof="1">
                <a:solidFill>
                  <a:schemeClr val="tx1"/>
                </a:solidFill>
                <a:latin typeface="Arial" panose="020B0604020202020204" pitchFamily="34" charset="0"/>
                <a:cs typeface="Arial" panose="020B0604020202020204" pitchFamily="34" charset="0"/>
              </a:rPr>
              <a:t>8</a:t>
            </a:r>
            <a:r>
              <a:rPr lang="en-US" sz="2000" b="1" noProof="1" smtClean="0">
                <a:solidFill>
                  <a:schemeClr val="tx1"/>
                </a:solidFill>
                <a:latin typeface="Arial" panose="020B0604020202020204" pitchFamily="34" charset="0"/>
                <a:cs typeface="Arial" panose="020B0604020202020204" pitchFamily="34" charset="0"/>
              </a:rPr>
              <a:t>: </a:t>
            </a:r>
            <a:r>
              <a:rPr lang="en-US" sz="2000" noProof="1" smtClean="0">
                <a:solidFill>
                  <a:schemeClr val="tx1"/>
                </a:solidFill>
                <a:latin typeface="Arial" panose="020B0604020202020204" pitchFamily="34" charset="0"/>
                <a:cs typeface="Arial" panose="020B0604020202020204" pitchFamily="34" charset="0"/>
              </a:rPr>
              <a:t>Theo </a:t>
            </a:r>
            <a:r>
              <a:rPr lang="en-US" sz="2000" noProof="1">
                <a:solidFill>
                  <a:schemeClr val="tx1"/>
                </a:solidFill>
                <a:latin typeface="Arial" panose="020B0604020202020204" pitchFamily="34" charset="0"/>
                <a:cs typeface="Arial" panose="020B0604020202020204" pitchFamily="34" charset="0"/>
              </a:rPr>
              <a:t>em, việc xuất hiện một loạt địa danh mang lại hiệu quả gì trong việc thể hiện tình cảm của tác giả? </a:t>
            </a:r>
            <a:endParaRPr lang="vi-VN" sz="2000" noProof="1">
              <a:solidFill>
                <a:schemeClr val="tx1"/>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538534" y="3808598"/>
            <a:ext cx="8175161" cy="892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noProof="1" smtClean="0">
                <a:solidFill>
                  <a:schemeClr val="tx1"/>
                </a:solidFill>
                <a:latin typeface="Arial" panose="020B0604020202020204" pitchFamily="34" charset="0"/>
                <a:cs typeface="Arial" panose="020B0604020202020204" pitchFamily="34" charset="0"/>
              </a:rPr>
              <a:t>D. Làm </a:t>
            </a:r>
            <a:r>
              <a:rPr lang="en-US" sz="2000" noProof="1">
                <a:solidFill>
                  <a:schemeClr val="tx1"/>
                </a:solidFill>
                <a:latin typeface="Arial" panose="020B0604020202020204" pitchFamily="34" charset="0"/>
                <a:cs typeface="Arial" panose="020B0604020202020204" pitchFamily="34" charset="0"/>
              </a:rPr>
              <a:t>cho cách diễn đạt tình cảm của tác giả trở nên dễ dàng, tăng tính biểu cảm</a:t>
            </a:r>
            <a:endParaRPr lang="vi-VN" sz="20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538534" y="1727908"/>
            <a:ext cx="8091626" cy="51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noProof="1" smtClean="0">
                <a:solidFill>
                  <a:schemeClr val="tx1"/>
                </a:solidFill>
                <a:cs typeface="Arial" panose="020B0604020202020204" pitchFamily="34" charset="0"/>
              </a:rPr>
              <a:t>A.</a:t>
            </a:r>
            <a:r>
              <a:rPr lang="en-US" sz="2000" noProof="1" smtClean="0">
                <a:solidFill>
                  <a:schemeClr val="tx1"/>
                </a:solidFill>
                <a:cs typeface="Arial" panose="020B0604020202020204" pitchFamily="34" charset="0"/>
              </a:rPr>
              <a:t> </a:t>
            </a:r>
            <a:r>
              <a:rPr lang="vi-VN" sz="2000" noProof="1" smtClean="0">
                <a:solidFill>
                  <a:schemeClr val="tx1"/>
                </a:solidFill>
                <a:cs typeface="Arial" panose="020B0604020202020204" pitchFamily="34" charset="0"/>
              </a:rPr>
              <a:t>Giúp </a:t>
            </a:r>
            <a:r>
              <a:rPr lang="vi-VN" sz="2000" noProof="1">
                <a:solidFill>
                  <a:schemeClr val="tx1"/>
                </a:solidFill>
                <a:cs typeface="Arial" panose="020B0604020202020204" pitchFamily="34" charset="0"/>
              </a:rPr>
              <a:t>tác giả thể hiện lòng thương người trên khắp các nẻo đường</a:t>
            </a:r>
            <a:endParaRPr lang="vi-VN" sz="20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538534" y="2345189"/>
            <a:ext cx="8091626" cy="6137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noProof="1" smtClean="0">
                <a:solidFill>
                  <a:schemeClr val="tx1"/>
                </a:solidFill>
                <a:latin typeface="Arial" panose="020B0604020202020204" pitchFamily="34" charset="0"/>
                <a:cs typeface="Arial" panose="020B0604020202020204" pitchFamily="34" charset="0"/>
              </a:rPr>
              <a:t>B. Bày </a:t>
            </a:r>
            <a:r>
              <a:rPr lang="en-US" sz="2000" noProof="1">
                <a:solidFill>
                  <a:schemeClr val="tx1"/>
                </a:solidFill>
                <a:latin typeface="Arial" panose="020B0604020202020204" pitchFamily="34" charset="0"/>
                <a:cs typeface="Arial" panose="020B0604020202020204" pitchFamily="34" charset="0"/>
              </a:rPr>
              <a:t>tỏ cảm xúc ngợi ca, tự hào về những vị anh hùng của dân tộc</a:t>
            </a:r>
            <a:endParaRPr lang="vi-VN" sz="20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538534" y="3093958"/>
            <a:ext cx="8091626" cy="5796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noProof="1" smtClean="0">
                <a:solidFill>
                  <a:schemeClr val="tx1"/>
                </a:solidFill>
                <a:cs typeface="Arial" panose="020B0604020202020204" pitchFamily="34" charset="0"/>
              </a:rPr>
              <a:t>C.</a:t>
            </a:r>
            <a:r>
              <a:rPr lang="en-US" sz="2000" noProof="1" smtClean="0">
                <a:solidFill>
                  <a:schemeClr val="tx1"/>
                </a:solidFill>
                <a:cs typeface="Arial" panose="020B0604020202020204" pitchFamily="34" charset="0"/>
              </a:rPr>
              <a:t> </a:t>
            </a:r>
            <a:r>
              <a:rPr lang="vi-VN" sz="2000" noProof="1" smtClean="0">
                <a:solidFill>
                  <a:schemeClr val="tx1"/>
                </a:solidFill>
                <a:cs typeface="Arial" panose="020B0604020202020204" pitchFamily="34" charset="0"/>
              </a:rPr>
              <a:t>Khẳng </a:t>
            </a:r>
            <a:r>
              <a:rPr lang="vi-VN" sz="2000" noProof="1">
                <a:solidFill>
                  <a:schemeClr val="tx1"/>
                </a:solidFill>
                <a:cs typeface="Arial" panose="020B0604020202020204" pitchFamily="34" charset="0"/>
              </a:rPr>
              <a:t>định trách nhiệm của mỗi người dân</a:t>
            </a:r>
            <a:endParaRPr lang="vi-VN" sz="20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21015" y="-564010"/>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993665" y="4144220"/>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992568" y="2385132"/>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994761" y="3105586"/>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055342" y="1664094"/>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16162" y="-564010"/>
            <a:ext cx="365522" cy="365522"/>
          </a:xfrm>
          <a:prstGeom prst="rect">
            <a:avLst/>
          </a:prstGeom>
        </p:spPr>
      </p:pic>
    </p:spTree>
    <p:extLst>
      <p:ext uri="{BB962C8B-B14F-4D97-AF65-F5344CB8AC3E}">
        <p14:creationId xmlns:p14="http://schemas.microsoft.com/office/powerpoint/2010/main" val="39034935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855978" y="593514"/>
            <a:ext cx="7322128" cy="13213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chemeClr val="tx1"/>
                </a:solidFill>
                <a:latin typeface="Arial" panose="020B0604020202020204" pitchFamily="34" charset="0"/>
                <a:cs typeface="Arial" panose="020B0604020202020204" pitchFamily="34" charset="0"/>
              </a:rPr>
              <a:t>Câu hỏi </a:t>
            </a:r>
            <a:r>
              <a:rPr lang="en-US" sz="2200" b="1" noProof="1">
                <a:solidFill>
                  <a:schemeClr val="tx1"/>
                </a:solidFill>
                <a:latin typeface="Arial" panose="020B0604020202020204" pitchFamily="34" charset="0"/>
                <a:cs typeface="Arial" panose="020B0604020202020204" pitchFamily="34" charset="0"/>
              </a:rPr>
              <a:t>9</a:t>
            </a:r>
            <a:r>
              <a:rPr lang="en-US" sz="2200" b="1" noProof="1" smtClean="0">
                <a:solidFill>
                  <a:schemeClr val="tx1"/>
                </a:solidFill>
                <a:latin typeface="Arial" panose="020B0604020202020204" pitchFamily="34" charset="0"/>
                <a:cs typeface="Arial" panose="020B0604020202020204" pitchFamily="34" charset="0"/>
              </a:rPr>
              <a:t>: </a:t>
            </a:r>
            <a:r>
              <a:rPr lang="en-US" sz="2200" noProof="1" smtClean="0">
                <a:solidFill>
                  <a:schemeClr val="tx1"/>
                </a:solidFill>
                <a:latin typeface="Arial" panose="020B0604020202020204" pitchFamily="34" charset="0"/>
                <a:cs typeface="Arial" panose="020B0604020202020204" pitchFamily="34" charset="0"/>
              </a:rPr>
              <a:t>Địa </a:t>
            </a:r>
            <a:r>
              <a:rPr lang="en-US" sz="2200" noProof="1">
                <a:solidFill>
                  <a:schemeClr val="tx1"/>
                </a:solidFill>
                <a:latin typeface="Arial" panose="020B0604020202020204" pitchFamily="34" charset="0"/>
                <a:cs typeface="Arial" panose="020B0604020202020204" pitchFamily="34" charset="0"/>
              </a:rPr>
              <a:t>danh Bình Ca còn gợi cho em nhớ đến chiến thắng lịch sử nào?  </a:t>
            </a:r>
            <a:endParaRPr lang="vi-VN" sz="2200" noProof="1">
              <a:solidFill>
                <a:schemeClr val="tx1"/>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smtClean="0">
                <a:solidFill>
                  <a:schemeClr val="tx1"/>
                </a:solidFill>
                <a:latin typeface="Arial" panose="020B0604020202020204" pitchFamily="34" charset="0"/>
                <a:cs typeface="Arial" panose="020B0604020202020204" pitchFamily="34" charset="0"/>
              </a:rPr>
              <a:t>C. Chiến </a:t>
            </a:r>
            <a:r>
              <a:rPr lang="en-US" sz="2200" noProof="1">
                <a:solidFill>
                  <a:schemeClr val="tx1"/>
                </a:solidFill>
                <a:latin typeface="Arial" panose="020B0604020202020204" pitchFamily="34" charset="0"/>
                <a:cs typeface="Arial" panose="020B0604020202020204" pitchFamily="34" charset="0"/>
              </a:rPr>
              <a:t>thắng Bình Ca lịch sử năm </a:t>
            </a:r>
            <a:r>
              <a:rPr lang="en-US" sz="2200" noProof="1" smtClean="0">
                <a:solidFill>
                  <a:schemeClr val="tx1"/>
                </a:solidFill>
                <a:latin typeface="Arial" panose="020B0604020202020204" pitchFamily="34" charset="0"/>
                <a:cs typeface="Arial" panose="020B0604020202020204" pitchFamily="34" charset="0"/>
              </a:rPr>
              <a:t>1947</a:t>
            </a:r>
            <a:endParaRPr lang="vi-VN" sz="22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smtClean="0">
                <a:solidFill>
                  <a:schemeClr val="tx1"/>
                </a:solidFill>
                <a:latin typeface="Arial" panose="020B0604020202020204" pitchFamily="34" charset="0"/>
                <a:cs typeface="Arial" panose="020B0604020202020204" pitchFamily="34" charset="0"/>
              </a:rPr>
              <a:t>A. Chiến </a:t>
            </a:r>
            <a:r>
              <a:rPr lang="en-US" sz="2200" noProof="1">
                <a:solidFill>
                  <a:schemeClr val="tx1"/>
                </a:solidFill>
                <a:latin typeface="Arial" panose="020B0604020202020204" pitchFamily="34" charset="0"/>
                <a:cs typeface="Arial" panose="020B0604020202020204" pitchFamily="34" charset="0"/>
              </a:rPr>
              <a:t>thắng Bình Ca lịch sử năm 1945</a:t>
            </a:r>
            <a:endParaRPr lang="vi-VN" sz="22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smtClean="0">
                <a:solidFill>
                  <a:schemeClr val="tx1"/>
                </a:solidFill>
                <a:latin typeface="Arial" panose="020B0604020202020204" pitchFamily="34" charset="0"/>
                <a:cs typeface="Arial" panose="020B0604020202020204" pitchFamily="34" charset="0"/>
              </a:rPr>
              <a:t>B. Chiến </a:t>
            </a:r>
            <a:r>
              <a:rPr lang="en-US" sz="2200" noProof="1">
                <a:solidFill>
                  <a:schemeClr val="tx1"/>
                </a:solidFill>
                <a:latin typeface="Arial" panose="020B0604020202020204" pitchFamily="34" charset="0"/>
                <a:cs typeface="Arial" panose="020B0604020202020204" pitchFamily="34" charset="0"/>
              </a:rPr>
              <a:t>thắng Bình Ca lịch sử năm </a:t>
            </a:r>
            <a:r>
              <a:rPr lang="en-US" sz="2200" noProof="1" smtClean="0">
                <a:solidFill>
                  <a:schemeClr val="tx1"/>
                </a:solidFill>
                <a:latin typeface="Arial" panose="020B0604020202020204" pitchFamily="34" charset="0"/>
                <a:cs typeface="Arial" panose="020B0604020202020204" pitchFamily="34" charset="0"/>
              </a:rPr>
              <a:t>1946</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smtClean="0">
                <a:solidFill>
                  <a:schemeClr val="tx1"/>
                </a:solidFill>
                <a:latin typeface="Arial" panose="020B0604020202020204" pitchFamily="34" charset="0"/>
                <a:cs typeface="Arial" panose="020B0604020202020204" pitchFamily="34" charset="0"/>
              </a:rPr>
              <a:t>D. Chiến </a:t>
            </a:r>
            <a:r>
              <a:rPr lang="en-US" sz="2200" noProof="1">
                <a:solidFill>
                  <a:schemeClr val="tx1"/>
                </a:solidFill>
                <a:latin typeface="Arial" panose="020B0604020202020204" pitchFamily="34" charset="0"/>
                <a:cs typeface="Arial" panose="020B0604020202020204" pitchFamily="34" charset="0"/>
              </a:rPr>
              <a:t>thắng Bình Ca lịch sử năm </a:t>
            </a:r>
            <a:r>
              <a:rPr lang="en-US" sz="2200" noProof="1" smtClean="0">
                <a:solidFill>
                  <a:schemeClr val="tx1"/>
                </a:solidFill>
                <a:latin typeface="Arial" panose="020B0604020202020204" pitchFamily="34" charset="0"/>
                <a:cs typeface="Arial" panose="020B0604020202020204" pitchFamily="34" charset="0"/>
              </a:rPr>
              <a:t>1948</a:t>
            </a:r>
            <a:endParaRPr lang="vi-VN" sz="22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38321" y="2527975"/>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3748518"/>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3748518"/>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511136"/>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8856844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noProof="1">
                <a:solidFill>
                  <a:schemeClr val="tx1"/>
                </a:solidFill>
                <a:latin typeface="Arial" panose="020B0604020202020204" pitchFamily="34" charset="0"/>
                <a:cs typeface="Arial" panose="020B0604020202020204" pitchFamily="34" charset="0"/>
              </a:rPr>
              <a:t>Câu hỏi </a:t>
            </a:r>
            <a:r>
              <a:rPr lang="en-US" sz="2400" b="1" noProof="1">
                <a:solidFill>
                  <a:schemeClr val="tx1"/>
                </a:solidFill>
                <a:latin typeface="Arial" panose="020B0604020202020204" pitchFamily="34" charset="0"/>
                <a:cs typeface="Arial" panose="020B0604020202020204" pitchFamily="34" charset="0"/>
              </a:rPr>
              <a:t>10</a:t>
            </a:r>
            <a:r>
              <a:rPr lang="en-US" sz="2400" b="1" noProof="1" smtClean="0">
                <a:solidFill>
                  <a:schemeClr val="tx1"/>
                </a:solidFill>
                <a:latin typeface="Arial" panose="020B0604020202020204" pitchFamily="34" charset="0"/>
                <a:cs typeface="Arial" panose="020B0604020202020204" pitchFamily="34" charset="0"/>
              </a:rPr>
              <a:t>: </a:t>
            </a:r>
            <a:r>
              <a:rPr lang="en-US" sz="2400" noProof="1" smtClean="0">
                <a:solidFill>
                  <a:schemeClr val="tx1"/>
                </a:solidFill>
                <a:latin typeface="Arial" panose="020B0604020202020204" pitchFamily="34" charset="0"/>
                <a:cs typeface="Arial" panose="020B0604020202020204" pitchFamily="34" charset="0"/>
              </a:rPr>
              <a:t>Khu </a:t>
            </a:r>
            <a:r>
              <a:rPr lang="en-US" sz="2400" noProof="1">
                <a:solidFill>
                  <a:schemeClr val="tx1"/>
                </a:solidFill>
                <a:latin typeface="Arial" panose="020B0604020202020204" pitchFamily="34" charset="0"/>
                <a:cs typeface="Arial" panose="020B0604020202020204" pitchFamily="34" charset="0"/>
              </a:rPr>
              <a:t>Ba thuộc khu vực nào? </a:t>
            </a:r>
            <a:endParaRPr lang="vi-VN" sz="2400" noProof="1">
              <a:solidFill>
                <a:schemeClr val="tx1"/>
              </a:solidFill>
              <a:latin typeface="Arial" panose="020B0604020202020204" pitchFamily="34" charset="0"/>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noProof="1" smtClean="0">
                <a:solidFill>
                  <a:schemeClr val="tx1"/>
                </a:solidFill>
                <a:latin typeface="Arial" panose="020B0604020202020204" pitchFamily="34" charset="0"/>
                <a:cs typeface="Arial" panose="020B0604020202020204" pitchFamily="34" charset="0"/>
              </a:rPr>
              <a:t>D. Bắc Bộ</a:t>
            </a:r>
            <a:endParaRPr lang="vi-VN" sz="2400" noProof="1">
              <a:solidFill>
                <a:schemeClr val="tx1"/>
              </a:solidFill>
              <a:latin typeface="Arial" panose="020B0604020202020204" pitchFamily="34" charset="0"/>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noProof="1" smtClean="0">
                <a:solidFill>
                  <a:schemeClr val="tx1"/>
                </a:solidFill>
                <a:latin typeface="Arial" panose="020B0604020202020204" pitchFamily="34" charset="0"/>
                <a:cs typeface="Arial" panose="020B0604020202020204" pitchFamily="34" charset="0"/>
              </a:rPr>
              <a:t>A. Bắc </a:t>
            </a:r>
            <a:r>
              <a:rPr lang="en-US" sz="2400" noProof="1">
                <a:solidFill>
                  <a:schemeClr val="tx1"/>
                </a:solidFill>
                <a:latin typeface="Arial" panose="020B0604020202020204" pitchFamily="34" charset="0"/>
                <a:cs typeface="Arial" panose="020B0604020202020204" pitchFamily="34" charset="0"/>
              </a:rPr>
              <a:t>Trung Bộ</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noProof="1" smtClean="0">
                <a:solidFill>
                  <a:schemeClr val="tx1"/>
                </a:solidFill>
                <a:latin typeface="Arial" panose="020B0604020202020204" pitchFamily="34" charset="0"/>
                <a:cs typeface="Arial" panose="020B0604020202020204" pitchFamily="34" charset="0"/>
              </a:rPr>
              <a:t>B. Nam </a:t>
            </a:r>
            <a:r>
              <a:rPr lang="en-US" sz="2400" noProof="1">
                <a:solidFill>
                  <a:schemeClr val="tx1"/>
                </a:solidFill>
                <a:latin typeface="Arial" panose="020B0604020202020204" pitchFamily="34" charset="0"/>
                <a:cs typeface="Arial" panose="020B0604020202020204" pitchFamily="34" charset="0"/>
              </a:rPr>
              <a:t>Trung Bộ</a:t>
            </a:r>
            <a:endParaRPr lang="vi-VN" sz="2400" noProof="1">
              <a:solidFill>
                <a:schemeClr val="tx1"/>
              </a:solidFill>
              <a:latin typeface="Arial" panose="020B0604020202020204" pitchFamily="34" charset="0"/>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noProof="1" smtClean="0">
                <a:solidFill>
                  <a:schemeClr val="tx1"/>
                </a:solidFill>
                <a:latin typeface="Arial" panose="020B0604020202020204" pitchFamily="34" charset="0"/>
                <a:cs typeface="Arial" panose="020B0604020202020204" pitchFamily="34" charset="0"/>
              </a:rPr>
              <a:t>C. Đông </a:t>
            </a:r>
            <a:r>
              <a:rPr lang="en-US" sz="2400" noProof="1">
                <a:solidFill>
                  <a:schemeClr val="tx1"/>
                </a:solidFill>
                <a:latin typeface="Arial" panose="020B0604020202020204" pitchFamily="34" charset="0"/>
                <a:cs typeface="Arial" panose="020B0604020202020204" pitchFamily="34" charset="0"/>
              </a:rPr>
              <a:t>Nam Bộ</a:t>
            </a:r>
            <a:endParaRPr lang="vi-VN" sz="2400" noProof="1">
              <a:solidFill>
                <a:schemeClr val="tx1"/>
              </a:solidFill>
              <a:latin typeface="Arial" panose="020B0604020202020204" pitchFamily="34" charset="0"/>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95471" y="3759683"/>
            <a:ext cx="639785" cy="556871"/>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3748518"/>
            <a:ext cx="637592" cy="568036"/>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2511135"/>
            <a:ext cx="637592" cy="568036"/>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511136"/>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4631175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74" name="Google Shape;974;p28"/>
          <p:cNvSpPr/>
          <p:nvPr/>
        </p:nvSpPr>
        <p:spPr>
          <a:xfrm>
            <a:off x="8724299" y="1946812"/>
            <a:ext cx="57" cy="57"/>
          </a:xfrm>
          <a:custGeom>
            <a:avLst/>
            <a:gdLst/>
            <a:ahLst/>
            <a:cxnLst/>
            <a:rect l="l" t="t" r="r" b="b"/>
            <a:pathLst>
              <a:path w="1" h="1" extrusionOk="0">
                <a:moveTo>
                  <a:pt x="1" y="0"/>
                </a:moveTo>
                <a:lnTo>
                  <a:pt x="1" y="0"/>
                </a:lnTo>
                <a:lnTo>
                  <a:pt x="1" y="0"/>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5" name="Google Shape;975;p28"/>
          <p:cNvGrpSpPr/>
          <p:nvPr/>
        </p:nvGrpSpPr>
        <p:grpSpPr>
          <a:xfrm>
            <a:off x="533936" y="4317785"/>
            <a:ext cx="362343" cy="290722"/>
            <a:chOff x="4106575" y="1776625"/>
            <a:chExt cx="239550" cy="155300"/>
          </a:xfrm>
        </p:grpSpPr>
        <p:sp>
          <p:nvSpPr>
            <p:cNvPr id="976" name="Google Shape;976;p28"/>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3850396" y="867749"/>
            <a:ext cx="4119710" cy="697139"/>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chemeClr val="tx1"/>
                </a:solidFill>
              </a:rPr>
              <a:t>VẬN DỤNG</a:t>
            </a:r>
            <a:endParaRPr lang="en-US" sz="3500" b="1" dirty="0">
              <a:solidFill>
                <a:schemeClr val="tx1"/>
              </a:solidFill>
            </a:endParaRPr>
          </a:p>
        </p:txBody>
      </p:sp>
      <p:sp>
        <p:nvSpPr>
          <p:cNvPr id="7" name="TextBox 6"/>
          <p:cNvSpPr txBox="1"/>
          <p:nvPr/>
        </p:nvSpPr>
        <p:spPr>
          <a:xfrm>
            <a:off x="3997964" y="1946812"/>
            <a:ext cx="3959656" cy="1477328"/>
          </a:xfrm>
          <a:prstGeom prst="rect">
            <a:avLst/>
          </a:prstGeom>
          <a:noFill/>
        </p:spPr>
        <p:txBody>
          <a:bodyPr wrap="square" rtlCol="0">
            <a:spAutoFit/>
          </a:bodyPr>
          <a:lstStyle/>
          <a:p>
            <a:pPr algn="ctr">
              <a:lnSpc>
                <a:spcPct val="150000"/>
              </a:lnSpc>
            </a:pPr>
            <a:r>
              <a:rPr lang="en-US" sz="2000" b="1" u="sng" dirty="0" smtClean="0">
                <a:solidFill>
                  <a:srgbClr val="C00000"/>
                </a:solidFill>
                <a:latin typeface="+mn-lt"/>
              </a:rPr>
              <a:t>Em hãy trả lời câu hỏi sau:</a:t>
            </a:r>
          </a:p>
          <a:p>
            <a:pPr algn="ctr">
              <a:lnSpc>
                <a:spcPct val="150000"/>
              </a:lnSpc>
            </a:pPr>
            <a:r>
              <a:rPr lang="vi-VN" sz="2000" dirty="0">
                <a:solidFill>
                  <a:srgbClr val="33312B"/>
                </a:solidFill>
                <a:latin typeface="+mn-lt"/>
              </a:rPr>
              <a:t>Phân tích bài thơ </a:t>
            </a:r>
            <a:r>
              <a:rPr lang="en-US" sz="2000" dirty="0" smtClean="0">
                <a:solidFill>
                  <a:srgbClr val="33312B"/>
                </a:solidFill>
                <a:latin typeface="+mn-lt"/>
              </a:rPr>
              <a:t>“</a:t>
            </a:r>
            <a:r>
              <a:rPr lang="vi-VN" sz="2000" dirty="0" smtClean="0">
                <a:solidFill>
                  <a:srgbClr val="33312B"/>
                </a:solidFill>
                <a:latin typeface="+mn-lt"/>
              </a:rPr>
              <a:t>Ta </a:t>
            </a:r>
            <a:r>
              <a:rPr lang="vi-VN" sz="2000" dirty="0">
                <a:solidFill>
                  <a:srgbClr val="33312B"/>
                </a:solidFill>
                <a:latin typeface="+mn-lt"/>
              </a:rPr>
              <a:t>đi </a:t>
            </a:r>
            <a:r>
              <a:rPr lang="vi-VN" sz="2000" dirty="0" smtClean="0">
                <a:solidFill>
                  <a:srgbClr val="33312B"/>
                </a:solidFill>
                <a:latin typeface="+mn-lt"/>
              </a:rPr>
              <a:t>tới</a:t>
            </a:r>
            <a:r>
              <a:rPr lang="en-US" sz="2000" dirty="0" smtClean="0">
                <a:solidFill>
                  <a:srgbClr val="33312B"/>
                </a:solidFill>
                <a:latin typeface="+mn-lt"/>
              </a:rPr>
              <a:t>”</a:t>
            </a:r>
            <a:r>
              <a:rPr lang="vi-VN" sz="2000" dirty="0" smtClean="0">
                <a:solidFill>
                  <a:srgbClr val="33312B"/>
                </a:solidFill>
                <a:latin typeface="+mn-lt"/>
              </a:rPr>
              <a:t> </a:t>
            </a:r>
            <a:r>
              <a:rPr lang="vi-VN" sz="2000" dirty="0">
                <a:solidFill>
                  <a:srgbClr val="33312B"/>
                </a:solidFill>
                <a:latin typeface="+mn-lt"/>
              </a:rPr>
              <a:t>của Tố Hữu</a:t>
            </a:r>
            <a:endParaRPr lang="en-US" sz="2000" dirty="0">
              <a:solidFill>
                <a:srgbClr val="33312B"/>
              </a:solidFill>
              <a:latin typeface="+mn-lt"/>
            </a:endParaRPr>
          </a:p>
        </p:txBody>
      </p:sp>
      <p:pic>
        <p:nvPicPr>
          <p:cNvPr id="2" name="Picture 1"/>
          <p:cNvPicPr>
            <a:picLocks noChangeAspect="1"/>
          </p:cNvPicPr>
          <p:nvPr/>
        </p:nvPicPr>
        <p:blipFill>
          <a:blip r:embed="rId3"/>
          <a:stretch>
            <a:fillRect/>
          </a:stretch>
        </p:blipFill>
        <p:spPr>
          <a:xfrm>
            <a:off x="455028" y="-284972"/>
            <a:ext cx="3530450" cy="5428472"/>
          </a:xfrm>
          <a:prstGeom prst="rect">
            <a:avLst/>
          </a:prstGeom>
        </p:spPr>
      </p:pic>
    </p:spTree>
    <p:extLst>
      <p:ext uri="{BB962C8B-B14F-4D97-AF65-F5344CB8AC3E}">
        <p14:creationId xmlns:p14="http://schemas.microsoft.com/office/powerpoint/2010/main" val="2713296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04769" y="367727"/>
            <a:ext cx="1107212" cy="478084"/>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dirty="0">
                <a:solidFill>
                  <a:srgbClr val="000000"/>
                </a:solidFill>
                <a:cs typeface="Arial" panose="020B0604020202020204" pitchFamily="34" charset="0"/>
              </a:rPr>
              <a:t>Mở bài</a:t>
            </a:r>
          </a:p>
        </p:txBody>
      </p:sp>
      <p:sp>
        <p:nvSpPr>
          <p:cNvPr id="8" name="Rounded Rectangle 7"/>
          <p:cNvSpPr/>
          <p:nvPr/>
        </p:nvSpPr>
        <p:spPr>
          <a:xfrm>
            <a:off x="704769" y="1917741"/>
            <a:ext cx="1107212" cy="873070"/>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dirty="0">
                <a:solidFill>
                  <a:srgbClr val="000000"/>
                </a:solidFill>
                <a:cs typeface="Arial" panose="020B0604020202020204" pitchFamily="34" charset="0"/>
              </a:rPr>
              <a:t>Thân bài</a:t>
            </a:r>
          </a:p>
        </p:txBody>
      </p:sp>
      <p:sp>
        <p:nvSpPr>
          <p:cNvPr id="9" name="Rounded Rectangle 8"/>
          <p:cNvSpPr/>
          <p:nvPr/>
        </p:nvSpPr>
        <p:spPr>
          <a:xfrm>
            <a:off x="704769" y="4285335"/>
            <a:ext cx="1107213" cy="478084"/>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dirty="0">
                <a:solidFill>
                  <a:srgbClr val="000000"/>
                </a:solidFill>
                <a:cs typeface="Arial" panose="020B0604020202020204" pitchFamily="34" charset="0"/>
              </a:rPr>
              <a:t>Kết bài</a:t>
            </a:r>
          </a:p>
        </p:txBody>
      </p:sp>
      <p:sp>
        <p:nvSpPr>
          <p:cNvPr id="10" name="Rounded Rectangle 9"/>
          <p:cNvSpPr/>
          <p:nvPr/>
        </p:nvSpPr>
        <p:spPr>
          <a:xfrm>
            <a:off x="2200081" y="1044104"/>
            <a:ext cx="6876875" cy="725511"/>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700" dirty="0">
                <a:solidFill>
                  <a:srgbClr val="000000"/>
                </a:solidFill>
                <a:cs typeface="Arial" panose="020B0604020202020204" pitchFamily="34" charset="0"/>
              </a:rPr>
              <a:t>Tố Hữu cảm nhận vẻ đẹp của đất nước qua hàng ngàn trang lịch sử của đất nước để ta thấy được đất nước ngày này đẹp đẽ thế nào</a:t>
            </a:r>
            <a:endParaRPr lang="en-US" sz="1700" dirty="0">
              <a:solidFill>
                <a:srgbClr val="000000"/>
              </a:solidFill>
              <a:cs typeface="Arial" panose="020B0604020202020204" pitchFamily="34" charset="0"/>
            </a:endParaRPr>
          </a:p>
        </p:txBody>
      </p:sp>
      <p:sp>
        <p:nvSpPr>
          <p:cNvPr id="11" name="Rounded Rectangle 10"/>
          <p:cNvSpPr/>
          <p:nvPr/>
        </p:nvSpPr>
        <p:spPr>
          <a:xfrm>
            <a:off x="2200081" y="1848945"/>
            <a:ext cx="6870072" cy="1041706"/>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700" dirty="0">
                <a:solidFill>
                  <a:srgbClr val="000000"/>
                </a:solidFill>
                <a:cs typeface="Arial" panose="020B0604020202020204" pitchFamily="34" charset="0"/>
              </a:rPr>
              <a:t>Trước niềm vui sướng về cảnh đất nước yên bình, Tố Hữu ngược dòng cảm xúc bồi hồi nhớ lại kỷ niệm về những ngày tháng chiến đấu quả cảm, oai hùng</a:t>
            </a:r>
            <a:endParaRPr lang="en-US" sz="1700" dirty="0">
              <a:solidFill>
                <a:srgbClr val="000000"/>
              </a:solidFill>
              <a:cs typeface="Arial" panose="020B0604020202020204" pitchFamily="34" charset="0"/>
            </a:endParaRPr>
          </a:p>
        </p:txBody>
      </p:sp>
      <p:sp>
        <p:nvSpPr>
          <p:cNvPr id="12" name="Rounded Rectangle 11"/>
          <p:cNvSpPr/>
          <p:nvPr/>
        </p:nvSpPr>
        <p:spPr>
          <a:xfrm>
            <a:off x="2200081" y="3034484"/>
            <a:ext cx="6870072" cy="1054676"/>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dirty="0" smtClean="0">
                <a:solidFill>
                  <a:srgbClr val="000000"/>
                </a:solidFill>
                <a:cs typeface="Arial" panose="020B0604020202020204" pitchFamily="34" charset="0"/>
              </a:rPr>
              <a:t>Khẳng </a:t>
            </a:r>
            <a:r>
              <a:rPr lang="en-US" sz="1700" dirty="0">
                <a:solidFill>
                  <a:srgbClr val="000000"/>
                </a:solidFill>
                <a:cs typeface="Arial" panose="020B0604020202020204" pitchFamily="34" charset="0"/>
              </a:rPr>
              <a:t>định lại tinh thần khiên trung, bất diệt của dân tộc ta khi đối mặt với kẻ thù hùng bạo và tấm lòng thủy chung của con em dân tộc Việt Nam chung một mái nhà</a:t>
            </a:r>
          </a:p>
        </p:txBody>
      </p:sp>
      <p:sp>
        <p:nvSpPr>
          <p:cNvPr id="13" name="Rounded Rectangle 12"/>
          <p:cNvSpPr/>
          <p:nvPr/>
        </p:nvSpPr>
        <p:spPr>
          <a:xfrm>
            <a:off x="2200082" y="280004"/>
            <a:ext cx="6739524" cy="653530"/>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dirty="0">
                <a:solidFill>
                  <a:srgbClr val="000000"/>
                </a:solidFill>
                <a:cs typeface="Arial" panose="020B0604020202020204" pitchFamily="34" charset="0"/>
              </a:rPr>
              <a:t>Giới thiệu khái quát về tác giả, tác </a:t>
            </a:r>
            <a:r>
              <a:rPr lang="en-US" sz="1700" dirty="0" smtClean="0">
                <a:solidFill>
                  <a:srgbClr val="000000"/>
                </a:solidFill>
                <a:cs typeface="Arial" panose="020B0604020202020204" pitchFamily="34" charset="0"/>
              </a:rPr>
              <a:t>phẩm</a:t>
            </a:r>
            <a:endParaRPr lang="en-US" sz="1700" dirty="0">
              <a:solidFill>
                <a:srgbClr val="000000"/>
              </a:solidFill>
              <a:cs typeface="Arial" panose="020B0604020202020204" pitchFamily="34" charset="0"/>
            </a:endParaRPr>
          </a:p>
        </p:txBody>
      </p:sp>
      <p:sp>
        <p:nvSpPr>
          <p:cNvPr id="14" name="Rounded Rectangle 13"/>
          <p:cNvSpPr/>
          <p:nvPr/>
        </p:nvSpPr>
        <p:spPr>
          <a:xfrm>
            <a:off x="2200081" y="4197612"/>
            <a:ext cx="6870071" cy="653530"/>
          </a:xfrm>
          <a:prstGeom prst="roundRect">
            <a:avLst/>
          </a:prstGeom>
          <a:solidFill>
            <a:srgbClr val="F8F3E3"/>
          </a:solidFill>
          <a:ln w="19050">
            <a:solidFill>
              <a:srgbClr val="DD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dirty="0">
                <a:solidFill>
                  <a:srgbClr val="000000"/>
                </a:solidFill>
                <a:cs typeface="Arial" panose="020B0604020202020204" pitchFamily="34" charset="0"/>
              </a:rPr>
              <a:t>Khẳng định giá trị nội dung và giá trị nghệ thuật của tác phẩm</a:t>
            </a:r>
          </a:p>
        </p:txBody>
      </p:sp>
      <p:cxnSp>
        <p:nvCxnSpPr>
          <p:cNvPr id="23" name="Straight Arrow Connector 22"/>
          <p:cNvCxnSpPr>
            <a:stCxn id="7" idx="3"/>
            <a:endCxn id="13" idx="1"/>
          </p:cNvCxnSpPr>
          <p:nvPr/>
        </p:nvCxnSpPr>
        <p:spPr>
          <a:xfrm>
            <a:off x="1811981" y="606769"/>
            <a:ext cx="388101" cy="0"/>
          </a:xfrm>
          <a:prstGeom prst="straightConnector1">
            <a:avLst/>
          </a:prstGeom>
          <a:ln w="19050">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4" idx="1"/>
          </p:cNvCxnSpPr>
          <p:nvPr/>
        </p:nvCxnSpPr>
        <p:spPr>
          <a:xfrm>
            <a:off x="1811982" y="4524377"/>
            <a:ext cx="388099" cy="0"/>
          </a:xfrm>
          <a:prstGeom prst="straightConnector1">
            <a:avLst/>
          </a:prstGeom>
          <a:ln w="19050">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10" idx="1"/>
          </p:cNvCxnSpPr>
          <p:nvPr/>
        </p:nvCxnSpPr>
        <p:spPr>
          <a:xfrm flipV="1">
            <a:off x="1811981" y="1406860"/>
            <a:ext cx="388100" cy="947416"/>
          </a:xfrm>
          <a:prstGeom prst="straightConnector1">
            <a:avLst/>
          </a:prstGeom>
          <a:ln w="19050">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1" idx="1"/>
          </p:cNvCxnSpPr>
          <p:nvPr/>
        </p:nvCxnSpPr>
        <p:spPr>
          <a:xfrm>
            <a:off x="1811981" y="2354276"/>
            <a:ext cx="388100" cy="15522"/>
          </a:xfrm>
          <a:prstGeom prst="straightConnector1">
            <a:avLst/>
          </a:prstGeom>
          <a:ln w="19050">
            <a:solidFill>
              <a:srgbClr val="DD640A"/>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a:endCxn id="12" idx="1"/>
          </p:cNvCxnSpPr>
          <p:nvPr/>
        </p:nvCxnSpPr>
        <p:spPr>
          <a:xfrm>
            <a:off x="1811981" y="2354276"/>
            <a:ext cx="388100" cy="1207546"/>
          </a:xfrm>
          <a:prstGeom prst="straightConnector1">
            <a:avLst/>
          </a:prstGeom>
          <a:ln w="19050">
            <a:solidFill>
              <a:srgbClr val="DD64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8639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90"/>
                                          </p:val>
                                        </p:tav>
                                        <p:tav tm="100000">
                                          <p:val>
                                            <p:fltVal val="0"/>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par>
                                <p:cTn id="53" presetID="2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74" name="Google Shape;974;p28"/>
          <p:cNvSpPr/>
          <p:nvPr/>
        </p:nvSpPr>
        <p:spPr>
          <a:xfrm>
            <a:off x="8724299" y="1946812"/>
            <a:ext cx="57" cy="57"/>
          </a:xfrm>
          <a:custGeom>
            <a:avLst/>
            <a:gdLst/>
            <a:ahLst/>
            <a:cxnLst/>
            <a:rect l="l" t="t" r="r" b="b"/>
            <a:pathLst>
              <a:path w="1" h="1" extrusionOk="0">
                <a:moveTo>
                  <a:pt x="1" y="0"/>
                </a:moveTo>
                <a:lnTo>
                  <a:pt x="1" y="0"/>
                </a:lnTo>
                <a:lnTo>
                  <a:pt x="1" y="0"/>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975" name="Google Shape;975;p28"/>
          <p:cNvGrpSpPr/>
          <p:nvPr/>
        </p:nvGrpSpPr>
        <p:grpSpPr>
          <a:xfrm>
            <a:off x="533936" y="4317785"/>
            <a:ext cx="362343" cy="290722"/>
            <a:chOff x="4106575" y="1776625"/>
            <a:chExt cx="239550" cy="155300"/>
          </a:xfrm>
        </p:grpSpPr>
        <p:sp>
          <p:nvSpPr>
            <p:cNvPr id="976" name="Google Shape;976;p28"/>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977" name="Google Shape;977;p28"/>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978" name="Google Shape;978;p28"/>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 name="Rounded Rectangle 3"/>
          <p:cNvSpPr/>
          <p:nvPr/>
        </p:nvSpPr>
        <p:spPr>
          <a:xfrm>
            <a:off x="1280159" y="835476"/>
            <a:ext cx="6485551" cy="697139"/>
          </a:xfrm>
          <a:prstGeom prst="roundRect">
            <a:avLst/>
          </a:prstGeom>
          <a:solidFill>
            <a:schemeClr val="accent1">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dirty="0" smtClean="0">
                <a:solidFill>
                  <a:schemeClr val="tx1"/>
                </a:solidFill>
              </a:rPr>
              <a:t>HƯỚNG DẪN VỀ NHÀ </a:t>
            </a:r>
            <a:endParaRPr lang="en-US" sz="3500" b="1" dirty="0">
              <a:solidFill>
                <a:schemeClr val="tx1"/>
              </a:solidFill>
            </a:endParaRPr>
          </a:p>
        </p:txBody>
      </p:sp>
      <p:sp>
        <p:nvSpPr>
          <p:cNvPr id="10" name="Rounded Rectangle 9"/>
          <p:cNvSpPr/>
          <p:nvPr/>
        </p:nvSpPr>
        <p:spPr>
          <a:xfrm>
            <a:off x="707280" y="1946812"/>
            <a:ext cx="3428302" cy="1773134"/>
          </a:xfrm>
          <a:prstGeom prst="roundRect">
            <a:avLst/>
          </a:prstGeom>
          <a:solidFill>
            <a:schemeClr val="accent2">
              <a:lumMod val="20000"/>
              <a:lumOff val="80000"/>
            </a:schemeClr>
          </a:solidFill>
          <a:ln>
            <a:solidFill>
              <a:srgbClr val="ECB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chemeClr val="tx1"/>
                </a:solidFill>
                <a:cs typeface="Arial" panose="020B0604020202020204" pitchFamily="34" charset="0"/>
              </a:rPr>
              <a:t>Ôn </a:t>
            </a:r>
            <a:r>
              <a:rPr lang="en-US" sz="2000" b="1" dirty="0" smtClean="0">
                <a:solidFill>
                  <a:schemeClr val="tx1"/>
                </a:solidFill>
                <a:cs typeface="Arial" panose="020B0604020202020204" pitchFamily="34" charset="0"/>
              </a:rPr>
              <a:t>tập</a:t>
            </a:r>
            <a:r>
              <a:rPr lang="en-US" sz="2000" b="1" dirty="0">
                <a:solidFill>
                  <a:schemeClr val="tx1"/>
                </a:solidFill>
                <a:cs typeface="Arial" panose="020B0604020202020204" pitchFamily="34" charset="0"/>
              </a:rPr>
              <a:t> </a:t>
            </a:r>
            <a:r>
              <a:rPr lang="en-US" sz="2000" b="1" dirty="0" smtClean="0">
                <a:solidFill>
                  <a:schemeClr val="tx1"/>
                </a:solidFill>
                <a:cs typeface="Arial" panose="020B0604020202020204" pitchFamily="34" charset="0"/>
              </a:rPr>
              <a:t>Văn </a:t>
            </a:r>
            <a:r>
              <a:rPr lang="en-US" sz="2000" b="1" dirty="0" smtClean="0">
                <a:solidFill>
                  <a:schemeClr val="tx1"/>
                </a:solidFill>
                <a:cs typeface="Arial" panose="020B0604020202020204" pitchFamily="34" charset="0"/>
              </a:rPr>
              <a:t>bản </a:t>
            </a:r>
            <a:endParaRPr lang="en-US" sz="2000" b="1" dirty="0" smtClean="0">
              <a:solidFill>
                <a:schemeClr val="tx1"/>
              </a:solidFill>
              <a:cs typeface="Arial" panose="020B0604020202020204" pitchFamily="34" charset="0"/>
            </a:endParaRPr>
          </a:p>
          <a:p>
            <a:pPr algn="ctr">
              <a:lnSpc>
                <a:spcPct val="150000"/>
              </a:lnSpc>
            </a:pPr>
            <a:r>
              <a:rPr lang="en-US" sz="2000" dirty="0" smtClean="0">
                <a:solidFill>
                  <a:schemeClr val="tx1"/>
                </a:solidFill>
                <a:cs typeface="Arial" panose="020B0604020202020204" pitchFamily="34" charset="0"/>
              </a:rPr>
              <a:t>Ta </a:t>
            </a:r>
            <a:r>
              <a:rPr lang="en-US" sz="2000" dirty="0" smtClean="0">
                <a:solidFill>
                  <a:schemeClr val="tx1"/>
                </a:solidFill>
                <a:cs typeface="Arial" panose="020B0604020202020204" pitchFamily="34" charset="0"/>
              </a:rPr>
              <a:t>đi </a:t>
            </a:r>
            <a:r>
              <a:rPr lang="en-US" sz="2000" dirty="0" smtClean="0">
                <a:solidFill>
                  <a:schemeClr val="tx1"/>
                </a:solidFill>
                <a:cs typeface="Arial" panose="020B0604020202020204" pitchFamily="34" charset="0"/>
              </a:rPr>
              <a:t>tới – Tố Hữu</a:t>
            </a:r>
            <a:endParaRPr lang="en-US" sz="2000" dirty="0">
              <a:solidFill>
                <a:schemeClr val="tx1"/>
              </a:solidFill>
              <a:cs typeface="Arial" panose="020B0604020202020204" pitchFamily="34" charset="0"/>
            </a:endParaRPr>
          </a:p>
        </p:txBody>
      </p:sp>
      <p:sp>
        <p:nvSpPr>
          <p:cNvPr id="11" name="Rounded Rectangle 10"/>
          <p:cNvSpPr/>
          <p:nvPr/>
        </p:nvSpPr>
        <p:spPr>
          <a:xfrm>
            <a:off x="4634932" y="1946812"/>
            <a:ext cx="3760427" cy="1773134"/>
          </a:xfrm>
          <a:prstGeom prst="roundRect">
            <a:avLst/>
          </a:prstGeom>
          <a:solidFill>
            <a:schemeClr val="accent2">
              <a:lumMod val="20000"/>
              <a:lumOff val="80000"/>
            </a:schemeClr>
          </a:solidFill>
          <a:ln>
            <a:solidFill>
              <a:srgbClr val="ECB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chemeClr val="tx1"/>
                </a:solidFill>
                <a:cs typeface="Arial" panose="020B0604020202020204" pitchFamily="34" charset="0"/>
              </a:rPr>
              <a:t>Chuẩn bị phần Viết: </a:t>
            </a:r>
          </a:p>
          <a:p>
            <a:pPr algn="ctr">
              <a:lnSpc>
                <a:spcPct val="150000"/>
              </a:lnSpc>
            </a:pPr>
            <a:r>
              <a:rPr lang="en-US" sz="2000" dirty="0" smtClean="0">
                <a:solidFill>
                  <a:schemeClr val="tx1"/>
                </a:solidFill>
                <a:cs typeface="Arial" panose="020B0604020202020204" pitchFamily="34" charset="0"/>
              </a:rPr>
              <a:t>Viết bài văn kể lại chuyến đi (tham quan một di tích lịch sử, văn hóa)</a:t>
            </a:r>
            <a:endParaRPr lang="en-US"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42743237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86;p29"/>
          <p:cNvSpPr txBox="1">
            <a:spLocks noGrp="1"/>
          </p:cNvSpPr>
          <p:nvPr>
            <p:ph type="title"/>
          </p:nvPr>
        </p:nvSpPr>
        <p:spPr>
          <a:xfrm>
            <a:off x="2312798" y="496301"/>
            <a:ext cx="468880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smtClean="0">
                <a:latin typeface="+mn-lt"/>
              </a:rPr>
              <a:t>NỘI DUNG BÀI HỌC </a:t>
            </a:r>
            <a:endParaRPr sz="3500" b="1" dirty="0">
              <a:latin typeface="+mn-lt"/>
            </a:endParaRPr>
          </a:p>
        </p:txBody>
      </p:sp>
      <p:sp>
        <p:nvSpPr>
          <p:cNvPr id="6" name="Google Shape;987;p29"/>
          <p:cNvSpPr txBox="1">
            <a:spLocks/>
          </p:cNvSpPr>
          <p:nvPr/>
        </p:nvSpPr>
        <p:spPr>
          <a:xfrm>
            <a:off x="121976" y="1456801"/>
            <a:ext cx="3224106"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dirty="0" smtClean="0">
                <a:latin typeface="+mn-lt"/>
              </a:rPr>
              <a:t>I. TÌM HIỂU CHUNG </a:t>
            </a:r>
            <a:endParaRPr lang="en-US" sz="2200" b="1" dirty="0">
              <a:latin typeface="+mn-lt"/>
            </a:endParaRPr>
          </a:p>
        </p:txBody>
      </p:sp>
      <p:grpSp>
        <p:nvGrpSpPr>
          <p:cNvPr id="13" name="Google Shape;1005;p29"/>
          <p:cNvGrpSpPr/>
          <p:nvPr/>
        </p:nvGrpSpPr>
        <p:grpSpPr>
          <a:xfrm rot="1344320">
            <a:off x="376527" y="-90320"/>
            <a:ext cx="677151" cy="1070683"/>
            <a:chOff x="5837325" y="1863350"/>
            <a:chExt cx="382825" cy="605275"/>
          </a:xfrm>
        </p:grpSpPr>
        <p:sp>
          <p:nvSpPr>
            <p:cNvPr id="14" name="Google Shape;1006;p29"/>
            <p:cNvSpPr/>
            <p:nvPr/>
          </p:nvSpPr>
          <p:spPr>
            <a:xfrm>
              <a:off x="5837325" y="1982575"/>
              <a:ext cx="382825" cy="486050"/>
            </a:xfrm>
            <a:custGeom>
              <a:avLst/>
              <a:gdLst/>
              <a:ahLst/>
              <a:cxnLst/>
              <a:rect l="l" t="t" r="r" b="b"/>
              <a:pathLst>
                <a:path w="15313" h="19442" extrusionOk="0">
                  <a:moveTo>
                    <a:pt x="12143" y="0"/>
                  </a:moveTo>
                  <a:cubicBezTo>
                    <a:pt x="11031" y="0"/>
                    <a:pt x="9934" y="92"/>
                    <a:pt x="8929" y="259"/>
                  </a:cubicBezTo>
                  <a:cubicBezTo>
                    <a:pt x="7771" y="472"/>
                    <a:pt x="6719" y="808"/>
                    <a:pt x="5790" y="1249"/>
                  </a:cubicBezTo>
                  <a:cubicBezTo>
                    <a:pt x="4708" y="1767"/>
                    <a:pt x="3809" y="2438"/>
                    <a:pt x="3124" y="3200"/>
                  </a:cubicBezTo>
                  <a:cubicBezTo>
                    <a:pt x="2423" y="3977"/>
                    <a:pt x="1859" y="4967"/>
                    <a:pt x="1478" y="6125"/>
                  </a:cubicBezTo>
                  <a:cubicBezTo>
                    <a:pt x="1372" y="6475"/>
                    <a:pt x="1280" y="6811"/>
                    <a:pt x="1173" y="7176"/>
                  </a:cubicBezTo>
                  <a:cubicBezTo>
                    <a:pt x="1006" y="7923"/>
                    <a:pt x="899" y="8669"/>
                    <a:pt x="808" y="9523"/>
                  </a:cubicBezTo>
                  <a:cubicBezTo>
                    <a:pt x="762" y="10041"/>
                    <a:pt x="732" y="10574"/>
                    <a:pt x="701" y="11229"/>
                  </a:cubicBezTo>
                  <a:cubicBezTo>
                    <a:pt x="686" y="11579"/>
                    <a:pt x="686" y="11884"/>
                    <a:pt x="701" y="12174"/>
                  </a:cubicBezTo>
                  <a:cubicBezTo>
                    <a:pt x="701" y="12509"/>
                    <a:pt x="732" y="12874"/>
                    <a:pt x="747" y="13179"/>
                  </a:cubicBezTo>
                  <a:lnTo>
                    <a:pt x="747" y="13316"/>
                  </a:lnTo>
                  <a:cubicBezTo>
                    <a:pt x="777" y="13941"/>
                    <a:pt x="823" y="14611"/>
                    <a:pt x="808" y="15251"/>
                  </a:cubicBezTo>
                  <a:lnTo>
                    <a:pt x="808" y="15266"/>
                  </a:lnTo>
                  <a:lnTo>
                    <a:pt x="808" y="15541"/>
                  </a:lnTo>
                  <a:cubicBezTo>
                    <a:pt x="808" y="15647"/>
                    <a:pt x="777" y="15769"/>
                    <a:pt x="777" y="15906"/>
                  </a:cubicBezTo>
                  <a:cubicBezTo>
                    <a:pt x="747" y="16150"/>
                    <a:pt x="701" y="16379"/>
                    <a:pt x="655" y="16607"/>
                  </a:cubicBezTo>
                  <a:cubicBezTo>
                    <a:pt x="534" y="17080"/>
                    <a:pt x="381" y="17552"/>
                    <a:pt x="244" y="18024"/>
                  </a:cubicBezTo>
                  <a:cubicBezTo>
                    <a:pt x="198" y="18253"/>
                    <a:pt x="137" y="18497"/>
                    <a:pt x="76" y="18740"/>
                  </a:cubicBezTo>
                  <a:cubicBezTo>
                    <a:pt x="46" y="18969"/>
                    <a:pt x="0" y="19197"/>
                    <a:pt x="0" y="19441"/>
                  </a:cubicBezTo>
                  <a:cubicBezTo>
                    <a:pt x="46" y="19441"/>
                    <a:pt x="76" y="19426"/>
                    <a:pt x="107" y="19395"/>
                  </a:cubicBezTo>
                  <a:lnTo>
                    <a:pt x="168" y="19365"/>
                  </a:lnTo>
                  <a:lnTo>
                    <a:pt x="229" y="19334"/>
                  </a:lnTo>
                  <a:cubicBezTo>
                    <a:pt x="777" y="19060"/>
                    <a:pt x="1372" y="18847"/>
                    <a:pt x="2042" y="18679"/>
                  </a:cubicBezTo>
                  <a:cubicBezTo>
                    <a:pt x="2987" y="18466"/>
                    <a:pt x="3977" y="18390"/>
                    <a:pt x="4952" y="18314"/>
                  </a:cubicBezTo>
                  <a:lnTo>
                    <a:pt x="5257" y="18298"/>
                  </a:lnTo>
                  <a:cubicBezTo>
                    <a:pt x="6323" y="18222"/>
                    <a:pt x="7451" y="18116"/>
                    <a:pt x="8517" y="17811"/>
                  </a:cubicBezTo>
                  <a:cubicBezTo>
                    <a:pt x="10224" y="17323"/>
                    <a:pt x="11793" y="16318"/>
                    <a:pt x="12905" y="14977"/>
                  </a:cubicBezTo>
                  <a:cubicBezTo>
                    <a:pt x="13423" y="14383"/>
                    <a:pt x="13865" y="13667"/>
                    <a:pt x="14231" y="12890"/>
                  </a:cubicBezTo>
                  <a:cubicBezTo>
                    <a:pt x="14505" y="12280"/>
                    <a:pt x="14733" y="11640"/>
                    <a:pt x="14886" y="10939"/>
                  </a:cubicBezTo>
                  <a:cubicBezTo>
                    <a:pt x="14932" y="10787"/>
                    <a:pt x="14962" y="10650"/>
                    <a:pt x="14992" y="10513"/>
                  </a:cubicBezTo>
                  <a:cubicBezTo>
                    <a:pt x="15312" y="8883"/>
                    <a:pt x="15297" y="7131"/>
                    <a:pt x="14932" y="5485"/>
                  </a:cubicBezTo>
                  <a:cubicBezTo>
                    <a:pt x="14566" y="3779"/>
                    <a:pt x="13850" y="2209"/>
                    <a:pt x="12875" y="869"/>
                  </a:cubicBezTo>
                  <a:cubicBezTo>
                    <a:pt x="12738" y="701"/>
                    <a:pt x="12600" y="503"/>
                    <a:pt x="12433" y="320"/>
                  </a:cubicBezTo>
                  <a:lnTo>
                    <a:pt x="12433" y="305"/>
                  </a:lnTo>
                  <a:lnTo>
                    <a:pt x="12433" y="229"/>
                  </a:lnTo>
                  <a:cubicBezTo>
                    <a:pt x="12433" y="168"/>
                    <a:pt x="12402" y="92"/>
                    <a:pt x="12341" y="46"/>
                  </a:cubicBezTo>
                  <a:cubicBezTo>
                    <a:pt x="12280" y="0"/>
                    <a:pt x="12204" y="0"/>
                    <a:pt x="1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7;p29"/>
            <p:cNvSpPr/>
            <p:nvPr/>
          </p:nvSpPr>
          <p:spPr>
            <a:xfrm>
              <a:off x="5843425" y="2002375"/>
              <a:ext cx="172950" cy="430825"/>
            </a:xfrm>
            <a:custGeom>
              <a:avLst/>
              <a:gdLst/>
              <a:ahLst/>
              <a:cxnLst/>
              <a:rect l="l" t="t" r="r" b="b"/>
              <a:pathLst>
                <a:path w="6918" h="17233" extrusionOk="0">
                  <a:moveTo>
                    <a:pt x="6917" y="0"/>
                  </a:moveTo>
                  <a:lnTo>
                    <a:pt x="6917" y="0"/>
                  </a:lnTo>
                  <a:cubicBezTo>
                    <a:pt x="6475" y="138"/>
                    <a:pt x="6049" y="305"/>
                    <a:pt x="5637" y="518"/>
                  </a:cubicBezTo>
                  <a:cubicBezTo>
                    <a:pt x="4556" y="1036"/>
                    <a:pt x="3657" y="1692"/>
                    <a:pt x="2971" y="2484"/>
                  </a:cubicBezTo>
                  <a:cubicBezTo>
                    <a:pt x="2270" y="3261"/>
                    <a:pt x="1722" y="4251"/>
                    <a:pt x="1310" y="5409"/>
                  </a:cubicBezTo>
                  <a:cubicBezTo>
                    <a:pt x="1112" y="5699"/>
                    <a:pt x="1006" y="6064"/>
                    <a:pt x="914" y="6399"/>
                  </a:cubicBezTo>
                  <a:cubicBezTo>
                    <a:pt x="747" y="7116"/>
                    <a:pt x="625" y="7877"/>
                    <a:pt x="533" y="8731"/>
                  </a:cubicBezTo>
                  <a:cubicBezTo>
                    <a:pt x="503" y="9218"/>
                    <a:pt x="457" y="9751"/>
                    <a:pt x="442" y="10437"/>
                  </a:cubicBezTo>
                  <a:cubicBezTo>
                    <a:pt x="427" y="10787"/>
                    <a:pt x="427" y="11107"/>
                    <a:pt x="442" y="11382"/>
                  </a:cubicBezTo>
                  <a:cubicBezTo>
                    <a:pt x="442" y="11686"/>
                    <a:pt x="457" y="12022"/>
                    <a:pt x="488" y="12296"/>
                  </a:cubicBezTo>
                  <a:lnTo>
                    <a:pt x="488" y="12341"/>
                  </a:lnTo>
                  <a:lnTo>
                    <a:pt x="488" y="12387"/>
                  </a:lnTo>
                  <a:lnTo>
                    <a:pt x="488" y="12524"/>
                  </a:lnTo>
                  <a:lnTo>
                    <a:pt x="488" y="12540"/>
                  </a:lnTo>
                  <a:cubicBezTo>
                    <a:pt x="518" y="13134"/>
                    <a:pt x="564" y="13804"/>
                    <a:pt x="533" y="14459"/>
                  </a:cubicBezTo>
                  <a:lnTo>
                    <a:pt x="533" y="14474"/>
                  </a:lnTo>
                  <a:lnTo>
                    <a:pt x="533" y="14520"/>
                  </a:lnTo>
                  <a:lnTo>
                    <a:pt x="533" y="14749"/>
                  </a:lnTo>
                  <a:cubicBezTo>
                    <a:pt x="533" y="14855"/>
                    <a:pt x="518" y="14977"/>
                    <a:pt x="518" y="15099"/>
                  </a:cubicBezTo>
                  <a:cubicBezTo>
                    <a:pt x="503" y="15328"/>
                    <a:pt x="442" y="15556"/>
                    <a:pt x="381" y="15815"/>
                  </a:cubicBezTo>
                  <a:lnTo>
                    <a:pt x="381" y="15846"/>
                  </a:lnTo>
                  <a:cubicBezTo>
                    <a:pt x="305" y="16150"/>
                    <a:pt x="229" y="16455"/>
                    <a:pt x="152" y="16684"/>
                  </a:cubicBezTo>
                  <a:lnTo>
                    <a:pt x="152" y="16699"/>
                  </a:lnTo>
                  <a:lnTo>
                    <a:pt x="137" y="16806"/>
                  </a:lnTo>
                  <a:cubicBezTo>
                    <a:pt x="109" y="16948"/>
                    <a:pt x="67" y="17090"/>
                    <a:pt x="12" y="17207"/>
                  </a:cubicBezTo>
                  <a:lnTo>
                    <a:pt x="12" y="17207"/>
                  </a:lnTo>
                  <a:cubicBezTo>
                    <a:pt x="207" y="16805"/>
                    <a:pt x="431" y="16433"/>
                    <a:pt x="625" y="16074"/>
                  </a:cubicBezTo>
                  <a:lnTo>
                    <a:pt x="823" y="15739"/>
                  </a:lnTo>
                  <a:cubicBezTo>
                    <a:pt x="990" y="15434"/>
                    <a:pt x="1204" y="15084"/>
                    <a:pt x="1371" y="14749"/>
                  </a:cubicBezTo>
                  <a:cubicBezTo>
                    <a:pt x="1569" y="14398"/>
                    <a:pt x="1798" y="13941"/>
                    <a:pt x="1950" y="13454"/>
                  </a:cubicBezTo>
                  <a:cubicBezTo>
                    <a:pt x="1965" y="13347"/>
                    <a:pt x="2011" y="13256"/>
                    <a:pt x="2026" y="13164"/>
                  </a:cubicBezTo>
                  <a:cubicBezTo>
                    <a:pt x="2042" y="13119"/>
                    <a:pt x="2042" y="13073"/>
                    <a:pt x="2057" y="13027"/>
                  </a:cubicBezTo>
                  <a:cubicBezTo>
                    <a:pt x="2087" y="12890"/>
                    <a:pt x="2103" y="12768"/>
                    <a:pt x="2118" y="12646"/>
                  </a:cubicBezTo>
                  <a:lnTo>
                    <a:pt x="2118" y="12357"/>
                  </a:lnTo>
                  <a:cubicBezTo>
                    <a:pt x="2118" y="12281"/>
                    <a:pt x="2103" y="12235"/>
                    <a:pt x="2103" y="12159"/>
                  </a:cubicBezTo>
                  <a:cubicBezTo>
                    <a:pt x="2057" y="12174"/>
                    <a:pt x="2026" y="12204"/>
                    <a:pt x="1981" y="12235"/>
                  </a:cubicBezTo>
                  <a:cubicBezTo>
                    <a:pt x="1950" y="12250"/>
                    <a:pt x="1889" y="12281"/>
                    <a:pt x="1859" y="12311"/>
                  </a:cubicBezTo>
                  <a:cubicBezTo>
                    <a:pt x="1798" y="12326"/>
                    <a:pt x="1752" y="12326"/>
                    <a:pt x="1722" y="12326"/>
                  </a:cubicBezTo>
                  <a:cubicBezTo>
                    <a:pt x="1676" y="12326"/>
                    <a:pt x="1646" y="12311"/>
                    <a:pt x="1600" y="12311"/>
                  </a:cubicBezTo>
                  <a:cubicBezTo>
                    <a:pt x="1508" y="12265"/>
                    <a:pt x="1447" y="12189"/>
                    <a:pt x="1432" y="12128"/>
                  </a:cubicBezTo>
                  <a:cubicBezTo>
                    <a:pt x="1371" y="12052"/>
                    <a:pt x="1341" y="11961"/>
                    <a:pt x="1326" y="11854"/>
                  </a:cubicBezTo>
                  <a:cubicBezTo>
                    <a:pt x="1280" y="11732"/>
                    <a:pt x="1265" y="11595"/>
                    <a:pt x="1249" y="11473"/>
                  </a:cubicBezTo>
                  <a:cubicBezTo>
                    <a:pt x="1219" y="11321"/>
                    <a:pt x="1204" y="11168"/>
                    <a:pt x="1204" y="10985"/>
                  </a:cubicBezTo>
                  <a:cubicBezTo>
                    <a:pt x="1188" y="10681"/>
                    <a:pt x="1204" y="10346"/>
                    <a:pt x="1219" y="9949"/>
                  </a:cubicBezTo>
                  <a:cubicBezTo>
                    <a:pt x="1249" y="9614"/>
                    <a:pt x="1265" y="9279"/>
                    <a:pt x="1295" y="8929"/>
                  </a:cubicBezTo>
                  <a:cubicBezTo>
                    <a:pt x="1326" y="8746"/>
                    <a:pt x="1356" y="8472"/>
                    <a:pt x="1402" y="8228"/>
                  </a:cubicBezTo>
                  <a:cubicBezTo>
                    <a:pt x="1402" y="8197"/>
                    <a:pt x="1417" y="8136"/>
                    <a:pt x="1417" y="8091"/>
                  </a:cubicBezTo>
                  <a:cubicBezTo>
                    <a:pt x="1432" y="7999"/>
                    <a:pt x="1447" y="7893"/>
                    <a:pt x="1478" y="7786"/>
                  </a:cubicBezTo>
                  <a:cubicBezTo>
                    <a:pt x="1508" y="7557"/>
                    <a:pt x="1569" y="7314"/>
                    <a:pt x="1630" y="7100"/>
                  </a:cubicBezTo>
                  <a:lnTo>
                    <a:pt x="1630" y="7085"/>
                  </a:lnTo>
                  <a:cubicBezTo>
                    <a:pt x="1752" y="6537"/>
                    <a:pt x="1889" y="6080"/>
                    <a:pt x="2042" y="5668"/>
                  </a:cubicBezTo>
                  <a:cubicBezTo>
                    <a:pt x="2255" y="5104"/>
                    <a:pt x="2438" y="4693"/>
                    <a:pt x="2697" y="4327"/>
                  </a:cubicBezTo>
                  <a:cubicBezTo>
                    <a:pt x="2849" y="4099"/>
                    <a:pt x="2971" y="3931"/>
                    <a:pt x="3123" y="3779"/>
                  </a:cubicBezTo>
                  <a:cubicBezTo>
                    <a:pt x="3230" y="3672"/>
                    <a:pt x="3306" y="3627"/>
                    <a:pt x="3382" y="3550"/>
                  </a:cubicBezTo>
                  <a:cubicBezTo>
                    <a:pt x="3474" y="3474"/>
                    <a:pt x="3550" y="3413"/>
                    <a:pt x="3641" y="3368"/>
                  </a:cubicBezTo>
                  <a:cubicBezTo>
                    <a:pt x="3647" y="3362"/>
                    <a:pt x="3653" y="3361"/>
                    <a:pt x="3661" y="3361"/>
                  </a:cubicBezTo>
                  <a:cubicBezTo>
                    <a:pt x="3675" y="3361"/>
                    <a:pt x="3692" y="3368"/>
                    <a:pt x="3702" y="3368"/>
                  </a:cubicBezTo>
                  <a:cubicBezTo>
                    <a:pt x="3718" y="3368"/>
                    <a:pt x="3718" y="3398"/>
                    <a:pt x="3718" y="3413"/>
                  </a:cubicBezTo>
                  <a:cubicBezTo>
                    <a:pt x="3702" y="3489"/>
                    <a:pt x="3672" y="3581"/>
                    <a:pt x="3657" y="3657"/>
                  </a:cubicBezTo>
                  <a:cubicBezTo>
                    <a:pt x="3641" y="3718"/>
                    <a:pt x="3641" y="3779"/>
                    <a:pt x="3626" y="3825"/>
                  </a:cubicBezTo>
                  <a:cubicBezTo>
                    <a:pt x="3611" y="3931"/>
                    <a:pt x="3581" y="4007"/>
                    <a:pt x="3581" y="4114"/>
                  </a:cubicBezTo>
                  <a:lnTo>
                    <a:pt x="3581" y="4236"/>
                  </a:lnTo>
                  <a:cubicBezTo>
                    <a:pt x="3581" y="4251"/>
                    <a:pt x="3581" y="4266"/>
                    <a:pt x="3596" y="4266"/>
                  </a:cubicBezTo>
                  <a:lnTo>
                    <a:pt x="3626" y="4282"/>
                  </a:lnTo>
                  <a:lnTo>
                    <a:pt x="3657" y="4282"/>
                  </a:lnTo>
                  <a:cubicBezTo>
                    <a:pt x="3672" y="4266"/>
                    <a:pt x="3702" y="4251"/>
                    <a:pt x="3733" y="4236"/>
                  </a:cubicBezTo>
                  <a:cubicBezTo>
                    <a:pt x="3809" y="4160"/>
                    <a:pt x="3885" y="4084"/>
                    <a:pt x="3931" y="4007"/>
                  </a:cubicBezTo>
                  <a:cubicBezTo>
                    <a:pt x="4007" y="3901"/>
                    <a:pt x="4053" y="3809"/>
                    <a:pt x="4129" y="3703"/>
                  </a:cubicBezTo>
                  <a:cubicBezTo>
                    <a:pt x="4266" y="3474"/>
                    <a:pt x="4403" y="3246"/>
                    <a:pt x="4510" y="3032"/>
                  </a:cubicBezTo>
                  <a:cubicBezTo>
                    <a:pt x="4540" y="2971"/>
                    <a:pt x="4571" y="2941"/>
                    <a:pt x="4586" y="2880"/>
                  </a:cubicBezTo>
                  <a:lnTo>
                    <a:pt x="4617" y="2834"/>
                  </a:lnTo>
                  <a:cubicBezTo>
                    <a:pt x="4647" y="2758"/>
                    <a:pt x="4693" y="2712"/>
                    <a:pt x="4708" y="2636"/>
                  </a:cubicBezTo>
                  <a:cubicBezTo>
                    <a:pt x="4799" y="2453"/>
                    <a:pt x="4876" y="2301"/>
                    <a:pt x="4967" y="2149"/>
                  </a:cubicBezTo>
                  <a:cubicBezTo>
                    <a:pt x="5256" y="1676"/>
                    <a:pt x="5607" y="1234"/>
                    <a:pt x="5988" y="838"/>
                  </a:cubicBezTo>
                  <a:cubicBezTo>
                    <a:pt x="6262" y="534"/>
                    <a:pt x="6597" y="244"/>
                    <a:pt x="6917" y="0"/>
                  </a:cubicBezTo>
                  <a:close/>
                  <a:moveTo>
                    <a:pt x="12" y="17207"/>
                  </a:moveTo>
                  <a:lnTo>
                    <a:pt x="12" y="17207"/>
                  </a:lnTo>
                  <a:cubicBezTo>
                    <a:pt x="8" y="17216"/>
                    <a:pt x="4" y="17224"/>
                    <a:pt x="0" y="17232"/>
                  </a:cubicBezTo>
                  <a:cubicBezTo>
                    <a:pt x="4" y="17224"/>
                    <a:pt x="8" y="17216"/>
                    <a:pt x="12" y="172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8;p29"/>
            <p:cNvSpPr/>
            <p:nvPr/>
          </p:nvSpPr>
          <p:spPr>
            <a:xfrm>
              <a:off x="5868550" y="1981800"/>
              <a:ext cx="351600" cy="473100"/>
            </a:xfrm>
            <a:custGeom>
              <a:avLst/>
              <a:gdLst/>
              <a:ahLst/>
              <a:cxnLst/>
              <a:rect l="l" t="t" r="r" b="b"/>
              <a:pathLst>
                <a:path w="14064" h="18924" extrusionOk="0">
                  <a:moveTo>
                    <a:pt x="10910" y="1"/>
                  </a:moveTo>
                  <a:lnTo>
                    <a:pt x="10910" y="107"/>
                  </a:lnTo>
                  <a:cubicBezTo>
                    <a:pt x="10955" y="427"/>
                    <a:pt x="11001" y="732"/>
                    <a:pt x="11016" y="1037"/>
                  </a:cubicBezTo>
                  <a:cubicBezTo>
                    <a:pt x="11031" y="1174"/>
                    <a:pt x="11031" y="1341"/>
                    <a:pt x="11031" y="1509"/>
                  </a:cubicBezTo>
                  <a:lnTo>
                    <a:pt x="11031" y="2042"/>
                  </a:lnTo>
                  <a:cubicBezTo>
                    <a:pt x="11016" y="2423"/>
                    <a:pt x="10986" y="2804"/>
                    <a:pt x="10925" y="3154"/>
                  </a:cubicBezTo>
                  <a:cubicBezTo>
                    <a:pt x="10879" y="3322"/>
                    <a:pt x="10864" y="3490"/>
                    <a:pt x="10803" y="3657"/>
                  </a:cubicBezTo>
                  <a:cubicBezTo>
                    <a:pt x="10772" y="3840"/>
                    <a:pt x="10711" y="4008"/>
                    <a:pt x="10681" y="4175"/>
                  </a:cubicBezTo>
                  <a:cubicBezTo>
                    <a:pt x="10559" y="4526"/>
                    <a:pt x="10452" y="4861"/>
                    <a:pt x="10300" y="5181"/>
                  </a:cubicBezTo>
                  <a:cubicBezTo>
                    <a:pt x="10163" y="5516"/>
                    <a:pt x="9995" y="5821"/>
                    <a:pt x="9797" y="6141"/>
                  </a:cubicBezTo>
                  <a:cubicBezTo>
                    <a:pt x="9615" y="6461"/>
                    <a:pt x="9416" y="6750"/>
                    <a:pt x="9234" y="7040"/>
                  </a:cubicBezTo>
                  <a:lnTo>
                    <a:pt x="9157" y="7146"/>
                  </a:lnTo>
                  <a:lnTo>
                    <a:pt x="9081" y="7268"/>
                  </a:lnTo>
                  <a:cubicBezTo>
                    <a:pt x="8883" y="7527"/>
                    <a:pt x="8716" y="7801"/>
                    <a:pt x="8563" y="8030"/>
                  </a:cubicBezTo>
                  <a:cubicBezTo>
                    <a:pt x="8335" y="8380"/>
                    <a:pt x="8167" y="8685"/>
                    <a:pt x="7999" y="8990"/>
                  </a:cubicBezTo>
                  <a:cubicBezTo>
                    <a:pt x="7923" y="9142"/>
                    <a:pt x="7878" y="9279"/>
                    <a:pt x="7832" y="9401"/>
                  </a:cubicBezTo>
                  <a:cubicBezTo>
                    <a:pt x="7801" y="9508"/>
                    <a:pt x="7756" y="9599"/>
                    <a:pt x="7740" y="9706"/>
                  </a:cubicBezTo>
                  <a:cubicBezTo>
                    <a:pt x="7740" y="9721"/>
                    <a:pt x="7725" y="9736"/>
                    <a:pt x="7725" y="9782"/>
                  </a:cubicBezTo>
                  <a:cubicBezTo>
                    <a:pt x="7710" y="9874"/>
                    <a:pt x="7710" y="9950"/>
                    <a:pt x="7710" y="10026"/>
                  </a:cubicBezTo>
                  <a:cubicBezTo>
                    <a:pt x="7710" y="10056"/>
                    <a:pt x="7725" y="10102"/>
                    <a:pt x="7725" y="10133"/>
                  </a:cubicBezTo>
                  <a:cubicBezTo>
                    <a:pt x="7740" y="10178"/>
                    <a:pt x="7740" y="10193"/>
                    <a:pt x="7756" y="10209"/>
                  </a:cubicBezTo>
                  <a:cubicBezTo>
                    <a:pt x="7756" y="10239"/>
                    <a:pt x="7771" y="10254"/>
                    <a:pt x="7801" y="10254"/>
                  </a:cubicBezTo>
                  <a:cubicBezTo>
                    <a:pt x="7817" y="10270"/>
                    <a:pt x="7832" y="10285"/>
                    <a:pt x="7862" y="10285"/>
                  </a:cubicBezTo>
                  <a:cubicBezTo>
                    <a:pt x="7893" y="10315"/>
                    <a:pt x="7939" y="10331"/>
                    <a:pt x="7969" y="10331"/>
                  </a:cubicBezTo>
                  <a:cubicBezTo>
                    <a:pt x="8010" y="10331"/>
                    <a:pt x="8044" y="10337"/>
                    <a:pt x="8084" y="10337"/>
                  </a:cubicBezTo>
                  <a:cubicBezTo>
                    <a:pt x="8104" y="10337"/>
                    <a:pt x="8126" y="10336"/>
                    <a:pt x="8152" y="10331"/>
                  </a:cubicBezTo>
                  <a:cubicBezTo>
                    <a:pt x="8198" y="10331"/>
                    <a:pt x="8259" y="10331"/>
                    <a:pt x="8289" y="10315"/>
                  </a:cubicBezTo>
                  <a:cubicBezTo>
                    <a:pt x="8335" y="10315"/>
                    <a:pt x="8365" y="10285"/>
                    <a:pt x="8411" y="10285"/>
                  </a:cubicBezTo>
                  <a:cubicBezTo>
                    <a:pt x="8441" y="10270"/>
                    <a:pt x="8502" y="10254"/>
                    <a:pt x="8563" y="10209"/>
                  </a:cubicBezTo>
                  <a:cubicBezTo>
                    <a:pt x="8639" y="10178"/>
                    <a:pt x="8685" y="10117"/>
                    <a:pt x="8761" y="10041"/>
                  </a:cubicBezTo>
                  <a:lnTo>
                    <a:pt x="8990" y="9813"/>
                  </a:lnTo>
                  <a:lnTo>
                    <a:pt x="9051" y="9752"/>
                  </a:lnTo>
                  <a:lnTo>
                    <a:pt x="9066" y="9736"/>
                  </a:lnTo>
                  <a:lnTo>
                    <a:pt x="9218" y="9584"/>
                  </a:lnTo>
                  <a:cubicBezTo>
                    <a:pt x="9295" y="9508"/>
                    <a:pt x="9355" y="9447"/>
                    <a:pt x="9432" y="9401"/>
                  </a:cubicBezTo>
                  <a:cubicBezTo>
                    <a:pt x="9477" y="9371"/>
                    <a:pt x="9508" y="9340"/>
                    <a:pt x="9554" y="9325"/>
                  </a:cubicBezTo>
                  <a:cubicBezTo>
                    <a:pt x="9584" y="9295"/>
                    <a:pt x="9599" y="9279"/>
                    <a:pt x="9645" y="9264"/>
                  </a:cubicBezTo>
                  <a:cubicBezTo>
                    <a:pt x="9721" y="9218"/>
                    <a:pt x="9782" y="9203"/>
                    <a:pt x="9828" y="9203"/>
                  </a:cubicBezTo>
                  <a:cubicBezTo>
                    <a:pt x="9889" y="9203"/>
                    <a:pt x="9950" y="9218"/>
                    <a:pt x="10011" y="9264"/>
                  </a:cubicBezTo>
                  <a:cubicBezTo>
                    <a:pt x="10056" y="9295"/>
                    <a:pt x="10102" y="9340"/>
                    <a:pt x="10117" y="9371"/>
                  </a:cubicBezTo>
                  <a:cubicBezTo>
                    <a:pt x="10163" y="9432"/>
                    <a:pt x="10178" y="9493"/>
                    <a:pt x="10178" y="9554"/>
                  </a:cubicBezTo>
                  <a:lnTo>
                    <a:pt x="10178" y="9645"/>
                  </a:lnTo>
                  <a:cubicBezTo>
                    <a:pt x="10178" y="9675"/>
                    <a:pt x="10178" y="9706"/>
                    <a:pt x="10163" y="9736"/>
                  </a:cubicBezTo>
                  <a:lnTo>
                    <a:pt x="10163" y="9752"/>
                  </a:lnTo>
                  <a:cubicBezTo>
                    <a:pt x="10133" y="9828"/>
                    <a:pt x="10117" y="9889"/>
                    <a:pt x="10087" y="9965"/>
                  </a:cubicBezTo>
                  <a:cubicBezTo>
                    <a:pt x="10041" y="10041"/>
                    <a:pt x="10011" y="10117"/>
                    <a:pt x="9965" y="10178"/>
                  </a:cubicBezTo>
                  <a:cubicBezTo>
                    <a:pt x="9874" y="10331"/>
                    <a:pt x="9782" y="10483"/>
                    <a:pt x="9645" y="10651"/>
                  </a:cubicBezTo>
                  <a:cubicBezTo>
                    <a:pt x="9523" y="10788"/>
                    <a:pt x="9416" y="10940"/>
                    <a:pt x="9279" y="11077"/>
                  </a:cubicBezTo>
                  <a:cubicBezTo>
                    <a:pt x="9173" y="11199"/>
                    <a:pt x="9051" y="11321"/>
                    <a:pt x="8975" y="11397"/>
                  </a:cubicBezTo>
                  <a:cubicBezTo>
                    <a:pt x="8914" y="11458"/>
                    <a:pt x="8837" y="11504"/>
                    <a:pt x="8792" y="11580"/>
                  </a:cubicBezTo>
                  <a:cubicBezTo>
                    <a:pt x="8655" y="11702"/>
                    <a:pt x="8518" y="11808"/>
                    <a:pt x="8411" y="11915"/>
                  </a:cubicBezTo>
                  <a:cubicBezTo>
                    <a:pt x="8137" y="12113"/>
                    <a:pt x="7847" y="12342"/>
                    <a:pt x="7542" y="12540"/>
                  </a:cubicBezTo>
                  <a:cubicBezTo>
                    <a:pt x="7283" y="12707"/>
                    <a:pt x="6994" y="12905"/>
                    <a:pt x="6674" y="13088"/>
                  </a:cubicBezTo>
                  <a:cubicBezTo>
                    <a:pt x="6430" y="13241"/>
                    <a:pt x="6171" y="13378"/>
                    <a:pt x="5927" y="13515"/>
                  </a:cubicBezTo>
                  <a:lnTo>
                    <a:pt x="5745" y="13622"/>
                  </a:lnTo>
                  <a:lnTo>
                    <a:pt x="5607" y="13698"/>
                  </a:lnTo>
                  <a:cubicBezTo>
                    <a:pt x="5486" y="13759"/>
                    <a:pt x="5379" y="13835"/>
                    <a:pt x="5257" y="13896"/>
                  </a:cubicBezTo>
                  <a:lnTo>
                    <a:pt x="5181" y="13926"/>
                  </a:lnTo>
                  <a:lnTo>
                    <a:pt x="5135" y="13972"/>
                  </a:lnTo>
                  <a:cubicBezTo>
                    <a:pt x="5059" y="14002"/>
                    <a:pt x="4983" y="14063"/>
                    <a:pt x="4907" y="14094"/>
                  </a:cubicBezTo>
                  <a:lnTo>
                    <a:pt x="4495" y="14322"/>
                  </a:lnTo>
                  <a:cubicBezTo>
                    <a:pt x="4373" y="14399"/>
                    <a:pt x="4251" y="14460"/>
                    <a:pt x="4114" y="14536"/>
                  </a:cubicBezTo>
                  <a:cubicBezTo>
                    <a:pt x="3855" y="14688"/>
                    <a:pt x="3566" y="14840"/>
                    <a:pt x="3307" y="15038"/>
                  </a:cubicBezTo>
                  <a:cubicBezTo>
                    <a:pt x="3002" y="15221"/>
                    <a:pt x="2621" y="15511"/>
                    <a:pt x="2316" y="15846"/>
                  </a:cubicBezTo>
                  <a:cubicBezTo>
                    <a:pt x="2240" y="15953"/>
                    <a:pt x="2179" y="16029"/>
                    <a:pt x="2118" y="16075"/>
                  </a:cubicBezTo>
                  <a:cubicBezTo>
                    <a:pt x="2057" y="16151"/>
                    <a:pt x="2012" y="16257"/>
                    <a:pt x="1966" y="16349"/>
                  </a:cubicBezTo>
                  <a:cubicBezTo>
                    <a:pt x="1951" y="16379"/>
                    <a:pt x="1936" y="16425"/>
                    <a:pt x="1905" y="16486"/>
                  </a:cubicBezTo>
                  <a:cubicBezTo>
                    <a:pt x="1905" y="16501"/>
                    <a:pt x="1890" y="16532"/>
                    <a:pt x="1890" y="16562"/>
                  </a:cubicBezTo>
                  <a:lnTo>
                    <a:pt x="1890" y="16577"/>
                  </a:lnTo>
                  <a:lnTo>
                    <a:pt x="1890" y="16669"/>
                  </a:lnTo>
                  <a:cubicBezTo>
                    <a:pt x="1890" y="16684"/>
                    <a:pt x="1890" y="16714"/>
                    <a:pt x="1905" y="16730"/>
                  </a:cubicBezTo>
                  <a:cubicBezTo>
                    <a:pt x="1905" y="16745"/>
                    <a:pt x="1936" y="16760"/>
                    <a:pt x="1936" y="16791"/>
                  </a:cubicBezTo>
                  <a:cubicBezTo>
                    <a:pt x="1951" y="16806"/>
                    <a:pt x="1951" y="16821"/>
                    <a:pt x="1966" y="16836"/>
                  </a:cubicBezTo>
                  <a:cubicBezTo>
                    <a:pt x="1981" y="16867"/>
                    <a:pt x="2012" y="16882"/>
                    <a:pt x="2042" y="16882"/>
                  </a:cubicBezTo>
                  <a:cubicBezTo>
                    <a:pt x="2088" y="16897"/>
                    <a:pt x="2134" y="16913"/>
                    <a:pt x="2179" y="16913"/>
                  </a:cubicBezTo>
                  <a:cubicBezTo>
                    <a:pt x="2271" y="16943"/>
                    <a:pt x="2393" y="16943"/>
                    <a:pt x="2545" y="16943"/>
                  </a:cubicBezTo>
                  <a:cubicBezTo>
                    <a:pt x="2804" y="16913"/>
                    <a:pt x="3094" y="16867"/>
                    <a:pt x="3353" y="16806"/>
                  </a:cubicBezTo>
                  <a:lnTo>
                    <a:pt x="3551" y="16760"/>
                  </a:lnTo>
                  <a:cubicBezTo>
                    <a:pt x="3718" y="16730"/>
                    <a:pt x="3886" y="16714"/>
                    <a:pt x="4069" y="16669"/>
                  </a:cubicBezTo>
                  <a:cubicBezTo>
                    <a:pt x="4251" y="16638"/>
                    <a:pt x="4404" y="16638"/>
                    <a:pt x="4541" y="16608"/>
                  </a:cubicBezTo>
                  <a:lnTo>
                    <a:pt x="4769" y="16608"/>
                  </a:lnTo>
                  <a:cubicBezTo>
                    <a:pt x="4800" y="16608"/>
                    <a:pt x="4876" y="16608"/>
                    <a:pt x="4937" y="16638"/>
                  </a:cubicBezTo>
                  <a:cubicBezTo>
                    <a:pt x="4983" y="16638"/>
                    <a:pt x="5013" y="16653"/>
                    <a:pt x="5059" y="16684"/>
                  </a:cubicBezTo>
                  <a:cubicBezTo>
                    <a:pt x="5074" y="16714"/>
                    <a:pt x="5074" y="16714"/>
                    <a:pt x="5074" y="16730"/>
                  </a:cubicBezTo>
                  <a:lnTo>
                    <a:pt x="5074" y="16791"/>
                  </a:lnTo>
                  <a:lnTo>
                    <a:pt x="5074" y="16806"/>
                  </a:lnTo>
                  <a:cubicBezTo>
                    <a:pt x="5074" y="16821"/>
                    <a:pt x="5074" y="16821"/>
                    <a:pt x="5059" y="16836"/>
                  </a:cubicBezTo>
                  <a:cubicBezTo>
                    <a:pt x="5028" y="16867"/>
                    <a:pt x="5028" y="16882"/>
                    <a:pt x="5013" y="16897"/>
                  </a:cubicBezTo>
                  <a:cubicBezTo>
                    <a:pt x="4983" y="16958"/>
                    <a:pt x="4922" y="16989"/>
                    <a:pt x="4846" y="17050"/>
                  </a:cubicBezTo>
                  <a:cubicBezTo>
                    <a:pt x="4754" y="17126"/>
                    <a:pt x="4648" y="17202"/>
                    <a:pt x="4541" y="17263"/>
                  </a:cubicBezTo>
                  <a:cubicBezTo>
                    <a:pt x="4419" y="17339"/>
                    <a:pt x="4312" y="17400"/>
                    <a:pt x="4175" y="17476"/>
                  </a:cubicBezTo>
                  <a:cubicBezTo>
                    <a:pt x="3947" y="17583"/>
                    <a:pt x="3703" y="17674"/>
                    <a:pt x="3413" y="17781"/>
                  </a:cubicBezTo>
                  <a:cubicBezTo>
                    <a:pt x="3170" y="17857"/>
                    <a:pt x="2895" y="17933"/>
                    <a:pt x="2576" y="18009"/>
                  </a:cubicBezTo>
                  <a:cubicBezTo>
                    <a:pt x="2438" y="18040"/>
                    <a:pt x="2316" y="18086"/>
                    <a:pt x="2179" y="18101"/>
                  </a:cubicBezTo>
                  <a:cubicBezTo>
                    <a:pt x="1753" y="18192"/>
                    <a:pt x="1341" y="18314"/>
                    <a:pt x="915" y="18436"/>
                  </a:cubicBezTo>
                  <a:cubicBezTo>
                    <a:pt x="671" y="18512"/>
                    <a:pt x="488" y="18588"/>
                    <a:pt x="336" y="18665"/>
                  </a:cubicBezTo>
                  <a:cubicBezTo>
                    <a:pt x="214" y="18726"/>
                    <a:pt x="123" y="18771"/>
                    <a:pt x="31" y="18817"/>
                  </a:cubicBezTo>
                  <a:lnTo>
                    <a:pt x="1" y="18847"/>
                  </a:lnTo>
                  <a:lnTo>
                    <a:pt x="46" y="18924"/>
                  </a:lnTo>
                  <a:cubicBezTo>
                    <a:pt x="275" y="18847"/>
                    <a:pt x="519" y="18787"/>
                    <a:pt x="793" y="18726"/>
                  </a:cubicBezTo>
                  <a:cubicBezTo>
                    <a:pt x="1738" y="18528"/>
                    <a:pt x="2728" y="18451"/>
                    <a:pt x="3688" y="18360"/>
                  </a:cubicBezTo>
                  <a:lnTo>
                    <a:pt x="4008" y="18345"/>
                  </a:lnTo>
                  <a:cubicBezTo>
                    <a:pt x="5074" y="18269"/>
                    <a:pt x="6202" y="18162"/>
                    <a:pt x="7268" y="17857"/>
                  </a:cubicBezTo>
                  <a:cubicBezTo>
                    <a:pt x="8975" y="17385"/>
                    <a:pt x="10544" y="16364"/>
                    <a:pt x="11671" y="15008"/>
                  </a:cubicBezTo>
                  <a:cubicBezTo>
                    <a:pt x="12174" y="14414"/>
                    <a:pt x="12616" y="13698"/>
                    <a:pt x="12982" y="12921"/>
                  </a:cubicBezTo>
                  <a:cubicBezTo>
                    <a:pt x="13271" y="12311"/>
                    <a:pt x="13500" y="11671"/>
                    <a:pt x="13652" y="10970"/>
                  </a:cubicBezTo>
                  <a:cubicBezTo>
                    <a:pt x="13683" y="10818"/>
                    <a:pt x="13728" y="10681"/>
                    <a:pt x="13743" y="10544"/>
                  </a:cubicBezTo>
                  <a:cubicBezTo>
                    <a:pt x="14063" y="8914"/>
                    <a:pt x="14033" y="7162"/>
                    <a:pt x="13683" y="5486"/>
                  </a:cubicBezTo>
                  <a:cubicBezTo>
                    <a:pt x="13317" y="3794"/>
                    <a:pt x="12616" y="2210"/>
                    <a:pt x="11626" y="884"/>
                  </a:cubicBezTo>
                  <a:cubicBezTo>
                    <a:pt x="11489" y="686"/>
                    <a:pt x="11336" y="519"/>
                    <a:pt x="11184" y="336"/>
                  </a:cubicBezTo>
                  <a:lnTo>
                    <a:pt x="11184" y="305"/>
                  </a:lnTo>
                  <a:cubicBezTo>
                    <a:pt x="11214" y="275"/>
                    <a:pt x="11214" y="260"/>
                    <a:pt x="11184" y="229"/>
                  </a:cubicBezTo>
                  <a:cubicBezTo>
                    <a:pt x="11184" y="183"/>
                    <a:pt x="11153" y="107"/>
                    <a:pt x="11092" y="62"/>
                  </a:cubicBezTo>
                  <a:cubicBezTo>
                    <a:pt x="11031" y="1"/>
                    <a:pt x="10955" y="1"/>
                    <a:pt x="10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9;p29"/>
            <p:cNvSpPr/>
            <p:nvPr/>
          </p:nvSpPr>
          <p:spPr>
            <a:xfrm>
              <a:off x="5915025" y="2360025"/>
              <a:ext cx="25" cy="25"/>
            </a:xfrm>
            <a:custGeom>
              <a:avLst/>
              <a:gdLst/>
              <a:ahLst/>
              <a:cxnLst/>
              <a:rect l="l" t="t" r="r" b="b"/>
              <a:pathLst>
                <a:path w="1" h="1" extrusionOk="0">
                  <a:moveTo>
                    <a:pt x="0" y="1"/>
                  </a:moveTo>
                  <a:lnTo>
                    <a:pt x="0" y="1"/>
                  </a:lnTo>
                  <a:lnTo>
                    <a:pt x="0" y="1"/>
                  </a:ln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0;p29"/>
            <p:cNvSpPr/>
            <p:nvPr/>
          </p:nvSpPr>
          <p:spPr>
            <a:xfrm>
              <a:off x="5856750" y="1863350"/>
              <a:ext cx="318825" cy="575650"/>
            </a:xfrm>
            <a:custGeom>
              <a:avLst/>
              <a:gdLst/>
              <a:ahLst/>
              <a:cxnLst/>
              <a:rect l="l" t="t" r="r" b="b"/>
              <a:pathLst>
                <a:path w="12753" h="23026" extrusionOk="0">
                  <a:moveTo>
                    <a:pt x="12250" y="0"/>
                  </a:moveTo>
                  <a:cubicBezTo>
                    <a:pt x="12250" y="61"/>
                    <a:pt x="12174" y="76"/>
                    <a:pt x="12143" y="122"/>
                  </a:cubicBezTo>
                  <a:cubicBezTo>
                    <a:pt x="12098" y="153"/>
                    <a:pt x="12037" y="214"/>
                    <a:pt x="12037" y="275"/>
                  </a:cubicBezTo>
                  <a:cubicBezTo>
                    <a:pt x="12021" y="518"/>
                    <a:pt x="12006" y="793"/>
                    <a:pt x="11991" y="1052"/>
                  </a:cubicBezTo>
                  <a:cubicBezTo>
                    <a:pt x="11961" y="1326"/>
                    <a:pt x="11930" y="1585"/>
                    <a:pt x="11900" y="1829"/>
                  </a:cubicBezTo>
                  <a:cubicBezTo>
                    <a:pt x="11823" y="2331"/>
                    <a:pt x="11717" y="2804"/>
                    <a:pt x="11580" y="3261"/>
                  </a:cubicBezTo>
                  <a:cubicBezTo>
                    <a:pt x="11244" y="4403"/>
                    <a:pt x="10711" y="5485"/>
                    <a:pt x="10102" y="6491"/>
                  </a:cubicBezTo>
                  <a:cubicBezTo>
                    <a:pt x="10012" y="6487"/>
                    <a:pt x="9923" y="6485"/>
                    <a:pt x="9834" y="6485"/>
                  </a:cubicBezTo>
                  <a:cubicBezTo>
                    <a:pt x="9548" y="6485"/>
                    <a:pt x="9269" y="6505"/>
                    <a:pt x="8990" y="6552"/>
                  </a:cubicBezTo>
                  <a:cubicBezTo>
                    <a:pt x="8517" y="6628"/>
                    <a:pt x="8060" y="6750"/>
                    <a:pt x="7603" y="6902"/>
                  </a:cubicBezTo>
                  <a:cubicBezTo>
                    <a:pt x="7146" y="7055"/>
                    <a:pt x="6689" y="7222"/>
                    <a:pt x="6247" y="7405"/>
                  </a:cubicBezTo>
                  <a:cubicBezTo>
                    <a:pt x="5836" y="7588"/>
                    <a:pt x="5440" y="7771"/>
                    <a:pt x="5028" y="7984"/>
                  </a:cubicBezTo>
                  <a:cubicBezTo>
                    <a:pt x="5013" y="7984"/>
                    <a:pt x="5013" y="7999"/>
                    <a:pt x="5013" y="7999"/>
                  </a:cubicBezTo>
                  <a:lnTo>
                    <a:pt x="5013" y="8045"/>
                  </a:lnTo>
                  <a:cubicBezTo>
                    <a:pt x="5028" y="8060"/>
                    <a:pt x="5059" y="8060"/>
                    <a:pt x="5074" y="8060"/>
                  </a:cubicBezTo>
                  <a:cubicBezTo>
                    <a:pt x="5226" y="7984"/>
                    <a:pt x="5394" y="7908"/>
                    <a:pt x="5546" y="7832"/>
                  </a:cubicBezTo>
                  <a:cubicBezTo>
                    <a:pt x="6476" y="7405"/>
                    <a:pt x="7435" y="7055"/>
                    <a:pt x="8441" y="6872"/>
                  </a:cubicBezTo>
                  <a:cubicBezTo>
                    <a:pt x="8791" y="6815"/>
                    <a:pt x="9158" y="6784"/>
                    <a:pt x="9517" y="6784"/>
                  </a:cubicBezTo>
                  <a:cubicBezTo>
                    <a:pt x="9642" y="6784"/>
                    <a:pt x="9766" y="6788"/>
                    <a:pt x="9888" y="6795"/>
                  </a:cubicBezTo>
                  <a:cubicBezTo>
                    <a:pt x="9873" y="6841"/>
                    <a:pt x="9827" y="6902"/>
                    <a:pt x="9812" y="6933"/>
                  </a:cubicBezTo>
                  <a:cubicBezTo>
                    <a:pt x="9279" y="7786"/>
                    <a:pt x="8685" y="8624"/>
                    <a:pt x="8136" y="9462"/>
                  </a:cubicBezTo>
                  <a:cubicBezTo>
                    <a:pt x="7967" y="9443"/>
                    <a:pt x="7799" y="9435"/>
                    <a:pt x="7630" y="9435"/>
                  </a:cubicBezTo>
                  <a:cubicBezTo>
                    <a:pt x="6963" y="9435"/>
                    <a:pt x="6301" y="9569"/>
                    <a:pt x="5668" y="9751"/>
                  </a:cubicBezTo>
                  <a:cubicBezTo>
                    <a:pt x="4769" y="10026"/>
                    <a:pt x="3931" y="10422"/>
                    <a:pt x="3108" y="10863"/>
                  </a:cubicBezTo>
                  <a:cubicBezTo>
                    <a:pt x="2804" y="11016"/>
                    <a:pt x="2514" y="11183"/>
                    <a:pt x="2240" y="11351"/>
                  </a:cubicBezTo>
                  <a:cubicBezTo>
                    <a:pt x="2210" y="11351"/>
                    <a:pt x="2210" y="11366"/>
                    <a:pt x="2210" y="11366"/>
                  </a:cubicBezTo>
                  <a:lnTo>
                    <a:pt x="2210" y="11412"/>
                  </a:lnTo>
                  <a:cubicBezTo>
                    <a:pt x="2240" y="11427"/>
                    <a:pt x="2255" y="11427"/>
                    <a:pt x="2270" y="11427"/>
                  </a:cubicBezTo>
                  <a:cubicBezTo>
                    <a:pt x="2865" y="11092"/>
                    <a:pt x="3474" y="10787"/>
                    <a:pt x="4084" y="10513"/>
                  </a:cubicBezTo>
                  <a:cubicBezTo>
                    <a:pt x="4449" y="10361"/>
                    <a:pt x="4830" y="10208"/>
                    <a:pt x="5211" y="10102"/>
                  </a:cubicBezTo>
                  <a:cubicBezTo>
                    <a:pt x="5592" y="9980"/>
                    <a:pt x="5973" y="9888"/>
                    <a:pt x="6354" y="9827"/>
                  </a:cubicBezTo>
                  <a:cubicBezTo>
                    <a:pt x="6597" y="9797"/>
                    <a:pt x="6841" y="9766"/>
                    <a:pt x="7085" y="9766"/>
                  </a:cubicBezTo>
                  <a:cubicBezTo>
                    <a:pt x="7344" y="9766"/>
                    <a:pt x="7588" y="9797"/>
                    <a:pt x="7832" y="9812"/>
                  </a:cubicBezTo>
                  <a:cubicBezTo>
                    <a:pt x="7847" y="9812"/>
                    <a:pt x="7893" y="9812"/>
                    <a:pt x="7908" y="9827"/>
                  </a:cubicBezTo>
                  <a:lnTo>
                    <a:pt x="7451" y="10513"/>
                  </a:lnTo>
                  <a:cubicBezTo>
                    <a:pt x="6856" y="11473"/>
                    <a:pt x="6308" y="12433"/>
                    <a:pt x="5775" y="13423"/>
                  </a:cubicBezTo>
                  <a:lnTo>
                    <a:pt x="5699" y="13423"/>
                  </a:lnTo>
                  <a:cubicBezTo>
                    <a:pt x="5592" y="13454"/>
                    <a:pt x="5470" y="13454"/>
                    <a:pt x="5363" y="13469"/>
                  </a:cubicBezTo>
                  <a:cubicBezTo>
                    <a:pt x="5150" y="13499"/>
                    <a:pt x="4937" y="13560"/>
                    <a:pt x="4754" y="13636"/>
                  </a:cubicBezTo>
                  <a:cubicBezTo>
                    <a:pt x="4541" y="13713"/>
                    <a:pt x="4327" y="13789"/>
                    <a:pt x="4144" y="13880"/>
                  </a:cubicBezTo>
                  <a:cubicBezTo>
                    <a:pt x="3931" y="13987"/>
                    <a:pt x="3733" y="14093"/>
                    <a:pt x="3550" y="14185"/>
                  </a:cubicBezTo>
                  <a:cubicBezTo>
                    <a:pt x="3154" y="14413"/>
                    <a:pt x="2788" y="14688"/>
                    <a:pt x="2423" y="14931"/>
                  </a:cubicBezTo>
                  <a:cubicBezTo>
                    <a:pt x="2088" y="15175"/>
                    <a:pt x="1737" y="15449"/>
                    <a:pt x="1402" y="15708"/>
                  </a:cubicBezTo>
                  <a:cubicBezTo>
                    <a:pt x="1295" y="15785"/>
                    <a:pt x="1204" y="15861"/>
                    <a:pt x="1128" y="15937"/>
                  </a:cubicBezTo>
                  <a:cubicBezTo>
                    <a:pt x="1113" y="15937"/>
                    <a:pt x="1113" y="15968"/>
                    <a:pt x="1113" y="15983"/>
                  </a:cubicBezTo>
                  <a:lnTo>
                    <a:pt x="1113" y="16013"/>
                  </a:lnTo>
                  <a:cubicBezTo>
                    <a:pt x="1124" y="16036"/>
                    <a:pt x="1135" y="16050"/>
                    <a:pt x="1152" y="16050"/>
                  </a:cubicBezTo>
                  <a:cubicBezTo>
                    <a:pt x="1158" y="16050"/>
                    <a:pt x="1165" y="16048"/>
                    <a:pt x="1173" y="16044"/>
                  </a:cubicBezTo>
                  <a:cubicBezTo>
                    <a:pt x="1585" y="15708"/>
                    <a:pt x="2011" y="15389"/>
                    <a:pt x="2438" y="15099"/>
                  </a:cubicBezTo>
                  <a:cubicBezTo>
                    <a:pt x="2667" y="14947"/>
                    <a:pt x="2926" y="14794"/>
                    <a:pt x="3169" y="14672"/>
                  </a:cubicBezTo>
                  <a:cubicBezTo>
                    <a:pt x="3413" y="14535"/>
                    <a:pt x="3687" y="14398"/>
                    <a:pt x="3946" y="14292"/>
                  </a:cubicBezTo>
                  <a:cubicBezTo>
                    <a:pt x="4190" y="14170"/>
                    <a:pt x="4464" y="14078"/>
                    <a:pt x="4723" y="13987"/>
                  </a:cubicBezTo>
                  <a:cubicBezTo>
                    <a:pt x="4998" y="13911"/>
                    <a:pt x="5241" y="13850"/>
                    <a:pt x="5500" y="13789"/>
                  </a:cubicBezTo>
                  <a:cubicBezTo>
                    <a:pt x="5546" y="13789"/>
                    <a:pt x="5561" y="13789"/>
                    <a:pt x="5607" y="13774"/>
                  </a:cubicBezTo>
                  <a:lnTo>
                    <a:pt x="5607" y="13774"/>
                  </a:lnTo>
                  <a:cubicBezTo>
                    <a:pt x="5485" y="13987"/>
                    <a:pt x="5379" y="14185"/>
                    <a:pt x="5257" y="14413"/>
                  </a:cubicBezTo>
                  <a:cubicBezTo>
                    <a:pt x="4784" y="15328"/>
                    <a:pt x="4327" y="16242"/>
                    <a:pt x="3855" y="17156"/>
                  </a:cubicBezTo>
                  <a:cubicBezTo>
                    <a:pt x="3566" y="17689"/>
                    <a:pt x="3276" y="18222"/>
                    <a:pt x="2971" y="18740"/>
                  </a:cubicBezTo>
                  <a:cubicBezTo>
                    <a:pt x="2788" y="18801"/>
                    <a:pt x="2606" y="18878"/>
                    <a:pt x="2423" y="18954"/>
                  </a:cubicBezTo>
                  <a:cubicBezTo>
                    <a:pt x="2225" y="19030"/>
                    <a:pt x="2057" y="19121"/>
                    <a:pt x="1890" y="19213"/>
                  </a:cubicBezTo>
                  <a:cubicBezTo>
                    <a:pt x="1539" y="19426"/>
                    <a:pt x="1219" y="19670"/>
                    <a:pt x="914" y="19944"/>
                  </a:cubicBezTo>
                  <a:cubicBezTo>
                    <a:pt x="914" y="19944"/>
                    <a:pt x="914" y="19959"/>
                    <a:pt x="899" y="19959"/>
                  </a:cubicBezTo>
                  <a:cubicBezTo>
                    <a:pt x="899" y="19975"/>
                    <a:pt x="899" y="20005"/>
                    <a:pt x="914" y="20005"/>
                  </a:cubicBezTo>
                  <a:cubicBezTo>
                    <a:pt x="922" y="20013"/>
                    <a:pt x="934" y="20016"/>
                    <a:pt x="945" y="20016"/>
                  </a:cubicBezTo>
                  <a:cubicBezTo>
                    <a:pt x="956" y="20016"/>
                    <a:pt x="968" y="20013"/>
                    <a:pt x="975" y="20005"/>
                  </a:cubicBezTo>
                  <a:cubicBezTo>
                    <a:pt x="1052" y="19929"/>
                    <a:pt x="1143" y="19853"/>
                    <a:pt x="1234" y="19776"/>
                  </a:cubicBezTo>
                  <a:cubicBezTo>
                    <a:pt x="1570" y="19502"/>
                    <a:pt x="1920" y="19289"/>
                    <a:pt x="2286" y="19121"/>
                  </a:cubicBezTo>
                  <a:cubicBezTo>
                    <a:pt x="2484" y="19045"/>
                    <a:pt x="2667" y="18969"/>
                    <a:pt x="2865" y="18908"/>
                  </a:cubicBezTo>
                  <a:lnTo>
                    <a:pt x="2865" y="18908"/>
                  </a:lnTo>
                  <a:cubicBezTo>
                    <a:pt x="2682" y="19213"/>
                    <a:pt x="2499" y="19517"/>
                    <a:pt x="2301" y="19837"/>
                  </a:cubicBezTo>
                  <a:lnTo>
                    <a:pt x="2301" y="19853"/>
                  </a:lnTo>
                  <a:cubicBezTo>
                    <a:pt x="1615" y="20934"/>
                    <a:pt x="854" y="22001"/>
                    <a:pt x="0" y="22961"/>
                  </a:cubicBezTo>
                  <a:lnTo>
                    <a:pt x="0" y="22976"/>
                  </a:lnTo>
                  <a:cubicBezTo>
                    <a:pt x="0" y="22997"/>
                    <a:pt x="22" y="23026"/>
                    <a:pt x="46" y="23026"/>
                  </a:cubicBezTo>
                  <a:cubicBezTo>
                    <a:pt x="57" y="23026"/>
                    <a:pt x="67" y="23020"/>
                    <a:pt x="76" y="23007"/>
                  </a:cubicBezTo>
                  <a:cubicBezTo>
                    <a:pt x="579" y="22458"/>
                    <a:pt x="1052" y="21864"/>
                    <a:pt x="1493" y="21254"/>
                  </a:cubicBezTo>
                  <a:cubicBezTo>
                    <a:pt x="1935" y="20675"/>
                    <a:pt x="2347" y="20035"/>
                    <a:pt x="2743" y="19426"/>
                  </a:cubicBezTo>
                  <a:cubicBezTo>
                    <a:pt x="2865" y="19258"/>
                    <a:pt x="2956" y="19091"/>
                    <a:pt x="3078" y="18923"/>
                  </a:cubicBezTo>
                  <a:cubicBezTo>
                    <a:pt x="3108" y="19015"/>
                    <a:pt x="3154" y="19106"/>
                    <a:pt x="3169" y="19198"/>
                  </a:cubicBezTo>
                  <a:cubicBezTo>
                    <a:pt x="3200" y="19335"/>
                    <a:pt x="3246" y="19487"/>
                    <a:pt x="3276" y="19624"/>
                  </a:cubicBezTo>
                  <a:cubicBezTo>
                    <a:pt x="3383" y="20020"/>
                    <a:pt x="3398" y="20447"/>
                    <a:pt x="3398" y="20843"/>
                  </a:cubicBezTo>
                  <a:lnTo>
                    <a:pt x="3398" y="20858"/>
                  </a:lnTo>
                  <a:cubicBezTo>
                    <a:pt x="3383" y="21254"/>
                    <a:pt x="3322" y="21681"/>
                    <a:pt x="3215" y="22062"/>
                  </a:cubicBezTo>
                  <a:cubicBezTo>
                    <a:pt x="3215" y="22092"/>
                    <a:pt x="3246" y="22123"/>
                    <a:pt x="3261" y="22123"/>
                  </a:cubicBezTo>
                  <a:cubicBezTo>
                    <a:pt x="3291" y="22123"/>
                    <a:pt x="3322" y="22092"/>
                    <a:pt x="3322" y="22077"/>
                  </a:cubicBezTo>
                  <a:cubicBezTo>
                    <a:pt x="3444" y="21529"/>
                    <a:pt x="3505" y="20980"/>
                    <a:pt x="3505" y="20416"/>
                  </a:cubicBezTo>
                  <a:cubicBezTo>
                    <a:pt x="3505" y="20142"/>
                    <a:pt x="3489" y="19837"/>
                    <a:pt x="3428" y="19548"/>
                  </a:cubicBezTo>
                  <a:cubicBezTo>
                    <a:pt x="3413" y="19411"/>
                    <a:pt x="3367" y="19274"/>
                    <a:pt x="3337" y="19152"/>
                  </a:cubicBezTo>
                  <a:cubicBezTo>
                    <a:pt x="3322" y="19091"/>
                    <a:pt x="3291" y="19015"/>
                    <a:pt x="3276" y="18954"/>
                  </a:cubicBezTo>
                  <a:cubicBezTo>
                    <a:pt x="3261" y="18878"/>
                    <a:pt x="3215" y="18817"/>
                    <a:pt x="3185" y="18740"/>
                  </a:cubicBezTo>
                  <a:lnTo>
                    <a:pt x="3169" y="18725"/>
                  </a:lnTo>
                  <a:cubicBezTo>
                    <a:pt x="3398" y="18344"/>
                    <a:pt x="3642" y="17948"/>
                    <a:pt x="3870" y="17552"/>
                  </a:cubicBezTo>
                  <a:cubicBezTo>
                    <a:pt x="4251" y="16897"/>
                    <a:pt x="4617" y="16257"/>
                    <a:pt x="4967" y="15602"/>
                  </a:cubicBezTo>
                  <a:lnTo>
                    <a:pt x="6003" y="13774"/>
                  </a:lnTo>
                  <a:lnTo>
                    <a:pt x="6293" y="14231"/>
                  </a:lnTo>
                  <a:cubicBezTo>
                    <a:pt x="6430" y="14459"/>
                    <a:pt x="6567" y="14688"/>
                    <a:pt x="6689" y="14931"/>
                  </a:cubicBezTo>
                  <a:cubicBezTo>
                    <a:pt x="6841" y="15236"/>
                    <a:pt x="6978" y="15541"/>
                    <a:pt x="7070" y="15846"/>
                  </a:cubicBezTo>
                  <a:cubicBezTo>
                    <a:pt x="7176" y="16181"/>
                    <a:pt x="7283" y="16516"/>
                    <a:pt x="7359" y="16836"/>
                  </a:cubicBezTo>
                  <a:cubicBezTo>
                    <a:pt x="7451" y="17278"/>
                    <a:pt x="7527" y="17704"/>
                    <a:pt x="7557" y="18131"/>
                  </a:cubicBezTo>
                  <a:cubicBezTo>
                    <a:pt x="7603" y="18573"/>
                    <a:pt x="7618" y="19030"/>
                    <a:pt x="7603" y="19487"/>
                  </a:cubicBezTo>
                  <a:lnTo>
                    <a:pt x="7603" y="19502"/>
                  </a:lnTo>
                  <a:cubicBezTo>
                    <a:pt x="7588" y="19990"/>
                    <a:pt x="7527" y="20477"/>
                    <a:pt x="7451" y="20950"/>
                  </a:cubicBezTo>
                  <a:cubicBezTo>
                    <a:pt x="7451" y="20987"/>
                    <a:pt x="7479" y="21007"/>
                    <a:pt x="7501" y="21007"/>
                  </a:cubicBezTo>
                  <a:cubicBezTo>
                    <a:pt x="7515" y="21007"/>
                    <a:pt x="7527" y="20998"/>
                    <a:pt x="7527" y="20980"/>
                  </a:cubicBezTo>
                  <a:cubicBezTo>
                    <a:pt x="7832" y="19243"/>
                    <a:pt x="7771" y="17430"/>
                    <a:pt x="7253" y="15739"/>
                  </a:cubicBezTo>
                  <a:cubicBezTo>
                    <a:pt x="7207" y="15526"/>
                    <a:pt x="7131" y="15312"/>
                    <a:pt x="7055" y="15114"/>
                  </a:cubicBezTo>
                  <a:cubicBezTo>
                    <a:pt x="6978" y="14901"/>
                    <a:pt x="6902" y="14688"/>
                    <a:pt x="6811" y="14505"/>
                  </a:cubicBezTo>
                  <a:cubicBezTo>
                    <a:pt x="6704" y="14292"/>
                    <a:pt x="6613" y="14093"/>
                    <a:pt x="6506" y="13911"/>
                  </a:cubicBezTo>
                  <a:cubicBezTo>
                    <a:pt x="6445" y="13819"/>
                    <a:pt x="6384" y="13713"/>
                    <a:pt x="6308" y="13621"/>
                  </a:cubicBezTo>
                  <a:cubicBezTo>
                    <a:pt x="6278" y="13560"/>
                    <a:pt x="6232" y="13515"/>
                    <a:pt x="6171" y="13469"/>
                  </a:cubicBezTo>
                  <a:cubicBezTo>
                    <a:pt x="6552" y="12783"/>
                    <a:pt x="6948" y="12098"/>
                    <a:pt x="7375" y="11427"/>
                  </a:cubicBezTo>
                  <a:cubicBezTo>
                    <a:pt x="7710" y="10894"/>
                    <a:pt x="8060" y="10361"/>
                    <a:pt x="8426" y="9858"/>
                  </a:cubicBezTo>
                  <a:lnTo>
                    <a:pt x="8441" y="9827"/>
                  </a:lnTo>
                  <a:cubicBezTo>
                    <a:pt x="8517" y="9934"/>
                    <a:pt x="8609" y="10041"/>
                    <a:pt x="8685" y="10132"/>
                  </a:cubicBezTo>
                  <a:cubicBezTo>
                    <a:pt x="8837" y="10330"/>
                    <a:pt x="8974" y="10513"/>
                    <a:pt x="9111" y="10711"/>
                  </a:cubicBezTo>
                  <a:cubicBezTo>
                    <a:pt x="9370" y="11092"/>
                    <a:pt x="9614" y="11488"/>
                    <a:pt x="9827" y="11915"/>
                  </a:cubicBezTo>
                  <a:cubicBezTo>
                    <a:pt x="10026" y="12296"/>
                    <a:pt x="10193" y="12707"/>
                    <a:pt x="10346" y="13103"/>
                  </a:cubicBezTo>
                  <a:cubicBezTo>
                    <a:pt x="10498" y="13530"/>
                    <a:pt x="10620" y="13972"/>
                    <a:pt x="10711" y="14383"/>
                  </a:cubicBezTo>
                  <a:lnTo>
                    <a:pt x="10711" y="14368"/>
                  </a:lnTo>
                  <a:cubicBezTo>
                    <a:pt x="10803" y="14825"/>
                    <a:pt x="10894" y="15297"/>
                    <a:pt x="10940" y="15769"/>
                  </a:cubicBezTo>
                  <a:cubicBezTo>
                    <a:pt x="11001" y="16257"/>
                    <a:pt x="11001" y="16745"/>
                    <a:pt x="10970" y="17217"/>
                  </a:cubicBezTo>
                  <a:lnTo>
                    <a:pt x="10970" y="17202"/>
                  </a:lnTo>
                  <a:cubicBezTo>
                    <a:pt x="10955" y="17674"/>
                    <a:pt x="10924" y="18161"/>
                    <a:pt x="10848" y="18619"/>
                  </a:cubicBezTo>
                  <a:cubicBezTo>
                    <a:pt x="10848" y="18646"/>
                    <a:pt x="10876" y="18668"/>
                    <a:pt x="10898" y="18668"/>
                  </a:cubicBezTo>
                  <a:cubicBezTo>
                    <a:pt x="10912" y="18668"/>
                    <a:pt x="10924" y="18658"/>
                    <a:pt x="10924" y="18634"/>
                  </a:cubicBezTo>
                  <a:cubicBezTo>
                    <a:pt x="11001" y="18192"/>
                    <a:pt x="11031" y="17750"/>
                    <a:pt x="11046" y="17324"/>
                  </a:cubicBezTo>
                  <a:cubicBezTo>
                    <a:pt x="11077" y="16882"/>
                    <a:pt x="11077" y="16440"/>
                    <a:pt x="11046" y="16028"/>
                  </a:cubicBezTo>
                  <a:cubicBezTo>
                    <a:pt x="11016" y="15145"/>
                    <a:pt x="10864" y="14292"/>
                    <a:pt x="10620" y="13454"/>
                  </a:cubicBezTo>
                  <a:cubicBezTo>
                    <a:pt x="10498" y="13088"/>
                    <a:pt x="10391" y="12707"/>
                    <a:pt x="10239" y="12372"/>
                  </a:cubicBezTo>
                  <a:cubicBezTo>
                    <a:pt x="10163" y="12189"/>
                    <a:pt x="10087" y="12006"/>
                    <a:pt x="10010" y="11839"/>
                  </a:cubicBezTo>
                  <a:cubicBezTo>
                    <a:pt x="9934" y="11656"/>
                    <a:pt x="9827" y="11488"/>
                    <a:pt x="9751" y="11305"/>
                  </a:cubicBezTo>
                  <a:cubicBezTo>
                    <a:pt x="9584" y="10955"/>
                    <a:pt x="9370" y="10635"/>
                    <a:pt x="9172" y="10315"/>
                  </a:cubicBezTo>
                  <a:cubicBezTo>
                    <a:pt x="8974" y="10041"/>
                    <a:pt x="8791" y="9782"/>
                    <a:pt x="8578" y="9553"/>
                  </a:cubicBezTo>
                  <a:cubicBezTo>
                    <a:pt x="8761" y="9264"/>
                    <a:pt x="8974" y="8974"/>
                    <a:pt x="9172" y="8685"/>
                  </a:cubicBezTo>
                  <a:cubicBezTo>
                    <a:pt x="9370" y="8410"/>
                    <a:pt x="9568" y="8121"/>
                    <a:pt x="9782" y="7816"/>
                  </a:cubicBezTo>
                  <a:lnTo>
                    <a:pt x="10346" y="6963"/>
                  </a:lnTo>
                  <a:cubicBezTo>
                    <a:pt x="10391" y="6994"/>
                    <a:pt x="10422" y="7055"/>
                    <a:pt x="10467" y="7085"/>
                  </a:cubicBezTo>
                  <a:cubicBezTo>
                    <a:pt x="10574" y="7237"/>
                    <a:pt x="10665" y="7390"/>
                    <a:pt x="10787" y="7542"/>
                  </a:cubicBezTo>
                  <a:cubicBezTo>
                    <a:pt x="10894" y="7694"/>
                    <a:pt x="11001" y="7877"/>
                    <a:pt x="11092" y="8030"/>
                  </a:cubicBezTo>
                  <a:cubicBezTo>
                    <a:pt x="11183" y="8197"/>
                    <a:pt x="11275" y="8350"/>
                    <a:pt x="11382" y="8517"/>
                  </a:cubicBezTo>
                  <a:cubicBezTo>
                    <a:pt x="11488" y="8746"/>
                    <a:pt x="11610" y="8974"/>
                    <a:pt x="11702" y="9203"/>
                  </a:cubicBezTo>
                  <a:cubicBezTo>
                    <a:pt x="11793" y="9447"/>
                    <a:pt x="11884" y="9675"/>
                    <a:pt x="11991" y="9934"/>
                  </a:cubicBezTo>
                  <a:cubicBezTo>
                    <a:pt x="12159" y="10422"/>
                    <a:pt x="12311" y="10924"/>
                    <a:pt x="12418" y="11427"/>
                  </a:cubicBezTo>
                  <a:lnTo>
                    <a:pt x="12418" y="11412"/>
                  </a:lnTo>
                  <a:cubicBezTo>
                    <a:pt x="12539" y="11915"/>
                    <a:pt x="12616" y="12402"/>
                    <a:pt x="12677" y="12905"/>
                  </a:cubicBezTo>
                  <a:cubicBezTo>
                    <a:pt x="12677" y="12920"/>
                    <a:pt x="12692" y="12936"/>
                    <a:pt x="12707" y="12936"/>
                  </a:cubicBezTo>
                  <a:cubicBezTo>
                    <a:pt x="12722" y="12936"/>
                    <a:pt x="12753" y="12920"/>
                    <a:pt x="12753" y="12905"/>
                  </a:cubicBezTo>
                  <a:cubicBezTo>
                    <a:pt x="12646" y="12006"/>
                    <a:pt x="12479" y="11122"/>
                    <a:pt x="12235" y="10269"/>
                  </a:cubicBezTo>
                  <a:cubicBezTo>
                    <a:pt x="12098" y="9827"/>
                    <a:pt x="11945" y="9401"/>
                    <a:pt x="11778" y="8959"/>
                  </a:cubicBezTo>
                  <a:cubicBezTo>
                    <a:pt x="11702" y="8746"/>
                    <a:pt x="11610" y="8532"/>
                    <a:pt x="11503" y="8334"/>
                  </a:cubicBezTo>
                  <a:cubicBezTo>
                    <a:pt x="11412" y="8121"/>
                    <a:pt x="11321" y="7908"/>
                    <a:pt x="11199" y="7725"/>
                  </a:cubicBezTo>
                  <a:cubicBezTo>
                    <a:pt x="11092" y="7496"/>
                    <a:pt x="10955" y="7283"/>
                    <a:pt x="10803" y="7070"/>
                  </a:cubicBezTo>
                  <a:cubicBezTo>
                    <a:pt x="10711" y="6933"/>
                    <a:pt x="10620" y="6826"/>
                    <a:pt x="10513" y="6689"/>
                  </a:cubicBezTo>
                  <a:cubicBezTo>
                    <a:pt x="10650" y="6460"/>
                    <a:pt x="10803" y="6247"/>
                    <a:pt x="10940" y="6018"/>
                  </a:cubicBezTo>
                  <a:cubicBezTo>
                    <a:pt x="11275" y="5439"/>
                    <a:pt x="11580" y="4830"/>
                    <a:pt x="11839" y="4190"/>
                  </a:cubicBezTo>
                  <a:cubicBezTo>
                    <a:pt x="12067" y="3581"/>
                    <a:pt x="12235" y="2956"/>
                    <a:pt x="12341" y="2331"/>
                  </a:cubicBezTo>
                  <a:cubicBezTo>
                    <a:pt x="12402" y="2011"/>
                    <a:pt x="12448" y="1661"/>
                    <a:pt x="12463" y="1341"/>
                  </a:cubicBezTo>
                  <a:cubicBezTo>
                    <a:pt x="12479" y="1143"/>
                    <a:pt x="12479" y="960"/>
                    <a:pt x="12479" y="762"/>
                  </a:cubicBezTo>
                  <a:cubicBezTo>
                    <a:pt x="12479" y="579"/>
                    <a:pt x="12479" y="412"/>
                    <a:pt x="12448" y="214"/>
                  </a:cubicBezTo>
                  <a:cubicBezTo>
                    <a:pt x="12418" y="122"/>
                    <a:pt x="12341" y="31"/>
                    <a:pt x="12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1;p29"/>
            <p:cNvSpPr/>
            <p:nvPr/>
          </p:nvSpPr>
          <p:spPr>
            <a:xfrm>
              <a:off x="5941675" y="2384800"/>
              <a:ext cx="25" cy="400"/>
            </a:xfrm>
            <a:custGeom>
              <a:avLst/>
              <a:gdLst/>
              <a:ahLst/>
              <a:cxnLst/>
              <a:rect l="l" t="t" r="r" b="b"/>
              <a:pathLst>
                <a:path w="1" h="16" extrusionOk="0">
                  <a:moveTo>
                    <a:pt x="1" y="0"/>
                  </a:moveTo>
                  <a:cubicBezTo>
                    <a:pt x="1" y="0"/>
                    <a:pt x="1" y="15"/>
                    <a:pt x="1" y="0"/>
                  </a:cubicBezTo>
                  <a:cubicBezTo>
                    <a:pt x="1" y="15"/>
                    <a:pt x="1" y="15"/>
                    <a:pt x="1" y="0"/>
                  </a:cubicBezTo>
                  <a:close/>
                </a:path>
              </a:pathLst>
            </a:custGeom>
            <a:solidFill>
              <a:srgbClr val="797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019;p29"/>
          <p:cNvGrpSpPr/>
          <p:nvPr/>
        </p:nvGrpSpPr>
        <p:grpSpPr>
          <a:xfrm flipH="1">
            <a:off x="-12244" y="4028048"/>
            <a:ext cx="1454685" cy="1160897"/>
            <a:chOff x="588425" y="2931700"/>
            <a:chExt cx="2436250" cy="1944225"/>
          </a:xfrm>
        </p:grpSpPr>
        <p:sp>
          <p:nvSpPr>
            <p:cNvPr id="25" name="Google Shape;1020;p29"/>
            <p:cNvSpPr/>
            <p:nvPr/>
          </p:nvSpPr>
          <p:spPr>
            <a:xfrm>
              <a:off x="2266275" y="2931700"/>
              <a:ext cx="758400" cy="813350"/>
            </a:xfrm>
            <a:custGeom>
              <a:avLst/>
              <a:gdLst/>
              <a:ahLst/>
              <a:cxnLst/>
              <a:rect l="l" t="t" r="r" b="b"/>
              <a:pathLst>
                <a:path w="30336" h="32534" extrusionOk="0">
                  <a:moveTo>
                    <a:pt x="17295" y="0"/>
                  </a:moveTo>
                  <a:cubicBezTo>
                    <a:pt x="16930" y="0"/>
                    <a:pt x="16464" y="126"/>
                    <a:pt x="15867" y="436"/>
                  </a:cubicBezTo>
                  <a:cubicBezTo>
                    <a:pt x="12706" y="2047"/>
                    <a:pt x="0" y="21500"/>
                    <a:pt x="0" y="21500"/>
                  </a:cubicBezTo>
                  <a:lnTo>
                    <a:pt x="2067" y="28035"/>
                  </a:lnTo>
                  <a:lnTo>
                    <a:pt x="3526" y="32534"/>
                  </a:lnTo>
                  <a:lnTo>
                    <a:pt x="30335" y="14904"/>
                  </a:lnTo>
                  <a:cubicBezTo>
                    <a:pt x="30335" y="14904"/>
                    <a:pt x="29484" y="12624"/>
                    <a:pt x="29210" y="11773"/>
                  </a:cubicBezTo>
                  <a:cubicBezTo>
                    <a:pt x="29063" y="11315"/>
                    <a:pt x="28052" y="11209"/>
                    <a:pt x="27150" y="11209"/>
                  </a:cubicBezTo>
                  <a:cubicBezTo>
                    <a:pt x="26377" y="11209"/>
                    <a:pt x="25685" y="11287"/>
                    <a:pt x="25685" y="11287"/>
                  </a:cubicBezTo>
                  <a:lnTo>
                    <a:pt x="26931" y="9646"/>
                  </a:lnTo>
                  <a:cubicBezTo>
                    <a:pt x="26931" y="9646"/>
                    <a:pt x="26900" y="9463"/>
                    <a:pt x="26809" y="9220"/>
                  </a:cubicBezTo>
                  <a:cubicBezTo>
                    <a:pt x="26657" y="8673"/>
                    <a:pt x="26232" y="7700"/>
                    <a:pt x="25563" y="7366"/>
                  </a:cubicBezTo>
                  <a:cubicBezTo>
                    <a:pt x="25394" y="7284"/>
                    <a:pt x="25205" y="7250"/>
                    <a:pt x="25009" y="7250"/>
                  </a:cubicBezTo>
                  <a:cubicBezTo>
                    <a:pt x="24111" y="7250"/>
                    <a:pt x="23049" y="7960"/>
                    <a:pt x="22949" y="8035"/>
                  </a:cubicBezTo>
                  <a:cubicBezTo>
                    <a:pt x="23070" y="7913"/>
                    <a:pt x="24590" y="6363"/>
                    <a:pt x="24469" y="5360"/>
                  </a:cubicBezTo>
                  <a:cubicBezTo>
                    <a:pt x="24317" y="4357"/>
                    <a:pt x="21551" y="2837"/>
                    <a:pt x="20548" y="2837"/>
                  </a:cubicBezTo>
                  <a:cubicBezTo>
                    <a:pt x="19545" y="2837"/>
                    <a:pt x="16019" y="4995"/>
                    <a:pt x="16019" y="4995"/>
                  </a:cubicBezTo>
                  <a:lnTo>
                    <a:pt x="18542" y="2320"/>
                  </a:lnTo>
                  <a:cubicBezTo>
                    <a:pt x="18542" y="2320"/>
                    <a:pt x="18862" y="0"/>
                    <a:pt x="17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1;p29"/>
            <p:cNvSpPr/>
            <p:nvPr/>
          </p:nvSpPr>
          <p:spPr>
            <a:xfrm>
              <a:off x="2317950" y="3162200"/>
              <a:ext cx="706725" cy="582850"/>
            </a:xfrm>
            <a:custGeom>
              <a:avLst/>
              <a:gdLst/>
              <a:ahLst/>
              <a:cxnLst/>
              <a:rect l="l" t="t" r="r" b="b"/>
              <a:pathLst>
                <a:path w="28269" h="23314" extrusionOk="0">
                  <a:moveTo>
                    <a:pt x="24742" y="0"/>
                  </a:moveTo>
                  <a:cubicBezTo>
                    <a:pt x="19514" y="2736"/>
                    <a:pt x="3283" y="13648"/>
                    <a:pt x="3283" y="13648"/>
                  </a:cubicBezTo>
                  <a:cubicBezTo>
                    <a:pt x="3283" y="13648"/>
                    <a:pt x="1641" y="16079"/>
                    <a:pt x="0" y="18815"/>
                  </a:cubicBezTo>
                  <a:lnTo>
                    <a:pt x="1459" y="23314"/>
                  </a:lnTo>
                  <a:lnTo>
                    <a:pt x="28268" y="5684"/>
                  </a:lnTo>
                  <a:cubicBezTo>
                    <a:pt x="28268" y="5684"/>
                    <a:pt x="27417" y="3404"/>
                    <a:pt x="27143" y="2553"/>
                  </a:cubicBezTo>
                  <a:cubicBezTo>
                    <a:pt x="26996" y="2095"/>
                    <a:pt x="25985" y="1989"/>
                    <a:pt x="25083" y="1989"/>
                  </a:cubicBezTo>
                  <a:cubicBezTo>
                    <a:pt x="24310" y="1989"/>
                    <a:pt x="23618" y="2067"/>
                    <a:pt x="23618" y="2067"/>
                  </a:cubicBezTo>
                  <a:lnTo>
                    <a:pt x="24864" y="426"/>
                  </a:lnTo>
                  <a:cubicBezTo>
                    <a:pt x="24864" y="426"/>
                    <a:pt x="24833" y="243"/>
                    <a:pt x="24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2;p29"/>
            <p:cNvSpPr/>
            <p:nvPr/>
          </p:nvSpPr>
          <p:spPr>
            <a:xfrm>
              <a:off x="1441025" y="4430450"/>
              <a:ext cx="408200" cy="445475"/>
            </a:xfrm>
            <a:custGeom>
              <a:avLst/>
              <a:gdLst/>
              <a:ahLst/>
              <a:cxnLst/>
              <a:rect l="l" t="t" r="r" b="b"/>
              <a:pathLst>
                <a:path w="16328" h="17819" extrusionOk="0">
                  <a:moveTo>
                    <a:pt x="14742" y="0"/>
                  </a:moveTo>
                  <a:lnTo>
                    <a:pt x="11156" y="8572"/>
                  </a:lnTo>
                  <a:cubicBezTo>
                    <a:pt x="11156" y="8572"/>
                    <a:pt x="4560" y="8876"/>
                    <a:pt x="2827" y="10092"/>
                  </a:cubicBezTo>
                  <a:cubicBezTo>
                    <a:pt x="1125" y="11247"/>
                    <a:pt x="0" y="16232"/>
                    <a:pt x="0" y="16232"/>
                  </a:cubicBezTo>
                  <a:cubicBezTo>
                    <a:pt x="0" y="16232"/>
                    <a:pt x="3222" y="11642"/>
                    <a:pt x="4499" y="11156"/>
                  </a:cubicBezTo>
                  <a:cubicBezTo>
                    <a:pt x="5806" y="10639"/>
                    <a:pt x="10639" y="9332"/>
                    <a:pt x="10639" y="9332"/>
                  </a:cubicBezTo>
                  <a:lnTo>
                    <a:pt x="10639" y="9332"/>
                  </a:lnTo>
                  <a:cubicBezTo>
                    <a:pt x="10639" y="9332"/>
                    <a:pt x="7751" y="10639"/>
                    <a:pt x="6718" y="11794"/>
                  </a:cubicBezTo>
                  <a:cubicBezTo>
                    <a:pt x="5705" y="12896"/>
                    <a:pt x="4110" y="17819"/>
                    <a:pt x="4588" y="17819"/>
                  </a:cubicBezTo>
                  <a:cubicBezTo>
                    <a:pt x="4598" y="17819"/>
                    <a:pt x="4609" y="17816"/>
                    <a:pt x="4621" y="17812"/>
                  </a:cubicBezTo>
                  <a:cubicBezTo>
                    <a:pt x="5198" y="17630"/>
                    <a:pt x="8906" y="11520"/>
                    <a:pt x="10760" y="10548"/>
                  </a:cubicBezTo>
                  <a:cubicBezTo>
                    <a:pt x="12459" y="9631"/>
                    <a:pt x="13416" y="8547"/>
                    <a:pt x="14014" y="8547"/>
                  </a:cubicBezTo>
                  <a:cubicBezTo>
                    <a:pt x="14090" y="8547"/>
                    <a:pt x="14160" y="8565"/>
                    <a:pt x="14226" y="8602"/>
                  </a:cubicBezTo>
                  <a:cubicBezTo>
                    <a:pt x="14708" y="8856"/>
                    <a:pt x="15868" y="10805"/>
                    <a:pt x="16220" y="10805"/>
                  </a:cubicBezTo>
                  <a:cubicBezTo>
                    <a:pt x="16290" y="10805"/>
                    <a:pt x="16328" y="10728"/>
                    <a:pt x="16323" y="10548"/>
                  </a:cubicBezTo>
                  <a:cubicBezTo>
                    <a:pt x="16232" y="9453"/>
                    <a:pt x="14104" y="6991"/>
                    <a:pt x="14104" y="6991"/>
                  </a:cubicBezTo>
                  <a:lnTo>
                    <a:pt x="15593" y="2219"/>
                  </a:lnTo>
                  <a:lnTo>
                    <a:pt x="14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3;p29"/>
            <p:cNvSpPr/>
            <p:nvPr/>
          </p:nvSpPr>
          <p:spPr>
            <a:xfrm>
              <a:off x="1794375" y="4156875"/>
              <a:ext cx="244700" cy="328300"/>
            </a:xfrm>
            <a:custGeom>
              <a:avLst/>
              <a:gdLst/>
              <a:ahLst/>
              <a:cxnLst/>
              <a:rect l="l" t="t" r="r" b="b"/>
              <a:pathLst>
                <a:path w="9788" h="13132" extrusionOk="0">
                  <a:moveTo>
                    <a:pt x="9788" y="1"/>
                  </a:moveTo>
                  <a:lnTo>
                    <a:pt x="760" y="4044"/>
                  </a:lnTo>
                  <a:cubicBezTo>
                    <a:pt x="760" y="4044"/>
                    <a:pt x="0" y="9940"/>
                    <a:pt x="760" y="11521"/>
                  </a:cubicBezTo>
                  <a:lnTo>
                    <a:pt x="1520" y="13132"/>
                  </a:lnTo>
                  <a:lnTo>
                    <a:pt x="9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24;p29"/>
            <p:cNvSpPr/>
            <p:nvPr/>
          </p:nvSpPr>
          <p:spPr>
            <a:xfrm>
              <a:off x="986600" y="4444125"/>
              <a:ext cx="454450" cy="290350"/>
            </a:xfrm>
            <a:custGeom>
              <a:avLst/>
              <a:gdLst/>
              <a:ahLst/>
              <a:cxnLst/>
              <a:rect l="l" t="t" r="r" b="b"/>
              <a:pathLst>
                <a:path w="18178" h="11614" extrusionOk="0">
                  <a:moveTo>
                    <a:pt x="13193" y="0"/>
                  </a:moveTo>
                  <a:lnTo>
                    <a:pt x="10001" y="5289"/>
                  </a:lnTo>
                  <a:cubicBezTo>
                    <a:pt x="10001" y="5289"/>
                    <a:pt x="8974" y="4816"/>
                    <a:pt x="7912" y="4816"/>
                  </a:cubicBezTo>
                  <a:cubicBezTo>
                    <a:pt x="7380" y="4816"/>
                    <a:pt x="6840" y="4935"/>
                    <a:pt x="6414" y="5289"/>
                  </a:cubicBezTo>
                  <a:cubicBezTo>
                    <a:pt x="5168" y="6353"/>
                    <a:pt x="1" y="11520"/>
                    <a:pt x="882" y="11612"/>
                  </a:cubicBezTo>
                  <a:cubicBezTo>
                    <a:pt x="894" y="11613"/>
                    <a:pt x="906" y="11614"/>
                    <a:pt x="919" y="11614"/>
                  </a:cubicBezTo>
                  <a:cubicBezTo>
                    <a:pt x="1900" y="11614"/>
                    <a:pt x="7021" y="7140"/>
                    <a:pt x="9241" y="6900"/>
                  </a:cubicBezTo>
                  <a:cubicBezTo>
                    <a:pt x="10063" y="6813"/>
                    <a:pt x="10849" y="6729"/>
                    <a:pt x="11590" y="6729"/>
                  </a:cubicBezTo>
                  <a:cubicBezTo>
                    <a:pt x="12904" y="6729"/>
                    <a:pt x="14075" y="6992"/>
                    <a:pt x="15047" y="7964"/>
                  </a:cubicBezTo>
                  <a:cubicBezTo>
                    <a:pt x="16282" y="9200"/>
                    <a:pt x="17216" y="10013"/>
                    <a:pt x="17669" y="10013"/>
                  </a:cubicBezTo>
                  <a:cubicBezTo>
                    <a:pt x="17774" y="10013"/>
                    <a:pt x="17853" y="9970"/>
                    <a:pt x="17904" y="9879"/>
                  </a:cubicBezTo>
                  <a:cubicBezTo>
                    <a:pt x="18177" y="9393"/>
                    <a:pt x="16536" y="7113"/>
                    <a:pt x="15047" y="6292"/>
                  </a:cubicBezTo>
                  <a:cubicBezTo>
                    <a:pt x="13618" y="5472"/>
                    <a:pt x="11794" y="4985"/>
                    <a:pt x="11794" y="4985"/>
                  </a:cubicBezTo>
                  <a:lnTo>
                    <a:pt x="14135" y="730"/>
                  </a:lnTo>
                  <a:lnTo>
                    <a:pt x="13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5;p29"/>
            <p:cNvSpPr/>
            <p:nvPr/>
          </p:nvSpPr>
          <p:spPr>
            <a:xfrm>
              <a:off x="1303500" y="4315700"/>
              <a:ext cx="138300" cy="159600"/>
            </a:xfrm>
            <a:custGeom>
              <a:avLst/>
              <a:gdLst/>
              <a:ahLst/>
              <a:cxnLst/>
              <a:rect l="l" t="t" r="r" b="b"/>
              <a:pathLst>
                <a:path w="5532" h="6384" extrusionOk="0">
                  <a:moveTo>
                    <a:pt x="2462" y="1"/>
                  </a:moveTo>
                  <a:lnTo>
                    <a:pt x="2462" y="1"/>
                  </a:lnTo>
                  <a:lnTo>
                    <a:pt x="2462" y="1"/>
                  </a:lnTo>
                  <a:cubicBezTo>
                    <a:pt x="2462" y="1"/>
                    <a:pt x="2462" y="1"/>
                    <a:pt x="2462" y="1"/>
                  </a:cubicBezTo>
                  <a:close/>
                  <a:moveTo>
                    <a:pt x="2462" y="1"/>
                  </a:moveTo>
                  <a:cubicBezTo>
                    <a:pt x="2486" y="10"/>
                    <a:pt x="0" y="4228"/>
                    <a:pt x="577" y="5928"/>
                  </a:cubicBezTo>
                  <a:lnTo>
                    <a:pt x="1033" y="6384"/>
                  </a:lnTo>
                  <a:lnTo>
                    <a:pt x="5532" y="548"/>
                  </a:lnTo>
                  <a:lnTo>
                    <a:pt x="2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6;p29"/>
            <p:cNvSpPr/>
            <p:nvPr/>
          </p:nvSpPr>
          <p:spPr>
            <a:xfrm>
              <a:off x="769275" y="3146275"/>
              <a:ext cx="1709025" cy="1196625"/>
            </a:xfrm>
            <a:custGeom>
              <a:avLst/>
              <a:gdLst/>
              <a:ahLst/>
              <a:cxnLst/>
              <a:rect l="l" t="t" r="r" b="b"/>
              <a:pathLst>
                <a:path w="68361" h="47865" extrusionOk="0">
                  <a:moveTo>
                    <a:pt x="17104" y="1"/>
                  </a:moveTo>
                  <a:cubicBezTo>
                    <a:pt x="12949" y="1"/>
                    <a:pt x="6273" y="2062"/>
                    <a:pt x="5289" y="2430"/>
                  </a:cubicBezTo>
                  <a:cubicBezTo>
                    <a:pt x="4317" y="2795"/>
                    <a:pt x="1581" y="7355"/>
                    <a:pt x="457" y="9269"/>
                  </a:cubicBezTo>
                  <a:cubicBezTo>
                    <a:pt x="426" y="9391"/>
                    <a:pt x="335" y="9513"/>
                    <a:pt x="305" y="9634"/>
                  </a:cubicBezTo>
                  <a:cubicBezTo>
                    <a:pt x="213" y="9786"/>
                    <a:pt x="153" y="9969"/>
                    <a:pt x="122" y="10151"/>
                  </a:cubicBezTo>
                  <a:cubicBezTo>
                    <a:pt x="31" y="10455"/>
                    <a:pt x="1" y="10759"/>
                    <a:pt x="31" y="11063"/>
                  </a:cubicBezTo>
                  <a:lnTo>
                    <a:pt x="609" y="19239"/>
                  </a:lnTo>
                  <a:cubicBezTo>
                    <a:pt x="639" y="19422"/>
                    <a:pt x="669" y="19634"/>
                    <a:pt x="730" y="19847"/>
                  </a:cubicBezTo>
                  <a:cubicBezTo>
                    <a:pt x="1186" y="21397"/>
                    <a:pt x="1885" y="23251"/>
                    <a:pt x="2797" y="25258"/>
                  </a:cubicBezTo>
                  <a:lnTo>
                    <a:pt x="2797" y="25318"/>
                  </a:lnTo>
                  <a:cubicBezTo>
                    <a:pt x="3466" y="26686"/>
                    <a:pt x="4226" y="28115"/>
                    <a:pt x="5046" y="29574"/>
                  </a:cubicBezTo>
                  <a:lnTo>
                    <a:pt x="5046" y="29604"/>
                  </a:lnTo>
                  <a:cubicBezTo>
                    <a:pt x="9788" y="37781"/>
                    <a:pt x="17782" y="46474"/>
                    <a:pt x="28117" y="47841"/>
                  </a:cubicBezTo>
                  <a:cubicBezTo>
                    <a:pt x="28253" y="47857"/>
                    <a:pt x="28375" y="47864"/>
                    <a:pt x="28497" y="47864"/>
                  </a:cubicBezTo>
                  <a:cubicBezTo>
                    <a:pt x="28618" y="47864"/>
                    <a:pt x="28740" y="47857"/>
                    <a:pt x="28877" y="47841"/>
                  </a:cubicBezTo>
                  <a:cubicBezTo>
                    <a:pt x="50792" y="45501"/>
                    <a:pt x="60792" y="33130"/>
                    <a:pt x="65230" y="23951"/>
                  </a:cubicBezTo>
                  <a:cubicBezTo>
                    <a:pt x="66081" y="22279"/>
                    <a:pt x="66689" y="20668"/>
                    <a:pt x="67175" y="19300"/>
                  </a:cubicBezTo>
                  <a:cubicBezTo>
                    <a:pt x="67449" y="18601"/>
                    <a:pt x="67631" y="17902"/>
                    <a:pt x="67813" y="17294"/>
                  </a:cubicBezTo>
                  <a:cubicBezTo>
                    <a:pt x="68361" y="15440"/>
                    <a:pt x="67023" y="13494"/>
                    <a:pt x="65047" y="13342"/>
                  </a:cubicBezTo>
                  <a:lnTo>
                    <a:pt x="56901" y="12674"/>
                  </a:lnTo>
                  <a:lnTo>
                    <a:pt x="56658" y="12674"/>
                  </a:lnTo>
                  <a:cubicBezTo>
                    <a:pt x="56609" y="12674"/>
                    <a:pt x="56560" y="12674"/>
                    <a:pt x="56510" y="12674"/>
                  </a:cubicBezTo>
                  <a:cubicBezTo>
                    <a:pt x="50697" y="12674"/>
                    <a:pt x="36404" y="10936"/>
                    <a:pt x="31582" y="10333"/>
                  </a:cubicBezTo>
                  <a:cubicBezTo>
                    <a:pt x="30609" y="10242"/>
                    <a:pt x="29788" y="9665"/>
                    <a:pt x="29302" y="8874"/>
                  </a:cubicBezTo>
                  <a:cubicBezTo>
                    <a:pt x="28603" y="7719"/>
                    <a:pt x="27509" y="6503"/>
                    <a:pt x="26293" y="5318"/>
                  </a:cubicBezTo>
                  <a:cubicBezTo>
                    <a:pt x="24044" y="3160"/>
                    <a:pt x="21308" y="1184"/>
                    <a:pt x="19515" y="394"/>
                  </a:cubicBezTo>
                  <a:cubicBezTo>
                    <a:pt x="18923" y="116"/>
                    <a:pt x="18083" y="1"/>
                    <a:pt x="17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7;p29"/>
            <p:cNvSpPr/>
            <p:nvPr/>
          </p:nvSpPr>
          <p:spPr>
            <a:xfrm>
              <a:off x="769275" y="3146275"/>
              <a:ext cx="657325" cy="882375"/>
            </a:xfrm>
            <a:custGeom>
              <a:avLst/>
              <a:gdLst/>
              <a:ahLst/>
              <a:cxnLst/>
              <a:rect l="l" t="t" r="r" b="b"/>
              <a:pathLst>
                <a:path w="26293" h="35295" extrusionOk="0">
                  <a:moveTo>
                    <a:pt x="17104" y="1"/>
                  </a:moveTo>
                  <a:cubicBezTo>
                    <a:pt x="12949" y="1"/>
                    <a:pt x="6273" y="2062"/>
                    <a:pt x="5289" y="2430"/>
                  </a:cubicBezTo>
                  <a:cubicBezTo>
                    <a:pt x="4317" y="2795"/>
                    <a:pt x="1581" y="7355"/>
                    <a:pt x="457" y="9269"/>
                  </a:cubicBezTo>
                  <a:cubicBezTo>
                    <a:pt x="305" y="9543"/>
                    <a:pt x="183" y="9847"/>
                    <a:pt x="122" y="10151"/>
                  </a:cubicBezTo>
                  <a:cubicBezTo>
                    <a:pt x="31" y="10455"/>
                    <a:pt x="1" y="10759"/>
                    <a:pt x="31" y="11063"/>
                  </a:cubicBezTo>
                  <a:lnTo>
                    <a:pt x="639" y="19178"/>
                  </a:lnTo>
                  <a:lnTo>
                    <a:pt x="639" y="19239"/>
                  </a:lnTo>
                  <a:cubicBezTo>
                    <a:pt x="669" y="19422"/>
                    <a:pt x="730" y="19634"/>
                    <a:pt x="760" y="19847"/>
                  </a:cubicBezTo>
                  <a:cubicBezTo>
                    <a:pt x="1216" y="21397"/>
                    <a:pt x="1946" y="23251"/>
                    <a:pt x="2858" y="25258"/>
                  </a:cubicBezTo>
                  <a:lnTo>
                    <a:pt x="2858" y="25318"/>
                  </a:lnTo>
                  <a:cubicBezTo>
                    <a:pt x="2949" y="25562"/>
                    <a:pt x="3709" y="27476"/>
                    <a:pt x="5077" y="29574"/>
                  </a:cubicBezTo>
                  <a:lnTo>
                    <a:pt x="5077" y="29604"/>
                  </a:lnTo>
                  <a:cubicBezTo>
                    <a:pt x="6863" y="32308"/>
                    <a:pt x="9660" y="35295"/>
                    <a:pt x="13355" y="35295"/>
                  </a:cubicBezTo>
                  <a:cubicBezTo>
                    <a:pt x="14188" y="35295"/>
                    <a:pt x="15066" y="35143"/>
                    <a:pt x="15989" y="34802"/>
                  </a:cubicBezTo>
                  <a:cubicBezTo>
                    <a:pt x="24378" y="31701"/>
                    <a:pt x="25138" y="13646"/>
                    <a:pt x="25138" y="13646"/>
                  </a:cubicBezTo>
                  <a:lnTo>
                    <a:pt x="26293" y="5318"/>
                  </a:lnTo>
                  <a:cubicBezTo>
                    <a:pt x="26019" y="5075"/>
                    <a:pt x="25715" y="4801"/>
                    <a:pt x="25411" y="4497"/>
                  </a:cubicBezTo>
                  <a:cubicBezTo>
                    <a:pt x="24955" y="4102"/>
                    <a:pt x="24530" y="3737"/>
                    <a:pt x="24074" y="3403"/>
                  </a:cubicBezTo>
                  <a:lnTo>
                    <a:pt x="23618" y="3038"/>
                  </a:lnTo>
                  <a:cubicBezTo>
                    <a:pt x="23284" y="2795"/>
                    <a:pt x="22919" y="2522"/>
                    <a:pt x="22554" y="2248"/>
                  </a:cubicBezTo>
                  <a:cubicBezTo>
                    <a:pt x="21430" y="1427"/>
                    <a:pt x="20366" y="759"/>
                    <a:pt x="19515" y="394"/>
                  </a:cubicBezTo>
                  <a:cubicBezTo>
                    <a:pt x="18923" y="116"/>
                    <a:pt x="18083" y="1"/>
                    <a:pt x="17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8;p29"/>
            <p:cNvSpPr/>
            <p:nvPr/>
          </p:nvSpPr>
          <p:spPr>
            <a:xfrm>
              <a:off x="770025" y="3146275"/>
              <a:ext cx="1708275" cy="885450"/>
            </a:xfrm>
            <a:custGeom>
              <a:avLst/>
              <a:gdLst/>
              <a:ahLst/>
              <a:cxnLst/>
              <a:rect l="l" t="t" r="r" b="b"/>
              <a:pathLst>
                <a:path w="68331" h="35418" extrusionOk="0">
                  <a:moveTo>
                    <a:pt x="17040" y="1"/>
                  </a:moveTo>
                  <a:cubicBezTo>
                    <a:pt x="12878" y="1"/>
                    <a:pt x="6182" y="2062"/>
                    <a:pt x="5199" y="2430"/>
                  </a:cubicBezTo>
                  <a:cubicBezTo>
                    <a:pt x="4226" y="2826"/>
                    <a:pt x="1490" y="7385"/>
                    <a:pt x="335" y="9269"/>
                  </a:cubicBezTo>
                  <a:cubicBezTo>
                    <a:pt x="183" y="9543"/>
                    <a:pt x="92" y="9847"/>
                    <a:pt x="1" y="10151"/>
                  </a:cubicBezTo>
                  <a:cubicBezTo>
                    <a:pt x="92" y="9969"/>
                    <a:pt x="305" y="9665"/>
                    <a:pt x="609" y="9239"/>
                  </a:cubicBezTo>
                  <a:cubicBezTo>
                    <a:pt x="2059" y="7262"/>
                    <a:pt x="5748" y="3251"/>
                    <a:pt x="11361" y="3251"/>
                  </a:cubicBezTo>
                  <a:cubicBezTo>
                    <a:pt x="12221" y="3251"/>
                    <a:pt x="13125" y="3345"/>
                    <a:pt x="14074" y="3555"/>
                  </a:cubicBezTo>
                  <a:cubicBezTo>
                    <a:pt x="14864" y="3737"/>
                    <a:pt x="15594" y="3920"/>
                    <a:pt x="16263" y="4163"/>
                  </a:cubicBezTo>
                  <a:cubicBezTo>
                    <a:pt x="18482" y="4862"/>
                    <a:pt x="20153" y="5835"/>
                    <a:pt x="21369" y="7081"/>
                  </a:cubicBezTo>
                  <a:cubicBezTo>
                    <a:pt x="24257" y="9999"/>
                    <a:pt x="24743" y="14437"/>
                    <a:pt x="23831" y="20789"/>
                  </a:cubicBezTo>
                  <a:cubicBezTo>
                    <a:pt x="22672" y="28982"/>
                    <a:pt x="30898" y="35418"/>
                    <a:pt x="39287" y="35418"/>
                  </a:cubicBezTo>
                  <a:cubicBezTo>
                    <a:pt x="41015" y="35418"/>
                    <a:pt x="42749" y="35145"/>
                    <a:pt x="44409" y="34559"/>
                  </a:cubicBezTo>
                  <a:cubicBezTo>
                    <a:pt x="44926" y="34407"/>
                    <a:pt x="45412" y="34194"/>
                    <a:pt x="45899" y="33981"/>
                  </a:cubicBezTo>
                  <a:cubicBezTo>
                    <a:pt x="45929" y="33951"/>
                    <a:pt x="45929" y="33951"/>
                    <a:pt x="45990" y="33951"/>
                  </a:cubicBezTo>
                  <a:cubicBezTo>
                    <a:pt x="47054" y="33495"/>
                    <a:pt x="48148" y="32948"/>
                    <a:pt x="49242" y="32340"/>
                  </a:cubicBezTo>
                  <a:cubicBezTo>
                    <a:pt x="49242" y="32309"/>
                    <a:pt x="49272" y="32309"/>
                    <a:pt x="49272" y="32309"/>
                  </a:cubicBezTo>
                  <a:cubicBezTo>
                    <a:pt x="50610" y="31580"/>
                    <a:pt x="51947" y="30790"/>
                    <a:pt x="53285" y="29908"/>
                  </a:cubicBezTo>
                  <a:cubicBezTo>
                    <a:pt x="58938" y="26230"/>
                    <a:pt x="64470" y="21640"/>
                    <a:pt x="67145" y="19300"/>
                  </a:cubicBezTo>
                  <a:cubicBezTo>
                    <a:pt x="67419" y="18601"/>
                    <a:pt x="67601" y="17902"/>
                    <a:pt x="67783" y="17294"/>
                  </a:cubicBezTo>
                  <a:cubicBezTo>
                    <a:pt x="68331" y="15440"/>
                    <a:pt x="66993" y="13494"/>
                    <a:pt x="65048" y="13342"/>
                  </a:cubicBezTo>
                  <a:lnTo>
                    <a:pt x="59850" y="12887"/>
                  </a:lnTo>
                  <a:lnTo>
                    <a:pt x="59729" y="12887"/>
                  </a:lnTo>
                  <a:lnTo>
                    <a:pt x="56871" y="12643"/>
                  </a:lnTo>
                  <a:lnTo>
                    <a:pt x="56628" y="12643"/>
                  </a:lnTo>
                  <a:cubicBezTo>
                    <a:pt x="56532" y="12644"/>
                    <a:pt x="56433" y="12645"/>
                    <a:pt x="56331" y="12645"/>
                  </a:cubicBezTo>
                  <a:cubicBezTo>
                    <a:pt x="50426" y="12645"/>
                    <a:pt x="36333" y="10931"/>
                    <a:pt x="31552" y="10333"/>
                  </a:cubicBezTo>
                  <a:cubicBezTo>
                    <a:pt x="30579" y="10212"/>
                    <a:pt x="29758" y="9665"/>
                    <a:pt x="29272" y="8844"/>
                  </a:cubicBezTo>
                  <a:cubicBezTo>
                    <a:pt x="28391" y="7476"/>
                    <a:pt x="26932" y="5926"/>
                    <a:pt x="25351" y="4528"/>
                  </a:cubicBezTo>
                  <a:cubicBezTo>
                    <a:pt x="24409" y="3677"/>
                    <a:pt x="23436" y="2917"/>
                    <a:pt x="22494" y="2248"/>
                  </a:cubicBezTo>
                  <a:cubicBezTo>
                    <a:pt x="21369" y="1397"/>
                    <a:pt x="20305" y="759"/>
                    <a:pt x="19454" y="394"/>
                  </a:cubicBezTo>
                  <a:cubicBezTo>
                    <a:pt x="18863" y="116"/>
                    <a:pt x="18022" y="1"/>
                    <a:pt x="17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9;p29"/>
            <p:cNvSpPr/>
            <p:nvPr/>
          </p:nvSpPr>
          <p:spPr>
            <a:xfrm>
              <a:off x="769275" y="3380275"/>
              <a:ext cx="1630750" cy="962625"/>
            </a:xfrm>
            <a:custGeom>
              <a:avLst/>
              <a:gdLst/>
              <a:ahLst/>
              <a:cxnLst/>
              <a:rect l="l" t="t" r="r" b="b"/>
              <a:pathLst>
                <a:path w="65230" h="38505" extrusionOk="0">
                  <a:moveTo>
                    <a:pt x="882" y="1"/>
                  </a:moveTo>
                  <a:lnTo>
                    <a:pt x="305" y="274"/>
                  </a:lnTo>
                  <a:cubicBezTo>
                    <a:pt x="213" y="426"/>
                    <a:pt x="153" y="609"/>
                    <a:pt x="122" y="791"/>
                  </a:cubicBezTo>
                  <a:cubicBezTo>
                    <a:pt x="31" y="1095"/>
                    <a:pt x="1" y="1399"/>
                    <a:pt x="31" y="1703"/>
                  </a:cubicBezTo>
                  <a:lnTo>
                    <a:pt x="609" y="9879"/>
                  </a:lnTo>
                  <a:cubicBezTo>
                    <a:pt x="639" y="10062"/>
                    <a:pt x="669" y="10274"/>
                    <a:pt x="700" y="10487"/>
                  </a:cubicBezTo>
                  <a:cubicBezTo>
                    <a:pt x="1156" y="12037"/>
                    <a:pt x="1885" y="13891"/>
                    <a:pt x="2797" y="15898"/>
                  </a:cubicBezTo>
                  <a:lnTo>
                    <a:pt x="2797" y="15958"/>
                  </a:lnTo>
                  <a:cubicBezTo>
                    <a:pt x="3435" y="17326"/>
                    <a:pt x="4195" y="18755"/>
                    <a:pt x="5046" y="20214"/>
                  </a:cubicBezTo>
                  <a:lnTo>
                    <a:pt x="5046" y="20244"/>
                  </a:lnTo>
                  <a:cubicBezTo>
                    <a:pt x="9788" y="28421"/>
                    <a:pt x="17782" y="37114"/>
                    <a:pt x="28117" y="38481"/>
                  </a:cubicBezTo>
                  <a:cubicBezTo>
                    <a:pt x="28238" y="38497"/>
                    <a:pt x="28360" y="38504"/>
                    <a:pt x="28485" y="38504"/>
                  </a:cubicBezTo>
                  <a:cubicBezTo>
                    <a:pt x="28611" y="38504"/>
                    <a:pt x="28740" y="38497"/>
                    <a:pt x="28877" y="38481"/>
                  </a:cubicBezTo>
                  <a:cubicBezTo>
                    <a:pt x="50792" y="36141"/>
                    <a:pt x="60792" y="23770"/>
                    <a:pt x="65230" y="14591"/>
                  </a:cubicBezTo>
                  <a:lnTo>
                    <a:pt x="65230" y="14591"/>
                  </a:lnTo>
                  <a:cubicBezTo>
                    <a:pt x="64926" y="15077"/>
                    <a:pt x="54865" y="30852"/>
                    <a:pt x="34013" y="32342"/>
                  </a:cubicBezTo>
                  <a:cubicBezTo>
                    <a:pt x="33547" y="32375"/>
                    <a:pt x="33085" y="32391"/>
                    <a:pt x="32628" y="32391"/>
                  </a:cubicBezTo>
                  <a:cubicBezTo>
                    <a:pt x="12251" y="32391"/>
                    <a:pt x="882"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0;p29"/>
            <p:cNvSpPr/>
            <p:nvPr/>
          </p:nvSpPr>
          <p:spPr>
            <a:xfrm>
              <a:off x="950900" y="3332400"/>
              <a:ext cx="108675" cy="110225"/>
            </a:xfrm>
            <a:custGeom>
              <a:avLst/>
              <a:gdLst/>
              <a:ahLst/>
              <a:cxnLst/>
              <a:rect l="l" t="t" r="r" b="b"/>
              <a:pathLst>
                <a:path w="4347" h="4409" extrusionOk="0">
                  <a:moveTo>
                    <a:pt x="2158" y="1"/>
                  </a:moveTo>
                  <a:cubicBezTo>
                    <a:pt x="1976" y="1"/>
                    <a:pt x="1824" y="31"/>
                    <a:pt x="1611" y="92"/>
                  </a:cubicBezTo>
                  <a:cubicBezTo>
                    <a:pt x="669" y="365"/>
                    <a:pt x="0" y="1186"/>
                    <a:pt x="0" y="2220"/>
                  </a:cubicBezTo>
                  <a:cubicBezTo>
                    <a:pt x="0" y="3435"/>
                    <a:pt x="973" y="4408"/>
                    <a:pt x="2189" y="4408"/>
                  </a:cubicBezTo>
                  <a:cubicBezTo>
                    <a:pt x="2888" y="4408"/>
                    <a:pt x="3526" y="4074"/>
                    <a:pt x="3891" y="3587"/>
                  </a:cubicBezTo>
                  <a:cubicBezTo>
                    <a:pt x="4164" y="3253"/>
                    <a:pt x="4347" y="2736"/>
                    <a:pt x="4347" y="2250"/>
                  </a:cubicBezTo>
                  <a:cubicBezTo>
                    <a:pt x="4347" y="1034"/>
                    <a:pt x="3374" y="92"/>
                    <a:pt x="2158" y="1"/>
                  </a:cubicBezTo>
                  <a:close/>
                </a:path>
              </a:pathLst>
            </a:custGeom>
            <a:solidFill>
              <a:srgbClr val="1717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1;p29"/>
            <p:cNvSpPr/>
            <p:nvPr/>
          </p:nvSpPr>
          <p:spPr>
            <a:xfrm>
              <a:off x="962300" y="3346075"/>
              <a:ext cx="108675" cy="110225"/>
            </a:xfrm>
            <a:custGeom>
              <a:avLst/>
              <a:gdLst/>
              <a:ahLst/>
              <a:cxnLst/>
              <a:rect l="l" t="t" r="r" b="b"/>
              <a:pathLst>
                <a:path w="4347" h="4409" extrusionOk="0">
                  <a:moveTo>
                    <a:pt x="2158" y="1"/>
                  </a:moveTo>
                  <a:cubicBezTo>
                    <a:pt x="1976" y="1"/>
                    <a:pt x="1824" y="31"/>
                    <a:pt x="1611" y="62"/>
                  </a:cubicBezTo>
                  <a:cubicBezTo>
                    <a:pt x="669" y="335"/>
                    <a:pt x="0" y="1186"/>
                    <a:pt x="0" y="2189"/>
                  </a:cubicBezTo>
                  <a:cubicBezTo>
                    <a:pt x="0" y="3405"/>
                    <a:pt x="973" y="4408"/>
                    <a:pt x="2189" y="4408"/>
                  </a:cubicBezTo>
                  <a:cubicBezTo>
                    <a:pt x="2888" y="4408"/>
                    <a:pt x="3526" y="4074"/>
                    <a:pt x="3891" y="3557"/>
                  </a:cubicBezTo>
                  <a:cubicBezTo>
                    <a:pt x="4164" y="3223"/>
                    <a:pt x="4347" y="2736"/>
                    <a:pt x="4347" y="2250"/>
                  </a:cubicBezTo>
                  <a:cubicBezTo>
                    <a:pt x="4347" y="1004"/>
                    <a:pt x="3374" y="62"/>
                    <a:pt x="2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2;p29"/>
            <p:cNvSpPr/>
            <p:nvPr/>
          </p:nvSpPr>
          <p:spPr>
            <a:xfrm>
              <a:off x="1005600" y="3355200"/>
              <a:ext cx="38025" cy="38025"/>
            </a:xfrm>
            <a:custGeom>
              <a:avLst/>
              <a:gdLst/>
              <a:ahLst/>
              <a:cxnLst/>
              <a:rect l="l" t="t" r="r" b="b"/>
              <a:pathLst>
                <a:path w="1521" h="1521" extrusionOk="0">
                  <a:moveTo>
                    <a:pt x="761" y="1"/>
                  </a:moveTo>
                  <a:cubicBezTo>
                    <a:pt x="335" y="1"/>
                    <a:pt x="1" y="335"/>
                    <a:pt x="1" y="760"/>
                  </a:cubicBezTo>
                  <a:cubicBezTo>
                    <a:pt x="1" y="1186"/>
                    <a:pt x="335" y="1520"/>
                    <a:pt x="761" y="1520"/>
                  </a:cubicBezTo>
                  <a:cubicBezTo>
                    <a:pt x="1186" y="1520"/>
                    <a:pt x="1520" y="1186"/>
                    <a:pt x="1520" y="760"/>
                  </a:cubicBezTo>
                  <a:cubicBezTo>
                    <a:pt x="1520" y="335"/>
                    <a:pt x="1186" y="1"/>
                    <a:pt x="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3;p29"/>
            <p:cNvSpPr/>
            <p:nvPr/>
          </p:nvSpPr>
          <p:spPr>
            <a:xfrm>
              <a:off x="950900" y="3335450"/>
              <a:ext cx="97275" cy="108675"/>
            </a:xfrm>
            <a:custGeom>
              <a:avLst/>
              <a:gdLst/>
              <a:ahLst/>
              <a:cxnLst/>
              <a:rect l="l" t="t" r="r" b="b"/>
              <a:pathLst>
                <a:path w="3891" h="4347" extrusionOk="0">
                  <a:moveTo>
                    <a:pt x="1611" y="0"/>
                  </a:moveTo>
                  <a:cubicBezTo>
                    <a:pt x="669" y="274"/>
                    <a:pt x="0" y="1095"/>
                    <a:pt x="0" y="2128"/>
                  </a:cubicBezTo>
                  <a:cubicBezTo>
                    <a:pt x="0" y="3344"/>
                    <a:pt x="973" y="4347"/>
                    <a:pt x="2189" y="4347"/>
                  </a:cubicBezTo>
                  <a:cubicBezTo>
                    <a:pt x="2888" y="4347"/>
                    <a:pt x="3526" y="3982"/>
                    <a:pt x="3891" y="3496"/>
                  </a:cubicBezTo>
                  <a:lnTo>
                    <a:pt x="3891" y="3496"/>
                  </a:lnTo>
                  <a:cubicBezTo>
                    <a:pt x="3775" y="3508"/>
                    <a:pt x="3665" y="3513"/>
                    <a:pt x="3561" y="3513"/>
                  </a:cubicBezTo>
                  <a:cubicBezTo>
                    <a:pt x="965" y="3513"/>
                    <a:pt x="1611" y="30"/>
                    <a:pt x="1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4;p29"/>
            <p:cNvSpPr/>
            <p:nvPr/>
          </p:nvSpPr>
          <p:spPr>
            <a:xfrm>
              <a:off x="588425" y="3377975"/>
              <a:ext cx="237875" cy="248525"/>
            </a:xfrm>
            <a:custGeom>
              <a:avLst/>
              <a:gdLst/>
              <a:ahLst/>
              <a:cxnLst/>
              <a:rect l="l" t="t" r="r" b="b"/>
              <a:pathLst>
                <a:path w="9515" h="9941" extrusionOk="0">
                  <a:moveTo>
                    <a:pt x="7533" y="1"/>
                  </a:moveTo>
                  <a:cubicBezTo>
                    <a:pt x="4627" y="1"/>
                    <a:pt x="1751" y="1014"/>
                    <a:pt x="882" y="1643"/>
                  </a:cubicBezTo>
                  <a:cubicBezTo>
                    <a:pt x="0" y="2251"/>
                    <a:pt x="7873" y="9941"/>
                    <a:pt x="7873" y="9941"/>
                  </a:cubicBezTo>
                  <a:cubicBezTo>
                    <a:pt x="7873" y="9941"/>
                    <a:pt x="8268" y="8603"/>
                    <a:pt x="8572" y="6901"/>
                  </a:cubicBezTo>
                  <a:cubicBezTo>
                    <a:pt x="9119" y="3953"/>
                    <a:pt x="9514" y="62"/>
                    <a:pt x="7660" y="1"/>
                  </a:cubicBezTo>
                  <a:cubicBezTo>
                    <a:pt x="7618" y="1"/>
                    <a:pt x="7575" y="1"/>
                    <a:pt x="7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5;p29"/>
            <p:cNvSpPr/>
            <p:nvPr/>
          </p:nvSpPr>
          <p:spPr>
            <a:xfrm>
              <a:off x="588425" y="3419025"/>
              <a:ext cx="214325" cy="207475"/>
            </a:xfrm>
            <a:custGeom>
              <a:avLst/>
              <a:gdLst/>
              <a:ahLst/>
              <a:cxnLst/>
              <a:rect l="l" t="t" r="r" b="b"/>
              <a:pathLst>
                <a:path w="8573" h="8299" extrusionOk="0">
                  <a:moveTo>
                    <a:pt x="882" y="1"/>
                  </a:moveTo>
                  <a:lnTo>
                    <a:pt x="882" y="1"/>
                  </a:lnTo>
                  <a:cubicBezTo>
                    <a:pt x="0" y="609"/>
                    <a:pt x="7873" y="8299"/>
                    <a:pt x="7873" y="8299"/>
                  </a:cubicBezTo>
                  <a:cubicBezTo>
                    <a:pt x="7873" y="8299"/>
                    <a:pt x="8268" y="6961"/>
                    <a:pt x="8572" y="5259"/>
                  </a:cubicBezTo>
                  <a:cubicBezTo>
                    <a:pt x="6596" y="3132"/>
                    <a:pt x="882"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6;p29"/>
            <p:cNvSpPr/>
            <p:nvPr/>
          </p:nvSpPr>
          <p:spPr>
            <a:xfrm>
              <a:off x="770025" y="3146275"/>
              <a:ext cx="1626975" cy="885450"/>
            </a:xfrm>
            <a:custGeom>
              <a:avLst/>
              <a:gdLst/>
              <a:ahLst/>
              <a:cxnLst/>
              <a:rect l="l" t="t" r="r" b="b"/>
              <a:pathLst>
                <a:path w="65079" h="35418" extrusionOk="0">
                  <a:moveTo>
                    <a:pt x="17040" y="1"/>
                  </a:moveTo>
                  <a:cubicBezTo>
                    <a:pt x="12878" y="1"/>
                    <a:pt x="6182" y="2062"/>
                    <a:pt x="5199" y="2430"/>
                  </a:cubicBezTo>
                  <a:cubicBezTo>
                    <a:pt x="4226" y="2826"/>
                    <a:pt x="1490" y="7385"/>
                    <a:pt x="335" y="9269"/>
                  </a:cubicBezTo>
                  <a:cubicBezTo>
                    <a:pt x="183" y="9543"/>
                    <a:pt x="92" y="9847"/>
                    <a:pt x="1" y="10151"/>
                  </a:cubicBezTo>
                  <a:cubicBezTo>
                    <a:pt x="92" y="9969"/>
                    <a:pt x="305" y="9665"/>
                    <a:pt x="609" y="9239"/>
                  </a:cubicBezTo>
                  <a:cubicBezTo>
                    <a:pt x="2059" y="7262"/>
                    <a:pt x="5748" y="3251"/>
                    <a:pt x="11361" y="3251"/>
                  </a:cubicBezTo>
                  <a:cubicBezTo>
                    <a:pt x="12221" y="3251"/>
                    <a:pt x="13125" y="3345"/>
                    <a:pt x="14074" y="3555"/>
                  </a:cubicBezTo>
                  <a:cubicBezTo>
                    <a:pt x="14864" y="3737"/>
                    <a:pt x="15594" y="3920"/>
                    <a:pt x="16263" y="4163"/>
                  </a:cubicBezTo>
                  <a:cubicBezTo>
                    <a:pt x="18482" y="4862"/>
                    <a:pt x="20153" y="5835"/>
                    <a:pt x="21369" y="7081"/>
                  </a:cubicBezTo>
                  <a:cubicBezTo>
                    <a:pt x="24257" y="9999"/>
                    <a:pt x="24743" y="14437"/>
                    <a:pt x="23831" y="20789"/>
                  </a:cubicBezTo>
                  <a:cubicBezTo>
                    <a:pt x="22672" y="28982"/>
                    <a:pt x="30898" y="35418"/>
                    <a:pt x="39287" y="35418"/>
                  </a:cubicBezTo>
                  <a:cubicBezTo>
                    <a:pt x="41015" y="35418"/>
                    <a:pt x="42749" y="35145"/>
                    <a:pt x="44409" y="34559"/>
                  </a:cubicBezTo>
                  <a:cubicBezTo>
                    <a:pt x="44926" y="34407"/>
                    <a:pt x="45412" y="34194"/>
                    <a:pt x="45899" y="33981"/>
                  </a:cubicBezTo>
                  <a:cubicBezTo>
                    <a:pt x="45929" y="33951"/>
                    <a:pt x="45929" y="33951"/>
                    <a:pt x="45990" y="33951"/>
                  </a:cubicBezTo>
                  <a:cubicBezTo>
                    <a:pt x="46993" y="33495"/>
                    <a:pt x="48117" y="32948"/>
                    <a:pt x="49242" y="32340"/>
                  </a:cubicBezTo>
                  <a:cubicBezTo>
                    <a:pt x="49242" y="32309"/>
                    <a:pt x="49272" y="32309"/>
                    <a:pt x="49272" y="32309"/>
                  </a:cubicBezTo>
                  <a:cubicBezTo>
                    <a:pt x="50671" y="31580"/>
                    <a:pt x="52130" y="30759"/>
                    <a:pt x="53285" y="29908"/>
                  </a:cubicBezTo>
                  <a:cubicBezTo>
                    <a:pt x="55230" y="28479"/>
                    <a:pt x="56476" y="27051"/>
                    <a:pt x="55564" y="25957"/>
                  </a:cubicBezTo>
                  <a:cubicBezTo>
                    <a:pt x="53514" y="23511"/>
                    <a:pt x="50893" y="23225"/>
                    <a:pt x="49780" y="23225"/>
                  </a:cubicBezTo>
                  <a:cubicBezTo>
                    <a:pt x="49441" y="23225"/>
                    <a:pt x="49242" y="23251"/>
                    <a:pt x="49242" y="23251"/>
                  </a:cubicBezTo>
                  <a:cubicBezTo>
                    <a:pt x="49242" y="23251"/>
                    <a:pt x="65078" y="16169"/>
                    <a:pt x="59789" y="15653"/>
                  </a:cubicBezTo>
                  <a:cubicBezTo>
                    <a:pt x="59789" y="15653"/>
                    <a:pt x="62677" y="13160"/>
                    <a:pt x="59850" y="12887"/>
                  </a:cubicBezTo>
                  <a:lnTo>
                    <a:pt x="59729" y="12887"/>
                  </a:lnTo>
                  <a:lnTo>
                    <a:pt x="56871" y="12643"/>
                  </a:lnTo>
                  <a:lnTo>
                    <a:pt x="56628" y="12643"/>
                  </a:lnTo>
                  <a:cubicBezTo>
                    <a:pt x="56532" y="12644"/>
                    <a:pt x="56433" y="12645"/>
                    <a:pt x="56331" y="12645"/>
                  </a:cubicBezTo>
                  <a:cubicBezTo>
                    <a:pt x="50426" y="12645"/>
                    <a:pt x="36333" y="10931"/>
                    <a:pt x="31552" y="10333"/>
                  </a:cubicBezTo>
                  <a:cubicBezTo>
                    <a:pt x="30579" y="10212"/>
                    <a:pt x="29758" y="9665"/>
                    <a:pt x="29272" y="8844"/>
                  </a:cubicBezTo>
                  <a:cubicBezTo>
                    <a:pt x="28391" y="7476"/>
                    <a:pt x="26932" y="5926"/>
                    <a:pt x="25351" y="4528"/>
                  </a:cubicBezTo>
                  <a:cubicBezTo>
                    <a:pt x="24409" y="3677"/>
                    <a:pt x="23436" y="2917"/>
                    <a:pt x="22494" y="2248"/>
                  </a:cubicBezTo>
                  <a:cubicBezTo>
                    <a:pt x="21369" y="1397"/>
                    <a:pt x="20305" y="759"/>
                    <a:pt x="19454" y="394"/>
                  </a:cubicBezTo>
                  <a:cubicBezTo>
                    <a:pt x="18863" y="116"/>
                    <a:pt x="18022" y="1"/>
                    <a:pt x="1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987;p29"/>
          <p:cNvSpPr txBox="1">
            <a:spLocks/>
          </p:cNvSpPr>
          <p:nvPr/>
        </p:nvSpPr>
        <p:spPr>
          <a:xfrm>
            <a:off x="2935796" y="1493593"/>
            <a:ext cx="3442805"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dirty="0" smtClean="0">
                <a:latin typeface="+mn-lt"/>
              </a:rPr>
              <a:t>II. TÌM HIỂU CHI TIẾT</a:t>
            </a:r>
            <a:endParaRPr lang="en-US" sz="2200" b="1" dirty="0">
              <a:latin typeface="+mn-lt"/>
            </a:endParaRPr>
          </a:p>
        </p:txBody>
      </p:sp>
      <p:sp>
        <p:nvSpPr>
          <p:cNvPr id="43" name="Google Shape;987;p29"/>
          <p:cNvSpPr txBox="1">
            <a:spLocks/>
          </p:cNvSpPr>
          <p:nvPr/>
        </p:nvSpPr>
        <p:spPr>
          <a:xfrm>
            <a:off x="6910314" y="1456801"/>
            <a:ext cx="2557912"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dirty="0" smtClean="0">
                <a:latin typeface="+mn-lt"/>
              </a:rPr>
              <a:t>III. TỔNG KẾT</a:t>
            </a:r>
            <a:endParaRPr lang="en-US" sz="2200" b="1" dirty="0">
              <a:latin typeface="+mn-lt"/>
            </a:endParaRPr>
          </a:p>
        </p:txBody>
      </p:sp>
      <p:sp>
        <p:nvSpPr>
          <p:cNvPr id="44" name="TextBox 43"/>
          <p:cNvSpPr txBox="1"/>
          <p:nvPr/>
        </p:nvSpPr>
        <p:spPr>
          <a:xfrm>
            <a:off x="2588601" y="1862371"/>
            <a:ext cx="4413000" cy="2400657"/>
          </a:xfrm>
          <a:prstGeom prst="rect">
            <a:avLst/>
          </a:prstGeom>
          <a:noFill/>
        </p:spPr>
        <p:txBody>
          <a:bodyPr wrap="square" rtlCol="0">
            <a:spAutoFit/>
          </a:bodyPr>
          <a:lstStyle/>
          <a:p>
            <a:pPr marL="342900" indent="-342900" algn="just">
              <a:lnSpc>
                <a:spcPct val="150000"/>
              </a:lnSpc>
              <a:buAutoNum type="arabicPeriod"/>
            </a:pPr>
            <a:r>
              <a:rPr lang="vi-VN" sz="2000" dirty="0" smtClean="0"/>
              <a:t>Vẻ </a:t>
            </a:r>
            <a:r>
              <a:rPr lang="vi-VN" sz="2000" dirty="0"/>
              <a:t>đẹp của đất nước trong con mắt nhà </a:t>
            </a:r>
            <a:r>
              <a:rPr lang="vi-VN" sz="2000" dirty="0" smtClean="0"/>
              <a:t>thơ</a:t>
            </a:r>
            <a:endParaRPr lang="en-US" sz="2000" dirty="0" smtClean="0"/>
          </a:p>
          <a:p>
            <a:pPr marL="342900" indent="-342900" algn="just">
              <a:lnSpc>
                <a:spcPct val="150000"/>
              </a:lnSpc>
              <a:buAutoNum type="arabicPeriod"/>
            </a:pPr>
            <a:r>
              <a:rPr lang="en-US" sz="2000" dirty="0" smtClean="0"/>
              <a:t>Kỉ </a:t>
            </a:r>
            <a:r>
              <a:rPr lang="en-US" sz="2000" dirty="0"/>
              <a:t>niệm về những ngày tháng chiến đấu quả cảm oai </a:t>
            </a:r>
            <a:r>
              <a:rPr lang="en-US" sz="2000" dirty="0" smtClean="0"/>
              <a:t>hùng</a:t>
            </a:r>
          </a:p>
          <a:p>
            <a:pPr marL="342900" indent="-342900" algn="just">
              <a:lnSpc>
                <a:spcPct val="150000"/>
              </a:lnSpc>
              <a:buAutoNum type="arabicPeriod"/>
            </a:pPr>
            <a:r>
              <a:rPr lang="vi-VN" sz="2000" dirty="0" smtClean="0"/>
              <a:t>Những </a:t>
            </a:r>
            <a:r>
              <a:rPr lang="vi-VN" sz="2000" dirty="0"/>
              <a:t>suy tư của chủ thể trữ tình</a:t>
            </a:r>
            <a:endParaRPr lang="en-US" sz="2000" dirty="0"/>
          </a:p>
        </p:txBody>
      </p:sp>
      <p:sp>
        <p:nvSpPr>
          <p:cNvPr id="45" name="TextBox 44"/>
          <p:cNvSpPr txBox="1"/>
          <p:nvPr/>
        </p:nvSpPr>
        <p:spPr>
          <a:xfrm>
            <a:off x="7080605" y="1919373"/>
            <a:ext cx="1852968" cy="958660"/>
          </a:xfrm>
          <a:prstGeom prst="rect">
            <a:avLst/>
          </a:prstGeom>
          <a:noFill/>
        </p:spPr>
        <p:txBody>
          <a:bodyPr wrap="square" rtlCol="0">
            <a:spAutoFit/>
          </a:bodyPr>
          <a:lstStyle/>
          <a:p>
            <a:pPr marL="342900" indent="-342900">
              <a:lnSpc>
                <a:spcPct val="150000"/>
              </a:lnSpc>
              <a:buAutoNum type="arabicPeriod"/>
            </a:pPr>
            <a:r>
              <a:rPr lang="en-US" sz="2000" dirty="0" smtClean="0"/>
              <a:t>Nội dung</a:t>
            </a:r>
          </a:p>
          <a:p>
            <a:pPr marL="342900" indent="-342900">
              <a:lnSpc>
                <a:spcPct val="150000"/>
              </a:lnSpc>
              <a:buAutoNum type="arabicPeriod"/>
            </a:pPr>
            <a:r>
              <a:rPr lang="en-US" sz="2000" dirty="0" smtClean="0"/>
              <a:t>Nghệ thuật</a:t>
            </a:r>
            <a:endParaRPr lang="en-US" sz="2000" dirty="0"/>
          </a:p>
        </p:txBody>
      </p:sp>
      <p:sp>
        <p:nvSpPr>
          <p:cNvPr id="46" name="TextBox 45"/>
          <p:cNvSpPr txBox="1"/>
          <p:nvPr/>
        </p:nvSpPr>
        <p:spPr>
          <a:xfrm>
            <a:off x="523112" y="1919373"/>
            <a:ext cx="2144493" cy="2343655"/>
          </a:xfrm>
          <a:prstGeom prst="rect">
            <a:avLst/>
          </a:prstGeom>
          <a:noFill/>
        </p:spPr>
        <p:txBody>
          <a:bodyPr wrap="square" rtlCol="0">
            <a:spAutoFit/>
          </a:bodyPr>
          <a:lstStyle/>
          <a:p>
            <a:pPr marL="342900" indent="-342900">
              <a:lnSpc>
                <a:spcPct val="150000"/>
              </a:lnSpc>
              <a:buAutoNum type="arabicPeriod"/>
            </a:pPr>
            <a:r>
              <a:rPr lang="en-US" sz="2000" dirty="0" smtClean="0"/>
              <a:t>Tác giả</a:t>
            </a:r>
          </a:p>
          <a:p>
            <a:pPr marL="342900" indent="-342900">
              <a:lnSpc>
                <a:spcPct val="150000"/>
              </a:lnSpc>
              <a:buAutoNum type="arabicPeriod"/>
            </a:pPr>
            <a:r>
              <a:rPr lang="en-US" sz="2000" dirty="0" smtClean="0"/>
              <a:t>Tác phẩm </a:t>
            </a:r>
          </a:p>
          <a:p>
            <a:pPr marL="342900" indent="-342900">
              <a:lnSpc>
                <a:spcPct val="150000"/>
              </a:lnSpc>
              <a:buAutoNum type="arabicPeriod"/>
            </a:pPr>
            <a:r>
              <a:rPr lang="en-US" sz="2000" dirty="0" smtClean="0"/>
              <a:t>Không gian trong tác phẩm</a:t>
            </a:r>
            <a:endParaRPr lang="en-US" sz="2000" dirty="0"/>
          </a:p>
        </p:txBody>
      </p:sp>
    </p:spTree>
    <p:extLst>
      <p:ext uri="{BB962C8B-B14F-4D97-AF65-F5344CB8AC3E}">
        <p14:creationId xmlns:p14="http://schemas.microsoft.com/office/powerpoint/2010/main" val="127552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ircle(i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circle(in)">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2" grpId="0"/>
      <p:bldP spid="43" grpId="0"/>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grpSp>
        <p:nvGrpSpPr>
          <p:cNvPr id="1843" name="Google Shape;1843;p48"/>
          <p:cNvGrpSpPr/>
          <p:nvPr/>
        </p:nvGrpSpPr>
        <p:grpSpPr>
          <a:xfrm rot="-1418407">
            <a:off x="8076739" y="3733804"/>
            <a:ext cx="873625" cy="754857"/>
            <a:chOff x="396175" y="2883775"/>
            <a:chExt cx="560325" cy="484150"/>
          </a:xfrm>
        </p:grpSpPr>
        <p:sp>
          <p:nvSpPr>
            <p:cNvPr id="1844" name="Google Shape;1844;p48"/>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8"/>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8"/>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8"/>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8"/>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8"/>
          <p:cNvGrpSpPr/>
          <p:nvPr/>
        </p:nvGrpSpPr>
        <p:grpSpPr>
          <a:xfrm>
            <a:off x="6896137" y="3590320"/>
            <a:ext cx="1258978" cy="1845391"/>
            <a:chOff x="5320275" y="2689425"/>
            <a:chExt cx="1662675" cy="2437125"/>
          </a:xfrm>
        </p:grpSpPr>
        <p:sp>
          <p:nvSpPr>
            <p:cNvPr id="1852" name="Google Shape;1852;p48"/>
            <p:cNvSpPr/>
            <p:nvPr/>
          </p:nvSpPr>
          <p:spPr>
            <a:xfrm>
              <a:off x="6035325" y="4216925"/>
              <a:ext cx="463325" cy="909625"/>
            </a:xfrm>
            <a:custGeom>
              <a:avLst/>
              <a:gdLst/>
              <a:ahLst/>
              <a:cxnLst/>
              <a:rect l="l" t="t" r="r" b="b"/>
              <a:pathLst>
                <a:path w="18533" h="36385" extrusionOk="0">
                  <a:moveTo>
                    <a:pt x="13588" y="0"/>
                  </a:moveTo>
                  <a:lnTo>
                    <a:pt x="2949" y="4955"/>
                  </a:lnTo>
                  <a:cubicBezTo>
                    <a:pt x="2949" y="4955"/>
                    <a:pt x="2220" y="9970"/>
                    <a:pt x="1551" y="15927"/>
                  </a:cubicBezTo>
                  <a:cubicBezTo>
                    <a:pt x="700" y="23222"/>
                    <a:pt x="1" y="31885"/>
                    <a:pt x="700" y="34712"/>
                  </a:cubicBezTo>
                  <a:cubicBezTo>
                    <a:pt x="700" y="34712"/>
                    <a:pt x="2463" y="35989"/>
                    <a:pt x="3496" y="35989"/>
                  </a:cubicBezTo>
                  <a:lnTo>
                    <a:pt x="4499" y="35989"/>
                  </a:lnTo>
                  <a:lnTo>
                    <a:pt x="5350" y="33101"/>
                  </a:lnTo>
                  <a:lnTo>
                    <a:pt x="6506" y="35989"/>
                  </a:lnTo>
                  <a:cubicBezTo>
                    <a:pt x="6506" y="35989"/>
                    <a:pt x="7953" y="36385"/>
                    <a:pt x="9807" y="36385"/>
                  </a:cubicBezTo>
                  <a:cubicBezTo>
                    <a:pt x="11762" y="36385"/>
                    <a:pt x="14168" y="35944"/>
                    <a:pt x="15807" y="34134"/>
                  </a:cubicBezTo>
                  <a:cubicBezTo>
                    <a:pt x="18532" y="31097"/>
                    <a:pt x="18487" y="30876"/>
                    <a:pt x="18396" y="30876"/>
                  </a:cubicBezTo>
                  <a:cubicBezTo>
                    <a:pt x="18381" y="30876"/>
                    <a:pt x="18364" y="30882"/>
                    <a:pt x="18360" y="30882"/>
                  </a:cubicBezTo>
                  <a:lnTo>
                    <a:pt x="15685" y="13678"/>
                  </a:lnTo>
                  <a:lnTo>
                    <a:pt x="13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8"/>
            <p:cNvSpPr/>
            <p:nvPr/>
          </p:nvSpPr>
          <p:spPr>
            <a:xfrm>
              <a:off x="6074100" y="4217675"/>
              <a:ext cx="354125" cy="412500"/>
            </a:xfrm>
            <a:custGeom>
              <a:avLst/>
              <a:gdLst/>
              <a:ahLst/>
              <a:cxnLst/>
              <a:rect l="l" t="t" r="r" b="b"/>
              <a:pathLst>
                <a:path w="14165" h="16500" extrusionOk="0">
                  <a:moveTo>
                    <a:pt x="12037" y="1"/>
                  </a:moveTo>
                  <a:lnTo>
                    <a:pt x="1398" y="4955"/>
                  </a:lnTo>
                  <a:cubicBezTo>
                    <a:pt x="1398" y="4955"/>
                    <a:pt x="699" y="9970"/>
                    <a:pt x="0" y="15928"/>
                  </a:cubicBezTo>
                  <a:cubicBezTo>
                    <a:pt x="1453" y="16369"/>
                    <a:pt x="3140" y="16499"/>
                    <a:pt x="4629" y="16499"/>
                  </a:cubicBezTo>
                  <a:cubicBezTo>
                    <a:pt x="5601" y="16499"/>
                    <a:pt x="6489" y="16444"/>
                    <a:pt x="7173" y="16384"/>
                  </a:cubicBezTo>
                  <a:cubicBezTo>
                    <a:pt x="9696" y="16171"/>
                    <a:pt x="12249" y="15290"/>
                    <a:pt x="14164" y="13679"/>
                  </a:cubicBezTo>
                  <a:lnTo>
                    <a:pt x="12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8"/>
            <p:cNvSpPr/>
            <p:nvPr/>
          </p:nvSpPr>
          <p:spPr>
            <a:xfrm>
              <a:off x="5903875" y="4379525"/>
              <a:ext cx="25" cy="25"/>
            </a:xfrm>
            <a:custGeom>
              <a:avLst/>
              <a:gdLst/>
              <a:ahLst/>
              <a:cxnLst/>
              <a:rect l="l" t="t" r="r" b="b"/>
              <a:pathLst>
                <a:path w="1" h="1" extrusionOk="0">
                  <a:moveTo>
                    <a:pt x="0" y="1"/>
                  </a:moveTo>
                  <a:close/>
                </a:path>
              </a:pathLst>
            </a:custGeom>
            <a:solidFill>
              <a:srgbClr val="E68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8"/>
            <p:cNvSpPr/>
            <p:nvPr/>
          </p:nvSpPr>
          <p:spPr>
            <a:xfrm>
              <a:off x="5320275" y="3414475"/>
              <a:ext cx="1089275" cy="973925"/>
            </a:xfrm>
            <a:custGeom>
              <a:avLst/>
              <a:gdLst/>
              <a:ahLst/>
              <a:cxnLst/>
              <a:rect l="l" t="t" r="r" b="b"/>
              <a:pathLst>
                <a:path w="43571" h="38957" extrusionOk="0">
                  <a:moveTo>
                    <a:pt x="15229" y="0"/>
                  </a:moveTo>
                  <a:cubicBezTo>
                    <a:pt x="15228" y="1"/>
                    <a:pt x="1" y="33892"/>
                    <a:pt x="23344" y="38603"/>
                  </a:cubicBezTo>
                  <a:cubicBezTo>
                    <a:pt x="24543" y="38843"/>
                    <a:pt x="25598" y="38957"/>
                    <a:pt x="26520" y="38957"/>
                  </a:cubicBezTo>
                  <a:cubicBezTo>
                    <a:pt x="43570" y="38957"/>
                    <a:pt x="15229" y="1"/>
                    <a:pt x="15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8"/>
            <p:cNvSpPr/>
            <p:nvPr/>
          </p:nvSpPr>
          <p:spPr>
            <a:xfrm>
              <a:off x="6392475" y="3248050"/>
              <a:ext cx="433175" cy="1101775"/>
            </a:xfrm>
            <a:custGeom>
              <a:avLst/>
              <a:gdLst/>
              <a:ahLst/>
              <a:cxnLst/>
              <a:rect l="l" t="t" r="r" b="b"/>
              <a:pathLst>
                <a:path w="17327" h="44071" extrusionOk="0">
                  <a:moveTo>
                    <a:pt x="1" y="1"/>
                  </a:moveTo>
                  <a:lnTo>
                    <a:pt x="4226" y="43467"/>
                  </a:lnTo>
                  <a:cubicBezTo>
                    <a:pt x="4250" y="43825"/>
                    <a:pt x="4537" y="44071"/>
                    <a:pt x="4865" y="44071"/>
                  </a:cubicBezTo>
                  <a:cubicBezTo>
                    <a:pt x="4954" y="44071"/>
                    <a:pt x="5047" y="44053"/>
                    <a:pt x="5138" y="44014"/>
                  </a:cubicBezTo>
                  <a:cubicBezTo>
                    <a:pt x="7964" y="42737"/>
                    <a:pt x="17326" y="37722"/>
                    <a:pt x="17053" y="25168"/>
                  </a:cubicBezTo>
                  <a:cubicBezTo>
                    <a:pt x="16749" y="10336"/>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8"/>
            <p:cNvSpPr/>
            <p:nvPr/>
          </p:nvSpPr>
          <p:spPr>
            <a:xfrm>
              <a:off x="5520125" y="3183475"/>
              <a:ext cx="220400" cy="209750"/>
            </a:xfrm>
            <a:custGeom>
              <a:avLst/>
              <a:gdLst/>
              <a:ahLst/>
              <a:cxnLst/>
              <a:rect l="l" t="t" r="r" b="b"/>
              <a:pathLst>
                <a:path w="8816" h="8390" extrusionOk="0">
                  <a:moveTo>
                    <a:pt x="5685" y="0"/>
                  </a:moveTo>
                  <a:lnTo>
                    <a:pt x="5533" y="152"/>
                  </a:lnTo>
                  <a:cubicBezTo>
                    <a:pt x="5472" y="213"/>
                    <a:pt x="5350" y="335"/>
                    <a:pt x="5259" y="456"/>
                  </a:cubicBezTo>
                  <a:lnTo>
                    <a:pt x="5198" y="487"/>
                  </a:lnTo>
                  <a:cubicBezTo>
                    <a:pt x="3922" y="1885"/>
                    <a:pt x="608" y="5471"/>
                    <a:pt x="122" y="6870"/>
                  </a:cubicBezTo>
                  <a:cubicBezTo>
                    <a:pt x="1" y="7143"/>
                    <a:pt x="1" y="7326"/>
                    <a:pt x="153" y="7417"/>
                  </a:cubicBezTo>
                  <a:cubicBezTo>
                    <a:pt x="304" y="7478"/>
                    <a:pt x="578" y="7569"/>
                    <a:pt x="912" y="7629"/>
                  </a:cubicBezTo>
                  <a:cubicBezTo>
                    <a:pt x="1156" y="7690"/>
                    <a:pt x="1368" y="7721"/>
                    <a:pt x="1642" y="7751"/>
                  </a:cubicBezTo>
                  <a:cubicBezTo>
                    <a:pt x="3162" y="7964"/>
                    <a:pt x="5472" y="8177"/>
                    <a:pt x="7083" y="8268"/>
                  </a:cubicBezTo>
                  <a:cubicBezTo>
                    <a:pt x="8116" y="8359"/>
                    <a:pt x="8815" y="8389"/>
                    <a:pt x="8815" y="8389"/>
                  </a:cubicBezTo>
                  <a:lnTo>
                    <a:pt x="8268" y="6900"/>
                  </a:lnTo>
                  <a:lnTo>
                    <a:pt x="5745" y="152"/>
                  </a:lnTo>
                  <a:lnTo>
                    <a:pt x="5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8"/>
            <p:cNvSpPr/>
            <p:nvPr/>
          </p:nvSpPr>
          <p:spPr>
            <a:xfrm>
              <a:off x="5651575" y="2689425"/>
              <a:ext cx="1187000" cy="1741050"/>
            </a:xfrm>
            <a:custGeom>
              <a:avLst/>
              <a:gdLst/>
              <a:ahLst/>
              <a:cxnLst/>
              <a:rect l="l" t="t" r="r" b="b"/>
              <a:pathLst>
                <a:path w="47480" h="69642" extrusionOk="0">
                  <a:moveTo>
                    <a:pt x="17940" y="0"/>
                  </a:moveTo>
                  <a:cubicBezTo>
                    <a:pt x="17362" y="0"/>
                    <a:pt x="10560" y="5081"/>
                    <a:pt x="5989" y="8546"/>
                  </a:cubicBezTo>
                  <a:cubicBezTo>
                    <a:pt x="1855" y="11707"/>
                    <a:pt x="1" y="17300"/>
                    <a:pt x="62" y="19914"/>
                  </a:cubicBezTo>
                  <a:lnTo>
                    <a:pt x="62" y="20249"/>
                  </a:lnTo>
                  <a:cubicBezTo>
                    <a:pt x="62" y="20401"/>
                    <a:pt x="123" y="20552"/>
                    <a:pt x="153" y="20704"/>
                  </a:cubicBezTo>
                  <a:cubicBezTo>
                    <a:pt x="153" y="20704"/>
                    <a:pt x="791" y="23197"/>
                    <a:pt x="1399" y="25841"/>
                  </a:cubicBezTo>
                  <a:cubicBezTo>
                    <a:pt x="1551" y="26601"/>
                    <a:pt x="1703" y="27361"/>
                    <a:pt x="1855" y="28091"/>
                  </a:cubicBezTo>
                  <a:cubicBezTo>
                    <a:pt x="1886" y="28395"/>
                    <a:pt x="1977" y="28699"/>
                    <a:pt x="2007" y="29002"/>
                  </a:cubicBezTo>
                  <a:cubicBezTo>
                    <a:pt x="2159" y="29945"/>
                    <a:pt x="2281" y="30826"/>
                    <a:pt x="2281" y="31434"/>
                  </a:cubicBezTo>
                  <a:cubicBezTo>
                    <a:pt x="2281" y="31860"/>
                    <a:pt x="2129" y="33075"/>
                    <a:pt x="1977" y="34838"/>
                  </a:cubicBezTo>
                  <a:cubicBezTo>
                    <a:pt x="1521" y="40249"/>
                    <a:pt x="943" y="50766"/>
                    <a:pt x="3800" y="58821"/>
                  </a:cubicBezTo>
                  <a:cubicBezTo>
                    <a:pt x="5077" y="62498"/>
                    <a:pt x="7053" y="65660"/>
                    <a:pt x="10092" y="67605"/>
                  </a:cubicBezTo>
                  <a:cubicBezTo>
                    <a:pt x="10609" y="67909"/>
                    <a:pt x="11156" y="68213"/>
                    <a:pt x="11734" y="68486"/>
                  </a:cubicBezTo>
                  <a:cubicBezTo>
                    <a:pt x="12159" y="68699"/>
                    <a:pt x="12615" y="68851"/>
                    <a:pt x="13102" y="69003"/>
                  </a:cubicBezTo>
                  <a:cubicBezTo>
                    <a:pt x="14500" y="69429"/>
                    <a:pt x="16080" y="69641"/>
                    <a:pt x="17813" y="69641"/>
                  </a:cubicBezTo>
                  <a:cubicBezTo>
                    <a:pt x="19758" y="69611"/>
                    <a:pt x="21947" y="69277"/>
                    <a:pt x="24439" y="68578"/>
                  </a:cubicBezTo>
                  <a:cubicBezTo>
                    <a:pt x="26476" y="68030"/>
                    <a:pt x="28239" y="67301"/>
                    <a:pt x="29789" y="66450"/>
                  </a:cubicBezTo>
                  <a:cubicBezTo>
                    <a:pt x="30002" y="66298"/>
                    <a:pt x="30275" y="66176"/>
                    <a:pt x="30518" y="66055"/>
                  </a:cubicBezTo>
                  <a:cubicBezTo>
                    <a:pt x="30974" y="65781"/>
                    <a:pt x="31369" y="65508"/>
                    <a:pt x="31765" y="65234"/>
                  </a:cubicBezTo>
                  <a:cubicBezTo>
                    <a:pt x="32433" y="64778"/>
                    <a:pt x="33041" y="64292"/>
                    <a:pt x="33619" y="63775"/>
                  </a:cubicBezTo>
                  <a:cubicBezTo>
                    <a:pt x="47479" y="51070"/>
                    <a:pt x="30701" y="23987"/>
                    <a:pt x="29789" y="22346"/>
                  </a:cubicBezTo>
                  <a:cubicBezTo>
                    <a:pt x="28998" y="21100"/>
                    <a:pt x="28573" y="17665"/>
                    <a:pt x="27783" y="14747"/>
                  </a:cubicBezTo>
                  <a:cubicBezTo>
                    <a:pt x="27327" y="13197"/>
                    <a:pt x="26780" y="11799"/>
                    <a:pt x="25989" y="10947"/>
                  </a:cubicBezTo>
                  <a:cubicBezTo>
                    <a:pt x="23710" y="8607"/>
                    <a:pt x="22311" y="8090"/>
                    <a:pt x="21582" y="5719"/>
                  </a:cubicBezTo>
                  <a:cubicBezTo>
                    <a:pt x="20852" y="3318"/>
                    <a:pt x="23466" y="1403"/>
                    <a:pt x="23466" y="1403"/>
                  </a:cubicBezTo>
                  <a:cubicBezTo>
                    <a:pt x="20366" y="1403"/>
                    <a:pt x="15564" y="3470"/>
                    <a:pt x="15564" y="3470"/>
                  </a:cubicBezTo>
                  <a:cubicBezTo>
                    <a:pt x="15564" y="3470"/>
                    <a:pt x="18299" y="187"/>
                    <a:pt x="17965" y="5"/>
                  </a:cubicBezTo>
                  <a:cubicBezTo>
                    <a:pt x="17959" y="2"/>
                    <a:pt x="17950" y="0"/>
                    <a:pt x="17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8"/>
            <p:cNvSpPr/>
            <p:nvPr/>
          </p:nvSpPr>
          <p:spPr>
            <a:xfrm>
              <a:off x="5653100" y="3017150"/>
              <a:ext cx="420250" cy="543250"/>
            </a:xfrm>
            <a:custGeom>
              <a:avLst/>
              <a:gdLst/>
              <a:ahLst/>
              <a:cxnLst/>
              <a:rect l="l" t="t" r="r" b="b"/>
              <a:pathLst>
                <a:path w="16810" h="21730" extrusionOk="0">
                  <a:moveTo>
                    <a:pt x="10404" y="1"/>
                  </a:moveTo>
                  <a:cubicBezTo>
                    <a:pt x="7227" y="1"/>
                    <a:pt x="4856" y="3439"/>
                    <a:pt x="3983" y="5012"/>
                  </a:cubicBezTo>
                  <a:cubicBezTo>
                    <a:pt x="3192" y="6471"/>
                    <a:pt x="1460" y="6775"/>
                    <a:pt x="548" y="6805"/>
                  </a:cubicBezTo>
                  <a:lnTo>
                    <a:pt x="1" y="6805"/>
                  </a:lnTo>
                  <a:lnTo>
                    <a:pt x="1" y="7140"/>
                  </a:lnTo>
                  <a:cubicBezTo>
                    <a:pt x="1" y="7292"/>
                    <a:pt x="31" y="7443"/>
                    <a:pt x="92" y="7595"/>
                  </a:cubicBezTo>
                  <a:cubicBezTo>
                    <a:pt x="92" y="7595"/>
                    <a:pt x="730" y="10088"/>
                    <a:pt x="1338" y="12732"/>
                  </a:cubicBezTo>
                  <a:cubicBezTo>
                    <a:pt x="1490" y="13492"/>
                    <a:pt x="1642" y="14252"/>
                    <a:pt x="1794" y="14982"/>
                  </a:cubicBezTo>
                  <a:cubicBezTo>
                    <a:pt x="1825" y="15286"/>
                    <a:pt x="1916" y="15590"/>
                    <a:pt x="1946" y="15893"/>
                  </a:cubicBezTo>
                  <a:cubicBezTo>
                    <a:pt x="2098" y="16836"/>
                    <a:pt x="2220" y="17717"/>
                    <a:pt x="2220" y="18325"/>
                  </a:cubicBezTo>
                  <a:cubicBezTo>
                    <a:pt x="2220" y="18720"/>
                    <a:pt x="2068" y="19936"/>
                    <a:pt x="1916" y="21729"/>
                  </a:cubicBezTo>
                  <a:cubicBezTo>
                    <a:pt x="3253" y="21061"/>
                    <a:pt x="4104" y="20453"/>
                    <a:pt x="4682" y="19875"/>
                  </a:cubicBezTo>
                  <a:cubicBezTo>
                    <a:pt x="5776" y="18720"/>
                    <a:pt x="5776" y="17717"/>
                    <a:pt x="6019" y="16319"/>
                  </a:cubicBezTo>
                  <a:cubicBezTo>
                    <a:pt x="6353" y="14161"/>
                    <a:pt x="10183" y="12824"/>
                    <a:pt x="13496" y="11061"/>
                  </a:cubicBezTo>
                  <a:cubicBezTo>
                    <a:pt x="16810" y="9328"/>
                    <a:pt x="16718" y="2671"/>
                    <a:pt x="12585" y="544"/>
                  </a:cubicBezTo>
                  <a:cubicBezTo>
                    <a:pt x="11824" y="163"/>
                    <a:pt x="11095" y="1"/>
                    <a:pt x="10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8"/>
            <p:cNvSpPr/>
            <p:nvPr/>
          </p:nvSpPr>
          <p:spPr>
            <a:xfrm>
              <a:off x="5853725" y="3096075"/>
              <a:ext cx="121600" cy="121600"/>
            </a:xfrm>
            <a:custGeom>
              <a:avLst/>
              <a:gdLst/>
              <a:ahLst/>
              <a:cxnLst/>
              <a:rect l="l" t="t" r="r" b="b"/>
              <a:pathLst>
                <a:path w="4864" h="4864" extrusionOk="0">
                  <a:moveTo>
                    <a:pt x="2432" y="1"/>
                  </a:moveTo>
                  <a:cubicBezTo>
                    <a:pt x="2250" y="1"/>
                    <a:pt x="2006" y="31"/>
                    <a:pt x="1824" y="92"/>
                  </a:cubicBezTo>
                  <a:cubicBezTo>
                    <a:pt x="760" y="335"/>
                    <a:pt x="0" y="1308"/>
                    <a:pt x="0" y="2432"/>
                  </a:cubicBezTo>
                  <a:cubicBezTo>
                    <a:pt x="0" y="3770"/>
                    <a:pt x="1094" y="4864"/>
                    <a:pt x="2432" y="4864"/>
                  </a:cubicBezTo>
                  <a:cubicBezTo>
                    <a:pt x="3192" y="4864"/>
                    <a:pt x="3891" y="4499"/>
                    <a:pt x="4347" y="3922"/>
                  </a:cubicBezTo>
                  <a:cubicBezTo>
                    <a:pt x="4681" y="3527"/>
                    <a:pt x="4864" y="3010"/>
                    <a:pt x="4864" y="2432"/>
                  </a:cubicBezTo>
                  <a:cubicBezTo>
                    <a:pt x="4864" y="1065"/>
                    <a:pt x="3769"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8"/>
            <p:cNvSpPr/>
            <p:nvPr/>
          </p:nvSpPr>
          <p:spPr>
            <a:xfrm>
              <a:off x="5875000" y="3117350"/>
              <a:ext cx="100325" cy="101100"/>
            </a:xfrm>
            <a:custGeom>
              <a:avLst/>
              <a:gdLst/>
              <a:ahLst/>
              <a:cxnLst/>
              <a:rect l="l" t="t" r="r" b="b"/>
              <a:pathLst>
                <a:path w="4013" h="4044" extrusionOk="0">
                  <a:moveTo>
                    <a:pt x="2006" y="1"/>
                  </a:moveTo>
                  <a:cubicBezTo>
                    <a:pt x="1854" y="1"/>
                    <a:pt x="1642" y="31"/>
                    <a:pt x="1520" y="62"/>
                  </a:cubicBezTo>
                  <a:cubicBezTo>
                    <a:pt x="639" y="274"/>
                    <a:pt x="0" y="1095"/>
                    <a:pt x="0" y="2037"/>
                  </a:cubicBezTo>
                  <a:cubicBezTo>
                    <a:pt x="0" y="3132"/>
                    <a:pt x="882" y="4043"/>
                    <a:pt x="2006" y="4043"/>
                  </a:cubicBezTo>
                  <a:cubicBezTo>
                    <a:pt x="2645" y="4043"/>
                    <a:pt x="3222" y="3739"/>
                    <a:pt x="3587" y="3284"/>
                  </a:cubicBezTo>
                  <a:cubicBezTo>
                    <a:pt x="3861" y="2949"/>
                    <a:pt x="4013" y="2493"/>
                    <a:pt x="4013" y="2037"/>
                  </a:cubicBezTo>
                  <a:cubicBezTo>
                    <a:pt x="4013" y="943"/>
                    <a:pt x="3101" y="31"/>
                    <a:pt x="2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8"/>
            <p:cNvSpPr/>
            <p:nvPr/>
          </p:nvSpPr>
          <p:spPr>
            <a:xfrm>
              <a:off x="5875750" y="3117350"/>
              <a:ext cx="77550" cy="77550"/>
            </a:xfrm>
            <a:custGeom>
              <a:avLst/>
              <a:gdLst/>
              <a:ahLst/>
              <a:cxnLst/>
              <a:rect l="l" t="t" r="r" b="b"/>
              <a:pathLst>
                <a:path w="3102" h="3102" extrusionOk="0">
                  <a:moveTo>
                    <a:pt x="1551" y="1"/>
                  </a:moveTo>
                  <a:cubicBezTo>
                    <a:pt x="700" y="1"/>
                    <a:pt x="1" y="669"/>
                    <a:pt x="1" y="1551"/>
                  </a:cubicBezTo>
                  <a:cubicBezTo>
                    <a:pt x="1" y="2402"/>
                    <a:pt x="700" y="3101"/>
                    <a:pt x="1551" y="3101"/>
                  </a:cubicBezTo>
                  <a:cubicBezTo>
                    <a:pt x="2402" y="3101"/>
                    <a:pt x="3101" y="2402"/>
                    <a:pt x="3101" y="1551"/>
                  </a:cubicBezTo>
                  <a:cubicBezTo>
                    <a:pt x="3101" y="669"/>
                    <a:pt x="2402" y="1"/>
                    <a:pt x="1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8"/>
            <p:cNvSpPr/>
            <p:nvPr/>
          </p:nvSpPr>
          <p:spPr>
            <a:xfrm>
              <a:off x="5863600" y="3107475"/>
              <a:ext cx="89700" cy="99575"/>
            </a:xfrm>
            <a:custGeom>
              <a:avLst/>
              <a:gdLst/>
              <a:ahLst/>
              <a:cxnLst/>
              <a:rect l="l" t="t" r="r" b="b"/>
              <a:pathLst>
                <a:path w="3588" h="3983" extrusionOk="0">
                  <a:moveTo>
                    <a:pt x="1520" y="1"/>
                  </a:moveTo>
                  <a:lnTo>
                    <a:pt x="1520" y="1"/>
                  </a:lnTo>
                  <a:cubicBezTo>
                    <a:pt x="639" y="244"/>
                    <a:pt x="0" y="1034"/>
                    <a:pt x="0" y="1976"/>
                  </a:cubicBezTo>
                  <a:cubicBezTo>
                    <a:pt x="0" y="3071"/>
                    <a:pt x="912" y="3982"/>
                    <a:pt x="2007" y="3982"/>
                  </a:cubicBezTo>
                  <a:cubicBezTo>
                    <a:pt x="2645" y="3982"/>
                    <a:pt x="3222" y="3679"/>
                    <a:pt x="3587" y="3223"/>
                  </a:cubicBezTo>
                  <a:lnTo>
                    <a:pt x="3587" y="3223"/>
                  </a:lnTo>
                  <a:cubicBezTo>
                    <a:pt x="3484" y="3233"/>
                    <a:pt x="3386" y="3238"/>
                    <a:pt x="3292" y="3238"/>
                  </a:cubicBezTo>
                  <a:cubicBezTo>
                    <a:pt x="901" y="3238"/>
                    <a:pt x="1520"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8"/>
            <p:cNvSpPr/>
            <p:nvPr/>
          </p:nvSpPr>
          <p:spPr>
            <a:xfrm>
              <a:off x="5521650" y="3328450"/>
              <a:ext cx="218875" cy="64775"/>
            </a:xfrm>
            <a:custGeom>
              <a:avLst/>
              <a:gdLst/>
              <a:ahLst/>
              <a:cxnLst/>
              <a:rect l="l" t="t" r="r" b="b"/>
              <a:pathLst>
                <a:path w="8755" h="2591" extrusionOk="0">
                  <a:moveTo>
                    <a:pt x="4826" y="0"/>
                  </a:moveTo>
                  <a:cubicBezTo>
                    <a:pt x="2421" y="0"/>
                    <a:pt x="92" y="1071"/>
                    <a:pt x="92" y="1071"/>
                  </a:cubicBezTo>
                  <a:cubicBezTo>
                    <a:pt x="0" y="1344"/>
                    <a:pt x="31" y="1527"/>
                    <a:pt x="152" y="1618"/>
                  </a:cubicBezTo>
                  <a:cubicBezTo>
                    <a:pt x="304" y="1679"/>
                    <a:pt x="547" y="1770"/>
                    <a:pt x="912" y="1830"/>
                  </a:cubicBezTo>
                  <a:lnTo>
                    <a:pt x="1064" y="1679"/>
                  </a:lnTo>
                  <a:lnTo>
                    <a:pt x="1581" y="1952"/>
                  </a:lnTo>
                  <a:cubicBezTo>
                    <a:pt x="4104" y="2347"/>
                    <a:pt x="8754" y="2590"/>
                    <a:pt x="8754" y="2590"/>
                  </a:cubicBezTo>
                  <a:lnTo>
                    <a:pt x="8238" y="1071"/>
                  </a:lnTo>
                  <a:cubicBezTo>
                    <a:pt x="8055" y="919"/>
                    <a:pt x="7812" y="767"/>
                    <a:pt x="7538" y="615"/>
                  </a:cubicBezTo>
                  <a:cubicBezTo>
                    <a:pt x="6712" y="163"/>
                    <a:pt x="5763" y="0"/>
                    <a:pt x="4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8"/>
            <p:cNvSpPr/>
            <p:nvPr/>
          </p:nvSpPr>
          <p:spPr>
            <a:xfrm>
              <a:off x="5746575" y="3248825"/>
              <a:ext cx="1236375" cy="1181525"/>
            </a:xfrm>
            <a:custGeom>
              <a:avLst/>
              <a:gdLst/>
              <a:ahLst/>
              <a:cxnLst/>
              <a:rect l="l" t="t" r="r" b="b"/>
              <a:pathLst>
                <a:path w="49455" h="47261" extrusionOk="0">
                  <a:moveTo>
                    <a:pt x="25837" y="0"/>
                  </a:moveTo>
                  <a:cubicBezTo>
                    <a:pt x="25837" y="2"/>
                    <a:pt x="35180" y="38200"/>
                    <a:pt x="10387" y="38200"/>
                  </a:cubicBezTo>
                  <a:cubicBezTo>
                    <a:pt x="7434" y="38200"/>
                    <a:pt x="3996" y="37658"/>
                    <a:pt x="0" y="36445"/>
                  </a:cubicBezTo>
                  <a:lnTo>
                    <a:pt x="0" y="36445"/>
                  </a:lnTo>
                  <a:cubicBezTo>
                    <a:pt x="2162" y="42545"/>
                    <a:pt x="6260" y="47261"/>
                    <a:pt x="13854" y="47261"/>
                  </a:cubicBezTo>
                  <a:cubicBezTo>
                    <a:pt x="15869" y="47261"/>
                    <a:pt x="18132" y="46928"/>
                    <a:pt x="20670" y="46202"/>
                  </a:cubicBezTo>
                  <a:cubicBezTo>
                    <a:pt x="49454" y="37995"/>
                    <a:pt x="27053" y="1854"/>
                    <a:pt x="25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8"/>
            <p:cNvSpPr/>
            <p:nvPr/>
          </p:nvSpPr>
          <p:spPr>
            <a:xfrm>
              <a:off x="5710100" y="4669575"/>
              <a:ext cx="321175" cy="121725"/>
            </a:xfrm>
            <a:custGeom>
              <a:avLst/>
              <a:gdLst/>
              <a:ahLst/>
              <a:cxnLst/>
              <a:rect l="l" t="t" r="r" b="b"/>
              <a:pathLst>
                <a:path w="12847" h="4869" extrusionOk="0">
                  <a:moveTo>
                    <a:pt x="5003" y="0"/>
                  </a:moveTo>
                  <a:cubicBezTo>
                    <a:pt x="2106" y="0"/>
                    <a:pt x="0" y="1378"/>
                    <a:pt x="0" y="1378"/>
                  </a:cubicBezTo>
                  <a:cubicBezTo>
                    <a:pt x="1064" y="1226"/>
                    <a:pt x="1520" y="1165"/>
                    <a:pt x="1520" y="1165"/>
                  </a:cubicBezTo>
                  <a:lnTo>
                    <a:pt x="1520" y="1165"/>
                  </a:lnTo>
                  <a:lnTo>
                    <a:pt x="213" y="2715"/>
                  </a:lnTo>
                  <a:lnTo>
                    <a:pt x="1824" y="1803"/>
                  </a:lnTo>
                  <a:cubicBezTo>
                    <a:pt x="2645" y="1347"/>
                    <a:pt x="3922" y="1218"/>
                    <a:pt x="5225" y="1218"/>
                  </a:cubicBezTo>
                  <a:cubicBezTo>
                    <a:pt x="6528" y="1218"/>
                    <a:pt x="7858" y="1347"/>
                    <a:pt x="8785" y="1408"/>
                  </a:cubicBezTo>
                  <a:cubicBezTo>
                    <a:pt x="10639" y="1560"/>
                    <a:pt x="11824" y="4569"/>
                    <a:pt x="12372" y="4843"/>
                  </a:cubicBezTo>
                  <a:cubicBezTo>
                    <a:pt x="12405" y="4860"/>
                    <a:pt x="12434" y="4869"/>
                    <a:pt x="12461" y="4869"/>
                  </a:cubicBezTo>
                  <a:cubicBezTo>
                    <a:pt x="12846" y="4869"/>
                    <a:pt x="12518" y="3079"/>
                    <a:pt x="11551" y="1743"/>
                  </a:cubicBezTo>
                  <a:cubicBezTo>
                    <a:pt x="10821" y="648"/>
                    <a:pt x="9630" y="511"/>
                    <a:pt x="9080" y="511"/>
                  </a:cubicBezTo>
                  <a:cubicBezTo>
                    <a:pt x="8897" y="511"/>
                    <a:pt x="8785" y="527"/>
                    <a:pt x="8785" y="527"/>
                  </a:cubicBezTo>
                  <a:lnTo>
                    <a:pt x="7235" y="284"/>
                  </a:lnTo>
                  <a:cubicBezTo>
                    <a:pt x="6457" y="82"/>
                    <a:pt x="5706" y="0"/>
                    <a:pt x="5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8"/>
            <p:cNvSpPr/>
            <p:nvPr/>
          </p:nvSpPr>
          <p:spPr>
            <a:xfrm>
              <a:off x="5868925" y="4385550"/>
              <a:ext cx="114000" cy="303275"/>
            </a:xfrm>
            <a:custGeom>
              <a:avLst/>
              <a:gdLst/>
              <a:ahLst/>
              <a:cxnLst/>
              <a:rect l="l" t="t" r="r" b="b"/>
              <a:pathLst>
                <a:path w="4560" h="12131" extrusionOk="0">
                  <a:moveTo>
                    <a:pt x="3509" y="0"/>
                  </a:moveTo>
                  <a:cubicBezTo>
                    <a:pt x="3416" y="0"/>
                    <a:pt x="3321" y="11"/>
                    <a:pt x="3222" y="33"/>
                  </a:cubicBezTo>
                  <a:cubicBezTo>
                    <a:pt x="3161" y="277"/>
                    <a:pt x="0" y="12131"/>
                    <a:pt x="0" y="12131"/>
                  </a:cubicBezTo>
                  <a:lnTo>
                    <a:pt x="1642" y="12131"/>
                  </a:lnTo>
                  <a:lnTo>
                    <a:pt x="4560" y="702"/>
                  </a:lnTo>
                  <a:cubicBezTo>
                    <a:pt x="4285" y="229"/>
                    <a:pt x="3930" y="0"/>
                    <a:pt x="3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8"/>
            <p:cNvSpPr/>
            <p:nvPr/>
          </p:nvSpPr>
          <p:spPr>
            <a:xfrm>
              <a:off x="6356700" y="4660275"/>
              <a:ext cx="327600" cy="105075"/>
            </a:xfrm>
            <a:custGeom>
              <a:avLst/>
              <a:gdLst/>
              <a:ahLst/>
              <a:cxnLst/>
              <a:rect l="l" t="t" r="r" b="b"/>
              <a:pathLst>
                <a:path w="13104" h="4203" extrusionOk="0">
                  <a:moveTo>
                    <a:pt x="7544" y="1"/>
                  </a:moveTo>
                  <a:cubicBezTo>
                    <a:pt x="7047" y="1"/>
                    <a:pt x="6528" y="43"/>
                    <a:pt x="5991" y="139"/>
                  </a:cubicBezTo>
                  <a:lnTo>
                    <a:pt x="4471" y="169"/>
                  </a:lnTo>
                  <a:cubicBezTo>
                    <a:pt x="4471" y="169"/>
                    <a:pt x="4269" y="131"/>
                    <a:pt x="3959" y="131"/>
                  </a:cubicBezTo>
                  <a:cubicBezTo>
                    <a:pt x="3351" y="131"/>
                    <a:pt x="2328" y="277"/>
                    <a:pt x="1584" y="1142"/>
                  </a:cubicBezTo>
                  <a:cubicBezTo>
                    <a:pt x="495" y="2402"/>
                    <a:pt x="1" y="4202"/>
                    <a:pt x="431" y="4202"/>
                  </a:cubicBezTo>
                  <a:cubicBezTo>
                    <a:pt x="457" y="4202"/>
                    <a:pt x="487" y="4195"/>
                    <a:pt x="520" y="4181"/>
                  </a:cubicBezTo>
                  <a:cubicBezTo>
                    <a:pt x="1097" y="3999"/>
                    <a:pt x="2496" y="1081"/>
                    <a:pt x="4350" y="1081"/>
                  </a:cubicBezTo>
                  <a:cubicBezTo>
                    <a:pt x="4695" y="1081"/>
                    <a:pt x="5095" y="1077"/>
                    <a:pt x="5530" y="1077"/>
                  </a:cubicBezTo>
                  <a:cubicBezTo>
                    <a:pt x="7429" y="1077"/>
                    <a:pt x="9969" y="1157"/>
                    <a:pt x="11280" y="2023"/>
                  </a:cubicBezTo>
                  <a:lnTo>
                    <a:pt x="12830" y="3087"/>
                  </a:lnTo>
                  <a:lnTo>
                    <a:pt x="11614" y="1415"/>
                  </a:lnTo>
                  <a:lnTo>
                    <a:pt x="11614" y="1415"/>
                  </a:lnTo>
                  <a:cubicBezTo>
                    <a:pt x="11615" y="1415"/>
                    <a:pt x="12070" y="1537"/>
                    <a:pt x="13104" y="1811"/>
                  </a:cubicBezTo>
                  <a:cubicBezTo>
                    <a:pt x="13104" y="1811"/>
                    <a:pt x="10813" y="1"/>
                    <a:pt x="7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8"/>
            <p:cNvSpPr/>
            <p:nvPr/>
          </p:nvSpPr>
          <p:spPr>
            <a:xfrm>
              <a:off x="6407675" y="4302000"/>
              <a:ext cx="122375" cy="373150"/>
            </a:xfrm>
            <a:custGeom>
              <a:avLst/>
              <a:gdLst/>
              <a:ahLst/>
              <a:cxnLst/>
              <a:rect l="l" t="t" r="r" b="b"/>
              <a:pathLst>
                <a:path w="4895" h="14926" extrusionOk="0">
                  <a:moveTo>
                    <a:pt x="712" y="1"/>
                  </a:moveTo>
                  <a:cubicBezTo>
                    <a:pt x="464" y="1"/>
                    <a:pt x="224" y="85"/>
                    <a:pt x="1" y="245"/>
                  </a:cubicBezTo>
                  <a:lnTo>
                    <a:pt x="3253" y="14804"/>
                  </a:lnTo>
                  <a:lnTo>
                    <a:pt x="4894" y="14926"/>
                  </a:lnTo>
                  <a:cubicBezTo>
                    <a:pt x="4894" y="14926"/>
                    <a:pt x="1490" y="518"/>
                    <a:pt x="1399" y="214"/>
                  </a:cubicBezTo>
                  <a:cubicBezTo>
                    <a:pt x="1168" y="70"/>
                    <a:pt x="937" y="1"/>
                    <a:pt x="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8"/>
            <p:cNvSpPr/>
            <p:nvPr/>
          </p:nvSpPr>
          <p:spPr>
            <a:xfrm>
              <a:off x="5647800" y="2691650"/>
              <a:ext cx="694550" cy="497925"/>
            </a:xfrm>
            <a:custGeom>
              <a:avLst/>
              <a:gdLst/>
              <a:ahLst/>
              <a:cxnLst/>
              <a:rect l="l" t="t" r="r" b="b"/>
              <a:pathLst>
                <a:path w="27782" h="19917" extrusionOk="0">
                  <a:moveTo>
                    <a:pt x="17935" y="1"/>
                  </a:moveTo>
                  <a:cubicBezTo>
                    <a:pt x="17324" y="1"/>
                    <a:pt x="10546" y="5092"/>
                    <a:pt x="5988" y="8548"/>
                  </a:cubicBezTo>
                  <a:cubicBezTo>
                    <a:pt x="1854" y="11679"/>
                    <a:pt x="0" y="17272"/>
                    <a:pt x="61" y="19916"/>
                  </a:cubicBezTo>
                  <a:cubicBezTo>
                    <a:pt x="61" y="19916"/>
                    <a:pt x="2614" y="12743"/>
                    <a:pt x="6262" y="10342"/>
                  </a:cubicBezTo>
                  <a:cubicBezTo>
                    <a:pt x="9939" y="7849"/>
                    <a:pt x="14712" y="4323"/>
                    <a:pt x="14712" y="4323"/>
                  </a:cubicBezTo>
                  <a:lnTo>
                    <a:pt x="14712" y="6178"/>
                  </a:lnTo>
                  <a:lnTo>
                    <a:pt x="19636" y="4323"/>
                  </a:lnTo>
                  <a:lnTo>
                    <a:pt x="19636" y="4323"/>
                  </a:lnTo>
                  <a:cubicBezTo>
                    <a:pt x="19636" y="4324"/>
                    <a:pt x="18754" y="7758"/>
                    <a:pt x="20699" y="8944"/>
                  </a:cubicBezTo>
                  <a:cubicBezTo>
                    <a:pt x="21915" y="9703"/>
                    <a:pt x="25289" y="12561"/>
                    <a:pt x="27782" y="14688"/>
                  </a:cubicBezTo>
                  <a:cubicBezTo>
                    <a:pt x="27356" y="13138"/>
                    <a:pt x="26779" y="11710"/>
                    <a:pt x="25988" y="10950"/>
                  </a:cubicBezTo>
                  <a:cubicBezTo>
                    <a:pt x="23709" y="8579"/>
                    <a:pt x="22310" y="8092"/>
                    <a:pt x="21581" y="5691"/>
                  </a:cubicBezTo>
                  <a:cubicBezTo>
                    <a:pt x="20851" y="3290"/>
                    <a:pt x="23465" y="1405"/>
                    <a:pt x="23465" y="1405"/>
                  </a:cubicBezTo>
                  <a:cubicBezTo>
                    <a:pt x="20365" y="1405"/>
                    <a:pt x="15563" y="3442"/>
                    <a:pt x="15563" y="3442"/>
                  </a:cubicBezTo>
                  <a:cubicBezTo>
                    <a:pt x="15563" y="3442"/>
                    <a:pt x="18298" y="190"/>
                    <a:pt x="17964" y="7"/>
                  </a:cubicBezTo>
                  <a:cubicBezTo>
                    <a:pt x="17957" y="3"/>
                    <a:pt x="17947" y="1"/>
                    <a:pt x="17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1" name="Google Shape;1871;p48"/>
          <p:cNvGrpSpPr/>
          <p:nvPr/>
        </p:nvGrpSpPr>
        <p:grpSpPr>
          <a:xfrm rot="159468">
            <a:off x="448227" y="81986"/>
            <a:ext cx="873646" cy="754876"/>
            <a:chOff x="396175" y="2883775"/>
            <a:chExt cx="560325" cy="484150"/>
          </a:xfrm>
        </p:grpSpPr>
        <p:sp>
          <p:nvSpPr>
            <p:cNvPr id="1872" name="Google Shape;1872;p48"/>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8"/>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8"/>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8"/>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8"/>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7" name="Google Shape;1877;p48"/>
          <p:cNvGrpSpPr/>
          <p:nvPr/>
        </p:nvGrpSpPr>
        <p:grpSpPr>
          <a:xfrm>
            <a:off x="1850100" y="177899"/>
            <a:ext cx="248422" cy="357102"/>
            <a:chOff x="1551948" y="1609850"/>
            <a:chExt cx="329778" cy="474051"/>
          </a:xfrm>
        </p:grpSpPr>
        <p:sp>
          <p:nvSpPr>
            <p:cNvPr id="1878" name="Google Shape;1878;p48"/>
            <p:cNvSpPr/>
            <p:nvPr/>
          </p:nvSpPr>
          <p:spPr>
            <a:xfrm>
              <a:off x="1551948" y="1609850"/>
              <a:ext cx="171839" cy="237411"/>
            </a:xfrm>
            <a:custGeom>
              <a:avLst/>
              <a:gdLst/>
              <a:ahLst/>
              <a:cxnLst/>
              <a:rect l="l" t="t" r="r" b="b"/>
              <a:pathLst>
                <a:path w="2238" h="3092" extrusionOk="0">
                  <a:moveTo>
                    <a:pt x="1156" y="1"/>
                  </a:moveTo>
                  <a:cubicBezTo>
                    <a:pt x="755" y="1"/>
                    <a:pt x="305" y="352"/>
                    <a:pt x="43" y="933"/>
                  </a:cubicBezTo>
                  <a:cubicBezTo>
                    <a:pt x="0" y="2154"/>
                    <a:pt x="296" y="3091"/>
                    <a:pt x="905" y="3091"/>
                  </a:cubicBezTo>
                  <a:cubicBezTo>
                    <a:pt x="942" y="3091"/>
                    <a:pt x="979" y="3088"/>
                    <a:pt x="1018" y="3081"/>
                  </a:cubicBezTo>
                  <a:cubicBezTo>
                    <a:pt x="2237" y="2532"/>
                    <a:pt x="2131" y="1085"/>
                    <a:pt x="1536" y="125"/>
                  </a:cubicBezTo>
                  <a:cubicBezTo>
                    <a:pt x="1421" y="41"/>
                    <a:pt x="1291" y="1"/>
                    <a:pt x="1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8"/>
            <p:cNvSpPr/>
            <p:nvPr/>
          </p:nvSpPr>
          <p:spPr>
            <a:xfrm>
              <a:off x="1789203" y="2009806"/>
              <a:ext cx="92523" cy="74095"/>
            </a:xfrm>
            <a:custGeom>
              <a:avLst/>
              <a:gdLst/>
              <a:ahLst/>
              <a:cxnLst/>
              <a:rect l="l" t="t" r="r" b="b"/>
              <a:pathLst>
                <a:path w="1205" h="965" extrusionOk="0">
                  <a:moveTo>
                    <a:pt x="407" y="1"/>
                  </a:moveTo>
                  <a:cubicBezTo>
                    <a:pt x="215" y="1"/>
                    <a:pt x="51" y="139"/>
                    <a:pt x="0" y="340"/>
                  </a:cubicBezTo>
                  <a:cubicBezTo>
                    <a:pt x="46" y="645"/>
                    <a:pt x="138" y="889"/>
                    <a:pt x="427" y="965"/>
                  </a:cubicBezTo>
                  <a:cubicBezTo>
                    <a:pt x="1204" y="965"/>
                    <a:pt x="1097" y="96"/>
                    <a:pt x="534" y="20"/>
                  </a:cubicBezTo>
                  <a:cubicBezTo>
                    <a:pt x="491" y="7"/>
                    <a:pt x="448"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48"/>
          <p:cNvGrpSpPr/>
          <p:nvPr/>
        </p:nvGrpSpPr>
        <p:grpSpPr>
          <a:xfrm>
            <a:off x="8155136" y="3299610"/>
            <a:ext cx="362343" cy="290722"/>
            <a:chOff x="4106575" y="1776625"/>
            <a:chExt cx="239550" cy="155300"/>
          </a:xfrm>
        </p:grpSpPr>
        <p:sp>
          <p:nvSpPr>
            <p:cNvPr id="1881" name="Google Shape;1881;p48"/>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8"/>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8"/>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TextBox 43"/>
          <p:cNvSpPr txBox="1"/>
          <p:nvPr/>
        </p:nvSpPr>
        <p:spPr>
          <a:xfrm>
            <a:off x="1749280" y="1070234"/>
            <a:ext cx="5970237" cy="2862322"/>
          </a:xfrm>
          <a:prstGeom prst="rect">
            <a:avLst/>
          </a:prstGeom>
          <a:noFill/>
        </p:spPr>
        <p:txBody>
          <a:bodyPr wrap="square" rtlCol="0">
            <a:spAutoFit/>
          </a:bodyPr>
          <a:lstStyle/>
          <a:p>
            <a:pPr algn="ctr">
              <a:lnSpc>
                <a:spcPct val="150000"/>
              </a:lnSpc>
            </a:pPr>
            <a:r>
              <a:rPr lang="vi-VN" sz="4000" b="1" dirty="0" smtClean="0">
                <a:latin typeface="+mn-lt"/>
              </a:rPr>
              <a:t>BÀI HỌC KẾT THÚC, CẢM ƠN CÁC EM ĐÃ LẮNG NGHE</a:t>
            </a:r>
            <a:r>
              <a:rPr lang="en-US" sz="4000" b="1" dirty="0" smtClean="0">
                <a:latin typeface="+mn-lt"/>
              </a:rPr>
              <a:t>!</a:t>
            </a:r>
            <a:endParaRPr lang="en-US" sz="4000" b="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grpSp>
        <p:nvGrpSpPr>
          <p:cNvPr id="1068" name="Google Shape;1068;p31"/>
          <p:cNvGrpSpPr/>
          <p:nvPr/>
        </p:nvGrpSpPr>
        <p:grpSpPr>
          <a:xfrm>
            <a:off x="352761" y="1450985"/>
            <a:ext cx="362343" cy="290722"/>
            <a:chOff x="4106575" y="1776625"/>
            <a:chExt cx="239550" cy="155300"/>
          </a:xfrm>
        </p:grpSpPr>
        <p:sp>
          <p:nvSpPr>
            <p:cNvPr id="1069" name="Google Shape;1069;p31"/>
            <p:cNvSpPr/>
            <p:nvPr/>
          </p:nvSpPr>
          <p:spPr>
            <a:xfrm>
              <a:off x="4271450" y="1776625"/>
              <a:ext cx="74675" cy="52700"/>
            </a:xfrm>
            <a:custGeom>
              <a:avLst/>
              <a:gdLst/>
              <a:ahLst/>
              <a:cxnLst/>
              <a:rect l="l" t="t" r="r" b="b"/>
              <a:pathLst>
                <a:path w="2987" h="2108" extrusionOk="0">
                  <a:moveTo>
                    <a:pt x="951" y="0"/>
                  </a:moveTo>
                  <a:cubicBezTo>
                    <a:pt x="507" y="0"/>
                    <a:pt x="136" y="161"/>
                    <a:pt x="0" y="453"/>
                  </a:cubicBezTo>
                  <a:cubicBezTo>
                    <a:pt x="214" y="1554"/>
                    <a:pt x="1104" y="2108"/>
                    <a:pt x="1826" y="2108"/>
                  </a:cubicBezTo>
                  <a:cubicBezTo>
                    <a:pt x="2133" y="2108"/>
                    <a:pt x="2409" y="2008"/>
                    <a:pt x="2590" y="1809"/>
                  </a:cubicBezTo>
                  <a:cubicBezTo>
                    <a:pt x="2987" y="879"/>
                    <a:pt x="2423" y="544"/>
                    <a:pt x="1752" y="163"/>
                  </a:cubicBezTo>
                  <a:cubicBezTo>
                    <a:pt x="1481" y="52"/>
                    <a:pt x="1204"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4106575" y="1786000"/>
              <a:ext cx="69675" cy="42425"/>
            </a:xfrm>
            <a:custGeom>
              <a:avLst/>
              <a:gdLst/>
              <a:ahLst/>
              <a:cxnLst/>
              <a:rect l="l" t="t" r="r" b="b"/>
              <a:pathLst>
                <a:path w="2787" h="1697" extrusionOk="0">
                  <a:moveTo>
                    <a:pt x="969" y="1"/>
                  </a:moveTo>
                  <a:cubicBezTo>
                    <a:pt x="676" y="1"/>
                    <a:pt x="440" y="116"/>
                    <a:pt x="349" y="337"/>
                  </a:cubicBezTo>
                  <a:cubicBezTo>
                    <a:pt x="1" y="1134"/>
                    <a:pt x="867" y="1697"/>
                    <a:pt x="1674" y="1697"/>
                  </a:cubicBezTo>
                  <a:cubicBezTo>
                    <a:pt x="1715" y="1697"/>
                    <a:pt x="1756" y="1696"/>
                    <a:pt x="1796" y="1693"/>
                  </a:cubicBezTo>
                  <a:cubicBezTo>
                    <a:pt x="2390" y="1464"/>
                    <a:pt x="2786" y="657"/>
                    <a:pt x="1598" y="154"/>
                  </a:cubicBezTo>
                  <a:cubicBezTo>
                    <a:pt x="1380" y="51"/>
                    <a:pt x="1162" y="1"/>
                    <a:pt x="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4221175" y="1889500"/>
              <a:ext cx="48400" cy="42425"/>
            </a:xfrm>
            <a:custGeom>
              <a:avLst/>
              <a:gdLst/>
              <a:ahLst/>
              <a:cxnLst/>
              <a:rect l="l" t="t" r="r" b="b"/>
              <a:pathLst>
                <a:path w="1936" h="1697" extrusionOk="0">
                  <a:moveTo>
                    <a:pt x="723" y="1"/>
                  </a:moveTo>
                  <a:cubicBezTo>
                    <a:pt x="564" y="1"/>
                    <a:pt x="429" y="77"/>
                    <a:pt x="351" y="234"/>
                  </a:cubicBezTo>
                  <a:cubicBezTo>
                    <a:pt x="0" y="1453"/>
                    <a:pt x="1021" y="1666"/>
                    <a:pt x="1356" y="1697"/>
                  </a:cubicBezTo>
                  <a:cubicBezTo>
                    <a:pt x="1813" y="1605"/>
                    <a:pt x="1935" y="1042"/>
                    <a:pt x="1310" y="295"/>
                  </a:cubicBezTo>
                  <a:cubicBezTo>
                    <a:pt x="1116" y="100"/>
                    <a:pt x="904"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31"/>
          <p:cNvGrpSpPr/>
          <p:nvPr/>
        </p:nvGrpSpPr>
        <p:grpSpPr>
          <a:xfrm rot="-2700000">
            <a:off x="8494187" y="730136"/>
            <a:ext cx="362346" cy="123475"/>
            <a:chOff x="3618500" y="3770848"/>
            <a:chExt cx="362349" cy="123477"/>
          </a:xfrm>
        </p:grpSpPr>
        <p:sp>
          <p:nvSpPr>
            <p:cNvPr id="1073" name="Google Shape;1073;p31"/>
            <p:cNvSpPr/>
            <p:nvPr/>
          </p:nvSpPr>
          <p:spPr>
            <a:xfrm>
              <a:off x="3827109" y="3770848"/>
              <a:ext cx="153741" cy="123477"/>
            </a:xfrm>
            <a:custGeom>
              <a:avLst/>
              <a:gdLst/>
              <a:ahLst/>
              <a:cxnLst/>
              <a:rect l="l" t="t" r="r" b="b"/>
              <a:pathLst>
                <a:path w="2987" h="2399" extrusionOk="0">
                  <a:moveTo>
                    <a:pt x="807" y="1"/>
                  </a:moveTo>
                  <a:cubicBezTo>
                    <a:pt x="505" y="1"/>
                    <a:pt x="278" y="115"/>
                    <a:pt x="168" y="372"/>
                  </a:cubicBezTo>
                  <a:cubicBezTo>
                    <a:pt x="0" y="1713"/>
                    <a:pt x="1280" y="2368"/>
                    <a:pt x="2423" y="2398"/>
                  </a:cubicBezTo>
                  <a:cubicBezTo>
                    <a:pt x="2941" y="2170"/>
                    <a:pt x="2986" y="1377"/>
                    <a:pt x="2514" y="677"/>
                  </a:cubicBezTo>
                  <a:cubicBezTo>
                    <a:pt x="1875" y="257"/>
                    <a:pt x="1258" y="1"/>
                    <a:pt x="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1"/>
            <p:cNvSpPr/>
            <p:nvPr/>
          </p:nvSpPr>
          <p:spPr>
            <a:xfrm>
              <a:off x="3618500" y="3806311"/>
              <a:ext cx="63565" cy="48022"/>
            </a:xfrm>
            <a:custGeom>
              <a:avLst/>
              <a:gdLst/>
              <a:ahLst/>
              <a:cxnLst/>
              <a:rect l="l" t="t" r="r" b="b"/>
              <a:pathLst>
                <a:path w="1235" h="933" extrusionOk="0">
                  <a:moveTo>
                    <a:pt x="612" y="0"/>
                  </a:moveTo>
                  <a:cubicBezTo>
                    <a:pt x="492" y="0"/>
                    <a:pt x="382" y="40"/>
                    <a:pt x="290" y="140"/>
                  </a:cubicBezTo>
                  <a:cubicBezTo>
                    <a:pt x="0" y="612"/>
                    <a:pt x="314" y="933"/>
                    <a:pt x="653" y="933"/>
                  </a:cubicBezTo>
                  <a:cubicBezTo>
                    <a:pt x="796" y="933"/>
                    <a:pt x="943" y="876"/>
                    <a:pt x="1052" y="749"/>
                  </a:cubicBezTo>
                  <a:cubicBezTo>
                    <a:pt x="1219" y="582"/>
                    <a:pt x="1234" y="307"/>
                    <a:pt x="1052" y="125"/>
                  </a:cubicBezTo>
                  <a:cubicBezTo>
                    <a:pt x="898" y="52"/>
                    <a:pt x="748" y="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31"/>
          <p:cNvGrpSpPr/>
          <p:nvPr/>
        </p:nvGrpSpPr>
        <p:grpSpPr>
          <a:xfrm>
            <a:off x="4744978" y="4556197"/>
            <a:ext cx="407839" cy="290727"/>
            <a:chOff x="6924900" y="1959300"/>
            <a:chExt cx="283300" cy="201950"/>
          </a:xfrm>
        </p:grpSpPr>
        <p:sp>
          <p:nvSpPr>
            <p:cNvPr id="1076" name="Google Shape;1076;p31"/>
            <p:cNvSpPr/>
            <p:nvPr/>
          </p:nvSpPr>
          <p:spPr>
            <a:xfrm>
              <a:off x="6924900" y="1959300"/>
              <a:ext cx="50575" cy="36700"/>
            </a:xfrm>
            <a:custGeom>
              <a:avLst/>
              <a:gdLst/>
              <a:ahLst/>
              <a:cxnLst/>
              <a:rect l="l" t="t" r="r" b="b"/>
              <a:pathLst>
                <a:path w="2023" h="1468" extrusionOk="0">
                  <a:moveTo>
                    <a:pt x="834" y="0"/>
                  </a:moveTo>
                  <a:cubicBezTo>
                    <a:pt x="481" y="0"/>
                    <a:pt x="176" y="153"/>
                    <a:pt x="57" y="413"/>
                  </a:cubicBezTo>
                  <a:cubicBezTo>
                    <a:pt x="0" y="1122"/>
                    <a:pt x="729" y="1467"/>
                    <a:pt x="1316" y="1467"/>
                  </a:cubicBezTo>
                  <a:cubicBezTo>
                    <a:pt x="1676" y="1467"/>
                    <a:pt x="1982" y="1338"/>
                    <a:pt x="2022" y="1083"/>
                  </a:cubicBezTo>
                  <a:cubicBezTo>
                    <a:pt x="1977" y="581"/>
                    <a:pt x="1839" y="261"/>
                    <a:pt x="1276" y="78"/>
                  </a:cubicBezTo>
                  <a:cubicBezTo>
                    <a:pt x="1127" y="25"/>
                    <a:pt x="976" y="0"/>
                    <a:pt x="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a:off x="7056575" y="2065825"/>
              <a:ext cx="66225" cy="42825"/>
            </a:xfrm>
            <a:custGeom>
              <a:avLst/>
              <a:gdLst/>
              <a:ahLst/>
              <a:cxnLst/>
              <a:rect l="l" t="t" r="r" b="b"/>
              <a:pathLst>
                <a:path w="2649" h="1713" extrusionOk="0">
                  <a:moveTo>
                    <a:pt x="1452" y="1"/>
                  </a:moveTo>
                  <a:cubicBezTo>
                    <a:pt x="1057" y="1"/>
                    <a:pt x="604" y="193"/>
                    <a:pt x="290" y="540"/>
                  </a:cubicBezTo>
                  <a:cubicBezTo>
                    <a:pt x="61" y="936"/>
                    <a:pt x="1" y="1485"/>
                    <a:pt x="488" y="1698"/>
                  </a:cubicBezTo>
                  <a:cubicBezTo>
                    <a:pt x="559" y="1708"/>
                    <a:pt x="630" y="1713"/>
                    <a:pt x="700" y="1713"/>
                  </a:cubicBezTo>
                  <a:cubicBezTo>
                    <a:pt x="1780" y="1713"/>
                    <a:pt x="2648" y="556"/>
                    <a:pt x="1890" y="98"/>
                  </a:cubicBezTo>
                  <a:cubicBezTo>
                    <a:pt x="1762" y="32"/>
                    <a:pt x="1612" y="1"/>
                    <a:pt x="1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7111800" y="1969950"/>
              <a:ext cx="96400" cy="51100"/>
            </a:xfrm>
            <a:custGeom>
              <a:avLst/>
              <a:gdLst/>
              <a:ahLst/>
              <a:cxnLst/>
              <a:rect l="l" t="t" r="r" b="b"/>
              <a:pathLst>
                <a:path w="3856" h="2044" extrusionOk="0">
                  <a:moveTo>
                    <a:pt x="2655" y="1"/>
                  </a:moveTo>
                  <a:cubicBezTo>
                    <a:pt x="2200" y="1"/>
                    <a:pt x="1615" y="187"/>
                    <a:pt x="1113" y="505"/>
                  </a:cubicBezTo>
                  <a:cubicBezTo>
                    <a:pt x="260" y="1374"/>
                    <a:pt x="1" y="1937"/>
                    <a:pt x="1570" y="2044"/>
                  </a:cubicBezTo>
                  <a:cubicBezTo>
                    <a:pt x="2545" y="1983"/>
                    <a:pt x="3855" y="993"/>
                    <a:pt x="3200" y="139"/>
                  </a:cubicBezTo>
                  <a:cubicBezTo>
                    <a:pt x="3066" y="45"/>
                    <a:pt x="2876" y="1"/>
                    <a:pt x="2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a:off x="6931650" y="2050975"/>
              <a:ext cx="43050" cy="38650"/>
            </a:xfrm>
            <a:custGeom>
              <a:avLst/>
              <a:gdLst/>
              <a:ahLst/>
              <a:cxnLst/>
              <a:rect l="l" t="t" r="r" b="b"/>
              <a:pathLst>
                <a:path w="1722" h="1546" extrusionOk="0">
                  <a:moveTo>
                    <a:pt x="629" y="1"/>
                  </a:moveTo>
                  <a:cubicBezTo>
                    <a:pt x="482" y="1"/>
                    <a:pt x="364" y="73"/>
                    <a:pt x="305" y="220"/>
                  </a:cubicBezTo>
                  <a:cubicBezTo>
                    <a:pt x="0" y="1332"/>
                    <a:pt x="914" y="1515"/>
                    <a:pt x="1219" y="1545"/>
                  </a:cubicBezTo>
                  <a:cubicBezTo>
                    <a:pt x="1630" y="1454"/>
                    <a:pt x="1722" y="936"/>
                    <a:pt x="1158" y="250"/>
                  </a:cubicBezTo>
                  <a:cubicBezTo>
                    <a:pt x="976" y="85"/>
                    <a:pt x="787"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a:off x="7009725" y="2005400"/>
              <a:ext cx="43825" cy="53000"/>
            </a:xfrm>
            <a:custGeom>
              <a:avLst/>
              <a:gdLst/>
              <a:ahLst/>
              <a:cxnLst/>
              <a:rect l="l" t="t" r="r" b="b"/>
              <a:pathLst>
                <a:path w="1753" h="2120" extrusionOk="0">
                  <a:moveTo>
                    <a:pt x="1147" y="0"/>
                  </a:moveTo>
                  <a:cubicBezTo>
                    <a:pt x="898" y="0"/>
                    <a:pt x="601" y="139"/>
                    <a:pt x="351" y="397"/>
                  </a:cubicBezTo>
                  <a:cubicBezTo>
                    <a:pt x="1" y="1281"/>
                    <a:pt x="1" y="2012"/>
                    <a:pt x="488" y="2119"/>
                  </a:cubicBezTo>
                  <a:cubicBezTo>
                    <a:pt x="1463" y="2043"/>
                    <a:pt x="1753" y="1022"/>
                    <a:pt x="1570" y="215"/>
                  </a:cubicBezTo>
                  <a:cubicBezTo>
                    <a:pt x="1475" y="69"/>
                    <a:pt x="1323" y="0"/>
                    <a:pt x="1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7002875" y="2118950"/>
              <a:ext cx="46925" cy="42300"/>
            </a:xfrm>
            <a:custGeom>
              <a:avLst/>
              <a:gdLst/>
              <a:ahLst/>
              <a:cxnLst/>
              <a:rect l="l" t="t" r="r" b="b"/>
              <a:pathLst>
                <a:path w="1877" h="1692" extrusionOk="0">
                  <a:moveTo>
                    <a:pt x="710" y="1"/>
                  </a:moveTo>
                  <a:cubicBezTo>
                    <a:pt x="470" y="1"/>
                    <a:pt x="246" y="122"/>
                    <a:pt x="122" y="350"/>
                  </a:cubicBezTo>
                  <a:cubicBezTo>
                    <a:pt x="0" y="868"/>
                    <a:pt x="0" y="1325"/>
                    <a:pt x="427" y="1615"/>
                  </a:cubicBezTo>
                  <a:cubicBezTo>
                    <a:pt x="581" y="1668"/>
                    <a:pt x="721" y="1692"/>
                    <a:pt x="846" y="1692"/>
                  </a:cubicBezTo>
                  <a:cubicBezTo>
                    <a:pt x="1723" y="1692"/>
                    <a:pt x="1876" y="523"/>
                    <a:pt x="1143" y="137"/>
                  </a:cubicBezTo>
                  <a:cubicBezTo>
                    <a:pt x="1005" y="45"/>
                    <a:pt x="855" y="1"/>
                    <a:pt x="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ounded Rectangle 4"/>
          <p:cNvSpPr/>
          <p:nvPr/>
        </p:nvSpPr>
        <p:spPr>
          <a:xfrm>
            <a:off x="1868607" y="1787996"/>
            <a:ext cx="6131859" cy="882127"/>
          </a:xfrm>
          <a:prstGeom prst="roundRect">
            <a:avLst/>
          </a:prstGeom>
          <a:solidFill>
            <a:srgbClr val="F8F3E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33312B"/>
                </a:solidFill>
              </a:rPr>
              <a:t>I. TÌM HIỂU CHUNG</a:t>
            </a:r>
            <a:endParaRPr lang="en-US" sz="4000" b="1" dirty="0">
              <a:solidFill>
                <a:srgbClr val="33312B"/>
              </a:solidFill>
            </a:endParaRPr>
          </a:p>
        </p:txBody>
      </p:sp>
      <p:pic>
        <p:nvPicPr>
          <p:cNvPr id="22" name="Picture 2" descr="https://i.pinimg.com/564x/a2/1c/05/a21c057d93ae95766c1879a489731b9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347" b="46912" l="3901" r="96454"/>
                    </a14:imgEffect>
                  </a14:imgLayer>
                </a14:imgProps>
              </a:ext>
              <a:ext uri="{28A0092B-C50C-407E-A947-70E740481C1C}">
                <a14:useLocalDpi xmlns:a14="http://schemas.microsoft.com/office/drawing/2010/main" val="0"/>
              </a:ext>
            </a:extLst>
          </a:blip>
          <a:srcRect l="4234" t="3281" r="3962" b="53368"/>
          <a:stretch/>
        </p:blipFill>
        <p:spPr bwMode="auto">
          <a:xfrm>
            <a:off x="0" y="2863615"/>
            <a:ext cx="4545952" cy="227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40"/>
        <p:cNvGrpSpPr/>
        <p:nvPr/>
      </p:nvGrpSpPr>
      <p:grpSpPr>
        <a:xfrm>
          <a:off x="0" y="0"/>
          <a:ext cx="0" cy="0"/>
          <a:chOff x="0" y="0"/>
          <a:chExt cx="0" cy="0"/>
        </a:xfrm>
      </p:grpSpPr>
      <p:grpSp>
        <p:nvGrpSpPr>
          <p:cNvPr id="1046" name="Google Shape;1046;p30"/>
          <p:cNvGrpSpPr/>
          <p:nvPr/>
        </p:nvGrpSpPr>
        <p:grpSpPr>
          <a:xfrm rot="4645474">
            <a:off x="278244" y="-20765"/>
            <a:ext cx="873719" cy="754939"/>
            <a:chOff x="396175" y="2883775"/>
            <a:chExt cx="560325" cy="484150"/>
          </a:xfrm>
        </p:grpSpPr>
        <p:sp>
          <p:nvSpPr>
            <p:cNvPr id="1047" name="Google Shape;1047;p30"/>
            <p:cNvSpPr/>
            <p:nvPr/>
          </p:nvSpPr>
          <p:spPr>
            <a:xfrm>
              <a:off x="499400" y="2883775"/>
              <a:ext cx="456725" cy="469325"/>
            </a:xfrm>
            <a:custGeom>
              <a:avLst/>
              <a:gdLst/>
              <a:ahLst/>
              <a:cxnLst/>
              <a:rect l="l" t="t" r="r" b="b"/>
              <a:pathLst>
                <a:path w="18269" h="18773" extrusionOk="0">
                  <a:moveTo>
                    <a:pt x="17873" y="0"/>
                  </a:moveTo>
                  <a:lnTo>
                    <a:pt x="17873" y="0"/>
                  </a:lnTo>
                  <a:cubicBezTo>
                    <a:pt x="17614" y="61"/>
                    <a:pt x="17385" y="153"/>
                    <a:pt x="17157" y="244"/>
                  </a:cubicBezTo>
                  <a:lnTo>
                    <a:pt x="16471" y="594"/>
                  </a:lnTo>
                  <a:cubicBezTo>
                    <a:pt x="16014" y="838"/>
                    <a:pt x="15557" y="1097"/>
                    <a:pt x="15084" y="1326"/>
                  </a:cubicBezTo>
                  <a:cubicBezTo>
                    <a:pt x="14856" y="1448"/>
                    <a:pt x="14627" y="1539"/>
                    <a:pt x="14384" y="1631"/>
                  </a:cubicBezTo>
                  <a:cubicBezTo>
                    <a:pt x="14262" y="1676"/>
                    <a:pt x="14140" y="1707"/>
                    <a:pt x="14018" y="1752"/>
                  </a:cubicBezTo>
                  <a:cubicBezTo>
                    <a:pt x="13942" y="1768"/>
                    <a:pt x="13850" y="1783"/>
                    <a:pt x="13759" y="1813"/>
                  </a:cubicBezTo>
                  <a:lnTo>
                    <a:pt x="13728" y="1813"/>
                  </a:lnTo>
                  <a:cubicBezTo>
                    <a:pt x="13073" y="1981"/>
                    <a:pt x="12357" y="2088"/>
                    <a:pt x="11702" y="2209"/>
                  </a:cubicBezTo>
                  <a:lnTo>
                    <a:pt x="11550" y="2225"/>
                  </a:lnTo>
                  <a:cubicBezTo>
                    <a:pt x="11230" y="2286"/>
                    <a:pt x="10849" y="2347"/>
                    <a:pt x="10483" y="2423"/>
                  </a:cubicBezTo>
                  <a:cubicBezTo>
                    <a:pt x="10178" y="2484"/>
                    <a:pt x="9859" y="2560"/>
                    <a:pt x="9508" y="2651"/>
                  </a:cubicBezTo>
                  <a:cubicBezTo>
                    <a:pt x="8838" y="2834"/>
                    <a:pt x="8274" y="2987"/>
                    <a:pt x="7756" y="3154"/>
                  </a:cubicBezTo>
                  <a:cubicBezTo>
                    <a:pt x="6887" y="3444"/>
                    <a:pt x="6141" y="3748"/>
                    <a:pt x="5440" y="4053"/>
                  </a:cubicBezTo>
                  <a:cubicBezTo>
                    <a:pt x="5074" y="4251"/>
                    <a:pt x="4724" y="4434"/>
                    <a:pt x="4404" y="4632"/>
                  </a:cubicBezTo>
                  <a:cubicBezTo>
                    <a:pt x="3277" y="5318"/>
                    <a:pt x="2378" y="6110"/>
                    <a:pt x="1738" y="7024"/>
                  </a:cubicBezTo>
                  <a:cubicBezTo>
                    <a:pt x="1113" y="7938"/>
                    <a:pt x="641" y="9035"/>
                    <a:pt x="351" y="10269"/>
                  </a:cubicBezTo>
                  <a:cubicBezTo>
                    <a:pt x="108" y="11336"/>
                    <a:pt x="1" y="12509"/>
                    <a:pt x="62" y="13774"/>
                  </a:cubicBezTo>
                  <a:cubicBezTo>
                    <a:pt x="108" y="14855"/>
                    <a:pt x="275" y="15998"/>
                    <a:pt x="534" y="17171"/>
                  </a:cubicBezTo>
                  <a:cubicBezTo>
                    <a:pt x="565" y="17232"/>
                    <a:pt x="580" y="17293"/>
                    <a:pt x="656" y="17354"/>
                  </a:cubicBezTo>
                  <a:cubicBezTo>
                    <a:pt x="702" y="17400"/>
                    <a:pt x="763" y="17400"/>
                    <a:pt x="839" y="17400"/>
                  </a:cubicBezTo>
                  <a:cubicBezTo>
                    <a:pt x="869" y="17400"/>
                    <a:pt x="885" y="17400"/>
                    <a:pt x="915" y="17384"/>
                  </a:cubicBezTo>
                  <a:lnTo>
                    <a:pt x="945" y="17384"/>
                  </a:lnTo>
                  <a:cubicBezTo>
                    <a:pt x="1174" y="17506"/>
                    <a:pt x="1403" y="17613"/>
                    <a:pt x="1601" y="17704"/>
                  </a:cubicBezTo>
                  <a:cubicBezTo>
                    <a:pt x="3139" y="18408"/>
                    <a:pt x="4888" y="18773"/>
                    <a:pt x="6673" y="18773"/>
                  </a:cubicBezTo>
                  <a:cubicBezTo>
                    <a:pt x="6744" y="18773"/>
                    <a:pt x="6816" y="18772"/>
                    <a:pt x="6887" y="18771"/>
                  </a:cubicBezTo>
                  <a:cubicBezTo>
                    <a:pt x="8716" y="18756"/>
                    <a:pt x="10514" y="18360"/>
                    <a:pt x="12144" y="17659"/>
                  </a:cubicBezTo>
                  <a:cubicBezTo>
                    <a:pt x="12296" y="17583"/>
                    <a:pt x="12418" y="17522"/>
                    <a:pt x="12571" y="17445"/>
                  </a:cubicBezTo>
                  <a:cubicBezTo>
                    <a:pt x="13241" y="17125"/>
                    <a:pt x="13850" y="16745"/>
                    <a:pt x="14429" y="16303"/>
                  </a:cubicBezTo>
                  <a:cubicBezTo>
                    <a:pt x="15161" y="15754"/>
                    <a:pt x="15801" y="15114"/>
                    <a:pt x="16303" y="14429"/>
                  </a:cubicBezTo>
                  <a:cubicBezTo>
                    <a:pt x="17431" y="12951"/>
                    <a:pt x="18116" y="11107"/>
                    <a:pt x="18208" y="9203"/>
                  </a:cubicBezTo>
                  <a:cubicBezTo>
                    <a:pt x="18269" y="8014"/>
                    <a:pt x="18116" y="6811"/>
                    <a:pt x="17949" y="5699"/>
                  </a:cubicBezTo>
                  <a:lnTo>
                    <a:pt x="17888" y="5363"/>
                  </a:lnTo>
                  <a:cubicBezTo>
                    <a:pt x="17751" y="4358"/>
                    <a:pt x="17598" y="3306"/>
                    <a:pt x="17583" y="2270"/>
                  </a:cubicBezTo>
                  <a:cubicBezTo>
                    <a:pt x="17583" y="1524"/>
                    <a:pt x="17659" y="853"/>
                    <a:pt x="17812" y="229"/>
                  </a:cubicBezTo>
                  <a:lnTo>
                    <a:pt x="17827" y="168"/>
                  </a:lnTo>
                  <a:lnTo>
                    <a:pt x="17842" y="107"/>
                  </a:lnTo>
                  <a:cubicBezTo>
                    <a:pt x="17873" y="76"/>
                    <a:pt x="17873" y="31"/>
                    <a:pt x="17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591975" y="3066975"/>
              <a:ext cx="25" cy="25"/>
            </a:xfrm>
            <a:custGeom>
              <a:avLst/>
              <a:gdLst/>
              <a:ahLst/>
              <a:cxnLst/>
              <a:rect l="l" t="t" r="r" b="b"/>
              <a:pathLst>
                <a:path w="1" h="1" extrusionOk="0">
                  <a:moveTo>
                    <a:pt x="0" y="1"/>
                  </a:moveTo>
                  <a:close/>
                </a:path>
              </a:pathLst>
            </a:custGeom>
            <a:solidFill>
              <a:srgbClr val="D3D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502450" y="2897875"/>
              <a:ext cx="408725" cy="278825"/>
            </a:xfrm>
            <a:custGeom>
              <a:avLst/>
              <a:gdLst/>
              <a:ahLst/>
              <a:cxnLst/>
              <a:rect l="l" t="t" r="r" b="b"/>
              <a:pathLst>
                <a:path w="16349" h="11153" extrusionOk="0">
                  <a:moveTo>
                    <a:pt x="16349" y="0"/>
                  </a:moveTo>
                  <a:lnTo>
                    <a:pt x="16349" y="0"/>
                  </a:lnTo>
                  <a:cubicBezTo>
                    <a:pt x="16197" y="76"/>
                    <a:pt x="16075" y="152"/>
                    <a:pt x="15922" y="229"/>
                  </a:cubicBezTo>
                  <a:lnTo>
                    <a:pt x="15816" y="289"/>
                  </a:lnTo>
                  <a:lnTo>
                    <a:pt x="15800" y="289"/>
                  </a:lnTo>
                  <a:cubicBezTo>
                    <a:pt x="15572" y="427"/>
                    <a:pt x="15267" y="579"/>
                    <a:pt x="14978" y="731"/>
                  </a:cubicBezTo>
                  <a:lnTo>
                    <a:pt x="14947" y="747"/>
                  </a:lnTo>
                  <a:cubicBezTo>
                    <a:pt x="14703" y="884"/>
                    <a:pt x="14475" y="975"/>
                    <a:pt x="14246" y="1051"/>
                  </a:cubicBezTo>
                  <a:cubicBezTo>
                    <a:pt x="14124" y="1097"/>
                    <a:pt x="13987" y="1127"/>
                    <a:pt x="13881" y="1173"/>
                  </a:cubicBezTo>
                  <a:cubicBezTo>
                    <a:pt x="13805" y="1188"/>
                    <a:pt x="13744" y="1204"/>
                    <a:pt x="13652" y="1234"/>
                  </a:cubicBezTo>
                  <a:lnTo>
                    <a:pt x="13606" y="1249"/>
                  </a:lnTo>
                  <a:lnTo>
                    <a:pt x="13591" y="1249"/>
                  </a:lnTo>
                  <a:cubicBezTo>
                    <a:pt x="12936" y="1417"/>
                    <a:pt x="12220" y="1539"/>
                    <a:pt x="11595" y="1645"/>
                  </a:cubicBezTo>
                  <a:lnTo>
                    <a:pt x="11580" y="1645"/>
                  </a:lnTo>
                  <a:lnTo>
                    <a:pt x="11428" y="1661"/>
                  </a:lnTo>
                  <a:lnTo>
                    <a:pt x="11382" y="1661"/>
                  </a:lnTo>
                  <a:lnTo>
                    <a:pt x="11336" y="1691"/>
                  </a:lnTo>
                  <a:cubicBezTo>
                    <a:pt x="11032" y="1722"/>
                    <a:pt x="10681" y="1783"/>
                    <a:pt x="10361" y="1859"/>
                  </a:cubicBezTo>
                  <a:cubicBezTo>
                    <a:pt x="10072" y="1920"/>
                    <a:pt x="9752" y="1996"/>
                    <a:pt x="9386" y="2087"/>
                  </a:cubicBezTo>
                  <a:cubicBezTo>
                    <a:pt x="8700" y="2270"/>
                    <a:pt x="8137" y="2423"/>
                    <a:pt x="7634" y="2605"/>
                  </a:cubicBezTo>
                  <a:cubicBezTo>
                    <a:pt x="6765" y="2880"/>
                    <a:pt x="6004" y="3184"/>
                    <a:pt x="5318" y="3535"/>
                  </a:cubicBezTo>
                  <a:cubicBezTo>
                    <a:pt x="4952" y="3702"/>
                    <a:pt x="4602" y="3900"/>
                    <a:pt x="4297" y="4068"/>
                  </a:cubicBezTo>
                  <a:cubicBezTo>
                    <a:pt x="3170" y="4754"/>
                    <a:pt x="2286" y="5546"/>
                    <a:pt x="1631" y="6460"/>
                  </a:cubicBezTo>
                  <a:cubicBezTo>
                    <a:pt x="991" y="7359"/>
                    <a:pt x="504" y="8471"/>
                    <a:pt x="229" y="9705"/>
                  </a:cubicBezTo>
                  <a:cubicBezTo>
                    <a:pt x="107" y="10178"/>
                    <a:pt x="31" y="10650"/>
                    <a:pt x="1" y="11153"/>
                  </a:cubicBezTo>
                  <a:cubicBezTo>
                    <a:pt x="184" y="10757"/>
                    <a:pt x="412" y="10376"/>
                    <a:pt x="656" y="9995"/>
                  </a:cubicBezTo>
                  <a:cubicBezTo>
                    <a:pt x="991" y="9492"/>
                    <a:pt x="1372" y="9050"/>
                    <a:pt x="1783" y="8639"/>
                  </a:cubicBezTo>
                  <a:cubicBezTo>
                    <a:pt x="1920" y="8502"/>
                    <a:pt x="2058" y="8380"/>
                    <a:pt x="2210" y="8258"/>
                  </a:cubicBezTo>
                  <a:cubicBezTo>
                    <a:pt x="2256" y="8197"/>
                    <a:pt x="2332" y="8151"/>
                    <a:pt x="2393" y="8106"/>
                  </a:cubicBezTo>
                  <a:lnTo>
                    <a:pt x="2408" y="8075"/>
                  </a:lnTo>
                  <a:cubicBezTo>
                    <a:pt x="2454" y="8045"/>
                    <a:pt x="2515" y="7999"/>
                    <a:pt x="2545" y="7968"/>
                  </a:cubicBezTo>
                  <a:cubicBezTo>
                    <a:pt x="2758" y="7801"/>
                    <a:pt x="2972" y="7603"/>
                    <a:pt x="3155" y="7420"/>
                  </a:cubicBezTo>
                  <a:cubicBezTo>
                    <a:pt x="3246" y="7313"/>
                    <a:pt x="3353" y="7222"/>
                    <a:pt x="3429" y="7130"/>
                  </a:cubicBezTo>
                  <a:cubicBezTo>
                    <a:pt x="3505" y="7054"/>
                    <a:pt x="3551" y="6963"/>
                    <a:pt x="3612" y="6856"/>
                  </a:cubicBezTo>
                  <a:cubicBezTo>
                    <a:pt x="3627" y="6841"/>
                    <a:pt x="3657" y="6826"/>
                    <a:pt x="3657" y="6780"/>
                  </a:cubicBezTo>
                  <a:lnTo>
                    <a:pt x="3657" y="6750"/>
                  </a:lnTo>
                  <a:lnTo>
                    <a:pt x="3596" y="6750"/>
                  </a:lnTo>
                  <a:cubicBezTo>
                    <a:pt x="3566" y="6750"/>
                    <a:pt x="3520" y="6750"/>
                    <a:pt x="3490" y="6765"/>
                  </a:cubicBezTo>
                  <a:cubicBezTo>
                    <a:pt x="3368" y="6810"/>
                    <a:pt x="3292" y="6841"/>
                    <a:pt x="3200" y="6887"/>
                  </a:cubicBezTo>
                  <a:cubicBezTo>
                    <a:pt x="3155" y="6902"/>
                    <a:pt x="3109" y="6948"/>
                    <a:pt x="3048" y="6963"/>
                  </a:cubicBezTo>
                  <a:cubicBezTo>
                    <a:pt x="2972" y="7024"/>
                    <a:pt x="2880" y="7054"/>
                    <a:pt x="2804" y="7100"/>
                  </a:cubicBezTo>
                  <a:cubicBezTo>
                    <a:pt x="2804" y="7105"/>
                    <a:pt x="2801" y="7107"/>
                    <a:pt x="2796" y="7107"/>
                  </a:cubicBezTo>
                  <a:cubicBezTo>
                    <a:pt x="2786" y="7107"/>
                    <a:pt x="2769" y="7100"/>
                    <a:pt x="2758" y="7100"/>
                  </a:cubicBezTo>
                  <a:cubicBezTo>
                    <a:pt x="2743" y="7069"/>
                    <a:pt x="2743" y="7054"/>
                    <a:pt x="2743" y="7039"/>
                  </a:cubicBezTo>
                  <a:cubicBezTo>
                    <a:pt x="2774" y="6948"/>
                    <a:pt x="2819" y="6841"/>
                    <a:pt x="2880" y="6734"/>
                  </a:cubicBezTo>
                  <a:cubicBezTo>
                    <a:pt x="2911" y="6628"/>
                    <a:pt x="2972" y="6536"/>
                    <a:pt x="3048" y="6430"/>
                  </a:cubicBezTo>
                  <a:cubicBezTo>
                    <a:pt x="3155" y="6231"/>
                    <a:pt x="3307" y="6049"/>
                    <a:pt x="3505" y="5835"/>
                  </a:cubicBezTo>
                  <a:cubicBezTo>
                    <a:pt x="3825" y="5485"/>
                    <a:pt x="4221" y="5180"/>
                    <a:pt x="4739" y="4845"/>
                  </a:cubicBezTo>
                  <a:cubicBezTo>
                    <a:pt x="5135" y="4571"/>
                    <a:pt x="5577" y="4327"/>
                    <a:pt x="6126" y="4068"/>
                  </a:cubicBezTo>
                  <a:lnTo>
                    <a:pt x="6156" y="4038"/>
                  </a:lnTo>
                  <a:cubicBezTo>
                    <a:pt x="6385" y="3931"/>
                    <a:pt x="6613" y="3809"/>
                    <a:pt x="6842" y="3718"/>
                  </a:cubicBezTo>
                  <a:cubicBezTo>
                    <a:pt x="6933" y="3687"/>
                    <a:pt x="7040" y="3626"/>
                    <a:pt x="7146" y="3580"/>
                  </a:cubicBezTo>
                  <a:cubicBezTo>
                    <a:pt x="7177" y="3565"/>
                    <a:pt x="7238" y="3550"/>
                    <a:pt x="7268" y="3535"/>
                  </a:cubicBezTo>
                  <a:cubicBezTo>
                    <a:pt x="7527" y="3413"/>
                    <a:pt x="7786" y="3337"/>
                    <a:pt x="7984" y="3260"/>
                  </a:cubicBezTo>
                  <a:cubicBezTo>
                    <a:pt x="8320" y="3154"/>
                    <a:pt x="8670" y="3032"/>
                    <a:pt x="9005" y="2941"/>
                  </a:cubicBezTo>
                  <a:cubicBezTo>
                    <a:pt x="9432" y="2819"/>
                    <a:pt x="9767" y="2742"/>
                    <a:pt x="10087" y="2697"/>
                  </a:cubicBezTo>
                  <a:cubicBezTo>
                    <a:pt x="10270" y="2651"/>
                    <a:pt x="10437" y="2636"/>
                    <a:pt x="10590" y="2621"/>
                  </a:cubicBezTo>
                  <a:cubicBezTo>
                    <a:pt x="10742" y="2590"/>
                    <a:pt x="10879" y="2590"/>
                    <a:pt x="11001" y="2590"/>
                  </a:cubicBezTo>
                  <a:cubicBezTo>
                    <a:pt x="11123" y="2590"/>
                    <a:pt x="11230" y="2621"/>
                    <a:pt x="11336" y="2651"/>
                  </a:cubicBezTo>
                  <a:cubicBezTo>
                    <a:pt x="11382" y="2666"/>
                    <a:pt x="11489" y="2727"/>
                    <a:pt x="11534" y="2803"/>
                  </a:cubicBezTo>
                  <a:lnTo>
                    <a:pt x="11595" y="2925"/>
                  </a:lnTo>
                  <a:cubicBezTo>
                    <a:pt x="11611" y="2956"/>
                    <a:pt x="11611" y="3001"/>
                    <a:pt x="11611" y="3047"/>
                  </a:cubicBezTo>
                  <a:cubicBezTo>
                    <a:pt x="11611" y="3123"/>
                    <a:pt x="11595" y="3184"/>
                    <a:pt x="11580" y="3230"/>
                  </a:cubicBezTo>
                  <a:cubicBezTo>
                    <a:pt x="11565" y="3260"/>
                    <a:pt x="11534" y="3306"/>
                    <a:pt x="11519" y="3352"/>
                  </a:cubicBezTo>
                  <a:cubicBezTo>
                    <a:pt x="11595" y="3352"/>
                    <a:pt x="11671" y="3352"/>
                    <a:pt x="11748" y="3337"/>
                  </a:cubicBezTo>
                  <a:cubicBezTo>
                    <a:pt x="11839" y="3337"/>
                    <a:pt x="11915" y="3321"/>
                    <a:pt x="12052" y="3276"/>
                  </a:cubicBezTo>
                  <a:cubicBezTo>
                    <a:pt x="12189" y="3230"/>
                    <a:pt x="12311" y="3184"/>
                    <a:pt x="12449" y="3123"/>
                  </a:cubicBezTo>
                  <a:cubicBezTo>
                    <a:pt x="12494" y="3108"/>
                    <a:pt x="12555" y="3093"/>
                    <a:pt x="12586" y="3078"/>
                  </a:cubicBezTo>
                  <a:cubicBezTo>
                    <a:pt x="12692" y="3017"/>
                    <a:pt x="12799" y="2971"/>
                    <a:pt x="12875" y="2925"/>
                  </a:cubicBezTo>
                  <a:cubicBezTo>
                    <a:pt x="13347" y="2636"/>
                    <a:pt x="13774" y="2285"/>
                    <a:pt x="14094" y="2026"/>
                  </a:cubicBezTo>
                  <a:cubicBezTo>
                    <a:pt x="14399" y="1752"/>
                    <a:pt x="14719" y="1478"/>
                    <a:pt x="14978" y="1219"/>
                  </a:cubicBezTo>
                  <a:lnTo>
                    <a:pt x="15282" y="945"/>
                  </a:lnTo>
                  <a:cubicBezTo>
                    <a:pt x="15618" y="640"/>
                    <a:pt x="15968" y="305"/>
                    <a:pt x="16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0"/>
            <p:cNvSpPr/>
            <p:nvPr/>
          </p:nvSpPr>
          <p:spPr>
            <a:xfrm>
              <a:off x="512350" y="2920325"/>
              <a:ext cx="444150" cy="433500"/>
            </a:xfrm>
            <a:custGeom>
              <a:avLst/>
              <a:gdLst/>
              <a:ahLst/>
              <a:cxnLst/>
              <a:rect l="l" t="t" r="r" b="b"/>
              <a:pathLst>
                <a:path w="17766" h="17340" extrusionOk="0">
                  <a:moveTo>
                    <a:pt x="17111" y="1"/>
                  </a:moveTo>
                  <a:lnTo>
                    <a:pt x="17050" y="31"/>
                  </a:lnTo>
                  <a:lnTo>
                    <a:pt x="17050" y="62"/>
                  </a:lnTo>
                  <a:cubicBezTo>
                    <a:pt x="17004" y="153"/>
                    <a:pt x="16974" y="275"/>
                    <a:pt x="16958" y="412"/>
                  </a:cubicBezTo>
                  <a:cubicBezTo>
                    <a:pt x="16913" y="595"/>
                    <a:pt x="16898" y="808"/>
                    <a:pt x="16852" y="1098"/>
                  </a:cubicBezTo>
                  <a:cubicBezTo>
                    <a:pt x="16821" y="1555"/>
                    <a:pt x="16806" y="2027"/>
                    <a:pt x="16806" y="2484"/>
                  </a:cubicBezTo>
                  <a:lnTo>
                    <a:pt x="16806" y="2941"/>
                  </a:lnTo>
                  <a:cubicBezTo>
                    <a:pt x="16776" y="3277"/>
                    <a:pt x="16760" y="3581"/>
                    <a:pt x="16745" y="3856"/>
                  </a:cubicBezTo>
                  <a:cubicBezTo>
                    <a:pt x="16699" y="4176"/>
                    <a:pt x="16654" y="4465"/>
                    <a:pt x="16593" y="4724"/>
                  </a:cubicBezTo>
                  <a:cubicBezTo>
                    <a:pt x="16547" y="4861"/>
                    <a:pt x="16517" y="5014"/>
                    <a:pt x="16456" y="5151"/>
                  </a:cubicBezTo>
                  <a:cubicBezTo>
                    <a:pt x="16425" y="5288"/>
                    <a:pt x="16364" y="5410"/>
                    <a:pt x="16303" y="5532"/>
                  </a:cubicBezTo>
                  <a:cubicBezTo>
                    <a:pt x="16273" y="5608"/>
                    <a:pt x="16227" y="5684"/>
                    <a:pt x="16197" y="5745"/>
                  </a:cubicBezTo>
                  <a:lnTo>
                    <a:pt x="16136" y="5791"/>
                  </a:lnTo>
                  <a:cubicBezTo>
                    <a:pt x="16120" y="5791"/>
                    <a:pt x="16120" y="5821"/>
                    <a:pt x="16090" y="5821"/>
                  </a:cubicBezTo>
                  <a:lnTo>
                    <a:pt x="16014" y="5821"/>
                  </a:lnTo>
                  <a:cubicBezTo>
                    <a:pt x="16014" y="5821"/>
                    <a:pt x="15999" y="5821"/>
                    <a:pt x="15983" y="5791"/>
                  </a:cubicBezTo>
                  <a:cubicBezTo>
                    <a:pt x="15938" y="5775"/>
                    <a:pt x="15922" y="5745"/>
                    <a:pt x="15907" y="5699"/>
                  </a:cubicBezTo>
                  <a:lnTo>
                    <a:pt x="15846" y="5532"/>
                  </a:lnTo>
                  <a:cubicBezTo>
                    <a:pt x="15831" y="5455"/>
                    <a:pt x="15816" y="5379"/>
                    <a:pt x="15785" y="5288"/>
                  </a:cubicBezTo>
                  <a:cubicBezTo>
                    <a:pt x="15770" y="5135"/>
                    <a:pt x="15755" y="4983"/>
                    <a:pt x="15740" y="4770"/>
                  </a:cubicBezTo>
                  <a:cubicBezTo>
                    <a:pt x="15740" y="4572"/>
                    <a:pt x="15709" y="4404"/>
                    <a:pt x="15709" y="4221"/>
                  </a:cubicBezTo>
                  <a:lnTo>
                    <a:pt x="15709" y="4008"/>
                  </a:lnTo>
                  <a:cubicBezTo>
                    <a:pt x="15709" y="3718"/>
                    <a:pt x="15694" y="3414"/>
                    <a:pt x="15663" y="3124"/>
                  </a:cubicBezTo>
                  <a:cubicBezTo>
                    <a:pt x="15633" y="2972"/>
                    <a:pt x="15602" y="2865"/>
                    <a:pt x="15557" y="2774"/>
                  </a:cubicBezTo>
                  <a:cubicBezTo>
                    <a:pt x="15542" y="2728"/>
                    <a:pt x="15526" y="2667"/>
                    <a:pt x="15481" y="2637"/>
                  </a:cubicBezTo>
                  <a:lnTo>
                    <a:pt x="15435" y="2576"/>
                  </a:lnTo>
                  <a:cubicBezTo>
                    <a:pt x="15404" y="2561"/>
                    <a:pt x="15389" y="2545"/>
                    <a:pt x="15374" y="2545"/>
                  </a:cubicBezTo>
                  <a:cubicBezTo>
                    <a:pt x="15343" y="2515"/>
                    <a:pt x="15328" y="2515"/>
                    <a:pt x="15313" y="2515"/>
                  </a:cubicBezTo>
                  <a:lnTo>
                    <a:pt x="15252" y="2515"/>
                  </a:lnTo>
                  <a:cubicBezTo>
                    <a:pt x="15222" y="2545"/>
                    <a:pt x="15176" y="2545"/>
                    <a:pt x="15145" y="2561"/>
                  </a:cubicBezTo>
                  <a:lnTo>
                    <a:pt x="15130" y="2576"/>
                  </a:lnTo>
                  <a:cubicBezTo>
                    <a:pt x="15100" y="2576"/>
                    <a:pt x="15069" y="2591"/>
                    <a:pt x="15054" y="2622"/>
                  </a:cubicBezTo>
                  <a:cubicBezTo>
                    <a:pt x="15008" y="2637"/>
                    <a:pt x="14963" y="2667"/>
                    <a:pt x="14932" y="2698"/>
                  </a:cubicBezTo>
                  <a:lnTo>
                    <a:pt x="14704" y="2926"/>
                  </a:lnTo>
                  <a:cubicBezTo>
                    <a:pt x="14627" y="3002"/>
                    <a:pt x="14566" y="3048"/>
                    <a:pt x="14490" y="3170"/>
                  </a:cubicBezTo>
                  <a:cubicBezTo>
                    <a:pt x="14186" y="3581"/>
                    <a:pt x="14003" y="4038"/>
                    <a:pt x="13866" y="4404"/>
                  </a:cubicBezTo>
                  <a:cubicBezTo>
                    <a:pt x="13728" y="4724"/>
                    <a:pt x="13637" y="5074"/>
                    <a:pt x="13546" y="5379"/>
                  </a:cubicBezTo>
                  <a:cubicBezTo>
                    <a:pt x="13485" y="5532"/>
                    <a:pt x="13454" y="5669"/>
                    <a:pt x="13409" y="5821"/>
                  </a:cubicBezTo>
                  <a:cubicBezTo>
                    <a:pt x="13378" y="5989"/>
                    <a:pt x="13317" y="6141"/>
                    <a:pt x="13271" y="6293"/>
                  </a:cubicBezTo>
                  <a:cubicBezTo>
                    <a:pt x="13256" y="6370"/>
                    <a:pt x="13241" y="6461"/>
                    <a:pt x="13195" y="6552"/>
                  </a:cubicBezTo>
                  <a:lnTo>
                    <a:pt x="13180" y="6629"/>
                  </a:lnTo>
                  <a:lnTo>
                    <a:pt x="13165" y="6705"/>
                  </a:lnTo>
                  <a:cubicBezTo>
                    <a:pt x="13104" y="6842"/>
                    <a:pt x="13073" y="6979"/>
                    <a:pt x="13028" y="7116"/>
                  </a:cubicBezTo>
                  <a:lnTo>
                    <a:pt x="12967" y="7284"/>
                  </a:lnTo>
                  <a:lnTo>
                    <a:pt x="12921" y="7497"/>
                  </a:lnTo>
                  <a:cubicBezTo>
                    <a:pt x="12845" y="7771"/>
                    <a:pt x="12738" y="8061"/>
                    <a:pt x="12647" y="8350"/>
                  </a:cubicBezTo>
                  <a:cubicBezTo>
                    <a:pt x="12540" y="8731"/>
                    <a:pt x="12403" y="9051"/>
                    <a:pt x="12281" y="9371"/>
                  </a:cubicBezTo>
                  <a:cubicBezTo>
                    <a:pt x="12159" y="9721"/>
                    <a:pt x="12007" y="10087"/>
                    <a:pt x="11824" y="10407"/>
                  </a:cubicBezTo>
                  <a:cubicBezTo>
                    <a:pt x="11748" y="10559"/>
                    <a:pt x="11672" y="10712"/>
                    <a:pt x="11580" y="10879"/>
                  </a:cubicBezTo>
                  <a:cubicBezTo>
                    <a:pt x="11519" y="10971"/>
                    <a:pt x="11489" y="11047"/>
                    <a:pt x="11428" y="11123"/>
                  </a:cubicBezTo>
                  <a:cubicBezTo>
                    <a:pt x="11352" y="11245"/>
                    <a:pt x="11275" y="11382"/>
                    <a:pt x="11169" y="11535"/>
                  </a:cubicBezTo>
                  <a:cubicBezTo>
                    <a:pt x="11047" y="11702"/>
                    <a:pt x="10910" y="11854"/>
                    <a:pt x="10803" y="12007"/>
                  </a:cubicBezTo>
                  <a:cubicBezTo>
                    <a:pt x="10666" y="12174"/>
                    <a:pt x="10514" y="12327"/>
                    <a:pt x="10377" y="12464"/>
                  </a:cubicBezTo>
                  <a:cubicBezTo>
                    <a:pt x="10331" y="12525"/>
                    <a:pt x="10270" y="12571"/>
                    <a:pt x="10194" y="12632"/>
                  </a:cubicBezTo>
                  <a:cubicBezTo>
                    <a:pt x="10133" y="12677"/>
                    <a:pt x="10057" y="12708"/>
                    <a:pt x="9996" y="12753"/>
                  </a:cubicBezTo>
                  <a:lnTo>
                    <a:pt x="9980" y="12769"/>
                  </a:lnTo>
                  <a:cubicBezTo>
                    <a:pt x="9950" y="12784"/>
                    <a:pt x="9919" y="12784"/>
                    <a:pt x="9889" y="12799"/>
                  </a:cubicBezTo>
                  <a:cubicBezTo>
                    <a:pt x="9843" y="12799"/>
                    <a:pt x="9828" y="12830"/>
                    <a:pt x="9798" y="12830"/>
                  </a:cubicBezTo>
                  <a:cubicBezTo>
                    <a:pt x="9737" y="12830"/>
                    <a:pt x="9660" y="12830"/>
                    <a:pt x="9600" y="12799"/>
                  </a:cubicBezTo>
                  <a:cubicBezTo>
                    <a:pt x="9539" y="12784"/>
                    <a:pt x="9508" y="12753"/>
                    <a:pt x="9447" y="12708"/>
                  </a:cubicBezTo>
                  <a:cubicBezTo>
                    <a:pt x="9417" y="12677"/>
                    <a:pt x="9371" y="12601"/>
                    <a:pt x="9356" y="12540"/>
                  </a:cubicBezTo>
                  <a:cubicBezTo>
                    <a:pt x="9356" y="12479"/>
                    <a:pt x="9356" y="12403"/>
                    <a:pt x="9371" y="12327"/>
                  </a:cubicBezTo>
                  <a:cubicBezTo>
                    <a:pt x="9386" y="12296"/>
                    <a:pt x="9386" y="12251"/>
                    <a:pt x="9417" y="12220"/>
                  </a:cubicBezTo>
                  <a:cubicBezTo>
                    <a:pt x="9432" y="12174"/>
                    <a:pt x="9447" y="12113"/>
                    <a:pt x="9462" y="12083"/>
                  </a:cubicBezTo>
                  <a:cubicBezTo>
                    <a:pt x="9523" y="11992"/>
                    <a:pt x="9569" y="11915"/>
                    <a:pt x="9615" y="11809"/>
                  </a:cubicBezTo>
                  <a:cubicBezTo>
                    <a:pt x="9660" y="11763"/>
                    <a:pt x="9691" y="11687"/>
                    <a:pt x="9737" y="11626"/>
                  </a:cubicBezTo>
                  <a:lnTo>
                    <a:pt x="9752" y="11580"/>
                  </a:lnTo>
                  <a:lnTo>
                    <a:pt x="9798" y="11504"/>
                  </a:lnTo>
                  <a:lnTo>
                    <a:pt x="9965" y="11230"/>
                  </a:lnTo>
                  <a:cubicBezTo>
                    <a:pt x="10026" y="11123"/>
                    <a:pt x="10057" y="11032"/>
                    <a:pt x="10102" y="10956"/>
                  </a:cubicBezTo>
                  <a:cubicBezTo>
                    <a:pt x="10118" y="10879"/>
                    <a:pt x="10133" y="10849"/>
                    <a:pt x="10133" y="10788"/>
                  </a:cubicBezTo>
                  <a:lnTo>
                    <a:pt x="10133" y="10651"/>
                  </a:lnTo>
                  <a:cubicBezTo>
                    <a:pt x="10133" y="10620"/>
                    <a:pt x="10118" y="10559"/>
                    <a:pt x="10118" y="10514"/>
                  </a:cubicBezTo>
                  <a:cubicBezTo>
                    <a:pt x="10102" y="10438"/>
                    <a:pt x="10072" y="10361"/>
                    <a:pt x="10057" y="10316"/>
                  </a:cubicBezTo>
                  <a:cubicBezTo>
                    <a:pt x="10041" y="10270"/>
                    <a:pt x="9996" y="10239"/>
                    <a:pt x="9980" y="10194"/>
                  </a:cubicBezTo>
                  <a:lnTo>
                    <a:pt x="9919" y="10133"/>
                  </a:lnTo>
                  <a:cubicBezTo>
                    <a:pt x="9904" y="10118"/>
                    <a:pt x="9889" y="10102"/>
                    <a:pt x="9874" y="10102"/>
                  </a:cubicBezTo>
                  <a:cubicBezTo>
                    <a:pt x="9828" y="10102"/>
                    <a:pt x="9813" y="10087"/>
                    <a:pt x="9767" y="10087"/>
                  </a:cubicBezTo>
                  <a:lnTo>
                    <a:pt x="9645" y="10087"/>
                  </a:lnTo>
                  <a:cubicBezTo>
                    <a:pt x="9569" y="10102"/>
                    <a:pt x="9493" y="10118"/>
                    <a:pt x="9386" y="10163"/>
                  </a:cubicBezTo>
                  <a:cubicBezTo>
                    <a:pt x="9371" y="10179"/>
                    <a:pt x="9356" y="10179"/>
                    <a:pt x="9341" y="10194"/>
                  </a:cubicBezTo>
                  <a:cubicBezTo>
                    <a:pt x="9234" y="10239"/>
                    <a:pt x="9127" y="10285"/>
                    <a:pt x="9036" y="10361"/>
                  </a:cubicBezTo>
                  <a:cubicBezTo>
                    <a:pt x="8914" y="10438"/>
                    <a:pt x="8807" y="10544"/>
                    <a:pt x="8655" y="10651"/>
                  </a:cubicBezTo>
                  <a:cubicBezTo>
                    <a:pt x="8381" y="10879"/>
                    <a:pt x="8091" y="11123"/>
                    <a:pt x="7771" y="11458"/>
                  </a:cubicBezTo>
                  <a:cubicBezTo>
                    <a:pt x="7558" y="11656"/>
                    <a:pt x="7360" y="11885"/>
                    <a:pt x="7101" y="12159"/>
                  </a:cubicBezTo>
                  <a:lnTo>
                    <a:pt x="7009" y="12251"/>
                  </a:lnTo>
                  <a:lnTo>
                    <a:pt x="6918" y="12342"/>
                  </a:lnTo>
                  <a:cubicBezTo>
                    <a:pt x="6674" y="12616"/>
                    <a:pt x="6400" y="12875"/>
                    <a:pt x="6110" y="13150"/>
                  </a:cubicBezTo>
                  <a:cubicBezTo>
                    <a:pt x="5836" y="13393"/>
                    <a:pt x="5547" y="13637"/>
                    <a:pt x="5242" y="13866"/>
                  </a:cubicBezTo>
                  <a:cubicBezTo>
                    <a:pt x="4953" y="14094"/>
                    <a:pt x="4633" y="14307"/>
                    <a:pt x="4282" y="14506"/>
                  </a:cubicBezTo>
                  <a:cubicBezTo>
                    <a:pt x="4130" y="14597"/>
                    <a:pt x="3962" y="14673"/>
                    <a:pt x="3795" y="14765"/>
                  </a:cubicBezTo>
                  <a:lnTo>
                    <a:pt x="3277" y="14993"/>
                  </a:lnTo>
                  <a:cubicBezTo>
                    <a:pt x="2941" y="15145"/>
                    <a:pt x="2561" y="15267"/>
                    <a:pt x="2149" y="15374"/>
                  </a:cubicBezTo>
                  <a:cubicBezTo>
                    <a:pt x="1997" y="15420"/>
                    <a:pt x="1829" y="15450"/>
                    <a:pt x="1601" y="15511"/>
                  </a:cubicBezTo>
                  <a:cubicBezTo>
                    <a:pt x="1433" y="15542"/>
                    <a:pt x="1265" y="15587"/>
                    <a:pt x="1113" y="15603"/>
                  </a:cubicBezTo>
                  <a:cubicBezTo>
                    <a:pt x="778" y="15648"/>
                    <a:pt x="443" y="15679"/>
                    <a:pt x="92" y="15694"/>
                  </a:cubicBezTo>
                  <a:cubicBezTo>
                    <a:pt x="77" y="15694"/>
                    <a:pt x="47" y="15694"/>
                    <a:pt x="1" y="15724"/>
                  </a:cubicBezTo>
                  <a:cubicBezTo>
                    <a:pt x="16" y="15801"/>
                    <a:pt x="47" y="15846"/>
                    <a:pt x="123" y="15907"/>
                  </a:cubicBezTo>
                  <a:cubicBezTo>
                    <a:pt x="158" y="15954"/>
                    <a:pt x="201" y="15974"/>
                    <a:pt x="254" y="15974"/>
                  </a:cubicBezTo>
                  <a:cubicBezTo>
                    <a:pt x="270" y="15974"/>
                    <a:pt x="288" y="15972"/>
                    <a:pt x="306" y="15968"/>
                  </a:cubicBezTo>
                  <a:cubicBezTo>
                    <a:pt x="321" y="15968"/>
                    <a:pt x="351" y="15968"/>
                    <a:pt x="382" y="15953"/>
                  </a:cubicBezTo>
                  <a:lnTo>
                    <a:pt x="397" y="15953"/>
                  </a:lnTo>
                  <a:cubicBezTo>
                    <a:pt x="626" y="16060"/>
                    <a:pt x="839" y="16181"/>
                    <a:pt x="1067" y="16273"/>
                  </a:cubicBezTo>
                  <a:cubicBezTo>
                    <a:pt x="2650" y="16975"/>
                    <a:pt x="4438" y="17340"/>
                    <a:pt x="6258" y="17340"/>
                  </a:cubicBezTo>
                  <a:cubicBezTo>
                    <a:pt x="6295" y="17340"/>
                    <a:pt x="6332" y="17340"/>
                    <a:pt x="6369" y="17339"/>
                  </a:cubicBezTo>
                  <a:cubicBezTo>
                    <a:pt x="8198" y="17324"/>
                    <a:pt x="9996" y="16913"/>
                    <a:pt x="11626" y="16212"/>
                  </a:cubicBezTo>
                  <a:cubicBezTo>
                    <a:pt x="11778" y="16136"/>
                    <a:pt x="11900" y="16075"/>
                    <a:pt x="12053" y="15999"/>
                  </a:cubicBezTo>
                  <a:cubicBezTo>
                    <a:pt x="12723" y="15663"/>
                    <a:pt x="13348" y="15283"/>
                    <a:pt x="13927" y="14841"/>
                  </a:cubicBezTo>
                  <a:cubicBezTo>
                    <a:pt x="14673" y="14292"/>
                    <a:pt x="15298" y="13668"/>
                    <a:pt x="15816" y="12982"/>
                  </a:cubicBezTo>
                  <a:cubicBezTo>
                    <a:pt x="16928" y="11504"/>
                    <a:pt x="17614" y="9645"/>
                    <a:pt x="17720" y="7741"/>
                  </a:cubicBezTo>
                  <a:cubicBezTo>
                    <a:pt x="17766" y="6537"/>
                    <a:pt x="17614" y="5349"/>
                    <a:pt x="17446" y="4237"/>
                  </a:cubicBezTo>
                  <a:lnTo>
                    <a:pt x="17385" y="3886"/>
                  </a:lnTo>
                  <a:cubicBezTo>
                    <a:pt x="17263" y="2881"/>
                    <a:pt x="17111" y="1860"/>
                    <a:pt x="17080" y="808"/>
                  </a:cubicBezTo>
                  <a:cubicBezTo>
                    <a:pt x="17080" y="534"/>
                    <a:pt x="17080" y="275"/>
                    <a:pt x="17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a:off x="396175" y="2910825"/>
              <a:ext cx="525675" cy="457100"/>
            </a:xfrm>
            <a:custGeom>
              <a:avLst/>
              <a:gdLst/>
              <a:ahLst/>
              <a:cxnLst/>
              <a:rect l="l" t="t" r="r" b="b"/>
              <a:pathLst>
                <a:path w="21027" h="18284" extrusionOk="0">
                  <a:moveTo>
                    <a:pt x="20950" y="0"/>
                  </a:moveTo>
                  <a:cubicBezTo>
                    <a:pt x="20950" y="0"/>
                    <a:pt x="20950" y="0"/>
                    <a:pt x="20950" y="0"/>
                  </a:cubicBezTo>
                  <a:lnTo>
                    <a:pt x="20950" y="0"/>
                  </a:lnTo>
                  <a:cubicBezTo>
                    <a:pt x="20950" y="15"/>
                    <a:pt x="20947" y="23"/>
                    <a:pt x="20945" y="23"/>
                  </a:cubicBezTo>
                  <a:cubicBezTo>
                    <a:pt x="20943" y="23"/>
                    <a:pt x="20943" y="15"/>
                    <a:pt x="20950" y="0"/>
                  </a:cubicBezTo>
                  <a:lnTo>
                    <a:pt x="20950" y="0"/>
                  </a:lnTo>
                  <a:cubicBezTo>
                    <a:pt x="20128" y="1143"/>
                    <a:pt x="19213" y="2179"/>
                    <a:pt x="18254" y="3154"/>
                  </a:cubicBezTo>
                  <a:cubicBezTo>
                    <a:pt x="17979" y="3413"/>
                    <a:pt x="17690" y="3687"/>
                    <a:pt x="17431" y="3931"/>
                  </a:cubicBezTo>
                  <a:cubicBezTo>
                    <a:pt x="17431" y="3718"/>
                    <a:pt x="17461" y="3489"/>
                    <a:pt x="17507" y="3276"/>
                  </a:cubicBezTo>
                  <a:cubicBezTo>
                    <a:pt x="17598" y="2849"/>
                    <a:pt x="17736" y="2423"/>
                    <a:pt x="17949" y="2026"/>
                  </a:cubicBezTo>
                  <a:lnTo>
                    <a:pt x="17949" y="2042"/>
                  </a:lnTo>
                  <a:cubicBezTo>
                    <a:pt x="17995" y="1935"/>
                    <a:pt x="18056" y="1828"/>
                    <a:pt x="18116" y="1722"/>
                  </a:cubicBezTo>
                  <a:cubicBezTo>
                    <a:pt x="18132" y="1706"/>
                    <a:pt x="18116" y="1661"/>
                    <a:pt x="18101" y="1661"/>
                  </a:cubicBezTo>
                  <a:cubicBezTo>
                    <a:pt x="18081" y="1661"/>
                    <a:pt x="18067" y="1654"/>
                    <a:pt x="18061" y="1654"/>
                  </a:cubicBezTo>
                  <a:cubicBezTo>
                    <a:pt x="18057" y="1654"/>
                    <a:pt x="18056" y="1656"/>
                    <a:pt x="18056" y="1661"/>
                  </a:cubicBezTo>
                  <a:cubicBezTo>
                    <a:pt x="18056" y="1661"/>
                    <a:pt x="18040" y="1661"/>
                    <a:pt x="18040" y="1676"/>
                  </a:cubicBezTo>
                  <a:cubicBezTo>
                    <a:pt x="17827" y="2057"/>
                    <a:pt x="17644" y="2438"/>
                    <a:pt x="17522" y="2864"/>
                  </a:cubicBezTo>
                  <a:cubicBezTo>
                    <a:pt x="17461" y="3078"/>
                    <a:pt x="17416" y="3261"/>
                    <a:pt x="17370" y="3474"/>
                  </a:cubicBezTo>
                  <a:cubicBezTo>
                    <a:pt x="17339" y="3687"/>
                    <a:pt x="17294" y="3885"/>
                    <a:pt x="17294" y="4098"/>
                  </a:cubicBezTo>
                  <a:cubicBezTo>
                    <a:pt x="16821" y="4540"/>
                    <a:pt x="16349" y="4952"/>
                    <a:pt x="15846" y="5378"/>
                  </a:cubicBezTo>
                  <a:lnTo>
                    <a:pt x="13332" y="7496"/>
                  </a:lnTo>
                  <a:cubicBezTo>
                    <a:pt x="13150" y="7664"/>
                    <a:pt x="12936" y="7816"/>
                    <a:pt x="12738" y="7984"/>
                  </a:cubicBezTo>
                  <a:cubicBezTo>
                    <a:pt x="12738" y="7953"/>
                    <a:pt x="12738" y="7907"/>
                    <a:pt x="12723" y="7892"/>
                  </a:cubicBezTo>
                  <a:cubicBezTo>
                    <a:pt x="12708" y="7603"/>
                    <a:pt x="12708" y="7313"/>
                    <a:pt x="12723" y="7039"/>
                  </a:cubicBezTo>
                  <a:cubicBezTo>
                    <a:pt x="12738" y="6734"/>
                    <a:pt x="12799" y="6445"/>
                    <a:pt x="12845" y="6155"/>
                  </a:cubicBezTo>
                  <a:cubicBezTo>
                    <a:pt x="12891" y="5851"/>
                    <a:pt x="12967" y="5546"/>
                    <a:pt x="13073" y="5256"/>
                  </a:cubicBezTo>
                  <a:cubicBezTo>
                    <a:pt x="13150" y="4982"/>
                    <a:pt x="13241" y="4693"/>
                    <a:pt x="13348" y="4403"/>
                  </a:cubicBezTo>
                  <a:cubicBezTo>
                    <a:pt x="13546" y="3870"/>
                    <a:pt x="13774" y="3352"/>
                    <a:pt x="14018" y="2864"/>
                  </a:cubicBezTo>
                  <a:cubicBezTo>
                    <a:pt x="14033" y="2849"/>
                    <a:pt x="14018" y="2803"/>
                    <a:pt x="14003" y="2803"/>
                  </a:cubicBezTo>
                  <a:lnTo>
                    <a:pt x="13957" y="2803"/>
                  </a:lnTo>
                  <a:cubicBezTo>
                    <a:pt x="13942" y="2803"/>
                    <a:pt x="13942" y="2819"/>
                    <a:pt x="13942" y="2819"/>
                  </a:cubicBezTo>
                  <a:lnTo>
                    <a:pt x="13774" y="3169"/>
                  </a:lnTo>
                  <a:cubicBezTo>
                    <a:pt x="13576" y="3580"/>
                    <a:pt x="13378" y="3992"/>
                    <a:pt x="13195" y="4403"/>
                  </a:cubicBezTo>
                  <a:cubicBezTo>
                    <a:pt x="13012" y="4845"/>
                    <a:pt x="12814" y="5302"/>
                    <a:pt x="12692" y="5759"/>
                  </a:cubicBezTo>
                  <a:cubicBezTo>
                    <a:pt x="12616" y="5988"/>
                    <a:pt x="12555" y="6216"/>
                    <a:pt x="12494" y="6445"/>
                  </a:cubicBezTo>
                  <a:cubicBezTo>
                    <a:pt x="12433" y="6673"/>
                    <a:pt x="12403" y="6902"/>
                    <a:pt x="12388" y="7146"/>
                  </a:cubicBezTo>
                  <a:cubicBezTo>
                    <a:pt x="12357" y="7374"/>
                    <a:pt x="12342" y="7603"/>
                    <a:pt x="12357" y="7816"/>
                  </a:cubicBezTo>
                  <a:cubicBezTo>
                    <a:pt x="12357" y="7923"/>
                    <a:pt x="12388" y="8060"/>
                    <a:pt x="12403" y="8182"/>
                  </a:cubicBezTo>
                  <a:cubicBezTo>
                    <a:pt x="12403" y="8212"/>
                    <a:pt x="12403" y="8227"/>
                    <a:pt x="12418" y="8273"/>
                  </a:cubicBezTo>
                  <a:cubicBezTo>
                    <a:pt x="11504" y="9050"/>
                    <a:pt x="10636" y="9858"/>
                    <a:pt x="9798" y="10696"/>
                  </a:cubicBezTo>
                  <a:cubicBezTo>
                    <a:pt x="9584" y="10894"/>
                    <a:pt x="9386" y="11107"/>
                    <a:pt x="9188" y="11320"/>
                  </a:cubicBezTo>
                  <a:cubicBezTo>
                    <a:pt x="9158" y="11305"/>
                    <a:pt x="9158" y="11259"/>
                    <a:pt x="9142" y="11244"/>
                  </a:cubicBezTo>
                  <a:cubicBezTo>
                    <a:pt x="9051" y="11000"/>
                    <a:pt x="8975" y="10741"/>
                    <a:pt x="8929" y="10482"/>
                  </a:cubicBezTo>
                  <a:cubicBezTo>
                    <a:pt x="8883" y="10208"/>
                    <a:pt x="8838" y="9949"/>
                    <a:pt x="8823" y="9675"/>
                  </a:cubicBezTo>
                  <a:cubicBezTo>
                    <a:pt x="8777" y="9263"/>
                    <a:pt x="8807" y="8837"/>
                    <a:pt x="8838" y="8425"/>
                  </a:cubicBezTo>
                  <a:cubicBezTo>
                    <a:pt x="8883" y="7999"/>
                    <a:pt x="8929" y="7588"/>
                    <a:pt x="9005" y="7161"/>
                  </a:cubicBezTo>
                  <a:cubicBezTo>
                    <a:pt x="9142" y="6460"/>
                    <a:pt x="9341" y="5759"/>
                    <a:pt x="9539" y="5074"/>
                  </a:cubicBezTo>
                  <a:cubicBezTo>
                    <a:pt x="9539" y="5058"/>
                    <a:pt x="9539" y="5013"/>
                    <a:pt x="9508" y="5013"/>
                  </a:cubicBezTo>
                  <a:lnTo>
                    <a:pt x="9462" y="5013"/>
                  </a:lnTo>
                  <a:cubicBezTo>
                    <a:pt x="9447" y="5013"/>
                    <a:pt x="9447" y="5028"/>
                    <a:pt x="9447" y="5028"/>
                  </a:cubicBezTo>
                  <a:cubicBezTo>
                    <a:pt x="9356" y="5378"/>
                    <a:pt x="9234" y="5713"/>
                    <a:pt x="9142" y="6064"/>
                  </a:cubicBezTo>
                  <a:cubicBezTo>
                    <a:pt x="8883" y="7009"/>
                    <a:pt x="8670" y="7984"/>
                    <a:pt x="8594" y="8974"/>
                  </a:cubicBezTo>
                  <a:cubicBezTo>
                    <a:pt x="8533" y="9873"/>
                    <a:pt x="8579" y="10787"/>
                    <a:pt x="8883" y="11625"/>
                  </a:cubicBezTo>
                  <a:cubicBezTo>
                    <a:pt x="8137" y="12402"/>
                    <a:pt x="7406" y="13210"/>
                    <a:pt x="6629" y="13971"/>
                  </a:cubicBezTo>
                  <a:cubicBezTo>
                    <a:pt x="6598" y="14002"/>
                    <a:pt x="6552" y="14048"/>
                    <a:pt x="6491" y="14078"/>
                  </a:cubicBezTo>
                  <a:cubicBezTo>
                    <a:pt x="6339" y="13590"/>
                    <a:pt x="6263" y="13072"/>
                    <a:pt x="6232" y="12554"/>
                  </a:cubicBezTo>
                  <a:cubicBezTo>
                    <a:pt x="6171" y="11473"/>
                    <a:pt x="6324" y="10391"/>
                    <a:pt x="6537" y="9324"/>
                  </a:cubicBezTo>
                  <a:cubicBezTo>
                    <a:pt x="6568" y="9126"/>
                    <a:pt x="6613" y="8959"/>
                    <a:pt x="6644" y="8761"/>
                  </a:cubicBezTo>
                  <a:cubicBezTo>
                    <a:pt x="6644" y="8745"/>
                    <a:pt x="6644" y="8715"/>
                    <a:pt x="6613" y="8715"/>
                  </a:cubicBezTo>
                  <a:lnTo>
                    <a:pt x="6568" y="8715"/>
                  </a:lnTo>
                  <a:cubicBezTo>
                    <a:pt x="6552" y="8715"/>
                    <a:pt x="6552" y="8730"/>
                    <a:pt x="6552" y="8730"/>
                  </a:cubicBezTo>
                  <a:cubicBezTo>
                    <a:pt x="6446" y="9187"/>
                    <a:pt x="6339" y="9660"/>
                    <a:pt x="6248" y="10117"/>
                  </a:cubicBezTo>
                  <a:cubicBezTo>
                    <a:pt x="6156" y="10619"/>
                    <a:pt x="6080" y="11122"/>
                    <a:pt x="6034" y="11640"/>
                  </a:cubicBezTo>
                  <a:cubicBezTo>
                    <a:pt x="6004" y="12158"/>
                    <a:pt x="5989" y="12646"/>
                    <a:pt x="6019" y="13164"/>
                  </a:cubicBezTo>
                  <a:cubicBezTo>
                    <a:pt x="6034" y="13560"/>
                    <a:pt x="6111" y="13971"/>
                    <a:pt x="6217" y="14352"/>
                  </a:cubicBezTo>
                  <a:cubicBezTo>
                    <a:pt x="5273" y="15221"/>
                    <a:pt x="4282" y="16028"/>
                    <a:pt x="3185" y="16653"/>
                  </a:cubicBezTo>
                  <a:cubicBezTo>
                    <a:pt x="2728" y="16897"/>
                    <a:pt x="2256" y="17125"/>
                    <a:pt x="1753" y="17323"/>
                  </a:cubicBezTo>
                  <a:cubicBezTo>
                    <a:pt x="1494" y="17415"/>
                    <a:pt x="1220" y="17506"/>
                    <a:pt x="961" y="17582"/>
                  </a:cubicBezTo>
                  <a:lnTo>
                    <a:pt x="153" y="17811"/>
                  </a:lnTo>
                  <a:cubicBezTo>
                    <a:pt x="92" y="17826"/>
                    <a:pt x="47" y="17887"/>
                    <a:pt x="16" y="17948"/>
                  </a:cubicBezTo>
                  <a:cubicBezTo>
                    <a:pt x="1" y="18009"/>
                    <a:pt x="1" y="18085"/>
                    <a:pt x="16" y="18131"/>
                  </a:cubicBezTo>
                  <a:cubicBezTo>
                    <a:pt x="62" y="18253"/>
                    <a:pt x="169" y="18283"/>
                    <a:pt x="290" y="18283"/>
                  </a:cubicBezTo>
                  <a:cubicBezTo>
                    <a:pt x="473" y="18268"/>
                    <a:pt x="671" y="18237"/>
                    <a:pt x="854" y="18192"/>
                  </a:cubicBezTo>
                  <a:cubicBezTo>
                    <a:pt x="1052" y="18161"/>
                    <a:pt x="1235" y="18100"/>
                    <a:pt x="1433" y="18039"/>
                  </a:cubicBezTo>
                  <a:cubicBezTo>
                    <a:pt x="1768" y="17948"/>
                    <a:pt x="2103" y="17826"/>
                    <a:pt x="2439" y="17674"/>
                  </a:cubicBezTo>
                  <a:cubicBezTo>
                    <a:pt x="3063" y="17415"/>
                    <a:pt x="3673" y="17095"/>
                    <a:pt x="4267" y="16714"/>
                  </a:cubicBezTo>
                  <a:cubicBezTo>
                    <a:pt x="4876" y="16302"/>
                    <a:pt x="5425" y="15830"/>
                    <a:pt x="5958" y="15343"/>
                  </a:cubicBezTo>
                  <a:cubicBezTo>
                    <a:pt x="6171" y="15145"/>
                    <a:pt x="6370" y="14962"/>
                    <a:pt x="6568" y="14748"/>
                  </a:cubicBezTo>
                  <a:cubicBezTo>
                    <a:pt x="6720" y="14825"/>
                    <a:pt x="6872" y="14901"/>
                    <a:pt x="7025" y="14962"/>
                  </a:cubicBezTo>
                  <a:cubicBezTo>
                    <a:pt x="7284" y="15053"/>
                    <a:pt x="7527" y="15145"/>
                    <a:pt x="7786" y="15221"/>
                  </a:cubicBezTo>
                  <a:cubicBezTo>
                    <a:pt x="8015" y="15297"/>
                    <a:pt x="8274" y="15358"/>
                    <a:pt x="8503" y="15388"/>
                  </a:cubicBezTo>
                  <a:cubicBezTo>
                    <a:pt x="8746" y="15449"/>
                    <a:pt x="8975" y="15495"/>
                    <a:pt x="9219" y="15525"/>
                  </a:cubicBezTo>
                  <a:cubicBezTo>
                    <a:pt x="9721" y="15602"/>
                    <a:pt x="10209" y="15663"/>
                    <a:pt x="10712" y="15693"/>
                  </a:cubicBezTo>
                  <a:cubicBezTo>
                    <a:pt x="11027" y="15713"/>
                    <a:pt x="11343" y="15723"/>
                    <a:pt x="11660" y="15723"/>
                  </a:cubicBezTo>
                  <a:cubicBezTo>
                    <a:pt x="12295" y="15723"/>
                    <a:pt x="12931" y="15683"/>
                    <a:pt x="13561" y="15602"/>
                  </a:cubicBezTo>
                  <a:cubicBezTo>
                    <a:pt x="13576" y="15602"/>
                    <a:pt x="13607" y="15586"/>
                    <a:pt x="13607" y="15541"/>
                  </a:cubicBezTo>
                  <a:cubicBezTo>
                    <a:pt x="13607" y="15525"/>
                    <a:pt x="13576" y="15510"/>
                    <a:pt x="13546" y="15510"/>
                  </a:cubicBezTo>
                  <a:cubicBezTo>
                    <a:pt x="13015" y="15571"/>
                    <a:pt x="12484" y="15601"/>
                    <a:pt x="11953" y="15602"/>
                  </a:cubicBezTo>
                  <a:lnTo>
                    <a:pt x="11953" y="15602"/>
                  </a:lnTo>
                  <a:cubicBezTo>
                    <a:pt x="11407" y="15601"/>
                    <a:pt x="10831" y="15571"/>
                    <a:pt x="10285" y="15510"/>
                  </a:cubicBezTo>
                  <a:cubicBezTo>
                    <a:pt x="10026" y="15464"/>
                    <a:pt x="9737" y="15434"/>
                    <a:pt x="9462" y="15388"/>
                  </a:cubicBezTo>
                  <a:cubicBezTo>
                    <a:pt x="9203" y="15343"/>
                    <a:pt x="8929" y="15282"/>
                    <a:pt x="8655" y="15205"/>
                  </a:cubicBezTo>
                  <a:lnTo>
                    <a:pt x="8670" y="15205"/>
                  </a:lnTo>
                  <a:cubicBezTo>
                    <a:pt x="8472" y="15145"/>
                    <a:pt x="8274" y="15084"/>
                    <a:pt x="8076" y="15038"/>
                  </a:cubicBezTo>
                  <a:cubicBezTo>
                    <a:pt x="7893" y="14977"/>
                    <a:pt x="7695" y="14901"/>
                    <a:pt x="7512" y="14825"/>
                  </a:cubicBezTo>
                  <a:cubicBezTo>
                    <a:pt x="7314" y="14748"/>
                    <a:pt x="7131" y="14672"/>
                    <a:pt x="6949" y="14596"/>
                  </a:cubicBezTo>
                  <a:cubicBezTo>
                    <a:pt x="6903" y="14581"/>
                    <a:pt x="6842" y="14535"/>
                    <a:pt x="6781" y="14520"/>
                  </a:cubicBezTo>
                  <a:cubicBezTo>
                    <a:pt x="7055" y="14246"/>
                    <a:pt x="7299" y="13987"/>
                    <a:pt x="7543" y="13712"/>
                  </a:cubicBezTo>
                  <a:cubicBezTo>
                    <a:pt x="7786" y="13453"/>
                    <a:pt x="8061" y="13164"/>
                    <a:pt x="8305" y="12874"/>
                  </a:cubicBezTo>
                  <a:cubicBezTo>
                    <a:pt x="8548" y="12615"/>
                    <a:pt x="8807" y="12326"/>
                    <a:pt x="9051" y="12067"/>
                  </a:cubicBezTo>
                  <a:cubicBezTo>
                    <a:pt x="9356" y="12234"/>
                    <a:pt x="9660" y="12387"/>
                    <a:pt x="9980" y="12493"/>
                  </a:cubicBezTo>
                  <a:cubicBezTo>
                    <a:pt x="10361" y="12646"/>
                    <a:pt x="10757" y="12783"/>
                    <a:pt x="11169" y="12874"/>
                  </a:cubicBezTo>
                  <a:cubicBezTo>
                    <a:pt x="11367" y="12935"/>
                    <a:pt x="11565" y="12981"/>
                    <a:pt x="11778" y="13012"/>
                  </a:cubicBezTo>
                  <a:cubicBezTo>
                    <a:pt x="11976" y="13057"/>
                    <a:pt x="12174" y="13088"/>
                    <a:pt x="12388" y="13133"/>
                  </a:cubicBezTo>
                  <a:cubicBezTo>
                    <a:pt x="12784" y="13179"/>
                    <a:pt x="13195" y="13240"/>
                    <a:pt x="13607" y="13255"/>
                  </a:cubicBezTo>
                  <a:cubicBezTo>
                    <a:pt x="13847" y="13271"/>
                    <a:pt x="14087" y="13279"/>
                    <a:pt x="14327" y="13279"/>
                  </a:cubicBezTo>
                  <a:cubicBezTo>
                    <a:pt x="15015" y="13279"/>
                    <a:pt x="15702" y="13216"/>
                    <a:pt x="16380" y="13103"/>
                  </a:cubicBezTo>
                  <a:cubicBezTo>
                    <a:pt x="16837" y="13027"/>
                    <a:pt x="17294" y="12935"/>
                    <a:pt x="17736" y="12798"/>
                  </a:cubicBezTo>
                  <a:cubicBezTo>
                    <a:pt x="18193" y="12676"/>
                    <a:pt x="18634" y="12524"/>
                    <a:pt x="19061" y="12341"/>
                  </a:cubicBezTo>
                  <a:cubicBezTo>
                    <a:pt x="19113" y="12328"/>
                    <a:pt x="19098" y="12259"/>
                    <a:pt x="19054" y="12259"/>
                  </a:cubicBezTo>
                  <a:cubicBezTo>
                    <a:pt x="19047" y="12259"/>
                    <a:pt x="19039" y="12261"/>
                    <a:pt x="19031" y="12265"/>
                  </a:cubicBezTo>
                  <a:cubicBezTo>
                    <a:pt x="18558" y="12463"/>
                    <a:pt x="18071" y="12615"/>
                    <a:pt x="17583" y="12752"/>
                  </a:cubicBezTo>
                  <a:lnTo>
                    <a:pt x="17598" y="12752"/>
                  </a:lnTo>
                  <a:cubicBezTo>
                    <a:pt x="17111" y="12874"/>
                    <a:pt x="16593" y="12981"/>
                    <a:pt x="16075" y="13027"/>
                  </a:cubicBezTo>
                  <a:cubicBezTo>
                    <a:pt x="15592" y="13087"/>
                    <a:pt x="15079" y="13133"/>
                    <a:pt x="14580" y="13133"/>
                  </a:cubicBezTo>
                  <a:lnTo>
                    <a:pt x="14580" y="13133"/>
                  </a:lnTo>
                  <a:cubicBezTo>
                    <a:pt x="14099" y="13133"/>
                    <a:pt x="13632" y="13102"/>
                    <a:pt x="13165" y="13057"/>
                  </a:cubicBezTo>
                  <a:cubicBezTo>
                    <a:pt x="12708" y="12996"/>
                    <a:pt x="12235" y="12920"/>
                    <a:pt x="11794" y="12798"/>
                  </a:cubicBezTo>
                  <a:cubicBezTo>
                    <a:pt x="11291" y="12676"/>
                    <a:pt x="10818" y="12524"/>
                    <a:pt x="10361" y="12326"/>
                  </a:cubicBezTo>
                  <a:cubicBezTo>
                    <a:pt x="10133" y="12234"/>
                    <a:pt x="9904" y="12113"/>
                    <a:pt x="9676" y="12021"/>
                  </a:cubicBezTo>
                  <a:cubicBezTo>
                    <a:pt x="9539" y="11960"/>
                    <a:pt x="9432" y="11884"/>
                    <a:pt x="9295" y="11838"/>
                  </a:cubicBezTo>
                  <a:cubicBezTo>
                    <a:pt x="9295" y="11838"/>
                    <a:pt x="9295" y="11808"/>
                    <a:pt x="9310" y="11808"/>
                  </a:cubicBezTo>
                  <a:cubicBezTo>
                    <a:pt x="9767" y="11320"/>
                    <a:pt x="10224" y="10848"/>
                    <a:pt x="10712" y="10360"/>
                  </a:cubicBezTo>
                  <a:cubicBezTo>
                    <a:pt x="11291" y="9781"/>
                    <a:pt x="11931" y="9203"/>
                    <a:pt x="12555" y="8639"/>
                  </a:cubicBezTo>
                  <a:cubicBezTo>
                    <a:pt x="12616" y="8669"/>
                    <a:pt x="12692" y="8685"/>
                    <a:pt x="12738" y="8730"/>
                  </a:cubicBezTo>
                  <a:cubicBezTo>
                    <a:pt x="12860" y="8791"/>
                    <a:pt x="12967" y="8822"/>
                    <a:pt x="13089" y="8867"/>
                  </a:cubicBezTo>
                  <a:cubicBezTo>
                    <a:pt x="13317" y="8928"/>
                    <a:pt x="13546" y="8989"/>
                    <a:pt x="13789" y="9050"/>
                  </a:cubicBezTo>
                  <a:lnTo>
                    <a:pt x="14475" y="9172"/>
                  </a:lnTo>
                  <a:cubicBezTo>
                    <a:pt x="14704" y="9203"/>
                    <a:pt x="14947" y="9218"/>
                    <a:pt x="15176" y="9248"/>
                  </a:cubicBezTo>
                  <a:cubicBezTo>
                    <a:pt x="15421" y="9264"/>
                    <a:pt x="15666" y="9272"/>
                    <a:pt x="15912" y="9272"/>
                  </a:cubicBezTo>
                  <a:cubicBezTo>
                    <a:pt x="17545" y="9272"/>
                    <a:pt x="19181" y="8924"/>
                    <a:pt x="20691" y="8288"/>
                  </a:cubicBezTo>
                  <a:cubicBezTo>
                    <a:pt x="20729" y="8276"/>
                    <a:pt x="20715" y="8201"/>
                    <a:pt x="20674" y="8201"/>
                  </a:cubicBezTo>
                  <a:cubicBezTo>
                    <a:pt x="20666" y="8201"/>
                    <a:pt x="20656" y="8204"/>
                    <a:pt x="20646" y="8212"/>
                  </a:cubicBezTo>
                  <a:cubicBezTo>
                    <a:pt x="20173" y="8410"/>
                    <a:pt x="19671" y="8578"/>
                    <a:pt x="19183" y="8715"/>
                  </a:cubicBezTo>
                  <a:lnTo>
                    <a:pt x="19168" y="8715"/>
                  </a:lnTo>
                  <a:cubicBezTo>
                    <a:pt x="18711" y="8822"/>
                    <a:pt x="18223" y="8913"/>
                    <a:pt x="17751" y="8989"/>
                  </a:cubicBezTo>
                  <a:cubicBezTo>
                    <a:pt x="17294" y="9050"/>
                    <a:pt x="16821" y="9096"/>
                    <a:pt x="16364" y="9096"/>
                  </a:cubicBezTo>
                  <a:cubicBezTo>
                    <a:pt x="15999" y="9096"/>
                    <a:pt x="15618" y="9065"/>
                    <a:pt x="15252" y="9035"/>
                  </a:cubicBezTo>
                  <a:cubicBezTo>
                    <a:pt x="14917" y="8989"/>
                    <a:pt x="14551" y="8944"/>
                    <a:pt x="14216" y="8837"/>
                  </a:cubicBezTo>
                  <a:cubicBezTo>
                    <a:pt x="13927" y="8761"/>
                    <a:pt x="13652" y="8685"/>
                    <a:pt x="13393" y="8593"/>
                  </a:cubicBezTo>
                  <a:cubicBezTo>
                    <a:pt x="13195" y="8532"/>
                    <a:pt x="13028" y="8456"/>
                    <a:pt x="12845" y="8410"/>
                  </a:cubicBezTo>
                  <a:cubicBezTo>
                    <a:pt x="13393" y="7907"/>
                    <a:pt x="13942" y="7389"/>
                    <a:pt x="14490" y="6902"/>
                  </a:cubicBezTo>
                  <a:lnTo>
                    <a:pt x="16273" y="5302"/>
                  </a:lnTo>
                  <a:cubicBezTo>
                    <a:pt x="16623" y="4982"/>
                    <a:pt x="16974" y="4632"/>
                    <a:pt x="17309" y="4297"/>
                  </a:cubicBezTo>
                  <a:lnTo>
                    <a:pt x="17339" y="4297"/>
                  </a:lnTo>
                  <a:lnTo>
                    <a:pt x="17568" y="4342"/>
                  </a:lnTo>
                  <a:cubicBezTo>
                    <a:pt x="17644" y="4373"/>
                    <a:pt x="17720" y="4373"/>
                    <a:pt x="17766" y="4373"/>
                  </a:cubicBezTo>
                  <a:cubicBezTo>
                    <a:pt x="17868" y="4373"/>
                    <a:pt x="17962" y="4380"/>
                    <a:pt x="18059" y="4380"/>
                  </a:cubicBezTo>
                  <a:cubicBezTo>
                    <a:pt x="18108" y="4380"/>
                    <a:pt x="18157" y="4378"/>
                    <a:pt x="18208" y="4373"/>
                  </a:cubicBezTo>
                  <a:cubicBezTo>
                    <a:pt x="18513" y="4342"/>
                    <a:pt x="18833" y="4312"/>
                    <a:pt x="19137" y="4236"/>
                  </a:cubicBezTo>
                  <a:cubicBezTo>
                    <a:pt x="19731" y="4098"/>
                    <a:pt x="20280" y="3916"/>
                    <a:pt x="20813" y="3641"/>
                  </a:cubicBezTo>
                  <a:cubicBezTo>
                    <a:pt x="20859" y="3626"/>
                    <a:pt x="20859" y="3611"/>
                    <a:pt x="20859" y="3565"/>
                  </a:cubicBezTo>
                  <a:cubicBezTo>
                    <a:pt x="20847" y="3554"/>
                    <a:pt x="20818" y="3525"/>
                    <a:pt x="20798" y="3525"/>
                  </a:cubicBezTo>
                  <a:cubicBezTo>
                    <a:pt x="20792" y="3525"/>
                    <a:pt x="20786" y="3527"/>
                    <a:pt x="20783" y="3535"/>
                  </a:cubicBezTo>
                  <a:cubicBezTo>
                    <a:pt x="20402" y="3718"/>
                    <a:pt x="19975" y="3870"/>
                    <a:pt x="19564" y="3992"/>
                  </a:cubicBezTo>
                  <a:lnTo>
                    <a:pt x="19549" y="3992"/>
                  </a:lnTo>
                  <a:cubicBezTo>
                    <a:pt x="19122" y="4098"/>
                    <a:pt x="18680" y="4159"/>
                    <a:pt x="18254" y="4159"/>
                  </a:cubicBezTo>
                  <a:cubicBezTo>
                    <a:pt x="18101" y="4159"/>
                    <a:pt x="17949" y="4159"/>
                    <a:pt x="17796" y="4144"/>
                  </a:cubicBezTo>
                  <a:cubicBezTo>
                    <a:pt x="17675" y="4114"/>
                    <a:pt x="17583" y="4114"/>
                    <a:pt x="17461" y="4098"/>
                  </a:cubicBezTo>
                  <a:lnTo>
                    <a:pt x="17918" y="3641"/>
                  </a:lnTo>
                  <a:cubicBezTo>
                    <a:pt x="18482" y="3078"/>
                    <a:pt x="19031" y="2499"/>
                    <a:pt x="19549" y="1905"/>
                  </a:cubicBezTo>
                  <a:cubicBezTo>
                    <a:pt x="20051" y="1295"/>
                    <a:pt x="20554" y="686"/>
                    <a:pt x="21027" y="46"/>
                  </a:cubicBezTo>
                  <a:cubicBezTo>
                    <a:pt x="21027" y="46"/>
                    <a:pt x="20996" y="0"/>
                    <a:pt x="20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0"/>
          <p:cNvGrpSpPr/>
          <p:nvPr/>
        </p:nvGrpSpPr>
        <p:grpSpPr>
          <a:xfrm>
            <a:off x="952863" y="4251399"/>
            <a:ext cx="248422" cy="357102"/>
            <a:chOff x="1551948" y="1609850"/>
            <a:chExt cx="329778" cy="474051"/>
          </a:xfrm>
        </p:grpSpPr>
        <p:sp>
          <p:nvSpPr>
            <p:cNvPr id="1053" name="Google Shape;1053;p30"/>
            <p:cNvSpPr/>
            <p:nvPr/>
          </p:nvSpPr>
          <p:spPr>
            <a:xfrm>
              <a:off x="1551948" y="1609850"/>
              <a:ext cx="171839" cy="237411"/>
            </a:xfrm>
            <a:custGeom>
              <a:avLst/>
              <a:gdLst/>
              <a:ahLst/>
              <a:cxnLst/>
              <a:rect l="l" t="t" r="r" b="b"/>
              <a:pathLst>
                <a:path w="2238" h="3092" extrusionOk="0">
                  <a:moveTo>
                    <a:pt x="1156" y="1"/>
                  </a:moveTo>
                  <a:cubicBezTo>
                    <a:pt x="755" y="1"/>
                    <a:pt x="305" y="352"/>
                    <a:pt x="43" y="933"/>
                  </a:cubicBezTo>
                  <a:cubicBezTo>
                    <a:pt x="0" y="2154"/>
                    <a:pt x="296" y="3091"/>
                    <a:pt x="905" y="3091"/>
                  </a:cubicBezTo>
                  <a:cubicBezTo>
                    <a:pt x="942" y="3091"/>
                    <a:pt x="979" y="3088"/>
                    <a:pt x="1018" y="3081"/>
                  </a:cubicBezTo>
                  <a:cubicBezTo>
                    <a:pt x="2237" y="2532"/>
                    <a:pt x="2131" y="1085"/>
                    <a:pt x="1536" y="125"/>
                  </a:cubicBezTo>
                  <a:cubicBezTo>
                    <a:pt x="1421" y="41"/>
                    <a:pt x="1291" y="1"/>
                    <a:pt x="1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0"/>
            <p:cNvSpPr/>
            <p:nvPr/>
          </p:nvSpPr>
          <p:spPr>
            <a:xfrm>
              <a:off x="1789203" y="2009806"/>
              <a:ext cx="92523" cy="74095"/>
            </a:xfrm>
            <a:custGeom>
              <a:avLst/>
              <a:gdLst/>
              <a:ahLst/>
              <a:cxnLst/>
              <a:rect l="l" t="t" r="r" b="b"/>
              <a:pathLst>
                <a:path w="1205" h="965" extrusionOk="0">
                  <a:moveTo>
                    <a:pt x="407" y="1"/>
                  </a:moveTo>
                  <a:cubicBezTo>
                    <a:pt x="215" y="1"/>
                    <a:pt x="51" y="139"/>
                    <a:pt x="0" y="340"/>
                  </a:cubicBezTo>
                  <a:cubicBezTo>
                    <a:pt x="46" y="645"/>
                    <a:pt x="138" y="889"/>
                    <a:pt x="427" y="965"/>
                  </a:cubicBezTo>
                  <a:cubicBezTo>
                    <a:pt x="1204" y="965"/>
                    <a:pt x="1097" y="96"/>
                    <a:pt x="534" y="20"/>
                  </a:cubicBezTo>
                  <a:cubicBezTo>
                    <a:pt x="491" y="7"/>
                    <a:pt x="448"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 descr="Nhóm bài thơ: Gió lộng (1961) (Tố Hữu - Nguyễn Kim Thà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6763">
            <a:off x="5130118" y="1303318"/>
            <a:ext cx="2265775" cy="3092964"/>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4"/>
          <p:cNvSpPr/>
          <p:nvPr/>
        </p:nvSpPr>
        <p:spPr>
          <a:xfrm rot="633738">
            <a:off x="6544132" y="1692133"/>
            <a:ext cx="2089360" cy="2864014"/>
          </a:xfrm>
          <a:custGeom>
            <a:avLst/>
            <a:gdLst/>
            <a:ahLst/>
            <a:cxnLst/>
            <a:rect l="l" t="t" r="r" b="b"/>
            <a:pathLst>
              <a:path w="5011942" h="6400700">
                <a:moveTo>
                  <a:pt x="0" y="0"/>
                </a:moveTo>
                <a:lnTo>
                  <a:pt x="5011942" y="0"/>
                </a:lnTo>
                <a:lnTo>
                  <a:pt x="5011942" y="6400701"/>
                </a:lnTo>
                <a:lnTo>
                  <a:pt x="0" y="6400701"/>
                </a:lnTo>
                <a:lnTo>
                  <a:pt x="0" y="0"/>
                </a:lnTo>
                <a:close/>
              </a:path>
            </a:pathLst>
          </a:custGeom>
          <a:blipFill>
            <a:blip r:embed="rId4"/>
            <a:stretch>
              <a:fillRect/>
            </a:stretch>
          </a:blipFill>
        </p:spPr>
      </p:sp>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b="4682"/>
          <a:stretch/>
        </p:blipFill>
        <p:spPr>
          <a:xfrm>
            <a:off x="5725391" y="2056581"/>
            <a:ext cx="1867991" cy="2475000"/>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578680" y="1524902"/>
            <a:ext cx="4156529" cy="30804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u="sng" dirty="0" smtClean="0">
                <a:solidFill>
                  <a:srgbClr val="C00000"/>
                </a:solidFill>
              </a:rPr>
              <a:t>Hoạt động theo nhóm và trả lời các câu hỏi sau: </a:t>
            </a:r>
          </a:p>
          <a:p>
            <a:pPr marL="285750" indent="-285750" algn="just">
              <a:lnSpc>
                <a:spcPct val="150000"/>
              </a:lnSpc>
              <a:buFont typeface="Arial" panose="020B0604020202020204" pitchFamily="34" charset="0"/>
              <a:buChar char="•"/>
            </a:pPr>
            <a:r>
              <a:rPr lang="en-US" sz="2000" dirty="0" smtClean="0">
                <a:solidFill>
                  <a:srgbClr val="33312B"/>
                </a:solidFill>
              </a:rPr>
              <a:t>Hãy </a:t>
            </a:r>
            <a:r>
              <a:rPr lang="en-US" sz="2000" dirty="0">
                <a:solidFill>
                  <a:srgbClr val="33312B"/>
                </a:solidFill>
              </a:rPr>
              <a:t>trình bày hiểu biết của em về tác giả Tố Hữu?</a:t>
            </a:r>
          </a:p>
          <a:p>
            <a:pPr marL="285750" indent="-285750" algn="just">
              <a:lnSpc>
                <a:spcPct val="150000"/>
              </a:lnSpc>
              <a:buFont typeface="Arial" panose="020B0604020202020204" pitchFamily="34" charset="0"/>
              <a:buChar char="•"/>
            </a:pPr>
            <a:r>
              <a:rPr lang="en-US" sz="2000" dirty="0" smtClean="0">
                <a:solidFill>
                  <a:srgbClr val="33312B"/>
                </a:solidFill>
              </a:rPr>
              <a:t>Trình </a:t>
            </a:r>
            <a:r>
              <a:rPr lang="en-US" sz="2000" dirty="0">
                <a:solidFill>
                  <a:srgbClr val="33312B"/>
                </a:solidFill>
              </a:rPr>
              <a:t>bày hiểu biết của em về tác phẩm</a:t>
            </a:r>
            <a:r>
              <a:rPr lang="en-US" sz="2000" dirty="0" smtClean="0">
                <a:solidFill>
                  <a:srgbClr val="33312B"/>
                </a:solidFill>
              </a:rPr>
              <a:t>?</a:t>
            </a:r>
            <a:endParaRPr lang="en-US" sz="2000" dirty="0">
              <a:solidFill>
                <a:srgbClr val="33312B"/>
              </a:solidFill>
            </a:endParaRPr>
          </a:p>
        </p:txBody>
      </p:sp>
      <p:sp>
        <p:nvSpPr>
          <p:cNvPr id="32" name="Rounded Rectangle 31"/>
          <p:cNvSpPr/>
          <p:nvPr/>
        </p:nvSpPr>
        <p:spPr>
          <a:xfrm>
            <a:off x="1557563" y="652587"/>
            <a:ext cx="2572946" cy="577578"/>
          </a:xfrm>
          <a:prstGeom prst="roundRect">
            <a:avLst/>
          </a:prstGeom>
          <a:solidFill>
            <a:srgbClr val="F8F3E3"/>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dirty="0" smtClean="0">
                <a:solidFill>
                  <a:schemeClr val="tx1"/>
                </a:solidFill>
              </a:rPr>
              <a:t>1. Tác giả</a:t>
            </a:r>
            <a:endParaRPr lang="en-US" sz="3000" b="1" dirty="0">
              <a:solidFill>
                <a:schemeClr val="tx1"/>
              </a:solidFill>
            </a:endParaRPr>
          </a:p>
        </p:txBody>
      </p:sp>
      <p:sp>
        <p:nvSpPr>
          <p:cNvPr id="16" name="Google Shape;1045;p30"/>
          <p:cNvSpPr/>
          <p:nvPr/>
        </p:nvSpPr>
        <p:spPr>
          <a:xfrm>
            <a:off x="4932629" y="4430240"/>
            <a:ext cx="3691826" cy="293139"/>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6"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500"/>
                                        <p:tgtEl>
                                          <p:spTgt spid="27"/>
                                        </p:tgtEl>
                                      </p:cBhvr>
                                    </p:animEffect>
                                  </p:childTnLst>
                                </p:cTn>
                              </p:par>
                              <p:par>
                                <p:cTn id="11" presetID="6" presetClass="entr" presetSubtype="16"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500"/>
                                        <p:tgtEl>
                                          <p:spTgt spid="28"/>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500"/>
                                        <p:tgtEl>
                                          <p:spTgt spid="2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63;p31"/>
          <p:cNvSpPr/>
          <p:nvPr/>
        </p:nvSpPr>
        <p:spPr>
          <a:xfrm>
            <a:off x="875202" y="1495623"/>
            <a:ext cx="2348643" cy="2949120"/>
          </a:xfrm>
          <a:prstGeom prst="rect">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45;p30"/>
          <p:cNvSpPr/>
          <p:nvPr/>
        </p:nvSpPr>
        <p:spPr>
          <a:xfrm>
            <a:off x="1764908" y="1383539"/>
            <a:ext cx="569230" cy="224168"/>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p:cNvSpPr/>
          <p:nvPr/>
        </p:nvSpPr>
        <p:spPr>
          <a:xfrm>
            <a:off x="2490001" y="619082"/>
            <a:ext cx="2279426" cy="494353"/>
          </a:xfrm>
          <a:prstGeom prst="roundRect">
            <a:avLst/>
          </a:prstGeom>
          <a:solidFill>
            <a:srgbClr val="F8F3E3"/>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chemeClr val="tx1"/>
                </a:solidFill>
              </a:rPr>
              <a:t>1. Tác giả</a:t>
            </a:r>
            <a:endParaRPr lang="en-US" sz="2500" b="1" dirty="0">
              <a:solidFill>
                <a:schemeClr val="tx1"/>
              </a:solidFill>
            </a:endParaRPr>
          </a:p>
        </p:txBody>
      </p:sp>
      <p:sp>
        <p:nvSpPr>
          <p:cNvPr id="3" name="TextBox 2"/>
          <p:cNvSpPr txBox="1"/>
          <p:nvPr/>
        </p:nvSpPr>
        <p:spPr>
          <a:xfrm>
            <a:off x="3739752" y="1383539"/>
            <a:ext cx="5146987" cy="32669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vi-VN" sz="2000" dirty="0">
                <a:latin typeface="+mn-lt"/>
              </a:rPr>
              <a:t>Tố Hữu </a:t>
            </a:r>
            <a:r>
              <a:rPr lang="en-US" sz="2000" dirty="0" smtClean="0">
                <a:latin typeface="+mn-lt"/>
              </a:rPr>
              <a:t>(</a:t>
            </a:r>
            <a:r>
              <a:rPr lang="vi-VN" sz="2000" dirty="0" smtClean="0">
                <a:latin typeface="+mn-lt"/>
              </a:rPr>
              <a:t>1920 –</a:t>
            </a:r>
            <a:r>
              <a:rPr lang="en-US" sz="2000" dirty="0" smtClean="0">
                <a:latin typeface="+mn-lt"/>
              </a:rPr>
              <a:t> </a:t>
            </a:r>
            <a:r>
              <a:rPr lang="vi-VN" sz="2000" dirty="0" smtClean="0">
                <a:latin typeface="+mn-lt"/>
              </a:rPr>
              <a:t>2002</a:t>
            </a:r>
            <a:r>
              <a:rPr lang="en-US" sz="2000" dirty="0" smtClean="0">
                <a:latin typeface="+mn-lt"/>
              </a:rPr>
              <a:t>)</a:t>
            </a:r>
            <a:endParaRPr lang="en-US" sz="2000" dirty="0">
              <a:latin typeface="+mn-lt"/>
            </a:endParaRPr>
          </a:p>
          <a:p>
            <a:pPr marL="285750" indent="-285750">
              <a:lnSpc>
                <a:spcPct val="150000"/>
              </a:lnSpc>
              <a:buFont typeface="Arial" panose="020B0604020202020204" pitchFamily="34" charset="0"/>
              <a:buChar char="•"/>
            </a:pPr>
            <a:r>
              <a:rPr lang="vi-VN" sz="2000" dirty="0" smtClean="0">
                <a:latin typeface="+mn-lt"/>
              </a:rPr>
              <a:t>Quê</a:t>
            </a:r>
            <a:r>
              <a:rPr lang="en-US" sz="2000" dirty="0">
                <a:latin typeface="+mn-lt"/>
              </a:rPr>
              <a:t> </a:t>
            </a:r>
            <a:r>
              <a:rPr lang="en-US" sz="2000" dirty="0" smtClean="0">
                <a:latin typeface="+mn-lt"/>
              </a:rPr>
              <a:t>ở</a:t>
            </a:r>
            <a:r>
              <a:rPr lang="vi-VN" sz="2000" dirty="0" smtClean="0">
                <a:latin typeface="+mn-lt"/>
              </a:rPr>
              <a:t> </a:t>
            </a:r>
            <a:r>
              <a:rPr lang="vi-VN" sz="2000" dirty="0">
                <a:latin typeface="+mn-lt"/>
              </a:rPr>
              <a:t>Thừa Thiên Huế.</a:t>
            </a:r>
            <a:endParaRPr lang="en-US" sz="2000" dirty="0">
              <a:latin typeface="+mn-lt"/>
            </a:endParaRPr>
          </a:p>
          <a:p>
            <a:pPr marL="285750" indent="-285750">
              <a:lnSpc>
                <a:spcPct val="150000"/>
              </a:lnSpc>
              <a:buFont typeface="Arial" panose="020B0604020202020204" pitchFamily="34" charset="0"/>
              <a:buChar char="•"/>
            </a:pPr>
            <a:r>
              <a:rPr lang="vi-VN" sz="2000" dirty="0" smtClean="0">
                <a:latin typeface="+mn-lt"/>
              </a:rPr>
              <a:t>Là </a:t>
            </a:r>
            <a:r>
              <a:rPr lang="vi-VN" sz="2000" dirty="0">
                <a:latin typeface="+mn-lt"/>
              </a:rPr>
              <a:t>nhà thơ đồng thời là nhà cách mạng lớn của Việt Nam.</a:t>
            </a:r>
            <a:endParaRPr lang="en-US" sz="2000" dirty="0">
              <a:latin typeface="+mn-lt"/>
            </a:endParaRPr>
          </a:p>
          <a:p>
            <a:pPr marL="285750" indent="-285750">
              <a:lnSpc>
                <a:spcPct val="150000"/>
              </a:lnSpc>
              <a:buFont typeface="Arial" panose="020B0604020202020204" pitchFamily="34" charset="0"/>
              <a:buChar char="•"/>
            </a:pPr>
            <a:r>
              <a:rPr lang="en-US" sz="2000" dirty="0" smtClean="0">
                <a:latin typeface="+mn-lt"/>
              </a:rPr>
              <a:t>Các tác phẩm tiêu biểu</a:t>
            </a:r>
            <a:r>
              <a:rPr lang="vi-VN" sz="2000" dirty="0" smtClean="0">
                <a:latin typeface="+mn-lt"/>
              </a:rPr>
              <a:t>: </a:t>
            </a:r>
            <a:r>
              <a:rPr lang="vi-VN" sz="2000" i="1" dirty="0">
                <a:latin typeface="+mn-lt"/>
              </a:rPr>
              <a:t>Từ ấy (1946), Việt Bắc (1954), Gió lộng (1961), Ra trận (1971), Máu và hoa (</a:t>
            </a:r>
            <a:r>
              <a:rPr lang="vi-VN" sz="2000" i="1" dirty="0" smtClean="0">
                <a:latin typeface="+mn-lt"/>
              </a:rPr>
              <a:t>1977</a:t>
            </a:r>
            <a:r>
              <a:rPr lang="en-US" sz="2000" i="1" dirty="0" smtClean="0">
                <a:latin typeface="+mn-lt"/>
              </a:rPr>
              <a:t>)…</a:t>
            </a:r>
            <a:endParaRPr lang="en-US" sz="2000" dirty="0">
              <a:latin typeface="+mn-lt"/>
            </a:endParaRPr>
          </a:p>
        </p:txBody>
      </p:sp>
      <p:pic>
        <p:nvPicPr>
          <p:cNvPr id="6" name="Picture 5"/>
          <p:cNvPicPr>
            <a:picLocks noChangeAspect="1"/>
          </p:cNvPicPr>
          <p:nvPr/>
        </p:nvPicPr>
        <p:blipFill>
          <a:blip r:embed="rId2"/>
          <a:stretch>
            <a:fillRect/>
          </a:stretch>
        </p:blipFill>
        <p:spPr>
          <a:xfrm>
            <a:off x="1171623" y="1765647"/>
            <a:ext cx="1755800" cy="2523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9961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5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470508" y="983524"/>
            <a:ext cx="2300207" cy="470256"/>
          </a:xfrm>
          <a:prstGeom prst="roundRect">
            <a:avLst/>
          </a:prstGeom>
          <a:solidFill>
            <a:srgbClr val="F8F3E3"/>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chemeClr val="tx1"/>
                </a:solidFill>
              </a:rPr>
              <a:t>2. Tác phẩm</a:t>
            </a:r>
            <a:endParaRPr lang="en-US" sz="2500" b="1" dirty="0">
              <a:solidFill>
                <a:schemeClr val="tx1"/>
              </a:solidFill>
            </a:endParaRPr>
          </a:p>
        </p:txBody>
      </p:sp>
      <p:pic>
        <p:nvPicPr>
          <p:cNvPr id="18" name="Picture 17"/>
          <p:cNvPicPr>
            <a:picLocks noChangeAspect="1"/>
          </p:cNvPicPr>
          <p:nvPr/>
        </p:nvPicPr>
        <p:blipFill>
          <a:blip r:embed="rId2"/>
          <a:stretch>
            <a:fillRect/>
          </a:stretch>
        </p:blipFill>
        <p:spPr>
          <a:xfrm>
            <a:off x="5654565" y="983524"/>
            <a:ext cx="2627604" cy="3731075"/>
          </a:xfrm>
          <a:prstGeom prst="rect">
            <a:avLst/>
          </a:prstGeom>
          <a:ln>
            <a:noFill/>
          </a:ln>
          <a:effectLst>
            <a:softEdge rad="112500"/>
          </a:effectLst>
        </p:spPr>
      </p:pic>
      <p:sp>
        <p:nvSpPr>
          <p:cNvPr id="19" name="Rounded Rectangle 18"/>
          <p:cNvSpPr/>
          <p:nvPr/>
        </p:nvSpPr>
        <p:spPr>
          <a:xfrm>
            <a:off x="1269402" y="1847054"/>
            <a:ext cx="4385163" cy="2262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vi-VN" sz="2000" dirty="0">
                <a:solidFill>
                  <a:srgbClr val="33312B"/>
                </a:solidFill>
              </a:rPr>
              <a:t>Bài thơ </a:t>
            </a:r>
            <a:r>
              <a:rPr lang="en-US" sz="2000" dirty="0" smtClean="0">
                <a:solidFill>
                  <a:srgbClr val="33312B"/>
                </a:solidFill>
              </a:rPr>
              <a:t>“</a:t>
            </a:r>
            <a:r>
              <a:rPr lang="vi-VN" sz="2000" dirty="0" smtClean="0">
                <a:solidFill>
                  <a:srgbClr val="33312B"/>
                </a:solidFill>
              </a:rPr>
              <a:t>Ta </a:t>
            </a:r>
            <a:r>
              <a:rPr lang="vi-VN" sz="2000" dirty="0">
                <a:solidFill>
                  <a:srgbClr val="33312B"/>
                </a:solidFill>
              </a:rPr>
              <a:t>đi </a:t>
            </a:r>
            <a:r>
              <a:rPr lang="vi-VN" sz="2000" dirty="0" smtClean="0">
                <a:solidFill>
                  <a:srgbClr val="33312B"/>
                </a:solidFill>
              </a:rPr>
              <a:t>tới</a:t>
            </a:r>
            <a:r>
              <a:rPr lang="en-US" sz="2000" dirty="0" smtClean="0">
                <a:solidFill>
                  <a:srgbClr val="33312B"/>
                </a:solidFill>
              </a:rPr>
              <a:t>”</a:t>
            </a:r>
            <a:r>
              <a:rPr lang="vi-VN" sz="2000" dirty="0" smtClean="0">
                <a:solidFill>
                  <a:srgbClr val="33312B"/>
                </a:solidFill>
              </a:rPr>
              <a:t> </a:t>
            </a:r>
            <a:r>
              <a:rPr lang="vi-VN" sz="2000" dirty="0">
                <a:solidFill>
                  <a:srgbClr val="33312B"/>
                </a:solidFill>
              </a:rPr>
              <a:t>được in trong tập </a:t>
            </a:r>
            <a:r>
              <a:rPr lang="en-US" sz="2000" dirty="0" smtClean="0">
                <a:solidFill>
                  <a:srgbClr val="33312B"/>
                </a:solidFill>
              </a:rPr>
              <a:t>thơ </a:t>
            </a:r>
            <a:r>
              <a:rPr lang="vi-VN" sz="2000" dirty="0" smtClean="0">
                <a:solidFill>
                  <a:srgbClr val="33312B"/>
                </a:solidFill>
              </a:rPr>
              <a:t>Việt </a:t>
            </a:r>
            <a:r>
              <a:rPr lang="vi-VN" sz="2000" dirty="0">
                <a:solidFill>
                  <a:srgbClr val="33312B"/>
                </a:solidFill>
              </a:rPr>
              <a:t>Bắc. </a:t>
            </a:r>
            <a:endParaRPr lang="en-US" sz="2000" dirty="0" smtClean="0">
              <a:solidFill>
                <a:srgbClr val="33312B"/>
              </a:solidFill>
            </a:endParaRPr>
          </a:p>
          <a:p>
            <a:pPr marL="285750" indent="-285750" algn="just">
              <a:lnSpc>
                <a:spcPct val="150000"/>
              </a:lnSpc>
              <a:buFont typeface="Arial" panose="020B0604020202020204" pitchFamily="34" charset="0"/>
              <a:buChar char="•"/>
            </a:pPr>
            <a:r>
              <a:rPr lang="en-US" sz="2000" dirty="0" smtClean="0">
                <a:solidFill>
                  <a:srgbClr val="33312B"/>
                </a:solidFill>
              </a:rPr>
              <a:t>Sáng </a:t>
            </a:r>
            <a:r>
              <a:rPr lang="vi-VN" sz="2000" dirty="0" smtClean="0">
                <a:solidFill>
                  <a:srgbClr val="33312B"/>
                </a:solidFill>
              </a:rPr>
              <a:t>tác </a:t>
            </a:r>
            <a:r>
              <a:rPr lang="vi-VN" sz="2000" dirty="0">
                <a:solidFill>
                  <a:srgbClr val="33312B"/>
                </a:solidFill>
              </a:rPr>
              <a:t>vào tháng 8/1954 thời điểm cuộc kháng chiến chống Pháp đã kết thúc thắng lợi. </a:t>
            </a:r>
            <a:endParaRPr lang="en-US" sz="2000" dirty="0">
              <a:solidFill>
                <a:srgbClr val="33312B"/>
              </a:solidFill>
            </a:endParaRPr>
          </a:p>
        </p:txBody>
      </p:sp>
    </p:spTree>
    <p:extLst>
      <p:ext uri="{BB962C8B-B14F-4D97-AF65-F5344CB8AC3E}">
        <p14:creationId xmlns:p14="http://schemas.microsoft.com/office/powerpoint/2010/main" val="3481182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34243" y="784370"/>
            <a:ext cx="5452606" cy="577578"/>
          </a:xfrm>
          <a:prstGeom prst="roundRect">
            <a:avLst/>
          </a:prstGeom>
          <a:solidFill>
            <a:srgbClr val="F8F3E3"/>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smtClean="0">
                <a:solidFill>
                  <a:schemeClr val="tx1"/>
                </a:solidFill>
              </a:rPr>
              <a:t>3. Không gian trong tác phẩm</a:t>
            </a:r>
            <a:endParaRPr lang="en-US" sz="2500" b="1" dirty="0">
              <a:solidFill>
                <a:schemeClr val="tx1"/>
              </a:solidFill>
            </a:endParaRPr>
          </a:p>
        </p:txBody>
      </p:sp>
      <p:sp>
        <p:nvSpPr>
          <p:cNvPr id="5" name="Rounded Rectangle 4"/>
          <p:cNvSpPr/>
          <p:nvPr/>
        </p:nvSpPr>
        <p:spPr>
          <a:xfrm>
            <a:off x="1572138" y="1641232"/>
            <a:ext cx="6176816" cy="1230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u="sng" dirty="0" smtClean="0">
                <a:solidFill>
                  <a:srgbClr val="C00000"/>
                </a:solidFill>
              </a:rPr>
              <a:t>Hoạt động theo nhóm và trả lời câu hỏi:</a:t>
            </a:r>
          </a:p>
          <a:p>
            <a:pPr algn="ctr">
              <a:lnSpc>
                <a:spcPct val="150000"/>
              </a:lnSpc>
            </a:pPr>
            <a:r>
              <a:rPr lang="vi-VN" sz="2000" dirty="0" smtClean="0">
                <a:solidFill>
                  <a:srgbClr val="33312B"/>
                </a:solidFill>
              </a:rPr>
              <a:t>Trình </a:t>
            </a:r>
            <a:r>
              <a:rPr lang="vi-VN" sz="2000" dirty="0">
                <a:solidFill>
                  <a:srgbClr val="33312B"/>
                </a:solidFill>
              </a:rPr>
              <a:t>bày và nhận xét về không gian được tác giả thể hiện qua bài thơ?</a:t>
            </a:r>
            <a:endParaRPr lang="en-US" sz="2000" dirty="0">
              <a:solidFill>
                <a:srgbClr val="33312B"/>
              </a:solidFill>
            </a:endParaRPr>
          </a:p>
        </p:txBody>
      </p:sp>
      <p:pic>
        <p:nvPicPr>
          <p:cNvPr id="7" name="Picture 6"/>
          <p:cNvPicPr>
            <a:picLocks noChangeAspect="1"/>
          </p:cNvPicPr>
          <p:nvPr/>
        </p:nvPicPr>
        <p:blipFill>
          <a:blip r:embed="rId2"/>
          <a:stretch>
            <a:fillRect/>
          </a:stretch>
        </p:blipFill>
        <p:spPr>
          <a:xfrm>
            <a:off x="3573612" y="2414954"/>
            <a:ext cx="5570388" cy="2728546"/>
          </a:xfrm>
          <a:prstGeom prst="rect">
            <a:avLst/>
          </a:prstGeom>
        </p:spPr>
      </p:pic>
    </p:spTree>
    <p:extLst>
      <p:ext uri="{BB962C8B-B14F-4D97-AF65-F5344CB8AC3E}">
        <p14:creationId xmlns:p14="http://schemas.microsoft.com/office/powerpoint/2010/main" val="3016182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Rural Tourism Campaign: Meadow by Slidesgo">
  <a:themeElements>
    <a:clrScheme name="Simple Light">
      <a:dk1>
        <a:srgbClr val="33312B"/>
      </a:dk1>
      <a:lt1>
        <a:srgbClr val="EBDDBC"/>
      </a:lt1>
      <a:dk2>
        <a:srgbClr val="A8A84C"/>
      </a:dk2>
      <a:lt2>
        <a:srgbClr val="C1C155"/>
      </a:lt2>
      <a:accent1>
        <a:srgbClr val="ECB257"/>
      </a:accent1>
      <a:accent2>
        <a:srgbClr val="EFC37B"/>
      </a:accent2>
      <a:accent3>
        <a:srgbClr val="6A5A44"/>
      </a:accent3>
      <a:accent4>
        <a:srgbClr val="62622E"/>
      </a:accent4>
      <a:accent5>
        <a:srgbClr val="F8F3E3"/>
      </a:accent5>
      <a:accent6>
        <a:srgbClr val="FFFFFF"/>
      </a:accent6>
      <a:hlink>
        <a:srgbClr val="3331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2277</Words>
  <Application>Microsoft Office PowerPoint</Application>
  <PresentationFormat>On-screen Show (16:9)</PresentationFormat>
  <Paragraphs>172</Paragraphs>
  <Slides>40</Slides>
  <Notes>13</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Nunito Light</vt:lpstr>
      <vt:lpstr>Arial</vt:lpstr>
      <vt:lpstr>Times New Roman</vt:lpstr>
      <vt:lpstr>Symbol</vt:lpstr>
      <vt:lpstr>Calibri</vt:lpstr>
      <vt:lpstr>Poppins</vt:lpstr>
      <vt:lpstr>Bebas Neue</vt:lpstr>
      <vt:lpstr>Rural Tourism Campaign: Meadow by Slidesgo</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Giang Lưu</cp:lastModifiedBy>
  <cp:revision>71</cp:revision>
  <dcterms:modified xsi:type="dcterms:W3CDTF">2023-08-11T08:10:36Z</dcterms:modified>
</cp:coreProperties>
</file>