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0" r:id="rId3"/>
    <p:sldId id="256" r:id="rId4"/>
    <p:sldId id="257" r:id="rId5"/>
    <p:sldId id="263" r:id="rId6"/>
    <p:sldId id="261" r:id="rId7"/>
    <p:sldId id="262" r:id="rId8"/>
    <p:sldId id="258" r:id="rId9"/>
    <p:sldId id="259" r:id="rId10"/>
    <p:sldId id="266" r:id="rId11"/>
    <p:sldId id="267" r:id="rId12"/>
    <p:sldId id="273" r:id="rId13"/>
    <p:sldId id="274" r:id="rId15"/>
    <p:sldId id="272" r:id="rId16"/>
    <p:sldId id="264" r:id="rId17"/>
    <p:sldId id="270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7AD83-5E0E-4670-AD80-116468A6CB6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05C30-D6BA-4D23-A57C-6B91BC06A53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21F4B-6248-4FC6-976E-5B04809EF09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21F4B-6248-4FC6-976E-5B04809EF09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0F76-C082-4B4C-B66D-606ECFB1AD4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EACA-80D7-40B7-8C89-01538F6AED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0F76-C082-4B4C-B66D-606ECFB1AD4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EACA-80D7-40B7-8C89-01538F6AED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0F76-C082-4B4C-B66D-606ECFB1AD4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EACA-80D7-40B7-8C89-01538F6AED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0F76-C082-4B4C-B66D-606ECFB1AD4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EACA-80D7-40B7-8C89-01538F6AED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0F76-C082-4B4C-B66D-606ECFB1AD4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EACA-80D7-40B7-8C89-01538F6AED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0F76-C082-4B4C-B66D-606ECFB1AD4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EACA-80D7-40B7-8C89-01538F6AED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0F76-C082-4B4C-B66D-606ECFB1AD4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EACA-80D7-40B7-8C89-01538F6AED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0F76-C082-4B4C-B66D-606ECFB1AD4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EACA-80D7-40B7-8C89-01538F6AED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0F76-C082-4B4C-B66D-606ECFB1AD4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EACA-80D7-40B7-8C89-01538F6AED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0F76-C082-4B4C-B66D-606ECFB1AD4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EACA-80D7-40B7-8C89-01538F6AED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0F76-C082-4B4C-B66D-606ECFB1AD4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EACA-80D7-40B7-8C89-01538F6AED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30F76-C082-4B4C-B66D-606ECFB1AD4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3EACA-80D7-40B7-8C89-01538F6AED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5" y="500515"/>
            <a:ext cx="11473313" cy="61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137" y="731520"/>
            <a:ext cx="11174929" cy="3289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-“ Ai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iệp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0"/>
            <a:ext cx="12192000" cy="705196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17419" y="263236"/>
          <a:ext cx="10474036" cy="5957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3024"/>
                <a:gridCol w="6591012"/>
              </a:tblGrid>
              <a:tr h="47117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748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giêng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6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 sắc thiên nhiên 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 :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thanh :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chèo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huê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6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 người trong mùa xuân 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Say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ngây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ngất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Muôn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đập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thèm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07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 khí gia đình đón tết 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nhường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vầy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ạn bài mùa xuân của tôi - HocTotNguVan.v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82" y="562655"/>
            <a:ext cx="3700363" cy="546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178" y="555584"/>
            <a:ext cx="6992495" cy="2396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từ, tác giả đã miêu tả mùa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ấm,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của dân tộc VN.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0"/>
            <a:ext cx="12192000" cy="705196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72670" y="-1"/>
          <a:ext cx="11205968" cy="6053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4372"/>
                <a:gridCol w="7051596"/>
              </a:tblGrid>
              <a:tr h="48176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765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rằm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giêng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43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 sắc thiên nhiên 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nhụy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nức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nồm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B</a:t>
                      </a:r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ầu trời đã có những vệt xanh tươi; đã có hoa thiên lí, vài con ong siêng năng đã bay đi kiếm nhị hoa;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</a:t>
                      </a:r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trời trong có những làn sáng hổng 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hung cảnh đêm trăng: đêm xanh biêng biếc, có mưa dầy, nhìn rõ từng cánh sếu bay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 sáng lung linh như ngọc.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46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Rạo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bữa cơm giản dị có cà om với thịt thăn điểm những lá tía tô thái nhỏ hay bát canh trứng cua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chanh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áng giêng, mơ về trăng non rét ngọt - Vũ Bằ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8" y="392259"/>
            <a:ext cx="8950037" cy="58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259" y="462357"/>
            <a:ext cx="11184556" cy="4241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7" name="Hộp Văn bản 6"/>
          <p:cNvSpPr txBox="1"/>
          <p:nvPr/>
        </p:nvSpPr>
        <p:spPr>
          <a:xfrm flipH="1">
            <a:off x="865716" y="281535"/>
            <a:ext cx="10743215" cy="822305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93000">
                <a:srgbClr val="00CCFF"/>
              </a:gs>
              <a:gs pos="55000">
                <a:srgbClr val="0099FF"/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813" y="179527"/>
            <a:ext cx="679336" cy="658675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185463"/>
            <a:ext cx="1544323" cy="1559859"/>
          </a:xfrm>
          <a:prstGeom prst="rect">
            <a:avLst/>
          </a:prstGeom>
        </p:spPr>
      </p:pic>
      <p:sp>
        <p:nvSpPr>
          <p:cNvPr id="6" name="Hình chữ nhật: Góc Tròn 5"/>
          <p:cNvSpPr/>
          <p:nvPr/>
        </p:nvSpPr>
        <p:spPr>
          <a:xfrm>
            <a:off x="1537011" y="1672537"/>
            <a:ext cx="9983695" cy="18077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1448785" y="1258037"/>
            <a:ext cx="9983695" cy="1055608"/>
          </a:xfrm>
          <a:prstGeom prst="roundRect">
            <a:avLst/>
          </a:prstGeom>
          <a:noFill/>
          <a:ln w="57150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5 - 7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448784" y="2406728"/>
            <a:ext cx="1032336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nhiên,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phong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nêu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xuân,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lên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tiên trong tâm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em? Khi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hơn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em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Em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tabLst>
                <a:tab pos="55054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tabLst>
                <a:tab pos="55054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êu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rung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tabLst>
                <a:tab pos="55054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/>
          <p:cNvPicPr>
            <a:picLocks noChangeAspect="1" noChangeArrowheads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47" y="0"/>
            <a:ext cx="12192000" cy="6858000"/>
          </a:xfrm>
          <a:prstGeom prst="rect">
            <a:avLst/>
          </a:prstGeom>
          <a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3" name="Hình ảnh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47" y="5330718"/>
            <a:ext cx="1484962" cy="1499901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1574609" y="929513"/>
            <a:ext cx="96953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 VĂN THAM KHẢO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chồi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Vâng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/>
          <p:cNvGraphicFramePr>
            <a:graphicFrameLocks noGrp="1"/>
          </p:cNvGraphicFramePr>
          <p:nvPr/>
        </p:nvGraphicFramePr>
        <p:xfrm>
          <a:off x="544452" y="1505528"/>
          <a:ext cx="11103096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722"/>
                <a:gridCol w="7791839"/>
                <a:gridCol w="1064587"/>
                <a:gridCol w="1385948"/>
              </a:tblGrid>
              <a:tr h="498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8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504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5 - 7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9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tính liên kết giữa các câu trong đoạn văn.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Hộp Văn bản 7"/>
          <p:cNvSpPr txBox="1"/>
          <p:nvPr/>
        </p:nvSpPr>
        <p:spPr>
          <a:xfrm>
            <a:off x="969818" y="228164"/>
            <a:ext cx="10021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rgbClr val="0099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9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oạn bài Tháng Giêng, mơ về trăng non rét ngọt (trang 107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oạn bài Tháng Giêng, mơ về trăng non rét ngọt Kết nối tri thức Ngữ văn lớp  7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22" y="1607419"/>
            <a:ext cx="8123633" cy="456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ạn bài Tháng Giêng, mơ về trăng non rét ngọt | Hay nhất Soạn văn 7 Kết  nối tri thứ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5" y="798897"/>
            <a:ext cx="10587789" cy="54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ạn bài Tháng Giêng, mơ về trăng non rét ngọt (trang 107) | Hay nhất Soạn  văn lớp 7 Kết nối tri thứ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81" y="866273"/>
            <a:ext cx="10857297" cy="517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áng giêng mơ về trăng non rét ngọt - Vũ Bằng (Ngữ văn 7 Kết nối tri thức)  - YouTub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99" y="346509"/>
            <a:ext cx="10809170" cy="626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áng giêng, mơ về trăng non rét ngọt - tác giả, nội dung, bố cục, tóm tắt,  dàn ý | Ngữ Văn 7 Kết nối tri thứ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37" y="269216"/>
            <a:ext cx="6329963" cy="57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962" y="482624"/>
            <a:ext cx="5606765" cy="2397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(1913-1984) 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áng giêng, mơ về trăng non rét ngọt - tác giả, nội dung, bố cục, tóm tắt,  dàn ý | Ngữ Văn 7 Kết nối tri thứ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510891"/>
            <a:ext cx="3313998" cy="42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177" y="439067"/>
            <a:ext cx="7079332" cy="3319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602" y="287867"/>
            <a:ext cx="7305162" cy="4241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-&gt;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-&gt;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-&gt;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hương Nhớ Mười Hai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122" y="231687"/>
            <a:ext cx="3898232" cy="4138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4366</Words>
  <Application>WPS Presentation</Application>
  <PresentationFormat>Custom</PresentationFormat>
  <Paragraphs>154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Vostro 3</dc:creator>
  <cp:lastModifiedBy>Tran Lan</cp:lastModifiedBy>
  <cp:revision>24</cp:revision>
  <dcterms:created xsi:type="dcterms:W3CDTF">2022-12-16T14:19:00Z</dcterms:created>
  <dcterms:modified xsi:type="dcterms:W3CDTF">2023-12-05T03:07:51Z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00F7D6DEB92F4C009AE672333F3FE44F_12</vt:lpwstr>
  </property>
  <property fmtid="{D5CDD505-2E9C-101B-9397-08002B2CF9AE}" pid="3" name="KSOProductBuildVer">
    <vt:lpwstr>1033-12.2.0.13306</vt:lpwstr>
  </property>
</Properties>
</file>