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4" r:id="rId3"/>
    <p:sldId id="275" r:id="rId4"/>
    <p:sldId id="276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B8808-B361-4AC8-88EC-52F6DF5F0D5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F2BB6-C67B-41FE-AE99-C63E0156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6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8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3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2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0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9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7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3D8F-9AD6-4680-8678-6F4EBCB318E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C710-59E2-478F-B632-F27749CCD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5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51520" y="0"/>
            <a:ext cx="8784976" cy="1196752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Thực hành viết theo các bước</a:t>
            </a:r>
          </a:p>
          <a:p>
            <a:pPr algn="just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18372" y="1010932"/>
            <a:ext cx="9144000" cy="5832648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bày tỏ tình cảm, suy nghĩ của em đối với đối tượng được nói tới và khơi gợi sự đồng cảm, chia sẻ của người 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thầy cô, bạn bè và những người quan tâm tới tình cảm, suy nghĩ mà em bày tỏ trong bài 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Biểu cảm về con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(mẹ)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tored Data 3"/>
          <p:cNvSpPr/>
          <p:nvPr/>
        </p:nvSpPr>
        <p:spPr>
          <a:xfrm>
            <a:off x="251520" y="116632"/>
            <a:ext cx="8712968" cy="720080"/>
          </a:xfrm>
          <a:prstGeom prst="flowChartOnlineStorag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0" y="1052736"/>
            <a:ext cx="8712968" cy="56166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Mở bài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Mở bài trực tiếp: giới thiệu về người phụ nữ mà em luôn yêu thương, quý mến - mẹ của em.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Mở bài gián tiếp: giới thiệu về mẹ thông qua những câu ca dao, dân ca nói về người mẹ, nói về tình cảm mẹ con. Gợi ý: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“Đố ai đếm được lá rừng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 ai đếm được hết từng trời cao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 ai đếm được vì sao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 ai đếm được công lao mẹ già.”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“Gió mùa thu mẹ ru con ngủ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canh dài, mẹ thức đủ năm canh.”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8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332656"/>
            <a:ext cx="8640960" cy="5976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Thân bài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Miêu tả về mẹ: Tên, độ tuổi, nghề nghiệp, công việc thường ngày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 tả vóc dáng, làn da, mái tóc, đôi mắt, nụ cười… của mẹ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cách, thói quen của mẹ trong cuộc sống.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 quan hệ của mẹ với mọi người xung quanh: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cảm, sự thương yêu, quan tâm của mẹ với mọi người trong gia đình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cảm của mẹ với đồng nghiệp, bà con làng xóm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Kể một kỉ niệm giữa em và mẹ khiến em nhớ mãi (kể ngắn gọn, rõ ràng nguyên nhân, diễn biến và kết quả của câu chuyện đó).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0059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539552" y="260648"/>
            <a:ext cx="7920880" cy="2808312"/>
          </a:xfrm>
          <a:prstGeom prst="plaqu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Kết bài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Nêu những suy nghĩ, tình cảm của em dành cho người mẹ vĩ đại của mình.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Nêu những mong ước tốt đẹp mà em dành cho mẹ.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2179214" y="3284984"/>
            <a:ext cx="3816424" cy="864096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1182077" y="4293096"/>
            <a:ext cx="6048672" cy="864096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145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0"/>
            <a:ext cx="8424936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(x)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9512" y="1556792"/>
          <a:ext cx="8712968" cy="5151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1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452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2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các yêu cầu về chính tả và diễn đạt.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3708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479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18</cp:revision>
  <dcterms:created xsi:type="dcterms:W3CDTF">2022-08-18T10:30:49Z</dcterms:created>
  <dcterms:modified xsi:type="dcterms:W3CDTF">2022-12-04T12:09:09Z</dcterms:modified>
</cp:coreProperties>
</file>