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336" r:id="rId4"/>
    <p:sldId id="338" r:id="rId5"/>
    <p:sldId id="370" r:id="rId6"/>
    <p:sldId id="371" r:id="rId7"/>
    <p:sldId id="372" r:id="rId8"/>
    <p:sldId id="349" r:id="rId9"/>
    <p:sldId id="378" r:id="rId10"/>
    <p:sldId id="380" r:id="rId11"/>
    <p:sldId id="381" r:id="rId12"/>
    <p:sldId id="385" r:id="rId13"/>
    <p:sldId id="382" r:id="rId14"/>
    <p:sldId id="386" r:id="rId15"/>
    <p:sldId id="387" r:id="rId16"/>
    <p:sldId id="388" r:id="rId17"/>
    <p:sldId id="389" r:id="rId18"/>
    <p:sldId id="390" r:id="rId19"/>
    <p:sldId id="397" r:id="rId20"/>
    <p:sldId id="396" r:id="rId21"/>
    <p:sldId id="392" r:id="rId22"/>
    <p:sldId id="394" r:id="rId23"/>
    <p:sldId id="395" r:id="rId24"/>
    <p:sldId id="398" r:id="rId25"/>
    <p:sldId id="399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00000"/>
    <a:srgbClr val="CC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-560" y="-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BDDB6C3E-1BF6-25E0-553C-A78CE062CA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="" xmlns:a16="http://schemas.microsoft.com/office/drawing/2014/main" id="{1A7A5F40-C02B-E53F-9386-FA1AF1C5BD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6C55230A-8156-DB5C-2A06-A50F1A9BF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EE1C-54C3-4B2E-8913-268B8B4BFC87}" type="datetimeFigureOut">
              <a:rPr lang="en-US" smtClean="0"/>
              <a:pPr/>
              <a:t>11/12/2023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E6BA6639-BF6A-6666-8756-F3FB0AFA1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F5E62EE8-79F4-8846-476D-07F91C38A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9C97-6FAD-4295-B7CC-98A103FC8B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3834248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BE4404CB-C904-5CEC-CF23-40A819502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="" xmlns:a16="http://schemas.microsoft.com/office/drawing/2014/main" id="{3FCEB113-A7CA-F75E-5DAD-806E7731B0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C7746EE9-0DCF-FBA8-6CBD-633D93B5D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EE1C-54C3-4B2E-8913-268B8B4BFC87}" type="datetimeFigureOut">
              <a:rPr lang="en-US" smtClean="0"/>
              <a:pPr/>
              <a:t>11/12/2023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E193C8FB-E5C1-B9E0-D552-5F8D961FD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3D4D48C9-364C-131D-EE75-8422CE9F9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9C97-6FAD-4295-B7CC-98A103FC8B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883848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="" xmlns:a16="http://schemas.microsoft.com/office/drawing/2014/main" id="{DCE2EED1-0133-9AF4-7748-6C45BE90F8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="" xmlns:a16="http://schemas.microsoft.com/office/drawing/2014/main" id="{0F8902DB-CCA1-1999-C837-07E0652467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5A43B438-52C9-6A0F-89F2-09FC9EFFF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EE1C-54C3-4B2E-8913-268B8B4BFC87}" type="datetimeFigureOut">
              <a:rPr lang="en-US" smtClean="0"/>
              <a:pPr/>
              <a:t>11/12/2023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61C63C5D-2F10-F401-94CD-D7C480F81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87B93E0D-E60A-84C9-904F-CAC58EC56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9C97-6FAD-4295-B7CC-98A103FC8B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4995132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6C910C26-B90A-99F7-C1E1-584C9A2EE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E7A585E0-59C5-DE23-E431-10F385E12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5B0AB7FB-ED43-39F3-FD7D-07A3C946D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EE1C-54C3-4B2E-8913-268B8B4BFC87}" type="datetimeFigureOut">
              <a:rPr lang="en-US" smtClean="0"/>
              <a:pPr/>
              <a:t>11/12/2023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4B6854AD-CE79-059D-1E9E-972AC5507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C24C73B2-790F-207F-3C43-A071374BF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9C97-6FAD-4295-B7CC-98A103FC8B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7284795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ED8EC87B-0D58-C1A8-D6E0-277888BC3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="" xmlns:a16="http://schemas.microsoft.com/office/drawing/2014/main" id="{98CE04DC-426B-6F7F-B883-FD1B89A725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DC6E0DF5-D5C5-FCC1-0D3A-9B2A82D8F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EE1C-54C3-4B2E-8913-268B8B4BFC87}" type="datetimeFigureOut">
              <a:rPr lang="en-US" smtClean="0"/>
              <a:pPr/>
              <a:t>11/12/2023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532D82AC-7E4B-7FE0-A6D8-106BA5753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8EA416C9-AD27-02BF-BA2D-120310FB0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9C97-6FAD-4295-B7CC-98A103FC8B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9528364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3E45FD07-FA33-FE31-CFE2-F97839AB4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232F77B0-FB7A-B724-924B-F46221FB79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="" xmlns:a16="http://schemas.microsoft.com/office/drawing/2014/main" id="{85FF3731-DB1E-84A1-F4BB-5FDCD06CD9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="" xmlns:a16="http://schemas.microsoft.com/office/drawing/2014/main" id="{85A4B825-E97D-6C78-35A3-18E821629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EE1C-54C3-4B2E-8913-268B8B4BFC87}" type="datetimeFigureOut">
              <a:rPr lang="en-US" smtClean="0"/>
              <a:pPr/>
              <a:t>11/12/2023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="" xmlns:a16="http://schemas.microsoft.com/office/drawing/2014/main" id="{7ACEE264-F0DC-3704-DF96-884ED5FCC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="" xmlns:a16="http://schemas.microsoft.com/office/drawing/2014/main" id="{DF5B6D8D-FE6A-7C5C-A05A-7006E17E1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9C97-6FAD-4295-B7CC-98A103FC8B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059837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C95F75BB-3B35-2534-07E8-68516FB09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="" xmlns:a16="http://schemas.microsoft.com/office/drawing/2014/main" id="{664F4C0D-B468-6426-58F8-C27D04762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="" xmlns:a16="http://schemas.microsoft.com/office/drawing/2014/main" id="{09E2E3D0-438C-1F69-6B18-138B5A6D1C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="" xmlns:a16="http://schemas.microsoft.com/office/drawing/2014/main" id="{A16387FC-9B66-D39C-EB08-65DDF93F64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="" xmlns:a16="http://schemas.microsoft.com/office/drawing/2014/main" id="{8198DBFE-E515-D850-2950-0788867E63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="" xmlns:a16="http://schemas.microsoft.com/office/drawing/2014/main" id="{E8FB039D-CE40-B58B-FE40-E4B7E52B8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EE1C-54C3-4B2E-8913-268B8B4BFC87}" type="datetimeFigureOut">
              <a:rPr lang="en-US" smtClean="0"/>
              <a:pPr/>
              <a:t>11/12/2023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="" xmlns:a16="http://schemas.microsoft.com/office/drawing/2014/main" id="{348F6AC4-8719-AE8D-D350-46012B8DA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="" xmlns:a16="http://schemas.microsoft.com/office/drawing/2014/main" id="{F77A4A3E-A422-F213-276C-844B886DF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9C97-6FAD-4295-B7CC-98A103FC8B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5716972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AE6CC0E2-508B-4EAF-6DAE-2AF1FD1CF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="" xmlns:a16="http://schemas.microsoft.com/office/drawing/2014/main" id="{577CB64F-3744-99E3-8F71-4CB6C2785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EE1C-54C3-4B2E-8913-268B8B4BFC87}" type="datetimeFigureOut">
              <a:rPr lang="en-US" smtClean="0"/>
              <a:pPr/>
              <a:t>11/12/2023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="" xmlns:a16="http://schemas.microsoft.com/office/drawing/2014/main" id="{18D889E9-CF3F-24F0-F4FE-ADA96E97F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="" xmlns:a16="http://schemas.microsoft.com/office/drawing/2014/main" id="{1066B670-893C-C9FC-9AC1-50E10B380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9C97-6FAD-4295-B7CC-98A103FC8B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8437313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="" xmlns:a16="http://schemas.microsoft.com/office/drawing/2014/main" id="{FB2B3605-744B-4326-3DC3-1F5C06345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EE1C-54C3-4B2E-8913-268B8B4BFC87}" type="datetimeFigureOut">
              <a:rPr lang="en-US" smtClean="0"/>
              <a:pPr/>
              <a:t>11/12/2023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="" xmlns:a16="http://schemas.microsoft.com/office/drawing/2014/main" id="{B02008FC-234D-2CC8-8306-7CD5290AF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="" xmlns:a16="http://schemas.microsoft.com/office/drawing/2014/main" id="{5EF3584D-868C-5106-98D3-A9F1D26CC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9C97-6FAD-4295-B7CC-98A103FC8B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1324686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EC266F59-D8A6-2606-9772-43D674B3C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="" xmlns:a16="http://schemas.microsoft.com/office/drawing/2014/main" id="{CD42869C-A174-C2C0-1787-8248A65DB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="" xmlns:a16="http://schemas.microsoft.com/office/drawing/2014/main" id="{94750F8F-4A22-9665-DAFD-601D04A0AB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="" xmlns:a16="http://schemas.microsoft.com/office/drawing/2014/main" id="{5F96BD59-FEC6-EF64-07FE-873E10524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EE1C-54C3-4B2E-8913-268B8B4BFC87}" type="datetimeFigureOut">
              <a:rPr lang="en-US" smtClean="0"/>
              <a:pPr/>
              <a:t>11/12/2023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="" xmlns:a16="http://schemas.microsoft.com/office/drawing/2014/main" id="{514A2C86-57F9-1267-F102-EFC6DA10D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="" xmlns:a16="http://schemas.microsoft.com/office/drawing/2014/main" id="{118873CE-3BEC-D148-0528-E09A52799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9C97-6FAD-4295-B7CC-98A103FC8B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543224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="" xmlns:a16="http://schemas.microsoft.com/office/drawing/2014/main" id="{375F5D90-1A11-1BF7-9E7E-79568705F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="" xmlns:a16="http://schemas.microsoft.com/office/drawing/2014/main" id="{D2562732-CC49-3DAD-4A26-2F43A09AA6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="" xmlns:a16="http://schemas.microsoft.com/office/drawing/2014/main" id="{600F1F3C-6773-D9A3-7A61-7778ACF10D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="" xmlns:a16="http://schemas.microsoft.com/office/drawing/2014/main" id="{C6B1930E-BE69-F54C-2028-FB8FF3367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EE1C-54C3-4B2E-8913-268B8B4BFC87}" type="datetimeFigureOut">
              <a:rPr lang="en-US" smtClean="0"/>
              <a:pPr/>
              <a:t>11/12/2023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="" xmlns:a16="http://schemas.microsoft.com/office/drawing/2014/main" id="{C524F575-86C3-B1BE-B580-D30298C69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="" xmlns:a16="http://schemas.microsoft.com/office/drawing/2014/main" id="{245F730B-E778-F591-87E4-FBD78ABF2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D9C97-6FAD-4295-B7CC-98A103FC8B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8786367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2000">
              <a:schemeClr val="bg1"/>
            </a:gs>
            <a:gs pos="100000">
              <a:schemeClr val="bg1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="" xmlns:a16="http://schemas.microsoft.com/office/drawing/2014/main" id="{84D377F2-BA72-2212-9419-2114FE292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="" xmlns:a16="http://schemas.microsoft.com/office/drawing/2014/main" id="{294F6961-557C-A5C4-EA96-0CF7CFB0E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="" xmlns:a16="http://schemas.microsoft.com/office/drawing/2014/main" id="{CDEF851C-9D48-98BB-72DA-A82A35AFC2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6EE1C-54C3-4B2E-8913-268B8B4BFC87}" type="datetimeFigureOut">
              <a:rPr lang="en-US" smtClean="0"/>
              <a:pPr/>
              <a:t>11/12/2023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="" xmlns:a16="http://schemas.microsoft.com/office/drawing/2014/main" id="{A1061A37-0E74-E3AE-45C2-CC9A92F931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="" xmlns:a16="http://schemas.microsoft.com/office/drawing/2014/main" id="{B59CDEDF-0244-2F96-FE3D-6FB479B59B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D9C97-6FAD-4295-B7CC-98A103FC8B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1544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Hình ảnh 7">
            <a:extLst>
              <a:ext uri="{FF2B5EF4-FFF2-40B4-BE49-F238E27FC236}">
                <a16:creationId xmlns="" xmlns:a16="http://schemas.microsoft.com/office/drawing/2014/main" id="{7DC3AEE4-A550-E8E4-1844-D50CFC07D6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Hộp Văn bản 5">
            <a:extLst>
              <a:ext uri="{FF2B5EF4-FFF2-40B4-BE49-F238E27FC236}">
                <a16:creationId xmlns="" xmlns:a16="http://schemas.microsoft.com/office/drawing/2014/main" id="{B83B94CF-5ACC-1869-4322-A8DC9A3D4C0B}"/>
              </a:ext>
            </a:extLst>
          </p:cNvPr>
          <p:cNvSpPr txBox="1"/>
          <p:nvPr/>
        </p:nvSpPr>
        <p:spPr>
          <a:xfrm>
            <a:off x="317241" y="2501054"/>
            <a:ext cx="11557517" cy="13603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tabLst>
                <a:tab pos="1028700" algn="l"/>
              </a:tabLst>
            </a:pPr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TRÌNH BÀY Ý KIẾN VỀ MỘT VẤN ĐỀ ĐỜI SỐNG 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(ĐƯỢC GỢI RA TỪ MỘT NHÂN VẬT VĂN HỌC)</a:t>
            </a:r>
            <a:endParaRPr lang="en-US" sz="3600" dirty="0"/>
          </a:p>
        </p:txBody>
      </p:sp>
      <p:sp>
        <p:nvSpPr>
          <p:cNvPr id="10" name="Hộp Văn bản 9">
            <a:extLst>
              <a:ext uri="{FF2B5EF4-FFF2-40B4-BE49-F238E27FC236}">
                <a16:creationId xmlns="" xmlns:a16="http://schemas.microsoft.com/office/drawing/2014/main" id="{CF77FFBC-3B86-56A2-D12E-CED5D66CA708}"/>
              </a:ext>
            </a:extLst>
          </p:cNvPr>
          <p:cNvSpPr txBox="1"/>
          <p:nvPr/>
        </p:nvSpPr>
        <p:spPr>
          <a:xfrm>
            <a:off x="8704633" y="5638047"/>
            <a:ext cx="3487367" cy="6783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1028700" algn="l"/>
              </a:tabLst>
            </a:pPr>
            <a:r>
              <a:rPr lang="en-US" sz="3600" b="1" dirty="0">
                <a:solidFill>
                  <a:srgbClr val="CC99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NÓI VÀ NGHE</a:t>
            </a:r>
            <a:endParaRPr lang="en-US" sz="3600" dirty="0">
              <a:solidFill>
                <a:srgbClr val="CC99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817816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Hình chữ nhật: Góc Tròn 22">
            <a:extLst>
              <a:ext uri="{FF2B5EF4-FFF2-40B4-BE49-F238E27FC236}">
                <a16:creationId xmlns="" xmlns:a16="http://schemas.microsoft.com/office/drawing/2014/main" id="{5A4C0124-6266-2CBA-5DC5-3341C12FD790}"/>
              </a:ext>
            </a:extLst>
          </p:cNvPr>
          <p:cNvSpPr/>
          <p:nvPr/>
        </p:nvSpPr>
        <p:spPr>
          <a:xfrm>
            <a:off x="852602" y="2305583"/>
            <a:ext cx="10486796" cy="2170634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học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rút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lối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hoà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2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cha con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văn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bản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nhắm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sổ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Nguyễn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Ngọc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Thuần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Hộp Văn bản 19">
            <a:extLst>
              <a:ext uri="{FF2B5EF4-FFF2-40B4-BE49-F238E27FC236}">
                <a16:creationId xmlns="" xmlns:a16="http://schemas.microsoft.com/office/drawing/2014/main" id="{CAB7E481-CC73-3D51-4E70-33515C3A439D}"/>
              </a:ext>
            </a:extLst>
          </p:cNvPr>
          <p:cNvSpPr txBox="1"/>
          <p:nvPr/>
        </p:nvSpPr>
        <p:spPr>
          <a:xfrm>
            <a:off x="416922" y="973207"/>
            <a:ext cx="68838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trả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lời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hỏi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621281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Hình chữ nhật: Góc Tròn 22">
            <a:extLst>
              <a:ext uri="{FF2B5EF4-FFF2-40B4-BE49-F238E27FC236}">
                <a16:creationId xmlns="" xmlns:a16="http://schemas.microsoft.com/office/drawing/2014/main" id="{5A4C0124-6266-2CBA-5DC5-3341C12FD790}"/>
              </a:ext>
            </a:extLst>
          </p:cNvPr>
          <p:cNvSpPr/>
          <p:nvPr/>
        </p:nvSpPr>
        <p:spPr>
          <a:xfrm>
            <a:off x="0" y="1483306"/>
            <a:ext cx="12031164" cy="1757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Mở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đầu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: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Giới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thiệu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thuyết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: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lối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hoà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thiên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nhiên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con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được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gợi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qua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“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”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cha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văn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bản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nhắm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cửa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sổ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Nguyễn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Ngọc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Thuần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Hộp Văn bản 19">
            <a:extLst>
              <a:ext uri="{FF2B5EF4-FFF2-40B4-BE49-F238E27FC236}">
                <a16:creationId xmlns="" xmlns:a16="http://schemas.microsoft.com/office/drawing/2014/main" id="{CAB7E481-CC73-3D51-4E70-33515C3A439D}"/>
              </a:ext>
            </a:extLst>
          </p:cNvPr>
          <p:cNvSpPr txBox="1"/>
          <p:nvPr/>
        </p:nvSpPr>
        <p:spPr>
          <a:xfrm>
            <a:off x="296850" y="592379"/>
            <a:ext cx="68838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*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Lập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dàn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cho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="" xmlns:a16="http://schemas.microsoft.com/office/drawing/2014/main" id="{A1A66364-B251-D35B-F168-AD02F6FF4C8E}"/>
              </a:ext>
            </a:extLst>
          </p:cNvPr>
          <p:cNvSpPr txBox="1"/>
          <p:nvPr/>
        </p:nvSpPr>
        <p:spPr>
          <a:xfrm>
            <a:off x="230331" y="3325008"/>
            <a:ext cx="11620500" cy="203466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Ví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nhắm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cửa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sổ</a:t>
            </a:r>
            <a:r>
              <a:rPr lang="en-US" sz="2800" i="1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Nguyễn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Thuần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vô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ấn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giữa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cha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lớn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cha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dạy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ngẫm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lối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785804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Hộp Văn bản 12">
            <a:extLst>
              <a:ext uri="{FF2B5EF4-FFF2-40B4-BE49-F238E27FC236}">
                <a16:creationId xmlns="" xmlns:a16="http://schemas.microsoft.com/office/drawing/2014/main" id="{0CBBD093-CCA8-9917-0712-A947990D2174}"/>
              </a:ext>
            </a:extLst>
          </p:cNvPr>
          <p:cNvSpPr txBox="1"/>
          <p:nvPr/>
        </p:nvSpPr>
        <p:spPr>
          <a:xfrm>
            <a:off x="510886" y="618665"/>
            <a:ext cx="10591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2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2800" b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chính</a:t>
            </a:r>
            <a:r>
              <a:rPr lang="en-US" sz="2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: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Thuyết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tuần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tự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cách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lí</a:t>
            </a:r>
            <a:r>
              <a:rPr lang="en-US" sz="2800" b="1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endParaRPr lang="en-US" sz="2800" dirty="0"/>
          </a:p>
        </p:txBody>
      </p:sp>
      <p:sp>
        <p:nvSpPr>
          <p:cNvPr id="15" name="Hình chữ nhật: Góc Tròn 14">
            <a:extLst>
              <a:ext uri="{FF2B5EF4-FFF2-40B4-BE49-F238E27FC236}">
                <a16:creationId xmlns="" xmlns:a16="http://schemas.microsoft.com/office/drawing/2014/main" id="{4DD07D8E-5EA0-25E6-B9AA-2730D9CB3879}"/>
              </a:ext>
            </a:extLst>
          </p:cNvPr>
          <p:cNvSpPr/>
          <p:nvPr/>
        </p:nvSpPr>
        <p:spPr>
          <a:xfrm>
            <a:off x="525317" y="1283264"/>
            <a:ext cx="10937009" cy="1595335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“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”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cha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văn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bản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nhắm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sổ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Nguyễn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Ngọc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Thuần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lối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hoà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con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Hộp Văn bản 15">
            <a:extLst>
              <a:ext uri="{FF2B5EF4-FFF2-40B4-BE49-F238E27FC236}">
                <a16:creationId xmlns="" xmlns:a16="http://schemas.microsoft.com/office/drawing/2014/main" id="{806091C7-3EBD-6A6D-4C6A-329973C754FE}"/>
              </a:ext>
            </a:extLst>
          </p:cNvPr>
          <p:cNvSpPr txBox="1"/>
          <p:nvPr/>
        </p:nvSpPr>
        <p:spPr>
          <a:xfrm>
            <a:off x="457777" y="3041666"/>
            <a:ext cx="10896600" cy="203466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cha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đứa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sâu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sắc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Qua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trò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chơi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đầy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lí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thú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hấp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cha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dạy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lắng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thấu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trân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thứ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xung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quanh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……..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2159495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Hình chữ nhật: Góc Tròn 14">
            <a:extLst>
              <a:ext uri="{FF2B5EF4-FFF2-40B4-BE49-F238E27FC236}">
                <a16:creationId xmlns="" xmlns:a16="http://schemas.microsoft.com/office/drawing/2014/main" id="{4DD07D8E-5EA0-25E6-B9AA-2730D9CB3879}"/>
              </a:ext>
            </a:extLst>
          </p:cNvPr>
          <p:cNvSpPr/>
          <p:nvPr/>
        </p:nvSpPr>
        <p:spPr>
          <a:xfrm>
            <a:off x="759672" y="318480"/>
            <a:ext cx="8796500" cy="866169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16" name="Hộp Văn bản 15">
            <a:extLst>
              <a:ext uri="{FF2B5EF4-FFF2-40B4-BE49-F238E27FC236}">
                <a16:creationId xmlns="" xmlns:a16="http://schemas.microsoft.com/office/drawing/2014/main" id="{806091C7-3EBD-6A6D-4C6A-329973C754FE}"/>
              </a:ext>
            </a:extLst>
          </p:cNvPr>
          <p:cNvSpPr txBox="1"/>
          <p:nvPr/>
        </p:nvSpPr>
        <p:spPr>
          <a:xfrm>
            <a:off x="740641" y="1287650"/>
            <a:ext cx="11128085" cy="1083374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Lối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rung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;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Hình chữ nhật: Góc Tròn 14">
            <a:extLst>
              <a:ext uri="{FF2B5EF4-FFF2-40B4-BE49-F238E27FC236}">
                <a16:creationId xmlns="" xmlns:a16="http://schemas.microsoft.com/office/drawing/2014/main" id="{4DD07D8E-5EA0-25E6-B9AA-2730D9CB3879}"/>
              </a:ext>
            </a:extLst>
          </p:cNvPr>
          <p:cNvSpPr/>
          <p:nvPr/>
        </p:nvSpPr>
        <p:spPr>
          <a:xfrm>
            <a:off x="698499" y="2373007"/>
            <a:ext cx="11216409" cy="866169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Tại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hoà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?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Hộp Văn bản 15">
            <a:extLst>
              <a:ext uri="{FF2B5EF4-FFF2-40B4-BE49-F238E27FC236}">
                <a16:creationId xmlns="" xmlns:a16="http://schemas.microsoft.com/office/drawing/2014/main" id="{806091C7-3EBD-6A6D-4C6A-329973C754FE}"/>
              </a:ext>
            </a:extLst>
          </p:cNvPr>
          <p:cNvSpPr txBox="1"/>
          <p:nvPr/>
        </p:nvSpPr>
        <p:spPr>
          <a:xfrm>
            <a:off x="802697" y="3289124"/>
            <a:ext cx="11010611" cy="2074414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mối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Con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khỏi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luôn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đều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lấy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Hộp Văn bản 11">
            <a:extLst>
              <a:ext uri="{FF2B5EF4-FFF2-40B4-BE49-F238E27FC236}">
                <a16:creationId xmlns="" xmlns:a16="http://schemas.microsoft.com/office/drawing/2014/main" id="{DE0695B3-103D-7F36-E841-6274062C8DAF}"/>
              </a:ext>
            </a:extLst>
          </p:cNvPr>
          <p:cNvSpPr txBox="1"/>
          <p:nvPr/>
        </p:nvSpPr>
        <p:spPr>
          <a:xfrm>
            <a:off x="839644" y="5454499"/>
            <a:ext cx="10945956" cy="587853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đem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bao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lợi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ích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125732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Hình chữ nhật: Góc Tròn 14">
            <a:extLst>
              <a:ext uri="{FF2B5EF4-FFF2-40B4-BE49-F238E27FC236}">
                <a16:creationId xmlns="" xmlns:a16="http://schemas.microsoft.com/office/drawing/2014/main" id="{4DD07D8E-5EA0-25E6-B9AA-2730D9CB3879}"/>
              </a:ext>
            </a:extLst>
          </p:cNvPr>
          <p:cNvSpPr/>
          <p:nvPr/>
        </p:nvSpPr>
        <p:spPr>
          <a:xfrm>
            <a:off x="434109" y="263231"/>
            <a:ext cx="10723418" cy="866169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SzPts val="1400"/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Tại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hoà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?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Hộp Văn bản 15">
            <a:extLst>
              <a:ext uri="{FF2B5EF4-FFF2-40B4-BE49-F238E27FC236}">
                <a16:creationId xmlns="" xmlns:a16="http://schemas.microsoft.com/office/drawing/2014/main" id="{806091C7-3EBD-6A6D-4C6A-329973C754FE}"/>
              </a:ext>
            </a:extLst>
          </p:cNvPr>
          <p:cNvSpPr txBox="1"/>
          <p:nvPr/>
        </p:nvSpPr>
        <p:spPr>
          <a:xfrm>
            <a:off x="281276" y="1408742"/>
            <a:ext cx="11610976" cy="203466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hòa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tránh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tổn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sức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mạnh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âm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mưu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ta.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927258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Hình chữ nhật: Góc Tròn 14">
            <a:extLst>
              <a:ext uri="{FF2B5EF4-FFF2-40B4-BE49-F238E27FC236}">
                <a16:creationId xmlns="" xmlns:a16="http://schemas.microsoft.com/office/drawing/2014/main" id="{4DD07D8E-5EA0-25E6-B9AA-2730D9CB3879}"/>
              </a:ext>
            </a:extLst>
          </p:cNvPr>
          <p:cNvSpPr/>
          <p:nvPr/>
        </p:nvSpPr>
        <p:spPr>
          <a:xfrm>
            <a:off x="382731" y="211698"/>
            <a:ext cx="11430577" cy="1259736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rộng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phê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phán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vi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hờ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hững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thờ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ơ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tắc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trách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hủy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hoại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Hộp Văn bản 15">
            <a:extLst>
              <a:ext uri="{FF2B5EF4-FFF2-40B4-BE49-F238E27FC236}">
                <a16:creationId xmlns="" xmlns:a16="http://schemas.microsoft.com/office/drawing/2014/main" id="{806091C7-3EBD-6A6D-4C6A-329973C754FE}"/>
              </a:ext>
            </a:extLst>
          </p:cNvPr>
          <p:cNvSpPr txBox="1"/>
          <p:nvPr/>
        </p:nvSpPr>
        <p:spPr>
          <a:xfrm>
            <a:off x="430934" y="1851113"/>
            <a:ext cx="11182350" cy="203466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Phê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phán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kẻ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lợi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ích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huỷ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hoại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chặt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phá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rừng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bừa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bãi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xả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thải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môi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săn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bắn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hoang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dã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,…).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trực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tiếp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môi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loài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="" xmlns:a16="http://schemas.microsoft.com/office/drawing/2014/main" id="{06F4FF72-6420-3FC7-0BAB-12F8327A29BB}"/>
              </a:ext>
            </a:extLst>
          </p:cNvPr>
          <p:cNvSpPr txBox="1"/>
          <p:nvPr/>
        </p:nvSpPr>
        <p:spPr>
          <a:xfrm>
            <a:off x="429202" y="4180497"/>
            <a:ext cx="11182350" cy="153913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Hay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hồn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cằn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vẻ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quanh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này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thật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vô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tẻ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nhạt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trị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to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lớn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7763100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Hình chữ nhật: Góc Tròn 14">
            <a:extLst>
              <a:ext uri="{FF2B5EF4-FFF2-40B4-BE49-F238E27FC236}">
                <a16:creationId xmlns="" xmlns:a16="http://schemas.microsoft.com/office/drawing/2014/main" id="{4DD07D8E-5EA0-25E6-B9AA-2730D9CB3879}"/>
              </a:ext>
            </a:extLst>
          </p:cNvPr>
          <p:cNvSpPr/>
          <p:nvPr/>
        </p:nvSpPr>
        <p:spPr>
          <a:xfrm>
            <a:off x="752474" y="595087"/>
            <a:ext cx="10887075" cy="2012561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học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rút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lối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hoà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2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cha con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văn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bản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nhắm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sổ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Nguyễn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Ngọc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Thuần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trách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nhiệm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dành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lớn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Hộp Văn bản 15">
            <a:extLst>
              <a:ext uri="{FF2B5EF4-FFF2-40B4-BE49-F238E27FC236}">
                <a16:creationId xmlns="" xmlns:a16="http://schemas.microsoft.com/office/drawing/2014/main" id="{806091C7-3EBD-6A6D-4C6A-329973C754FE}"/>
              </a:ext>
            </a:extLst>
          </p:cNvPr>
          <p:cNvSpPr txBox="1"/>
          <p:nvPr/>
        </p:nvSpPr>
        <p:spPr>
          <a:xfrm>
            <a:off x="490537" y="2915202"/>
            <a:ext cx="11472863" cy="2382191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quý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thuộc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ngọn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cỏ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dòng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ngọn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núi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hồn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chiêm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thưởng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="" xmlns:a16="http://schemas.microsoft.com/office/drawing/2014/main" id="{E7D9CD07-BEAA-32FC-E38B-771AE107E63B}"/>
              </a:ext>
            </a:extLst>
          </p:cNvPr>
          <p:cNvSpPr txBox="1"/>
          <p:nvPr/>
        </p:nvSpPr>
        <p:spPr>
          <a:xfrm>
            <a:off x="12573000" y="-2977245"/>
            <a:ext cx="6096000" cy="19781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+ </a:t>
            </a:r>
            <a:r>
              <a:rPr lang="en-US" sz="1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+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+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Kiên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quyết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kịp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phê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chống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vi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tàn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tiễn:Trồng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gây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rừng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vứt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đúng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tiết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kiệm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sạch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hn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chế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xả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môi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loài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tiềm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ẩn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nguy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tuyệt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chủng</a:t>
            </a: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="" xmlns:a16="http://schemas.microsoft.com/office/drawing/2014/main" id="{06F4FF72-6420-3FC7-0BAB-12F8327A29BB}"/>
              </a:ext>
            </a:extLst>
          </p:cNvPr>
          <p:cNvSpPr txBox="1"/>
          <p:nvPr/>
        </p:nvSpPr>
        <p:spPr>
          <a:xfrm>
            <a:off x="471487" y="5533651"/>
            <a:ext cx="10744200" cy="104361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ngày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mật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gần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mình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303417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Hình chữ nhật: Góc Tròn 14">
            <a:extLst>
              <a:ext uri="{FF2B5EF4-FFF2-40B4-BE49-F238E27FC236}">
                <a16:creationId xmlns="" xmlns:a16="http://schemas.microsoft.com/office/drawing/2014/main" id="{4DD07D8E-5EA0-25E6-B9AA-2730D9CB3879}"/>
              </a:ext>
            </a:extLst>
          </p:cNvPr>
          <p:cNvSpPr/>
          <p:nvPr/>
        </p:nvSpPr>
        <p:spPr>
          <a:xfrm>
            <a:off x="933450" y="633187"/>
            <a:ext cx="10229850" cy="2012561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học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rút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lối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hoà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2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cha con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văn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bản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nhắm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sổ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Nguyễn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Ngọc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Thuần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trách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nhiệm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dành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lớn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="" xmlns:a16="http://schemas.microsoft.com/office/drawing/2014/main" id="{E7D9CD07-BEAA-32FC-E38B-771AE107E63B}"/>
              </a:ext>
            </a:extLst>
          </p:cNvPr>
          <p:cNvSpPr txBox="1"/>
          <p:nvPr/>
        </p:nvSpPr>
        <p:spPr>
          <a:xfrm>
            <a:off x="12573000" y="-2977245"/>
            <a:ext cx="6096000" cy="3853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212529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+ </a:t>
            </a:r>
            <a:r>
              <a:rPr lang="en-US" sz="1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+ </a:t>
            </a:r>
            <a:r>
              <a:rPr lang="en-US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="" xmlns:a16="http://schemas.microsoft.com/office/drawing/2014/main" id="{06F4FF72-6420-3FC7-0BAB-12F8327A29BB}"/>
              </a:ext>
            </a:extLst>
          </p:cNvPr>
          <p:cNvSpPr txBox="1"/>
          <p:nvPr/>
        </p:nvSpPr>
        <p:spPr>
          <a:xfrm>
            <a:off x="742950" y="2961901"/>
            <a:ext cx="10744200" cy="253018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quyết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kịp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phê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mọi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vi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tàn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phá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tiễn:Trồng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gây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rừng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vứt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đúng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nơi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định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tiết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kiệm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nước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sạch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hạn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chế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xả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rác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môi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trường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loài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tiềm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ẩn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nguy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tuyệt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chủng</a:t>
            </a:r>
            <a:r>
              <a:rPr lang="en-US" sz="2800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8314893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Hộp Văn bản 12">
            <a:extLst>
              <a:ext uri="{FF2B5EF4-FFF2-40B4-BE49-F238E27FC236}">
                <a16:creationId xmlns="" xmlns:a16="http://schemas.microsoft.com/office/drawing/2014/main" id="{0CBBD093-CCA8-9917-0712-A947990D2174}"/>
              </a:ext>
            </a:extLst>
          </p:cNvPr>
          <p:cNvSpPr txBox="1"/>
          <p:nvPr/>
        </p:nvSpPr>
        <p:spPr>
          <a:xfrm>
            <a:off x="372341" y="738737"/>
            <a:ext cx="11125200" cy="10436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Kết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thúc</a:t>
            </a:r>
            <a:r>
              <a:rPr lang="en-US" sz="2800" b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: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Khẳng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định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lại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tỏ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mong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muốn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nhận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được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sự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chia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sẻ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Hộp Văn bản 15">
            <a:extLst>
              <a:ext uri="{FF2B5EF4-FFF2-40B4-BE49-F238E27FC236}">
                <a16:creationId xmlns="" xmlns:a16="http://schemas.microsoft.com/office/drawing/2014/main" id="{806091C7-3EBD-6A6D-4C6A-329973C754FE}"/>
              </a:ext>
            </a:extLst>
          </p:cNvPr>
          <p:cNvSpPr txBox="1"/>
          <p:nvPr/>
        </p:nvSpPr>
        <p:spPr>
          <a:xfrm>
            <a:off x="381577" y="2004148"/>
            <a:ext cx="11125200" cy="153913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mến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hòa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lối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tôn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vinh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trân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trọng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ngôi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chung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Bởi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bảo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vệ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trách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nhiệm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toàn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bộ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tất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ta.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Hộp Văn bản 11">
            <a:extLst>
              <a:ext uri="{FF2B5EF4-FFF2-40B4-BE49-F238E27FC236}">
                <a16:creationId xmlns="" xmlns:a16="http://schemas.microsoft.com/office/drawing/2014/main" id="{53AC4DD2-44E5-86CD-10D1-24C82DF79CB1}"/>
              </a:ext>
            </a:extLst>
          </p:cNvPr>
          <p:cNvSpPr txBox="1"/>
          <p:nvPr/>
        </p:nvSpPr>
        <p:spPr>
          <a:xfrm>
            <a:off x="381578" y="4054762"/>
            <a:ext cx="11125200" cy="104361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góp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chia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sẻ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217798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Hộp Văn bản 13">
            <a:extLst>
              <a:ext uri="{FF2B5EF4-FFF2-40B4-BE49-F238E27FC236}">
                <a16:creationId xmlns="" xmlns:a16="http://schemas.microsoft.com/office/drawing/2014/main" id="{95FBF6D5-26ED-424C-B29A-FBF8FCC09879}"/>
              </a:ext>
            </a:extLst>
          </p:cNvPr>
          <p:cNvSpPr txBox="1"/>
          <p:nvPr/>
        </p:nvSpPr>
        <p:spPr>
          <a:xfrm>
            <a:off x="352664" y="287703"/>
            <a:ext cx="621439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2. </a:t>
            </a:r>
            <a:r>
              <a:rPr lang="en-US" sz="2800" b="1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endParaRPr lang="en-US" sz="2800" b="1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r>
              <a:rPr lang="en-US" sz="28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*</a:t>
            </a:r>
            <a:r>
              <a:rPr lang="en-US" sz="2800" b="1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Yêu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cầu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chung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7" name="Hình chữ nhật: Góc Tròn 6">
            <a:extLst>
              <a:ext uri="{FF2B5EF4-FFF2-40B4-BE49-F238E27FC236}">
                <a16:creationId xmlns="" xmlns:a16="http://schemas.microsoft.com/office/drawing/2014/main" id="{78D63F92-FB46-BF36-E876-66441062CA71}"/>
              </a:ext>
            </a:extLst>
          </p:cNvPr>
          <p:cNvSpPr/>
          <p:nvPr/>
        </p:nvSpPr>
        <p:spPr>
          <a:xfrm>
            <a:off x="166247" y="2936801"/>
            <a:ext cx="1260331" cy="984398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="" xmlns:a16="http://schemas.microsoft.com/office/drawing/2014/main" id="{D40A8959-A4BC-19E8-0B41-A1FFC95D67A3}"/>
              </a:ext>
            </a:extLst>
          </p:cNvPr>
          <p:cNvSpPr txBox="1"/>
          <p:nvPr/>
        </p:nvSpPr>
        <p:spPr>
          <a:xfrm>
            <a:off x="2275194" y="1546051"/>
            <a:ext cx="7310696" cy="54809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thuyết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theo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dàn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đã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chuẩn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bị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9" name="Đường kết nối Mũi tên Thẳng 8">
            <a:extLst>
              <a:ext uri="{FF2B5EF4-FFF2-40B4-BE49-F238E27FC236}">
                <a16:creationId xmlns="" xmlns:a16="http://schemas.microsoft.com/office/drawing/2014/main" id="{0E408DF1-8240-E31F-1127-88D73564BC76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 flipV="1">
            <a:off x="1426578" y="1820101"/>
            <a:ext cx="848616" cy="1608899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Hộp Văn bản 11">
            <a:extLst>
              <a:ext uri="{FF2B5EF4-FFF2-40B4-BE49-F238E27FC236}">
                <a16:creationId xmlns="" xmlns:a16="http://schemas.microsoft.com/office/drawing/2014/main" id="{624E46A9-08C1-0AB3-CB38-6414E0B02AAB}"/>
              </a:ext>
            </a:extLst>
          </p:cNvPr>
          <p:cNvSpPr txBox="1"/>
          <p:nvPr/>
        </p:nvSpPr>
        <p:spPr>
          <a:xfrm>
            <a:off x="2264778" y="2294855"/>
            <a:ext cx="9778968" cy="153913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rõ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ràng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âm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lượng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phù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;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tránh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đọc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viết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đã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chuẩn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bị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sẵn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;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sử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dụng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phương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tiện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phi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ngôn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ngữ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kèm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(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điệu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bộ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cử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chỉ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ánh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mắt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;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ảnh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đồ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minh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hoạ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,…);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bảo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gian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quy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định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3" name="Đường kết nối Mũi tên Thẳng 12">
            <a:extLst>
              <a:ext uri="{FF2B5EF4-FFF2-40B4-BE49-F238E27FC236}">
                <a16:creationId xmlns="" xmlns:a16="http://schemas.microsoft.com/office/drawing/2014/main" id="{5BBAF6EF-826A-A55E-07B4-87B736E7E78C}"/>
              </a:ext>
            </a:extLst>
          </p:cNvPr>
          <p:cNvCxnSpPr>
            <a:cxnSpLocks/>
            <a:stCxn id="7" idx="3"/>
            <a:endCxn id="12" idx="1"/>
          </p:cNvCxnSpPr>
          <p:nvPr/>
        </p:nvCxnSpPr>
        <p:spPr>
          <a:xfrm flipV="1">
            <a:off x="1426578" y="3064425"/>
            <a:ext cx="838200" cy="364575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="" xmlns:a16="http://schemas.microsoft.com/office/drawing/2014/main" id="{ACADA0F7-31CB-1FCC-EFF6-5ECCD446A4C9}"/>
              </a:ext>
            </a:extLst>
          </p:cNvPr>
          <p:cNvSpPr txBox="1"/>
          <p:nvPr/>
        </p:nvSpPr>
        <p:spPr>
          <a:xfrm>
            <a:off x="2275194" y="4220579"/>
            <a:ext cx="9778968" cy="153913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bảo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sự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thống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nhất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giữa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giữa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thức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;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phương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tiện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hỗ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trợ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thuyết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phù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Chú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cách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diễn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đạt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tạo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sự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hấp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dẫn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thảo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luận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,…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8" name="Đường kết nối Mũi tên Thẳng 17">
            <a:extLst>
              <a:ext uri="{FF2B5EF4-FFF2-40B4-BE49-F238E27FC236}">
                <a16:creationId xmlns="" xmlns:a16="http://schemas.microsoft.com/office/drawing/2014/main" id="{E0327687-934C-666E-D8A8-B74C9140D13C}"/>
              </a:ext>
            </a:extLst>
          </p:cNvPr>
          <p:cNvCxnSpPr>
            <a:cxnSpLocks/>
            <a:stCxn id="7" idx="3"/>
            <a:endCxn id="15" idx="1"/>
          </p:cNvCxnSpPr>
          <p:nvPr/>
        </p:nvCxnSpPr>
        <p:spPr>
          <a:xfrm>
            <a:off x="1426578" y="3429000"/>
            <a:ext cx="848616" cy="1561149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Hộp Văn bản 26">
            <a:extLst>
              <a:ext uri="{FF2B5EF4-FFF2-40B4-BE49-F238E27FC236}">
                <a16:creationId xmlns="" xmlns:a16="http://schemas.microsoft.com/office/drawing/2014/main" id="{97D549C0-BB3E-24E0-C7CD-D583F9263785}"/>
              </a:ext>
            </a:extLst>
          </p:cNvPr>
          <p:cNvSpPr txBox="1"/>
          <p:nvPr/>
        </p:nvSpPr>
        <p:spPr>
          <a:xfrm>
            <a:off x="2275194" y="6146303"/>
            <a:ext cx="6508026" cy="54809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Trả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câu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hỏi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(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nếu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)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8" name="Đường kết nối Mũi tên Thẳng 27">
            <a:extLst>
              <a:ext uri="{FF2B5EF4-FFF2-40B4-BE49-F238E27FC236}">
                <a16:creationId xmlns="" xmlns:a16="http://schemas.microsoft.com/office/drawing/2014/main" id="{15DF14B0-D354-25F2-F778-88F555B3A129}"/>
              </a:ext>
            </a:extLst>
          </p:cNvPr>
          <p:cNvCxnSpPr>
            <a:cxnSpLocks/>
            <a:stCxn id="7" idx="3"/>
            <a:endCxn id="27" idx="1"/>
          </p:cNvCxnSpPr>
          <p:nvPr/>
        </p:nvCxnSpPr>
        <p:spPr>
          <a:xfrm>
            <a:off x="1426578" y="3429000"/>
            <a:ext cx="848616" cy="2991353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583225793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7" grpId="0" animBg="1"/>
      <p:bldP spid="8" grpId="0" animBg="1"/>
      <p:bldP spid="12" grpId="0" animBg="1"/>
      <p:bldP spid="15" grpId="0" animBg="1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Hình tự do: Hình 14">
            <a:extLst>
              <a:ext uri="{FF2B5EF4-FFF2-40B4-BE49-F238E27FC236}">
                <a16:creationId xmlns="" xmlns:a16="http://schemas.microsoft.com/office/drawing/2014/main" id="{62F1F112-92EF-61F4-5A3E-85532301C876}"/>
              </a:ext>
            </a:extLst>
          </p:cNvPr>
          <p:cNvSpPr/>
          <p:nvPr/>
        </p:nvSpPr>
        <p:spPr>
          <a:xfrm>
            <a:off x="-10109" y="172341"/>
            <a:ext cx="4081613" cy="6685658"/>
          </a:xfrm>
          <a:custGeom>
            <a:avLst/>
            <a:gdLst>
              <a:gd name="connsiteX0" fmla="*/ 0 w 4081613"/>
              <a:gd name="connsiteY0" fmla="*/ 0 h 6685658"/>
              <a:gd name="connsiteX1" fmla="*/ 4081613 w 4081613"/>
              <a:gd name="connsiteY1" fmla="*/ 6685658 h 6685658"/>
              <a:gd name="connsiteX2" fmla="*/ 0 w 4081613"/>
              <a:gd name="connsiteY2" fmla="*/ 6685658 h 6685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1613" h="6685658">
                <a:moveTo>
                  <a:pt x="0" y="0"/>
                </a:moveTo>
                <a:lnTo>
                  <a:pt x="4081613" y="6685658"/>
                </a:lnTo>
                <a:lnTo>
                  <a:pt x="0" y="6685658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761421B1-1906-4F8E-BF53-DF1E9D07C1F2}"/>
              </a:ext>
            </a:extLst>
          </p:cNvPr>
          <p:cNvSpPr txBox="1"/>
          <p:nvPr/>
        </p:nvSpPr>
        <p:spPr>
          <a:xfrm>
            <a:off x="5318242" y="172341"/>
            <a:ext cx="3583162" cy="70788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40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Hình tự do: Hình 7">
            <a:extLst>
              <a:ext uri="{FF2B5EF4-FFF2-40B4-BE49-F238E27FC236}">
                <a16:creationId xmlns="" xmlns:a16="http://schemas.microsoft.com/office/drawing/2014/main" id="{EFF46C95-D8B0-5561-7CE5-E242BDFAD4B2}"/>
              </a:ext>
            </a:extLst>
          </p:cNvPr>
          <p:cNvSpPr/>
          <p:nvPr/>
        </p:nvSpPr>
        <p:spPr>
          <a:xfrm>
            <a:off x="0" y="0"/>
            <a:ext cx="4081613" cy="6858000"/>
          </a:xfrm>
          <a:custGeom>
            <a:avLst/>
            <a:gdLst>
              <a:gd name="connsiteX0" fmla="*/ 6081502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12807 h 6858000"/>
              <a:gd name="connsiteX3" fmla="*/ 0 w 6096000"/>
              <a:gd name="connsiteY3" fmla="*/ 0 h 6858000"/>
              <a:gd name="connsiteX4" fmla="*/ 6057826 w 6096000"/>
              <a:gd name="connsiteY4" fmla="*/ 0 h 6858000"/>
              <a:gd name="connsiteX5" fmla="*/ 0 w 6096000"/>
              <a:gd name="connsiteY5" fmla="*/ 6858000 h 6858000"/>
              <a:gd name="connsiteX6" fmla="*/ 0 w 6096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58000">
                <a:moveTo>
                  <a:pt x="6081502" y="0"/>
                </a:moveTo>
                <a:lnTo>
                  <a:pt x="6096000" y="0"/>
                </a:lnTo>
                <a:lnTo>
                  <a:pt x="6096000" y="12807"/>
                </a:lnTo>
                <a:close/>
                <a:moveTo>
                  <a:pt x="0" y="0"/>
                </a:moveTo>
                <a:lnTo>
                  <a:pt x="6057826" y="0"/>
                </a:lnTo>
                <a:lnTo>
                  <a:pt x="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Hình ảnh 5">
            <a:extLst>
              <a:ext uri="{FF2B5EF4-FFF2-40B4-BE49-F238E27FC236}">
                <a16:creationId xmlns="" xmlns:a16="http://schemas.microsoft.com/office/drawing/2014/main" id="{44AAF404-EF78-8675-799E-8D6C000D0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7259" y="770356"/>
            <a:ext cx="3925469" cy="3925469"/>
          </a:xfrm>
          <a:prstGeom prst="rect">
            <a:avLst/>
          </a:prstGeom>
        </p:spPr>
      </p:pic>
      <p:sp>
        <p:nvSpPr>
          <p:cNvPr id="18" name="Hộp Văn bản 17">
            <a:extLst>
              <a:ext uri="{FF2B5EF4-FFF2-40B4-BE49-F238E27FC236}">
                <a16:creationId xmlns="" xmlns:a16="http://schemas.microsoft.com/office/drawing/2014/main" id="{CA6DEAB0-C79B-192B-2799-57ECB86351E3}"/>
              </a:ext>
            </a:extLst>
          </p:cNvPr>
          <p:cNvSpPr txBox="1"/>
          <p:nvPr/>
        </p:nvSpPr>
        <p:spPr>
          <a:xfrm>
            <a:off x="3208319" y="1251833"/>
            <a:ext cx="6894718" cy="3439239"/>
          </a:xfrm>
          <a:prstGeom prst="wedgeRoundRectCallout">
            <a:avLst>
              <a:gd name="adj1" fmla="val 58103"/>
              <a:gd name="adj2" fmla="val 26323"/>
              <a:gd name="adj3" fmla="val 16667"/>
            </a:avLst>
          </a:prstGeom>
          <a:noFill/>
          <a:ln w="38100">
            <a:solidFill>
              <a:srgbClr val="3333FF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ngẫm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4" name="Hình ảnh 3">
            <a:extLst>
              <a:ext uri="{FF2B5EF4-FFF2-40B4-BE49-F238E27FC236}">
                <a16:creationId xmlns="" xmlns:a16="http://schemas.microsoft.com/office/drawing/2014/main" id="{4C92B610-F4F8-3D19-2FDC-221F70613A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4904" y="2900516"/>
            <a:ext cx="4454294" cy="40932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990197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Hộp Văn bản 16">
            <a:extLst>
              <a:ext uri="{FF2B5EF4-FFF2-40B4-BE49-F238E27FC236}">
                <a16:creationId xmlns="" xmlns:a16="http://schemas.microsoft.com/office/drawing/2014/main" id="{66353A50-8440-9A18-C855-2DF265038588}"/>
              </a:ext>
            </a:extLst>
          </p:cNvPr>
          <p:cNvSpPr txBox="1"/>
          <p:nvPr/>
        </p:nvSpPr>
        <p:spPr>
          <a:xfrm>
            <a:off x="166247" y="163598"/>
            <a:ext cx="646647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2.  </a:t>
            </a:r>
            <a:r>
              <a:rPr lang="en-US" sz="3200" b="1" dirty="0" err="1" smtClean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Trình</a:t>
            </a:r>
            <a:r>
              <a:rPr lang="en-US" sz="3200" b="1" dirty="0" smtClean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bày</a:t>
            </a:r>
            <a:r>
              <a:rPr lang="en-US" sz="3200" b="1" dirty="0" smtClean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A06D3A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endParaRPr lang="en-US" sz="3200" dirty="0">
              <a:solidFill>
                <a:srgbClr val="A06D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Hộp Văn bản 13">
            <a:extLst>
              <a:ext uri="{FF2B5EF4-FFF2-40B4-BE49-F238E27FC236}">
                <a16:creationId xmlns="" xmlns:a16="http://schemas.microsoft.com/office/drawing/2014/main" id="{95FBF6D5-26ED-424C-B29A-FBF8FCC09879}"/>
              </a:ext>
            </a:extLst>
          </p:cNvPr>
          <p:cNvSpPr txBox="1"/>
          <p:nvPr/>
        </p:nvSpPr>
        <p:spPr>
          <a:xfrm>
            <a:off x="334191" y="897303"/>
            <a:ext cx="365868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*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Yêu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cầu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chung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7" name="Hình chữ nhật: Góc Tròn 6">
            <a:extLst>
              <a:ext uri="{FF2B5EF4-FFF2-40B4-BE49-F238E27FC236}">
                <a16:creationId xmlns="" xmlns:a16="http://schemas.microsoft.com/office/drawing/2014/main" id="{78D63F92-FB46-BF36-E876-66441062CA71}"/>
              </a:ext>
            </a:extLst>
          </p:cNvPr>
          <p:cNvSpPr/>
          <p:nvPr/>
        </p:nvSpPr>
        <p:spPr>
          <a:xfrm>
            <a:off x="532007" y="3390900"/>
            <a:ext cx="1260331" cy="984398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Hộp Văn bản 7">
            <a:extLst>
              <a:ext uri="{FF2B5EF4-FFF2-40B4-BE49-F238E27FC236}">
                <a16:creationId xmlns="" xmlns:a16="http://schemas.microsoft.com/office/drawing/2014/main" id="{D40A8959-A4BC-19E8-0B41-A1FFC95D67A3}"/>
              </a:ext>
            </a:extLst>
          </p:cNvPr>
          <p:cNvSpPr txBox="1"/>
          <p:nvPr/>
        </p:nvSpPr>
        <p:spPr>
          <a:xfrm>
            <a:off x="2671434" y="1854086"/>
            <a:ext cx="8347086" cy="104361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Lắng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xác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định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ghi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thông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tin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chính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thuyết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trao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thêm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9" name="Đường kết nối Mũi tên Thẳng 8">
            <a:extLst>
              <a:ext uri="{FF2B5EF4-FFF2-40B4-BE49-F238E27FC236}">
                <a16:creationId xmlns="" xmlns:a16="http://schemas.microsoft.com/office/drawing/2014/main" id="{0E408DF1-8240-E31F-1127-88D73564BC76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 flipV="1">
            <a:off x="1792338" y="2375896"/>
            <a:ext cx="879096" cy="1507203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Hộp Văn bản 11">
            <a:extLst>
              <a:ext uri="{FF2B5EF4-FFF2-40B4-BE49-F238E27FC236}">
                <a16:creationId xmlns="" xmlns:a16="http://schemas.microsoft.com/office/drawing/2014/main" id="{624E46A9-08C1-0AB3-CB38-6414E0B02AAB}"/>
              </a:ext>
            </a:extLst>
          </p:cNvPr>
          <p:cNvSpPr txBox="1"/>
          <p:nvPr/>
        </p:nvSpPr>
        <p:spPr>
          <a:xfrm>
            <a:off x="2671434" y="3340515"/>
            <a:ext cx="7430615" cy="104361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hiện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thái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độ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chú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lắng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;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sử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dụng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yếu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tố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cử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chỉ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nét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mặt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ánh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mắt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để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khích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lệ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3" name="Đường kết nối Mũi tên Thẳng 12">
            <a:extLst>
              <a:ext uri="{FF2B5EF4-FFF2-40B4-BE49-F238E27FC236}">
                <a16:creationId xmlns="" xmlns:a16="http://schemas.microsoft.com/office/drawing/2014/main" id="{5BBAF6EF-826A-A55E-07B4-87B736E7E78C}"/>
              </a:ext>
            </a:extLst>
          </p:cNvPr>
          <p:cNvCxnSpPr>
            <a:cxnSpLocks/>
            <a:stCxn id="7" idx="3"/>
            <a:endCxn id="12" idx="1"/>
          </p:cNvCxnSpPr>
          <p:nvPr/>
        </p:nvCxnSpPr>
        <p:spPr>
          <a:xfrm flipV="1">
            <a:off x="1792338" y="3862325"/>
            <a:ext cx="879096" cy="20774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Hộp Văn bản 14">
            <a:extLst>
              <a:ext uri="{FF2B5EF4-FFF2-40B4-BE49-F238E27FC236}">
                <a16:creationId xmlns="" xmlns:a16="http://schemas.microsoft.com/office/drawing/2014/main" id="{ACADA0F7-31CB-1FCC-EFF6-5ECCD446A4C9}"/>
              </a:ext>
            </a:extLst>
          </p:cNvPr>
          <p:cNvSpPr txBox="1"/>
          <p:nvPr/>
        </p:nvSpPr>
        <p:spPr>
          <a:xfrm>
            <a:off x="2671434" y="5134979"/>
            <a:ext cx="8490228" cy="104361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Hỏi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lại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những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điểm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chưa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rõ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nếu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cần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);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thể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trao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đổi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thêm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quan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niệm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cá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thuyết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8" name="Đường kết nối Mũi tên Thẳng 17">
            <a:extLst>
              <a:ext uri="{FF2B5EF4-FFF2-40B4-BE49-F238E27FC236}">
                <a16:creationId xmlns="" xmlns:a16="http://schemas.microsoft.com/office/drawing/2014/main" id="{E0327687-934C-666E-D8A8-B74C9140D13C}"/>
              </a:ext>
            </a:extLst>
          </p:cNvPr>
          <p:cNvCxnSpPr>
            <a:cxnSpLocks/>
            <a:stCxn id="7" idx="3"/>
            <a:endCxn id="15" idx="1"/>
          </p:cNvCxnSpPr>
          <p:nvPr/>
        </p:nvCxnSpPr>
        <p:spPr>
          <a:xfrm>
            <a:off x="1792338" y="3883099"/>
            <a:ext cx="879096" cy="177369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8165170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  <p:bldP spid="1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Bảng 4">
            <a:extLst>
              <a:ext uri="{FF2B5EF4-FFF2-40B4-BE49-F238E27FC236}">
                <a16:creationId xmlns="" xmlns:a16="http://schemas.microsoft.com/office/drawing/2014/main" id="{FB874FEC-10C2-B09F-32DE-88C17610B5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31397124"/>
              </p:ext>
            </p:extLst>
          </p:nvPr>
        </p:nvGraphicFramePr>
        <p:xfrm>
          <a:off x="1" y="283272"/>
          <a:ext cx="12191999" cy="668426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924299">
                  <a:extLst>
                    <a:ext uri="{9D8B030D-6E8A-4147-A177-3AD203B41FA5}">
                      <a16:colId xmlns="" xmlns:a16="http://schemas.microsoft.com/office/drawing/2014/main" val="4001420313"/>
                    </a:ext>
                  </a:extLst>
                </a:gridCol>
                <a:gridCol w="2819400">
                  <a:extLst>
                    <a:ext uri="{9D8B030D-6E8A-4147-A177-3AD203B41FA5}">
                      <a16:colId xmlns="" xmlns:a16="http://schemas.microsoft.com/office/drawing/2014/main" val="3922447655"/>
                    </a:ext>
                  </a:extLst>
                </a:gridCol>
                <a:gridCol w="3352800">
                  <a:extLst>
                    <a:ext uri="{9D8B030D-6E8A-4147-A177-3AD203B41FA5}">
                      <a16:colId xmlns="" xmlns:a16="http://schemas.microsoft.com/office/drawing/2014/main" val="1238678933"/>
                    </a:ext>
                  </a:extLst>
                </a:gridCol>
                <a:gridCol w="2095500">
                  <a:extLst>
                    <a:ext uri="{9D8B030D-6E8A-4147-A177-3AD203B41FA5}">
                      <a16:colId xmlns="" xmlns:a16="http://schemas.microsoft.com/office/drawing/2014/main" val="1945910762"/>
                    </a:ext>
                  </a:extLst>
                </a:gridCol>
              </a:tblGrid>
              <a:tr h="9444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 CHÍ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 điểm)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Tốt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74887838"/>
                  </a:ext>
                </a:extLst>
              </a:tr>
              <a:tr h="30618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đầy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sâu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sắc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phục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thiệu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đưa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lẽ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chứng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phục</a:t>
                      </a:r>
                      <a:r>
                        <a:rPr lang="en-US" sz="2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Nôi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sơ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sài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lẽ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vã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chứng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sáng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tỏ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lẽ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bằng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chứng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hiểu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đầy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sâu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sắc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phục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suy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mới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mẻ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64590762"/>
                  </a:ext>
                </a:extLst>
              </a:tr>
              <a:tr h="216590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Phong thái tự tin</a:t>
                      </a:r>
                      <a:endParaRPr lang="en-US" sz="2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 tự tin, rụt rè. </a:t>
                      </a:r>
                      <a:endParaRPr lang="en-US" sz="2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mạnh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dạn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nhưng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cử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nhiên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thiếu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tác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giao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lưu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tốt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6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27327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45218722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Bảng 4">
            <a:extLst>
              <a:ext uri="{FF2B5EF4-FFF2-40B4-BE49-F238E27FC236}">
                <a16:creationId xmlns="" xmlns:a16="http://schemas.microsoft.com/office/drawing/2014/main" id="{FB874FEC-10C2-B09F-32DE-88C17610B5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28916034"/>
              </p:ext>
            </p:extLst>
          </p:nvPr>
        </p:nvGraphicFramePr>
        <p:xfrm>
          <a:off x="114300" y="222123"/>
          <a:ext cx="11963399" cy="653186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439477">
                  <a:extLst>
                    <a:ext uri="{9D8B030D-6E8A-4147-A177-3AD203B41FA5}">
                      <a16:colId xmlns="" xmlns:a16="http://schemas.microsoft.com/office/drawing/2014/main" val="4001420313"/>
                    </a:ext>
                  </a:extLst>
                </a:gridCol>
                <a:gridCol w="3177778">
                  <a:extLst>
                    <a:ext uri="{9D8B030D-6E8A-4147-A177-3AD203B41FA5}">
                      <a16:colId xmlns="" xmlns:a16="http://schemas.microsoft.com/office/drawing/2014/main" val="3922447655"/>
                    </a:ext>
                  </a:extLst>
                </a:gridCol>
                <a:gridCol w="2766536">
                  <a:extLst>
                    <a:ext uri="{9D8B030D-6E8A-4147-A177-3AD203B41FA5}">
                      <a16:colId xmlns="" xmlns:a16="http://schemas.microsoft.com/office/drawing/2014/main" val="1238678933"/>
                    </a:ext>
                  </a:extLst>
                </a:gridCol>
                <a:gridCol w="2579608">
                  <a:extLst>
                    <a:ext uri="{9D8B030D-6E8A-4147-A177-3AD203B41FA5}">
                      <a16:colId xmlns="" xmlns:a16="http://schemas.microsoft.com/office/drawing/2014/main" val="1945910762"/>
                    </a:ext>
                  </a:extLst>
                </a:gridCol>
              </a:tblGrid>
              <a:tr h="108297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 CHÍ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 điểm)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Tốt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74887838"/>
                  </a:ext>
                </a:extLst>
              </a:tr>
              <a:tr h="19033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to,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rõ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ràng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truyền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 nhỏ, khó nghe, nói lặp lại ngập ngừng nhiều lần.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 to, nhưng đôi chỗ lặp lại hoặc ngập ngừng một vài câu.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to,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truyền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hầu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lặp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hay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ngập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ngừng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47757307"/>
                  </a:ext>
                </a:extLst>
              </a:tr>
              <a:tr h="336002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Sử dụng các phương tiện hỗ trợ: yếu tố phi ngôn ngữ (điệu bộ, cử chỉ, nét mặt, ánh mắt,..) kết hợp hình ảnh, sơ đồ minh hoạ,…phù hợp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thiếu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tin,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mắt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nhìn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nét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hoặc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tin,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mắt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nhìn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cảm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tin,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mắt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nhìn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vào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nét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3739504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086552948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Bảng 4">
            <a:extLst>
              <a:ext uri="{FF2B5EF4-FFF2-40B4-BE49-F238E27FC236}">
                <a16:creationId xmlns="" xmlns:a16="http://schemas.microsoft.com/office/drawing/2014/main" id="{FB874FEC-10C2-B09F-32DE-88C17610B5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19289344"/>
              </p:ext>
            </p:extLst>
          </p:nvPr>
        </p:nvGraphicFramePr>
        <p:xfrm>
          <a:off x="184785" y="950922"/>
          <a:ext cx="11822429" cy="487995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878169">
                  <a:extLst>
                    <a:ext uri="{9D8B030D-6E8A-4147-A177-3AD203B41FA5}">
                      <a16:colId xmlns="" xmlns:a16="http://schemas.microsoft.com/office/drawing/2014/main" val="4001420313"/>
                    </a:ext>
                  </a:extLst>
                </a:gridCol>
                <a:gridCol w="2845181">
                  <a:extLst>
                    <a:ext uri="{9D8B030D-6E8A-4147-A177-3AD203B41FA5}">
                      <a16:colId xmlns="" xmlns:a16="http://schemas.microsoft.com/office/drawing/2014/main" val="3922447655"/>
                    </a:ext>
                  </a:extLst>
                </a:gridCol>
                <a:gridCol w="3048822">
                  <a:extLst>
                    <a:ext uri="{9D8B030D-6E8A-4147-A177-3AD203B41FA5}">
                      <a16:colId xmlns="" xmlns:a16="http://schemas.microsoft.com/office/drawing/2014/main" val="1238678933"/>
                    </a:ext>
                  </a:extLst>
                </a:gridCol>
                <a:gridCol w="3050257">
                  <a:extLst>
                    <a:ext uri="{9D8B030D-6E8A-4147-A177-3AD203B41FA5}">
                      <a16:colId xmlns="" xmlns:a16="http://schemas.microsoft.com/office/drawing/2014/main" val="1945910762"/>
                    </a:ext>
                  </a:extLst>
                </a:gridCol>
              </a:tblGrid>
              <a:tr h="17873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 CHÍ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(0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 điểm)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Tốt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74887838"/>
                  </a:ext>
                </a:extLst>
              </a:tr>
              <a:tr h="23555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Mở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thúc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lí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 chào hỏi và/ hoặc không có lời kết thúc bài nói.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Chào hỏi và có lời kết thúc bài nói.</a:t>
                      </a:r>
                      <a:endParaRPr lang="en-US" sz="2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Chào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lời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thúc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ấn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tượng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15106526"/>
                  </a:ext>
                </a:extLst>
              </a:tr>
              <a:tr h="737092">
                <a:tc gridSpan="4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    ................/10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879" marR="3087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33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63933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7763846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ỗ dành sẵn cho Nội dung 4">
            <a:extLst>
              <a:ext uri="{FF2B5EF4-FFF2-40B4-BE49-F238E27FC236}">
                <a16:creationId xmlns="" xmlns:a16="http://schemas.microsoft.com/office/drawing/2014/main" id="{E3F9D927-E142-D345-3731-61746ABFF3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02680544"/>
              </p:ext>
            </p:extLst>
          </p:nvPr>
        </p:nvGraphicFramePr>
        <p:xfrm>
          <a:off x="516096" y="1610720"/>
          <a:ext cx="11159808" cy="54159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21929">
                  <a:extLst>
                    <a:ext uri="{9D8B030D-6E8A-4147-A177-3AD203B41FA5}">
                      <a16:colId xmlns="" xmlns:a16="http://schemas.microsoft.com/office/drawing/2014/main" val="926864346"/>
                    </a:ext>
                  </a:extLst>
                </a:gridCol>
                <a:gridCol w="2737879">
                  <a:extLst>
                    <a:ext uri="{9D8B030D-6E8A-4147-A177-3AD203B41FA5}">
                      <a16:colId xmlns="" xmlns:a16="http://schemas.microsoft.com/office/drawing/2014/main" val="1022853381"/>
                    </a:ext>
                  </a:extLst>
                </a:gridCol>
              </a:tblGrid>
              <a:tr h="4126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kĩ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81566646"/>
                  </a:ext>
                </a:extLst>
              </a:tr>
              <a:tr h="412662">
                <a:tc gridSpan="2">
                  <a:txBody>
                    <a:bodyPr/>
                    <a:lstStyle/>
                    <a:p>
                      <a:pPr marL="0" marR="0" lvl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SzPts val="1400"/>
                        <a:buFont typeface="Times New Roman" panose="02020603050405020304" pitchFamily="18" charset="0"/>
                        <a:buNone/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kinh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nghiệm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52391896"/>
                  </a:ext>
                </a:extLst>
              </a:tr>
              <a:tr h="8613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đầy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chuẩn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bị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dàn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88353241"/>
                  </a:ext>
                </a:extLst>
              </a:tr>
              <a:tr h="8613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phong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giọng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ngôn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676907443"/>
                  </a:ext>
                </a:extLst>
              </a:tr>
              <a:tr h="4126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tiện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hỗ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trợ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066487502"/>
                  </a:ext>
                </a:extLst>
              </a:tr>
              <a:tr h="412662">
                <a:tc gridSpan="2">
                  <a:txBody>
                    <a:bodyPr/>
                    <a:lstStyle/>
                    <a:p>
                      <a:pPr marL="0" marR="0" lvl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SzPts val="1400"/>
                        <a:buFont typeface="Times New Roman" panose="02020603050405020304" pitchFamily="18" charset="0"/>
                        <a:buNone/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Đánh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chung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97815288"/>
                  </a:ext>
                </a:extLst>
              </a:tr>
              <a:tr h="41266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lòng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949493877"/>
                  </a:ext>
                </a:extLst>
              </a:tr>
              <a:tr h="9994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muốn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thay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672491924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="" xmlns:a16="http://schemas.microsoft.com/office/drawing/2014/main" id="{30FF3139-C64A-E8FC-98BD-BF29A3C8F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689" y="106905"/>
            <a:ext cx="801052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III.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Đánh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giá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thảo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luận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kumimoji="0" lang="en-US" altLang="ja-JP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*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Bảng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kiểm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đánh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giá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bài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của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bạn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theo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tiêu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chí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kumimoji="0" lang="en-US" altLang="ja-JP" sz="2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*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Bảng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tự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kiểm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tra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kĩ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năng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của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bản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thân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</a:t>
            </a:r>
            <a:endParaRPr kumimoji="0" lang="en-US" altLang="ja-JP" sz="2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620212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>
            <a:extLst>
              <a:ext uri="{FF2B5EF4-FFF2-40B4-BE49-F238E27FC236}">
                <a16:creationId xmlns="" xmlns:a16="http://schemas.microsoft.com/office/drawing/2014/main" id="{30FF3139-C64A-E8FC-98BD-BF29A3C8F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689" y="106905"/>
            <a:ext cx="801052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III.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Đánh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giá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thảo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luận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kumimoji="0" lang="en-US" altLang="ja-JP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*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Bảng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kiểm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đánh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giá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bài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của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bạn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theo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tiêu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chí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kumimoji="0" lang="en-US" altLang="ja-JP" sz="2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*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Bảng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tự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kiểm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tra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kĩ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altLang="ja-JP" sz="2800" b="1" i="0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năng</a:t>
            </a:r>
            <a:r>
              <a:rPr kumimoji="0" lang="en-US" altLang="ja-JP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nghe</a:t>
            </a:r>
            <a:endParaRPr kumimoji="0" lang="en-US" altLang="ja-JP" sz="28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Bảng 6">
            <a:extLst>
              <a:ext uri="{FF2B5EF4-FFF2-40B4-BE49-F238E27FC236}">
                <a16:creationId xmlns="" xmlns:a16="http://schemas.microsoft.com/office/drawing/2014/main" id="{C4040233-AB88-A59F-46E1-33C44E0B4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01685733"/>
              </p:ext>
            </p:extLst>
          </p:nvPr>
        </p:nvGraphicFramePr>
        <p:xfrm>
          <a:off x="315912" y="1765973"/>
          <a:ext cx="11560176" cy="49135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46071">
                  <a:extLst>
                    <a:ext uri="{9D8B030D-6E8A-4147-A177-3AD203B41FA5}">
                      <a16:colId xmlns="" xmlns:a16="http://schemas.microsoft.com/office/drawing/2014/main" val="2106830164"/>
                    </a:ext>
                  </a:extLst>
                </a:gridCol>
                <a:gridCol w="2514105">
                  <a:extLst>
                    <a:ext uri="{9D8B030D-6E8A-4147-A177-3AD203B41FA5}">
                      <a16:colId xmlns="" xmlns:a16="http://schemas.microsoft.com/office/drawing/2014/main" val="3959818095"/>
                    </a:ext>
                  </a:extLst>
                </a:gridCol>
              </a:tblGrid>
              <a:tr h="36102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tự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kĩ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năng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54857930"/>
                  </a:ext>
                </a:extLst>
              </a:tr>
              <a:tr h="438781">
                <a:tc gridSpan="2">
                  <a:txBody>
                    <a:bodyPr/>
                    <a:lstStyle/>
                    <a:p>
                      <a:pPr marL="0" marR="0" lvl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SzPts val="1400"/>
                        <a:buFont typeface="Times New Roman" panose="02020603050405020304" pitchFamily="18" charset="0"/>
                        <a:buNone/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quả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457639"/>
                  </a:ext>
                </a:extLst>
              </a:tr>
              <a:tr h="49701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ghi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chép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xác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49724230"/>
                  </a:ext>
                </a:extLst>
              </a:tr>
              <a:tr h="14228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Thu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hoạch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đời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gợi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586615368"/>
                  </a:ext>
                </a:extLst>
              </a:tr>
              <a:tr h="438781">
                <a:tc gridSpan="2">
                  <a:txBody>
                    <a:bodyPr/>
                    <a:lstStyle/>
                    <a:p>
                      <a:pPr marL="0" marR="0" lvl="0" indent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SzPts val="1400"/>
                        <a:buFont typeface="Times New Roman" panose="02020603050405020304" pitchFamily="18" charset="0"/>
                        <a:buNone/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kinh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nghiệm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thái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107874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chú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tôn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trọng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thuyết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50344812"/>
                  </a:ext>
                </a:extLst>
              </a:tr>
              <a:tr h="91583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hỏi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882575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8132175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Hình tự do: Hình 14">
            <a:extLst>
              <a:ext uri="{FF2B5EF4-FFF2-40B4-BE49-F238E27FC236}">
                <a16:creationId xmlns="" xmlns:a16="http://schemas.microsoft.com/office/drawing/2014/main" id="{62F1F112-92EF-61F4-5A3E-85532301C876}"/>
              </a:ext>
            </a:extLst>
          </p:cNvPr>
          <p:cNvSpPr/>
          <p:nvPr/>
        </p:nvSpPr>
        <p:spPr>
          <a:xfrm>
            <a:off x="-15783" y="86172"/>
            <a:ext cx="2803072" cy="6771828"/>
          </a:xfrm>
          <a:custGeom>
            <a:avLst/>
            <a:gdLst>
              <a:gd name="connsiteX0" fmla="*/ 0 w 4081613"/>
              <a:gd name="connsiteY0" fmla="*/ 0 h 6685658"/>
              <a:gd name="connsiteX1" fmla="*/ 4081613 w 4081613"/>
              <a:gd name="connsiteY1" fmla="*/ 6685658 h 6685658"/>
              <a:gd name="connsiteX2" fmla="*/ 0 w 4081613"/>
              <a:gd name="connsiteY2" fmla="*/ 6685658 h 6685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1613" h="6685658">
                <a:moveTo>
                  <a:pt x="0" y="0"/>
                </a:moveTo>
                <a:lnTo>
                  <a:pt x="4081613" y="6685658"/>
                </a:lnTo>
                <a:lnTo>
                  <a:pt x="0" y="6685658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" name="Hình tự do: Hình 7">
            <a:extLst>
              <a:ext uri="{FF2B5EF4-FFF2-40B4-BE49-F238E27FC236}">
                <a16:creationId xmlns="" xmlns:a16="http://schemas.microsoft.com/office/drawing/2014/main" id="{EFF46C95-D8B0-5561-7CE5-E242BDFAD4B2}"/>
              </a:ext>
            </a:extLst>
          </p:cNvPr>
          <p:cNvSpPr/>
          <p:nvPr/>
        </p:nvSpPr>
        <p:spPr>
          <a:xfrm>
            <a:off x="-15783" y="-1"/>
            <a:ext cx="2803071" cy="6858000"/>
          </a:xfrm>
          <a:custGeom>
            <a:avLst/>
            <a:gdLst>
              <a:gd name="connsiteX0" fmla="*/ 6081502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12807 h 6858000"/>
              <a:gd name="connsiteX3" fmla="*/ 0 w 6096000"/>
              <a:gd name="connsiteY3" fmla="*/ 0 h 6858000"/>
              <a:gd name="connsiteX4" fmla="*/ 6057826 w 6096000"/>
              <a:gd name="connsiteY4" fmla="*/ 0 h 6858000"/>
              <a:gd name="connsiteX5" fmla="*/ 0 w 6096000"/>
              <a:gd name="connsiteY5" fmla="*/ 6858000 h 6858000"/>
              <a:gd name="connsiteX6" fmla="*/ 0 w 6096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58000">
                <a:moveTo>
                  <a:pt x="6081502" y="0"/>
                </a:moveTo>
                <a:lnTo>
                  <a:pt x="6096000" y="0"/>
                </a:lnTo>
                <a:lnTo>
                  <a:pt x="6096000" y="12807"/>
                </a:lnTo>
                <a:close/>
                <a:moveTo>
                  <a:pt x="0" y="0"/>
                </a:moveTo>
                <a:lnTo>
                  <a:pt x="6057826" y="0"/>
                </a:lnTo>
                <a:lnTo>
                  <a:pt x="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="" xmlns:a16="http://schemas.microsoft.com/office/drawing/2014/main" id="{D39A369E-AD7C-F941-2C02-FE5917B244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584" y="880226"/>
            <a:ext cx="1927161" cy="1723831"/>
          </a:xfrm>
          <a:prstGeom prst="rect">
            <a:avLst/>
          </a:prstGeom>
        </p:spPr>
      </p:pic>
      <p:sp>
        <p:nvSpPr>
          <p:cNvPr id="12" name="Hộp Văn bản 11">
            <a:extLst>
              <a:ext uri="{FF2B5EF4-FFF2-40B4-BE49-F238E27FC236}">
                <a16:creationId xmlns="" xmlns:a16="http://schemas.microsoft.com/office/drawing/2014/main" id="{9FA4DD15-8AF1-D5B9-368D-68FB0017CC14}"/>
              </a:ext>
            </a:extLst>
          </p:cNvPr>
          <p:cNvSpPr txBox="1"/>
          <p:nvPr/>
        </p:nvSpPr>
        <p:spPr>
          <a:xfrm>
            <a:off x="2290730" y="1463025"/>
            <a:ext cx="8770560" cy="1940957"/>
          </a:xfrm>
          <a:prstGeom prst="wedgeRoundRectCallout">
            <a:avLst>
              <a:gd name="adj1" fmla="val 41105"/>
              <a:gd name="adj2" fmla="val 60748"/>
              <a:gd name="adj3" fmla="val 16667"/>
            </a:avLst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HĐCĐ (4p),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CH: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Hình ảnh 3">
            <a:extLst>
              <a:ext uri="{FF2B5EF4-FFF2-40B4-BE49-F238E27FC236}">
                <a16:creationId xmlns="" xmlns:a16="http://schemas.microsoft.com/office/drawing/2014/main" id="{65581A1D-BAD4-02A3-5AE8-E72343D074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2889" y="3600409"/>
            <a:ext cx="2890982" cy="32142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42711209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Hộp Văn bản 9">
            <a:extLst>
              <a:ext uri="{FF2B5EF4-FFF2-40B4-BE49-F238E27FC236}">
                <a16:creationId xmlns="" xmlns:a16="http://schemas.microsoft.com/office/drawing/2014/main" id="{7D8F1158-FE65-BAF5-EF4C-D6EB912D991A}"/>
              </a:ext>
            </a:extLst>
          </p:cNvPr>
          <p:cNvSpPr txBox="1"/>
          <p:nvPr/>
        </p:nvSpPr>
        <p:spPr>
          <a:xfrm>
            <a:off x="248194" y="1250982"/>
            <a:ext cx="398621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a.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Chuẩn</a:t>
            </a:r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bị</a:t>
            </a:r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dung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nói</a:t>
            </a:r>
            <a:endParaRPr lang="en-US" sz="2800" dirty="0">
              <a:solidFill>
                <a:srgbClr val="FF9933"/>
              </a:solidFill>
            </a:endParaRPr>
          </a:p>
        </p:txBody>
      </p:sp>
      <p:sp>
        <p:nvSpPr>
          <p:cNvPr id="2" name="Hình chữ nhật: Góc Tròn 1">
            <a:extLst>
              <a:ext uri="{FF2B5EF4-FFF2-40B4-BE49-F238E27FC236}">
                <a16:creationId xmlns="" xmlns:a16="http://schemas.microsoft.com/office/drawing/2014/main" id="{C48E384A-15F8-8D38-F249-47B955B4D795}"/>
              </a:ext>
            </a:extLst>
          </p:cNvPr>
          <p:cNvSpPr/>
          <p:nvPr/>
        </p:nvSpPr>
        <p:spPr>
          <a:xfrm>
            <a:off x="727887" y="1835757"/>
            <a:ext cx="10480653" cy="1638963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Lựa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chọn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đời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có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nghĩa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được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gợi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tác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phẩm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đã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đọc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="" xmlns:a16="http://schemas.microsoft.com/office/drawing/2014/main" id="{9EE635EE-15AF-895D-DCF1-15EA1FA34FD3}"/>
              </a:ext>
            </a:extLst>
          </p:cNvPr>
          <p:cNvSpPr txBox="1"/>
          <p:nvPr/>
        </p:nvSpPr>
        <p:spPr>
          <a:xfrm>
            <a:off x="574767" y="3696789"/>
            <a:ext cx="10972800" cy="156966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đời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có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thể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được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thể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hiện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qua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những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chi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tiết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cụ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thể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như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câu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hành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vi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ứng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xử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suy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nghĩ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truyện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573539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Hộp Văn bản 9">
            <a:extLst>
              <a:ext uri="{FF2B5EF4-FFF2-40B4-BE49-F238E27FC236}">
                <a16:creationId xmlns="" xmlns:a16="http://schemas.microsoft.com/office/drawing/2014/main" id="{7D8F1158-FE65-BAF5-EF4C-D6EB912D991A}"/>
              </a:ext>
            </a:extLst>
          </p:cNvPr>
          <p:cNvSpPr txBox="1"/>
          <p:nvPr/>
        </p:nvSpPr>
        <p:spPr>
          <a:xfrm>
            <a:off x="519348" y="400726"/>
            <a:ext cx="455893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sz="2800" b="1" spc="-25" dirty="0" err="1" smtClean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Trước</a:t>
            </a:r>
            <a:r>
              <a:rPr lang="en-US" sz="2800" b="1" spc="-25" dirty="0" smtClean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spc="-25" dirty="0" err="1" smtClean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US" sz="2800" b="1" spc="-25" dirty="0" smtClean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spc="-25" dirty="0" err="1" smtClean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nói</a:t>
            </a:r>
            <a:endParaRPr lang="en-US" sz="2800" b="1" spc="-25" dirty="0" smtClean="0">
              <a:solidFill>
                <a:srgbClr val="FF9933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514350" indent="-514350"/>
            <a:r>
              <a:rPr lang="en-US" sz="2800" b="1" spc="-25" dirty="0" smtClean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Chuẩn</a:t>
            </a:r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bị</a:t>
            </a:r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dung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nói</a:t>
            </a:r>
            <a:endParaRPr lang="en-US" sz="2800" dirty="0">
              <a:solidFill>
                <a:srgbClr val="FF9933"/>
              </a:solidFill>
            </a:endParaRPr>
          </a:p>
        </p:txBody>
      </p:sp>
      <p:sp>
        <p:nvSpPr>
          <p:cNvPr id="2" name="Hình chữ nhật: Góc Tròn 1">
            <a:extLst>
              <a:ext uri="{FF2B5EF4-FFF2-40B4-BE49-F238E27FC236}">
                <a16:creationId xmlns="" xmlns:a16="http://schemas.microsoft.com/office/drawing/2014/main" id="{C48E384A-15F8-8D38-F249-47B955B4D795}"/>
              </a:ext>
            </a:extLst>
          </p:cNvPr>
          <p:cNvSpPr/>
          <p:nvPr/>
        </p:nvSpPr>
        <p:spPr>
          <a:xfrm>
            <a:off x="3344090" y="1736181"/>
            <a:ext cx="6744789" cy="1281339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Thu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thập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tư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liệu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cho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Hộp Văn bản 10">
            <a:extLst>
              <a:ext uri="{FF2B5EF4-FFF2-40B4-BE49-F238E27FC236}">
                <a16:creationId xmlns="" xmlns:a16="http://schemas.microsoft.com/office/drawing/2014/main" id="{9EE635EE-15AF-895D-DCF1-15EA1FA34FD3}"/>
              </a:ext>
            </a:extLst>
          </p:cNvPr>
          <p:cNvSpPr txBox="1"/>
          <p:nvPr/>
        </p:nvSpPr>
        <p:spPr>
          <a:xfrm>
            <a:off x="727887" y="3265714"/>
            <a:ext cx="10721189" cy="954107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Tìm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tưởng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chính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những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chi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tiết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bản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truyện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được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chọn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="" xmlns:a16="http://schemas.microsoft.com/office/drawing/2014/main" id="{752893D2-10C6-900C-D17D-08DC048ED158}"/>
              </a:ext>
            </a:extLst>
          </p:cNvPr>
          <p:cNvSpPr txBox="1"/>
          <p:nvPr/>
        </p:nvSpPr>
        <p:spPr>
          <a:xfrm>
            <a:off x="727887" y="5024192"/>
            <a:ext cx="10736225" cy="153913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Tìm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thêm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thông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tin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quan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đến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muốn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sách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báo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hoặc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phương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tiện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nhìn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được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nhìn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toàn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diện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hơn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tài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muốn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trao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đổi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70296212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Hộp Văn bản 9">
            <a:extLst>
              <a:ext uri="{FF2B5EF4-FFF2-40B4-BE49-F238E27FC236}">
                <a16:creationId xmlns="" xmlns:a16="http://schemas.microsoft.com/office/drawing/2014/main" id="{7D8F1158-FE65-BAF5-EF4C-D6EB912D991A}"/>
              </a:ext>
            </a:extLst>
          </p:cNvPr>
          <p:cNvSpPr txBox="1"/>
          <p:nvPr/>
        </p:nvSpPr>
        <p:spPr>
          <a:xfrm>
            <a:off x="509451" y="600891"/>
            <a:ext cx="489857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a.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Chuẩn</a:t>
            </a:r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bị</a:t>
            </a:r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nội</a:t>
            </a:r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dung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nói</a:t>
            </a:r>
            <a:endParaRPr lang="en-US" sz="2800" dirty="0">
              <a:solidFill>
                <a:srgbClr val="FF9933"/>
              </a:solidFill>
            </a:endParaRPr>
          </a:p>
        </p:txBody>
      </p:sp>
      <p:sp>
        <p:nvSpPr>
          <p:cNvPr id="2" name="Hình chữ nhật: Góc Tròn 1">
            <a:extLst>
              <a:ext uri="{FF2B5EF4-FFF2-40B4-BE49-F238E27FC236}">
                <a16:creationId xmlns="" xmlns:a16="http://schemas.microsoft.com/office/drawing/2014/main" id="{C48E384A-15F8-8D38-F249-47B955B4D795}"/>
              </a:ext>
            </a:extLst>
          </p:cNvPr>
          <p:cNvSpPr/>
          <p:nvPr/>
        </p:nvSpPr>
        <p:spPr>
          <a:xfrm>
            <a:off x="509452" y="1018903"/>
            <a:ext cx="10234748" cy="6230983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Lập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cương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cho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Ghi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giấy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quan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trọng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không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thể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bỏ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qua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khi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như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: </a:t>
            </a:r>
            <a:endParaRPr lang="vi-VN" sz="2800" b="1" dirty="0">
              <a:solidFill>
                <a:schemeClr val="bg1"/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800" b="1" dirty="0">
                <a:solidFill>
                  <a:srgbClr val="FFFF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+ Giới thiệu khái quát về vấn đề đời sống được gợi ra từ một nhân vật văn học.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800" b="1" dirty="0">
                <a:solidFill>
                  <a:srgbClr val="FFFF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+ Ý kiến của em về vấn đề đó. (Ví dụ: Vấn đề: Sự trân trọng lời hứa: Biểu hiện của sự trân trọng lời hứa; Tác dụng của sự trân trọng lời hứa; bài học nhận thức, …)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vi-VN" sz="2800" b="1" dirty="0">
                <a:solidFill>
                  <a:srgbClr val="FFFF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+ Khái quát lại vấn đề và bài học rút ra từ vấn đề bàn luận.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endParaRPr lang="en-US" sz="2800" b="1" dirty="0" smtClean="0">
              <a:solidFill>
                <a:schemeClr val="bg1"/>
              </a:solidFill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endParaRPr lang="en-US" sz="28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38037796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Hộp Văn bản 9">
            <a:extLst>
              <a:ext uri="{FF2B5EF4-FFF2-40B4-BE49-F238E27FC236}">
                <a16:creationId xmlns="" xmlns:a16="http://schemas.microsoft.com/office/drawing/2014/main" id="{7D8F1158-FE65-BAF5-EF4C-D6EB912D991A}"/>
              </a:ext>
            </a:extLst>
          </p:cNvPr>
          <p:cNvSpPr txBox="1"/>
          <p:nvPr/>
        </p:nvSpPr>
        <p:spPr>
          <a:xfrm>
            <a:off x="757645" y="0"/>
            <a:ext cx="365760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b.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Tập</a:t>
            </a:r>
            <a:r>
              <a:rPr lang="en-US" sz="2800" b="1" spc="-25" dirty="0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spc="-25" dirty="0" err="1">
                <a:solidFill>
                  <a:srgbClr val="FF9933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luyện</a:t>
            </a:r>
            <a:endParaRPr lang="en-US" sz="2800" dirty="0">
              <a:solidFill>
                <a:srgbClr val="FF9933"/>
              </a:solidFill>
            </a:endParaRPr>
          </a:p>
        </p:txBody>
      </p:sp>
      <p:sp>
        <p:nvSpPr>
          <p:cNvPr id="2" name="Hình chữ nhật: Góc Tròn 1">
            <a:extLst>
              <a:ext uri="{FF2B5EF4-FFF2-40B4-BE49-F238E27FC236}">
                <a16:creationId xmlns="" xmlns:a16="http://schemas.microsoft.com/office/drawing/2014/main" id="{C48E384A-15F8-8D38-F249-47B955B4D795}"/>
              </a:ext>
            </a:extLst>
          </p:cNvPr>
          <p:cNvSpPr/>
          <p:nvPr/>
        </p:nvSpPr>
        <p:spPr>
          <a:xfrm>
            <a:off x="982319" y="841972"/>
            <a:ext cx="10174978" cy="1639971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Để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có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tốt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cần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tập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luyện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trước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khi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trước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lớp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="" xmlns:a16="http://schemas.microsoft.com/office/drawing/2014/main" id="{41D6C5EC-386D-E565-D94B-CD133494DC8D}"/>
              </a:ext>
            </a:extLst>
          </p:cNvPr>
          <p:cNvSpPr txBox="1"/>
          <p:nvPr/>
        </p:nvSpPr>
        <p:spPr>
          <a:xfrm>
            <a:off x="982320" y="2704011"/>
            <a:ext cx="10736226" cy="587853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Tập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nắm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chắc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nội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dung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;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nhờ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góp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ý.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="" xmlns:a16="http://schemas.microsoft.com/office/drawing/2014/main" id="{7659027F-1AB6-A72B-7BC6-AFE58917E606}"/>
              </a:ext>
            </a:extLst>
          </p:cNvPr>
          <p:cNvSpPr txBox="1"/>
          <p:nvPr/>
        </p:nvSpPr>
        <p:spPr>
          <a:xfrm>
            <a:off x="1084217" y="3618412"/>
            <a:ext cx="10737669" cy="587853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Quản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lí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gian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khi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đảm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bảo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gian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khi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chính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thức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Hình chữ nhật: Góc Tròn 10">
            <a:extLst>
              <a:ext uri="{FF2B5EF4-FFF2-40B4-BE49-F238E27FC236}">
                <a16:creationId xmlns="" xmlns:a16="http://schemas.microsoft.com/office/drawing/2014/main" id="{4D60D4A1-3EAB-134F-5704-91B9ED661657}"/>
              </a:ext>
            </a:extLst>
          </p:cNvPr>
          <p:cNvSpPr/>
          <p:nvPr/>
        </p:nvSpPr>
        <p:spPr>
          <a:xfrm>
            <a:off x="1280159" y="4532814"/>
            <a:ext cx="9824753" cy="966650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Cần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nắm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rõ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tiêu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chí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đánh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giá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 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1131931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9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Hộp Văn bản 11">
            <a:extLst>
              <a:ext uri="{FF2B5EF4-FFF2-40B4-BE49-F238E27FC236}">
                <a16:creationId xmlns="" xmlns:a16="http://schemas.microsoft.com/office/drawing/2014/main" id="{9FA4DD15-8AF1-D5B9-368D-68FB0017CC14}"/>
              </a:ext>
            </a:extLst>
          </p:cNvPr>
          <p:cNvSpPr txBox="1"/>
          <p:nvPr/>
        </p:nvSpPr>
        <p:spPr>
          <a:xfrm>
            <a:off x="160020" y="181236"/>
            <a:ext cx="11871960" cy="1702878"/>
          </a:xfrm>
          <a:prstGeom prst="wedgeRoundRectCallout">
            <a:avLst>
              <a:gd name="adj1" fmla="val 33861"/>
              <a:gd name="adj2" fmla="val 77959"/>
              <a:gd name="adj3" fmla="val 16667"/>
            </a:avLst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marL="101600" marR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Ví</a:t>
            </a:r>
            <a:r>
              <a:rPr lang="en-US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dụ</a:t>
            </a:r>
            <a:r>
              <a:rPr lang="en-US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cho</a:t>
            </a:r>
            <a:r>
              <a:rPr lang="en-US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28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u="sng" dirty="0" err="1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dirty="0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: </a:t>
            </a:r>
            <a:r>
              <a:rPr lang="en-US" sz="2800" dirty="0">
                <a:latin typeface="Times New Roman" panose="02020603050405020304" pitchFamily="18" charset="0"/>
                <a:ea typeface="MS Mincho" panose="02020609040205080304" pitchFamily="49" charset="-128"/>
              </a:rPr>
              <a:t>Qua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vật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tôi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cha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nhắm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cửa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sổ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Nguyễn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Ngọc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Thuần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bày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lối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hoà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  <p:pic>
        <p:nvPicPr>
          <p:cNvPr id="4" name="Hình ảnh 3">
            <a:extLst>
              <a:ext uri="{FF2B5EF4-FFF2-40B4-BE49-F238E27FC236}">
                <a16:creationId xmlns="" xmlns:a16="http://schemas.microsoft.com/office/drawing/2014/main" id="{65581A1D-BAD4-02A3-5AE8-E72343D074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8928" y="3566058"/>
            <a:ext cx="2890982" cy="3214236"/>
          </a:xfrm>
          <a:prstGeom prst="rect">
            <a:avLst/>
          </a:prstGeom>
        </p:spPr>
      </p:pic>
      <p:sp>
        <p:nvSpPr>
          <p:cNvPr id="11" name="Hộp Văn bản 10">
            <a:extLst>
              <a:ext uri="{FF2B5EF4-FFF2-40B4-BE49-F238E27FC236}">
                <a16:creationId xmlns="" xmlns:a16="http://schemas.microsoft.com/office/drawing/2014/main" id="{C15A74A0-3A17-DF36-A854-83202244A2EF}"/>
              </a:ext>
            </a:extLst>
          </p:cNvPr>
          <p:cNvSpPr txBox="1"/>
          <p:nvPr/>
        </p:nvSpPr>
        <p:spPr>
          <a:xfrm>
            <a:off x="765810" y="2246632"/>
            <a:ext cx="9063990" cy="4444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1)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Trước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khi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hãy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trả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lời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các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câu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hỏi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sau</a:t>
            </a:r>
            <a:r>
              <a:rPr lang="en-US" sz="2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:</a:t>
            </a:r>
            <a:endParaRPr lang="en-US" sz="2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nhằm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mục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đích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gì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?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nghe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ai?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chọn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không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gian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nào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để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thực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hiện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?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-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dự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định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bao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nhiêu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phút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?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0" marR="0" indent="-28575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dự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định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lựa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chọn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thức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nào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?</a:t>
            </a:r>
            <a:endParaRPr lang="en-US" sz="2800" dirty="0"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marR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2)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Hãy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tìm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lập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dàn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cho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endParaRPr lang="en-US" sz="2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53472257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Hình chữ nhật: Góc Tròn 22">
            <a:extLst>
              <a:ext uri="{FF2B5EF4-FFF2-40B4-BE49-F238E27FC236}">
                <a16:creationId xmlns="" xmlns:a16="http://schemas.microsoft.com/office/drawing/2014/main" id="{5A4C0124-6266-2CBA-5DC5-3341C12FD790}"/>
              </a:ext>
            </a:extLst>
          </p:cNvPr>
          <p:cNvSpPr/>
          <p:nvPr/>
        </p:nvSpPr>
        <p:spPr>
          <a:xfrm>
            <a:off x="972247" y="1754491"/>
            <a:ext cx="10788982" cy="1539139"/>
          </a:xfrm>
          <a:prstGeom prst="roundRect">
            <a:avLst/>
          </a:prstGeom>
          <a:gradFill flip="none" rotWithShape="1">
            <a:gsLst>
              <a:gs pos="38000">
                <a:srgbClr val="C00000"/>
              </a:gs>
              <a:gs pos="87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“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tôi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”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nhân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vật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cha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văn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bản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nhắm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mắt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vừa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cửa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sổ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Nguyễn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Ngọc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Thuần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vấn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lối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hoà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nhiên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con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Hộp Văn bản 26">
            <a:extLst>
              <a:ext uri="{FF2B5EF4-FFF2-40B4-BE49-F238E27FC236}">
                <a16:creationId xmlns="" xmlns:a16="http://schemas.microsoft.com/office/drawing/2014/main" id="{DC1BB3F1-F558-9B19-8230-8EF3A9A94A9A}"/>
              </a:ext>
            </a:extLst>
          </p:cNvPr>
          <p:cNvSpPr txBox="1"/>
          <p:nvPr/>
        </p:nvSpPr>
        <p:spPr>
          <a:xfrm>
            <a:off x="1464319" y="3629178"/>
            <a:ext cx="8127295" cy="104361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Lối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hoà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con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Tại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phải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hoà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?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Hộp Văn bản 19">
            <a:extLst>
              <a:ext uri="{FF2B5EF4-FFF2-40B4-BE49-F238E27FC236}">
                <a16:creationId xmlns="" xmlns:a16="http://schemas.microsoft.com/office/drawing/2014/main" id="{CAB7E481-CC73-3D51-4E70-33515C3A439D}"/>
              </a:ext>
            </a:extLst>
          </p:cNvPr>
          <p:cNvSpPr txBox="1"/>
          <p:nvPr/>
        </p:nvSpPr>
        <p:spPr>
          <a:xfrm>
            <a:off x="435972" y="917994"/>
            <a:ext cx="68838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* </a:t>
            </a:r>
            <a:r>
              <a:rPr lang="en-US" sz="2800" b="1" dirty="0" err="1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Tìm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ý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trả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lời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hỏi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Hộp Văn bản 21">
            <a:extLst>
              <a:ext uri="{FF2B5EF4-FFF2-40B4-BE49-F238E27FC236}">
                <a16:creationId xmlns="" xmlns:a16="http://schemas.microsoft.com/office/drawing/2014/main" id="{B2C83D04-F70A-162F-CDC5-BDC3D2FE1912}"/>
              </a:ext>
            </a:extLst>
          </p:cNvPr>
          <p:cNvSpPr txBox="1"/>
          <p:nvPr/>
        </p:nvSpPr>
        <p:spPr>
          <a:xfrm>
            <a:off x="1464319" y="4896387"/>
            <a:ext cx="9804838" cy="1043619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lấy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bằng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chứng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chính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trải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nghiệm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mình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hoặc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sách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báo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internet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lối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sống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hoà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hợp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nhiên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con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9504542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7" grpId="0" animBg="1"/>
      <p:bldP spid="22" grpId="0" animBg="1"/>
    </p:bld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2630</Words>
  <Application>Microsoft Office PowerPoint</Application>
  <PresentationFormat>Custom</PresentationFormat>
  <Paragraphs>158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Chủ đề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Thúy Mai</dc:creator>
  <cp:lastModifiedBy>hp</cp:lastModifiedBy>
  <cp:revision>26</cp:revision>
  <dcterms:created xsi:type="dcterms:W3CDTF">2022-07-01T14:09:12Z</dcterms:created>
  <dcterms:modified xsi:type="dcterms:W3CDTF">2023-11-12T14:29:49Z</dcterms:modified>
</cp:coreProperties>
</file>