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1"/>
  </p:notesMasterIdLst>
  <p:sldIdLst>
    <p:sldId id="435" r:id="rId3"/>
    <p:sldId id="439" r:id="rId4"/>
    <p:sldId id="440" r:id="rId5"/>
    <p:sldId id="441" r:id="rId6"/>
    <p:sldId id="443" r:id="rId7"/>
    <p:sldId id="444" r:id="rId8"/>
    <p:sldId id="446" r:id="rId9"/>
    <p:sldId id="445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orient="horz" pos="391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pos="7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648"/>
        <p:guide orient="horz" pos="744"/>
        <p:guide orient="horz" pos="3912"/>
        <p:guide orient="horz" pos="388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C1DF5-DD6F-4C08-85E5-261C6A7AD7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79868-41A2-43EC-A5CB-9194C8F7D70F}">
      <dgm:prSet phldrT="[Text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mèo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tuyệt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vời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1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giới</a:t>
          </a:r>
          <a:r>
            <a:rPr lang="en-US" sz="13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!</a:t>
          </a:r>
        </a:p>
      </dgm:t>
    </dgm:pt>
    <dgm:pt modelId="{1FBBB29B-01FB-45CE-85AD-EF96C42810D4}" type="parTrans" cxnId="{5738E652-9469-49DD-8C4F-6C32A4651464}">
      <dgm:prSet/>
      <dgm:spPr/>
      <dgm:t>
        <a:bodyPr/>
        <a:lstStyle/>
        <a:p>
          <a:endParaRPr lang="en-US"/>
        </a:p>
      </dgm:t>
    </dgm:pt>
    <dgm:pt modelId="{EC367A43-0EF6-44F7-8DD7-EC3E00206438}" type="sibTrans" cxnId="{5738E652-9469-49DD-8C4F-6C32A4651464}">
      <dgm:prSet/>
      <dgm:spPr/>
      <dgm:t>
        <a:bodyPr/>
        <a:lstStyle/>
        <a:p>
          <a:endParaRPr lang="en-US"/>
        </a:p>
      </dgm:t>
    </dgm:pt>
    <dgm:pt modelId="{20D0635C-514D-4A13-A3ED-8B2A03133947}">
      <dgm:prSet phldrT="[Text]" custT="1"/>
      <dgm:spPr/>
      <dgm:t>
        <a:bodyPr/>
        <a:lstStyle/>
        <a:p>
          <a:pPr algn="just"/>
          <a:r>
            <a:rPr lang="vi-VN" sz="2000" dirty="0">
              <a:latin typeface="Times New Roman" pitchFamily="18" charset="0"/>
              <a:cs typeface="Times New Roman" pitchFamily="18" charset="0"/>
            </a:rPr>
            <a:t>N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han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 đề bài viết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nghị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và hướng phân tích của người viết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52CCA4B-D8B3-4958-A5C3-7D1866BFE059}" type="parTrans" cxnId="{B10BD1E1-F8B2-4345-AA63-3FC3846E8D9D}">
      <dgm:prSet/>
      <dgm:spPr/>
      <dgm:t>
        <a:bodyPr/>
        <a:lstStyle/>
        <a:p>
          <a:endParaRPr lang="en-US"/>
        </a:p>
      </dgm:t>
    </dgm:pt>
    <dgm:pt modelId="{47D67891-44C8-4570-A84B-D61C1B67F4CB}" type="sibTrans" cxnId="{B10BD1E1-F8B2-4345-AA63-3FC3846E8D9D}">
      <dgm:prSet/>
      <dgm:spPr/>
      <dgm:t>
        <a:bodyPr/>
        <a:lstStyle/>
        <a:p>
          <a:endParaRPr lang="en-US"/>
        </a:p>
      </dgm:t>
    </dgm:pt>
    <dgm:pt modelId="{37DA5718-D328-442F-8A8F-5FE839EF27A5}">
      <dgm:prSet phldrT="[Text]" custT="1"/>
      <dgm:spPr/>
      <dgm:t>
        <a:bodyPr/>
        <a:lstStyle/>
        <a:p>
          <a:pPr algn="just"/>
          <a:r>
            <a:rPr lang="vi-VN" sz="2000" dirty="0">
              <a:latin typeface="+mj-lt"/>
              <a:cs typeface="Times New Roman" pitchFamily="18" charset="0"/>
            </a:rPr>
            <a:t>Giới thiệu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Gióc-ba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bay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Lu-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-pun-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-da. </a:t>
          </a:r>
        </a:p>
      </dgm:t>
    </dgm:pt>
    <dgm:pt modelId="{F4260706-7B62-42FE-A8DD-D4AE23EA3971}" type="parTrans" cxnId="{4A28A043-BCBD-4F70-9BCD-E46BDD70744D}">
      <dgm:prSet/>
      <dgm:spPr/>
      <dgm:t>
        <a:bodyPr/>
        <a:lstStyle/>
        <a:p>
          <a:endParaRPr lang="en-US"/>
        </a:p>
      </dgm:t>
    </dgm:pt>
    <dgm:pt modelId="{D1E07008-B20E-4676-9F4B-C8D8D484EA39}" type="sibTrans" cxnId="{4A28A043-BCBD-4F70-9BCD-E46BDD70744D}">
      <dgm:prSet/>
      <dgm:spPr/>
      <dgm:t>
        <a:bodyPr/>
        <a:lstStyle/>
        <a:p>
          <a:endParaRPr lang="en-US"/>
        </a:p>
      </dgm:t>
    </dgm:pt>
    <dgm:pt modelId="{3C7D817B-53E0-43CC-A9C4-483BAB6EBCBE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ra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mèo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Gióc-ba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dựa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dũng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mãnh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tim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000" i="1" dirty="0">
              <a:latin typeface="Times New Roman" pitchFamily="18" charset="0"/>
              <a:cs typeface="Times New Roman" pitchFamily="18" charset="0"/>
            </a:rPr>
            <a:t>,...</a:t>
          </a:r>
        </a:p>
      </dgm:t>
    </dgm:pt>
    <dgm:pt modelId="{77DA7C37-F306-4F24-8DF3-84FB573B79D6}" type="parTrans" cxnId="{19A88FC6-78BE-4FC1-870A-E14C29A360FF}">
      <dgm:prSet/>
      <dgm:spPr/>
      <dgm:t>
        <a:bodyPr/>
        <a:lstStyle/>
        <a:p>
          <a:endParaRPr lang="en-US"/>
        </a:p>
      </dgm:t>
    </dgm:pt>
    <dgm:pt modelId="{01D92111-D296-49E9-B1CB-102B4261A37C}" type="sibTrans" cxnId="{19A88FC6-78BE-4FC1-870A-E14C29A360FF}">
      <dgm:prSet/>
      <dgm:spPr/>
      <dgm:t>
        <a:bodyPr/>
        <a:lstStyle/>
        <a:p>
          <a:endParaRPr lang="en-US"/>
        </a:p>
      </dgm:t>
    </dgm:pt>
    <dgm:pt modelId="{487F1319-D6BB-4542-AAE6-0750F0396DE4}">
      <dgm:prSet phldrT="[Text]" custT="1"/>
      <dgm:spPr/>
      <dgm:t>
        <a:bodyPr/>
        <a:lstStyle/>
        <a:p>
          <a:pPr algn="just"/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qua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miêu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tả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ngoại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xúc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suy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nghĩ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,...;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thuật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hoá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sâu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lối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i="1" dirty="0" err="1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000" b="0" i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9825ED6-71C0-4D8F-AC9D-82482CE88B72}" type="parTrans" cxnId="{EED5A981-4EA5-4F63-8EE5-54B0B698DFA8}">
      <dgm:prSet/>
      <dgm:spPr/>
      <dgm:t>
        <a:bodyPr/>
        <a:lstStyle/>
        <a:p>
          <a:endParaRPr lang="en-US"/>
        </a:p>
      </dgm:t>
    </dgm:pt>
    <dgm:pt modelId="{7B94F774-E122-491A-A658-DC3D5B89B28F}" type="sibTrans" cxnId="{EED5A981-4EA5-4F63-8EE5-54B0B698DFA8}">
      <dgm:prSet/>
      <dgm:spPr/>
      <dgm:t>
        <a:bodyPr/>
        <a:lstStyle/>
        <a:p>
          <a:endParaRPr lang="en-US"/>
        </a:p>
      </dgm:t>
    </dgm:pt>
    <dgm:pt modelId="{4E4D4C6B-0A6B-4E08-86BD-E9B9673ED7DA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gắm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dành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1B56475-F842-492E-8B5F-D8F8C748C154}" type="sibTrans" cxnId="{6329ADAB-5090-440E-826B-61BFF83685DA}">
      <dgm:prSet/>
      <dgm:spPr/>
      <dgm:t>
        <a:bodyPr/>
        <a:lstStyle/>
        <a:p>
          <a:endParaRPr lang="en-US"/>
        </a:p>
      </dgm:t>
    </dgm:pt>
    <dgm:pt modelId="{AE2B1EB2-F9D1-4100-A621-C785F4572723}" type="parTrans" cxnId="{6329ADAB-5090-440E-826B-61BFF83685DA}">
      <dgm:prSet/>
      <dgm:spPr/>
      <dgm:t>
        <a:bodyPr/>
        <a:lstStyle/>
        <a:p>
          <a:endParaRPr lang="en-US"/>
        </a:p>
      </dgm:t>
    </dgm:pt>
    <dgm:pt modelId="{FB75F0A9-E3C2-4BC2-9E5C-F9EFB9238CC3}" type="pres">
      <dgm:prSet presAssocID="{96CC1DF5-DD6F-4C08-85E5-261C6A7AD7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3DE02A-146D-42BD-9B1D-2D23C6D6E77E}" type="pres">
      <dgm:prSet presAssocID="{5A779868-41A2-43EC-A5CB-9194C8F7D70F}" presName="root" presStyleCnt="0"/>
      <dgm:spPr/>
    </dgm:pt>
    <dgm:pt modelId="{A74CB596-495E-45C4-868A-D3A53F85B224}" type="pres">
      <dgm:prSet presAssocID="{5A779868-41A2-43EC-A5CB-9194C8F7D70F}" presName="rootComposite" presStyleCnt="0"/>
      <dgm:spPr/>
    </dgm:pt>
    <dgm:pt modelId="{B89726D2-A544-4E80-9E67-6C1827AD00C6}" type="pres">
      <dgm:prSet presAssocID="{5A779868-41A2-43EC-A5CB-9194C8F7D70F}" presName="rootText" presStyleLbl="node1" presStyleIdx="0" presStyleCnt="1" custScaleX="764475" custScaleY="390094" custLinFactNeighborX="40092" custLinFactNeighborY="30824"/>
      <dgm:spPr/>
      <dgm:t>
        <a:bodyPr/>
        <a:lstStyle/>
        <a:p>
          <a:endParaRPr lang="en-US"/>
        </a:p>
      </dgm:t>
    </dgm:pt>
    <dgm:pt modelId="{23A44F36-630D-4917-B6BA-71DC6FDD8020}" type="pres">
      <dgm:prSet presAssocID="{5A779868-41A2-43EC-A5CB-9194C8F7D7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A5BBCF02-C1DB-48C2-909B-6D8E6931D96D}" type="pres">
      <dgm:prSet presAssocID="{5A779868-41A2-43EC-A5CB-9194C8F7D70F}" presName="childShape" presStyleCnt="0"/>
      <dgm:spPr/>
    </dgm:pt>
    <dgm:pt modelId="{D3A0405F-CC0E-45FB-A617-77B15A531EAF}" type="pres">
      <dgm:prSet presAssocID="{552CCA4B-D8B3-4958-A5C3-7D1866BFE05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5CCBF804-6B5B-4977-A84F-3AF5C2C19ADB}" type="pres">
      <dgm:prSet presAssocID="{20D0635C-514D-4A13-A3ED-8B2A03133947}" presName="childText" presStyleLbl="bgAcc1" presStyleIdx="0" presStyleCnt="5" custScaleX="963998" custScaleY="214583" custLinFactY="-30886" custLinFactNeighborX="-18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8F858-AACD-4CF5-8730-D8D9FB4E5BE8}" type="pres">
      <dgm:prSet presAssocID="{F4260706-7B62-42FE-A8DD-D4AE23EA3971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0A4F7A-B5F5-4D6D-B234-60A13DD97A92}" type="pres">
      <dgm:prSet presAssocID="{37DA5718-D328-442F-8A8F-5FE839EF27A5}" presName="childText" presStyleLbl="bgAcc1" presStyleIdx="1" presStyleCnt="5" custScaleX="991306" custScaleY="308726" custLinFactNeighborX="2929" custLinFactNeighborY="-84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A8F03-5DFB-4398-9D1A-DB6BCFA8211B}" type="pres">
      <dgm:prSet presAssocID="{77DA7C37-F306-4F24-8DF3-84FB573B79D6}" presName="Name13" presStyleLbl="parChTrans1D2" presStyleIdx="2" presStyleCnt="5"/>
      <dgm:spPr/>
      <dgm:t>
        <a:bodyPr/>
        <a:lstStyle/>
        <a:p>
          <a:endParaRPr lang="en-US"/>
        </a:p>
      </dgm:t>
    </dgm:pt>
    <dgm:pt modelId="{28A2E1B9-F90F-40BE-8353-436BD7C13857}" type="pres">
      <dgm:prSet presAssocID="{3C7D817B-53E0-43CC-A9C4-483BAB6EBCBE}" presName="childText" presStyleLbl="bgAcc1" presStyleIdx="2" presStyleCnt="5" custScaleX="967710" custScaleY="322323" custLinFactNeighborX="2928" custLinFactNeighborY="-6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C9839-78A0-4E08-9BE8-E0CFC76E79E0}" type="pres">
      <dgm:prSet presAssocID="{39825ED6-71C0-4D8F-AC9D-82482CE88B72}" presName="Name13" presStyleLbl="parChTrans1D2" presStyleIdx="3" presStyleCnt="5"/>
      <dgm:spPr/>
      <dgm:t>
        <a:bodyPr/>
        <a:lstStyle/>
        <a:p>
          <a:endParaRPr lang="en-US"/>
        </a:p>
      </dgm:t>
    </dgm:pt>
    <dgm:pt modelId="{3DAEDE16-9A85-41D1-995A-C77A692A0157}" type="pres">
      <dgm:prSet presAssocID="{487F1319-D6BB-4542-AAE6-0750F0396DE4}" presName="childText" presStyleLbl="bgAcc1" presStyleIdx="3" presStyleCnt="5" custScaleX="976973" custScaleY="507775" custLinFactNeighborX="525" custLinFactNeighborY="1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11E27-26BE-4959-87B2-DC11FA7A494D}" type="pres">
      <dgm:prSet presAssocID="{AE2B1EB2-F9D1-4100-A621-C785F457272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725640D-D5EC-4514-B67E-524769B7A87D}" type="pres">
      <dgm:prSet presAssocID="{4E4D4C6B-0A6B-4E08-86BD-E9B9673ED7DA}" presName="childText" presStyleLbl="bgAcc1" presStyleIdx="4" presStyleCnt="5" custScaleX="982109" custScaleY="229472" custLinFactNeighborX="525" custLinFactNeighborY="15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CFF71-CF63-40A1-91E8-E62B5773CF57}" type="presOf" srcId="{F4260706-7B62-42FE-A8DD-D4AE23EA3971}" destId="{3E18F858-AACD-4CF5-8730-D8D9FB4E5BE8}" srcOrd="0" destOrd="0" presId="urn:microsoft.com/office/officeart/2005/8/layout/hierarchy3"/>
    <dgm:cxn modelId="{6329ADAB-5090-440E-826B-61BFF83685DA}" srcId="{5A779868-41A2-43EC-A5CB-9194C8F7D70F}" destId="{4E4D4C6B-0A6B-4E08-86BD-E9B9673ED7DA}" srcOrd="4" destOrd="0" parTransId="{AE2B1EB2-F9D1-4100-A621-C785F4572723}" sibTransId="{E1B56475-F842-492E-8B5F-D8F8C748C154}"/>
    <dgm:cxn modelId="{4A28A043-BCBD-4F70-9BCD-E46BDD70744D}" srcId="{5A779868-41A2-43EC-A5CB-9194C8F7D70F}" destId="{37DA5718-D328-442F-8A8F-5FE839EF27A5}" srcOrd="1" destOrd="0" parTransId="{F4260706-7B62-42FE-A8DD-D4AE23EA3971}" sibTransId="{D1E07008-B20E-4676-9F4B-C8D8D484EA39}"/>
    <dgm:cxn modelId="{4679F14E-3B98-4D88-9074-E001743C9445}" type="presOf" srcId="{39825ED6-71C0-4D8F-AC9D-82482CE88B72}" destId="{2B2C9839-78A0-4E08-9BE8-E0CFC76E79E0}" srcOrd="0" destOrd="0" presId="urn:microsoft.com/office/officeart/2005/8/layout/hierarchy3"/>
    <dgm:cxn modelId="{D887F268-1365-4AF2-BB63-62A243B8EBEC}" type="presOf" srcId="{3C7D817B-53E0-43CC-A9C4-483BAB6EBCBE}" destId="{28A2E1B9-F90F-40BE-8353-436BD7C13857}" srcOrd="0" destOrd="0" presId="urn:microsoft.com/office/officeart/2005/8/layout/hierarchy3"/>
    <dgm:cxn modelId="{19A88FC6-78BE-4FC1-870A-E14C29A360FF}" srcId="{5A779868-41A2-43EC-A5CB-9194C8F7D70F}" destId="{3C7D817B-53E0-43CC-A9C4-483BAB6EBCBE}" srcOrd="2" destOrd="0" parTransId="{77DA7C37-F306-4F24-8DF3-84FB573B79D6}" sibTransId="{01D92111-D296-49E9-B1CB-102B4261A37C}"/>
    <dgm:cxn modelId="{42BA3FB6-BF86-4F05-8338-C0E33162BBB2}" type="presOf" srcId="{5A779868-41A2-43EC-A5CB-9194C8F7D70F}" destId="{B89726D2-A544-4E80-9E67-6C1827AD00C6}" srcOrd="0" destOrd="0" presId="urn:microsoft.com/office/officeart/2005/8/layout/hierarchy3"/>
    <dgm:cxn modelId="{328D4035-C08E-40CD-9A9D-3828EC2D647F}" type="presOf" srcId="{AE2B1EB2-F9D1-4100-A621-C785F4572723}" destId="{63811E27-26BE-4959-87B2-DC11FA7A494D}" srcOrd="0" destOrd="0" presId="urn:microsoft.com/office/officeart/2005/8/layout/hierarchy3"/>
    <dgm:cxn modelId="{7E09EDDD-7883-47B6-BE6D-74C8FA83385E}" type="presOf" srcId="{4E4D4C6B-0A6B-4E08-86BD-E9B9673ED7DA}" destId="{9725640D-D5EC-4514-B67E-524769B7A87D}" srcOrd="0" destOrd="0" presId="urn:microsoft.com/office/officeart/2005/8/layout/hierarchy3"/>
    <dgm:cxn modelId="{B10BD1E1-F8B2-4345-AA63-3FC3846E8D9D}" srcId="{5A779868-41A2-43EC-A5CB-9194C8F7D70F}" destId="{20D0635C-514D-4A13-A3ED-8B2A03133947}" srcOrd="0" destOrd="0" parTransId="{552CCA4B-D8B3-4958-A5C3-7D1866BFE059}" sibTransId="{47D67891-44C8-4570-A84B-D61C1B67F4CB}"/>
    <dgm:cxn modelId="{28D34FC7-A35D-4FA2-8F73-5EF0DD2A16B9}" type="presOf" srcId="{37DA5718-D328-442F-8A8F-5FE839EF27A5}" destId="{E40A4F7A-B5F5-4D6D-B234-60A13DD97A92}" srcOrd="0" destOrd="0" presId="urn:microsoft.com/office/officeart/2005/8/layout/hierarchy3"/>
    <dgm:cxn modelId="{60AC2776-C599-4C68-9FF1-7D3007AE865B}" type="presOf" srcId="{487F1319-D6BB-4542-AAE6-0750F0396DE4}" destId="{3DAEDE16-9A85-41D1-995A-C77A692A0157}" srcOrd="0" destOrd="0" presId="urn:microsoft.com/office/officeart/2005/8/layout/hierarchy3"/>
    <dgm:cxn modelId="{63DA0525-AA7F-461B-A38B-63084F78EFC6}" type="presOf" srcId="{77DA7C37-F306-4F24-8DF3-84FB573B79D6}" destId="{72AA8F03-5DFB-4398-9D1A-DB6BCFA8211B}" srcOrd="0" destOrd="0" presId="urn:microsoft.com/office/officeart/2005/8/layout/hierarchy3"/>
    <dgm:cxn modelId="{E8BE5B63-5C17-4E1B-8B2D-BFE274AFCAFD}" type="presOf" srcId="{20D0635C-514D-4A13-A3ED-8B2A03133947}" destId="{5CCBF804-6B5B-4977-A84F-3AF5C2C19ADB}" srcOrd="0" destOrd="0" presId="urn:microsoft.com/office/officeart/2005/8/layout/hierarchy3"/>
    <dgm:cxn modelId="{0EAE065F-9168-423B-AB2E-38E8D2296327}" type="presOf" srcId="{552CCA4B-D8B3-4958-A5C3-7D1866BFE059}" destId="{D3A0405F-CC0E-45FB-A617-77B15A531EAF}" srcOrd="0" destOrd="0" presId="urn:microsoft.com/office/officeart/2005/8/layout/hierarchy3"/>
    <dgm:cxn modelId="{5738E652-9469-49DD-8C4F-6C32A4651464}" srcId="{96CC1DF5-DD6F-4C08-85E5-261C6A7AD7A6}" destId="{5A779868-41A2-43EC-A5CB-9194C8F7D70F}" srcOrd="0" destOrd="0" parTransId="{1FBBB29B-01FB-45CE-85AD-EF96C42810D4}" sibTransId="{EC367A43-0EF6-44F7-8DD7-EC3E00206438}"/>
    <dgm:cxn modelId="{EED5A981-4EA5-4F63-8EE5-54B0B698DFA8}" srcId="{5A779868-41A2-43EC-A5CB-9194C8F7D70F}" destId="{487F1319-D6BB-4542-AAE6-0750F0396DE4}" srcOrd="3" destOrd="0" parTransId="{39825ED6-71C0-4D8F-AC9D-82482CE88B72}" sibTransId="{7B94F774-E122-491A-A658-DC3D5B89B28F}"/>
    <dgm:cxn modelId="{D586D082-F72D-4B11-B854-46C36B98222C}" type="presOf" srcId="{5A779868-41A2-43EC-A5CB-9194C8F7D70F}" destId="{23A44F36-630D-4917-B6BA-71DC6FDD8020}" srcOrd="1" destOrd="0" presId="urn:microsoft.com/office/officeart/2005/8/layout/hierarchy3"/>
    <dgm:cxn modelId="{AE37D9A0-70CE-46C7-A4EE-FC9365602C1E}" type="presOf" srcId="{96CC1DF5-DD6F-4C08-85E5-261C6A7AD7A6}" destId="{FB75F0A9-E3C2-4BC2-9E5C-F9EFB9238CC3}" srcOrd="0" destOrd="0" presId="urn:microsoft.com/office/officeart/2005/8/layout/hierarchy3"/>
    <dgm:cxn modelId="{9F7097ED-DC0D-4DEA-8E4C-69439802EA26}" type="presParOf" srcId="{FB75F0A9-E3C2-4BC2-9E5C-F9EFB9238CC3}" destId="{893DE02A-146D-42BD-9B1D-2D23C6D6E77E}" srcOrd="0" destOrd="0" presId="urn:microsoft.com/office/officeart/2005/8/layout/hierarchy3"/>
    <dgm:cxn modelId="{4EDA824D-C35F-40A9-8D8F-9136819D34E9}" type="presParOf" srcId="{893DE02A-146D-42BD-9B1D-2D23C6D6E77E}" destId="{A74CB596-495E-45C4-868A-D3A53F85B224}" srcOrd="0" destOrd="0" presId="urn:microsoft.com/office/officeart/2005/8/layout/hierarchy3"/>
    <dgm:cxn modelId="{B560E22B-95C1-47AA-BD2F-4175AB326422}" type="presParOf" srcId="{A74CB596-495E-45C4-868A-D3A53F85B224}" destId="{B89726D2-A544-4E80-9E67-6C1827AD00C6}" srcOrd="0" destOrd="0" presId="urn:microsoft.com/office/officeart/2005/8/layout/hierarchy3"/>
    <dgm:cxn modelId="{C27500EB-91AC-467F-9635-44BA398AC5F8}" type="presParOf" srcId="{A74CB596-495E-45C4-868A-D3A53F85B224}" destId="{23A44F36-630D-4917-B6BA-71DC6FDD8020}" srcOrd="1" destOrd="0" presId="urn:microsoft.com/office/officeart/2005/8/layout/hierarchy3"/>
    <dgm:cxn modelId="{71E77DCC-97E6-4230-A4AD-45329D6C30AA}" type="presParOf" srcId="{893DE02A-146D-42BD-9B1D-2D23C6D6E77E}" destId="{A5BBCF02-C1DB-48C2-909B-6D8E6931D96D}" srcOrd="1" destOrd="0" presId="urn:microsoft.com/office/officeart/2005/8/layout/hierarchy3"/>
    <dgm:cxn modelId="{CDAE41A4-0EC3-4929-A779-6B8AC43EFCEC}" type="presParOf" srcId="{A5BBCF02-C1DB-48C2-909B-6D8E6931D96D}" destId="{D3A0405F-CC0E-45FB-A617-77B15A531EAF}" srcOrd="0" destOrd="0" presId="urn:microsoft.com/office/officeart/2005/8/layout/hierarchy3"/>
    <dgm:cxn modelId="{AC5193D1-3FEC-4A38-8523-6D9EE3ABB43D}" type="presParOf" srcId="{A5BBCF02-C1DB-48C2-909B-6D8E6931D96D}" destId="{5CCBF804-6B5B-4977-A84F-3AF5C2C19ADB}" srcOrd="1" destOrd="0" presId="urn:microsoft.com/office/officeart/2005/8/layout/hierarchy3"/>
    <dgm:cxn modelId="{79ACDEA6-6ABF-4A15-B2EC-73AB54F8751D}" type="presParOf" srcId="{A5BBCF02-C1DB-48C2-909B-6D8E6931D96D}" destId="{3E18F858-AACD-4CF5-8730-D8D9FB4E5BE8}" srcOrd="2" destOrd="0" presId="urn:microsoft.com/office/officeart/2005/8/layout/hierarchy3"/>
    <dgm:cxn modelId="{7C5110A6-B617-44AC-8045-C28DBD50C4A0}" type="presParOf" srcId="{A5BBCF02-C1DB-48C2-909B-6D8E6931D96D}" destId="{E40A4F7A-B5F5-4D6D-B234-60A13DD97A92}" srcOrd="3" destOrd="0" presId="urn:microsoft.com/office/officeart/2005/8/layout/hierarchy3"/>
    <dgm:cxn modelId="{1CBF840B-FE5B-416B-96DE-20F7AF79D788}" type="presParOf" srcId="{A5BBCF02-C1DB-48C2-909B-6D8E6931D96D}" destId="{72AA8F03-5DFB-4398-9D1A-DB6BCFA8211B}" srcOrd="4" destOrd="0" presId="urn:microsoft.com/office/officeart/2005/8/layout/hierarchy3"/>
    <dgm:cxn modelId="{341D4165-5F26-49F9-AF19-F9207FF9E3E6}" type="presParOf" srcId="{A5BBCF02-C1DB-48C2-909B-6D8E6931D96D}" destId="{28A2E1B9-F90F-40BE-8353-436BD7C13857}" srcOrd="5" destOrd="0" presId="urn:microsoft.com/office/officeart/2005/8/layout/hierarchy3"/>
    <dgm:cxn modelId="{6C54184D-536C-4496-BC9E-F1CBCDE91DD5}" type="presParOf" srcId="{A5BBCF02-C1DB-48C2-909B-6D8E6931D96D}" destId="{2B2C9839-78A0-4E08-9BE8-E0CFC76E79E0}" srcOrd="6" destOrd="0" presId="urn:microsoft.com/office/officeart/2005/8/layout/hierarchy3"/>
    <dgm:cxn modelId="{36219532-774A-45CA-B30C-3DA260EF5589}" type="presParOf" srcId="{A5BBCF02-C1DB-48C2-909B-6D8E6931D96D}" destId="{3DAEDE16-9A85-41D1-995A-C77A692A0157}" srcOrd="7" destOrd="0" presId="urn:microsoft.com/office/officeart/2005/8/layout/hierarchy3"/>
    <dgm:cxn modelId="{2B1BDE60-C92C-4640-9508-E6CC1678F108}" type="presParOf" srcId="{A5BBCF02-C1DB-48C2-909B-6D8E6931D96D}" destId="{63811E27-26BE-4959-87B2-DC11FA7A494D}" srcOrd="8" destOrd="0" presId="urn:microsoft.com/office/officeart/2005/8/layout/hierarchy3"/>
    <dgm:cxn modelId="{E1FE615E-2D51-4195-86DC-03CDA8A5867E}" type="presParOf" srcId="{A5BBCF02-C1DB-48C2-909B-6D8E6931D96D}" destId="{9725640D-D5EC-4514-B67E-524769B7A87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726D2-A544-4E80-9E67-6C1827AD00C6}">
      <dsp:nvSpPr>
        <dsp:cNvPr id="0" name=""/>
        <dsp:cNvSpPr/>
      </dsp:nvSpPr>
      <dsp:spPr>
        <a:xfrm>
          <a:off x="3220880" y="101516"/>
          <a:ext cx="4996800" cy="1274876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1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18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Con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mèo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tuyệt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vời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18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giới</a:t>
          </a:r>
          <a:r>
            <a:rPr lang="en-US" sz="13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!</a:t>
          </a:r>
        </a:p>
      </dsp:txBody>
      <dsp:txXfrm>
        <a:off x="3258220" y="138856"/>
        <a:ext cx="4922120" cy="1200196"/>
      </dsp:txXfrm>
    </dsp:sp>
    <dsp:sp modelId="{D3A0405F-CC0E-45FB-A617-77B15A531EAF}">
      <dsp:nvSpPr>
        <dsp:cNvPr id="0" name=""/>
        <dsp:cNvSpPr/>
      </dsp:nvSpPr>
      <dsp:spPr>
        <a:xfrm>
          <a:off x="3720560" y="1280249"/>
          <a:ext cx="227803" cy="96143"/>
        </a:xfrm>
        <a:custGeom>
          <a:avLst/>
          <a:gdLst/>
          <a:ahLst/>
          <a:cxnLst/>
          <a:rect l="0" t="0" r="0" b="0"/>
          <a:pathLst>
            <a:path>
              <a:moveTo>
                <a:pt x="0" y="96143"/>
              </a:moveTo>
              <a:lnTo>
                <a:pt x="227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BF804-6B5B-4977-A84F-3AF5C2C19ADB}">
      <dsp:nvSpPr>
        <dsp:cNvPr id="0" name=""/>
        <dsp:cNvSpPr/>
      </dsp:nvSpPr>
      <dsp:spPr>
        <a:xfrm>
          <a:off x="3948364" y="929607"/>
          <a:ext cx="5040746" cy="701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latin typeface="Times New Roman" pitchFamily="18" charset="0"/>
              <a:cs typeface="Times New Roman" pitchFamily="18" charset="0"/>
            </a:rPr>
            <a:t>N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han</a:t>
          </a:r>
          <a:r>
            <a:rPr lang="vi-VN" sz="2000" kern="1200" dirty="0">
              <a:latin typeface="Times New Roman" pitchFamily="18" charset="0"/>
              <a:cs typeface="Times New Roman" pitchFamily="18" charset="0"/>
            </a:rPr>
            <a:t> đề bài viết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nghị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luận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kern="1200" dirty="0">
              <a:latin typeface="Times New Roman" pitchFamily="18" charset="0"/>
              <a:cs typeface="Times New Roman" pitchFamily="18" charset="0"/>
            </a:rPr>
            <a:t>và hướng phân tích của người viết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968904" y="950147"/>
        <a:ext cx="4999666" cy="660204"/>
      </dsp:txXfrm>
    </dsp:sp>
    <dsp:sp modelId="{3E18F858-AACD-4CF5-8730-D8D9FB4E5BE8}">
      <dsp:nvSpPr>
        <dsp:cNvPr id="0" name=""/>
        <dsp:cNvSpPr/>
      </dsp:nvSpPr>
      <dsp:spPr>
        <a:xfrm>
          <a:off x="3720560" y="1376393"/>
          <a:ext cx="252944" cy="99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493"/>
              </a:lnTo>
              <a:lnTo>
                <a:pt x="252944" y="99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A4F7A-B5F5-4D6D-B234-60A13DD97A92}">
      <dsp:nvSpPr>
        <dsp:cNvPr id="0" name=""/>
        <dsp:cNvSpPr/>
      </dsp:nvSpPr>
      <dsp:spPr>
        <a:xfrm>
          <a:off x="3973505" y="1863409"/>
          <a:ext cx="5183540" cy="100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latin typeface="+mj-lt"/>
              <a:cs typeface="Times New Roman" pitchFamily="18" charset="0"/>
            </a:rPr>
            <a:t>Giới thiệu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vật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giới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thiệu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vật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mèo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Gióc-ba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trong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tác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itchFamily="18" charset="0"/>
            </a:rPr>
            <a:t>phẩm</a:t>
          </a:r>
          <a:r>
            <a:rPr lang="en-US" sz="200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itchFamily="18" charset="0"/>
            </a:rPr>
            <a:t>Chuyện</a:t>
          </a:r>
          <a:r>
            <a:rPr lang="en-US" sz="2000" i="1" kern="1200" dirty="0">
              <a:latin typeface="Times New Roman" panose="02020603050405020304" pitchFamily="18" charset="0"/>
              <a:cs typeface="Times New Roman" pitchFamily="18" charset="0"/>
            </a:rPr>
            <a:t> con </a:t>
          </a:r>
          <a:r>
            <a:rPr lang="en-US" sz="2000" i="1" kern="1200" dirty="0" err="1">
              <a:latin typeface="Times New Roman" panose="02020603050405020304" pitchFamily="18" charset="0"/>
              <a:cs typeface="Times New Roman" pitchFamily="18" charset="0"/>
            </a:rPr>
            <a:t>mèo</a:t>
          </a:r>
          <a:r>
            <a:rPr lang="en-US" sz="2000" i="1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itchFamily="18" charset="0"/>
            </a:rPr>
            <a:t>dạy</a:t>
          </a:r>
          <a:r>
            <a:rPr lang="en-US" sz="2000" i="1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itchFamily="18" charset="0"/>
            </a:rPr>
            <a:t>hải</a:t>
          </a:r>
          <a:r>
            <a:rPr lang="en-US" sz="2000" i="1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itchFamily="18" charset="0"/>
            </a:rPr>
            <a:t>âu</a:t>
          </a:r>
          <a:r>
            <a:rPr lang="en-US" sz="2000" i="1" kern="1200" dirty="0">
              <a:latin typeface="Times New Roman" panose="02020603050405020304" pitchFamily="18" charset="0"/>
              <a:cs typeface="Times New Roman" pitchFamily="18" charset="0"/>
            </a:rPr>
            <a:t> bay 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của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nhà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văn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 Lu-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i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Xe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-pun-</a:t>
          </a:r>
          <a:r>
            <a:rPr lang="en-US" sz="2000" i="0" kern="1200" dirty="0" err="1">
              <a:latin typeface="Times New Roman" panose="02020603050405020304" pitchFamily="18" charset="0"/>
              <a:cs typeface="Times New Roman" pitchFamily="18" charset="0"/>
            </a:rPr>
            <a:t>ve</a:t>
          </a:r>
          <a:r>
            <a:rPr lang="en-US" sz="2000" i="0" kern="1200" dirty="0">
              <a:latin typeface="Times New Roman" panose="02020603050405020304" pitchFamily="18" charset="0"/>
              <a:cs typeface="Times New Roman" pitchFamily="18" charset="0"/>
            </a:rPr>
            <a:t>-da. </a:t>
          </a:r>
        </a:p>
      </dsp:txBody>
      <dsp:txXfrm>
        <a:off x="4003056" y="1892960"/>
        <a:ext cx="5124438" cy="949853"/>
      </dsp:txXfrm>
    </dsp:sp>
    <dsp:sp modelId="{72AA8F03-5DFB-4398-9D1A-DB6BCFA8211B}">
      <dsp:nvSpPr>
        <dsp:cNvPr id="0" name=""/>
        <dsp:cNvSpPr/>
      </dsp:nvSpPr>
      <dsp:spPr>
        <a:xfrm>
          <a:off x="3720560" y="1376393"/>
          <a:ext cx="252939" cy="215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641"/>
              </a:lnTo>
              <a:lnTo>
                <a:pt x="252939" y="2154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2E1B9-F90F-40BE-8353-436BD7C13857}">
      <dsp:nvSpPr>
        <dsp:cNvPr id="0" name=""/>
        <dsp:cNvSpPr/>
      </dsp:nvSpPr>
      <dsp:spPr>
        <a:xfrm>
          <a:off x="3973499" y="3004338"/>
          <a:ext cx="5060156" cy="1053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ra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mèo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Gióc-ba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dựa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dũng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mãnh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tim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000" i="1" kern="1200" dirty="0">
              <a:latin typeface="Times New Roman" pitchFamily="18" charset="0"/>
              <a:cs typeface="Times New Roman" pitchFamily="18" charset="0"/>
            </a:rPr>
            <a:t>,...</a:t>
          </a:r>
        </a:p>
      </dsp:txBody>
      <dsp:txXfrm>
        <a:off x="4004352" y="3035191"/>
        <a:ext cx="4998450" cy="991686"/>
      </dsp:txXfrm>
    </dsp:sp>
    <dsp:sp modelId="{2B2C9839-78A0-4E08-9BE8-E0CFC76E79E0}">
      <dsp:nvSpPr>
        <dsp:cNvPr id="0" name=""/>
        <dsp:cNvSpPr/>
      </dsp:nvSpPr>
      <dsp:spPr>
        <a:xfrm>
          <a:off x="3720560" y="1376393"/>
          <a:ext cx="240373" cy="38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273"/>
              </a:lnTo>
              <a:lnTo>
                <a:pt x="240373" y="3869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EDE16-9A85-41D1-995A-C77A692A0157}">
      <dsp:nvSpPr>
        <dsp:cNvPr id="0" name=""/>
        <dsp:cNvSpPr/>
      </dsp:nvSpPr>
      <dsp:spPr>
        <a:xfrm>
          <a:off x="3960934" y="4415929"/>
          <a:ext cx="5108593" cy="1659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,...;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lối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09538" y="4464533"/>
        <a:ext cx="5011385" cy="1562264"/>
      </dsp:txXfrm>
    </dsp:sp>
    <dsp:sp modelId="{63811E27-26BE-4959-87B2-DC11FA7A494D}">
      <dsp:nvSpPr>
        <dsp:cNvPr id="0" name=""/>
        <dsp:cNvSpPr/>
      </dsp:nvSpPr>
      <dsp:spPr>
        <a:xfrm>
          <a:off x="3720560" y="1376393"/>
          <a:ext cx="240373" cy="510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635"/>
              </a:lnTo>
              <a:lnTo>
                <a:pt x="240373" y="51066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640D-D5EC-4514-B67E-524769B7A87D}">
      <dsp:nvSpPr>
        <dsp:cNvPr id="0" name=""/>
        <dsp:cNvSpPr/>
      </dsp:nvSpPr>
      <dsp:spPr>
        <a:xfrm>
          <a:off x="3960934" y="6108056"/>
          <a:ext cx="5135449" cy="74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gắm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dành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982899" y="6130021"/>
        <a:ext cx="5091519" cy="70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573715-E9D9-46E8-98EC-591BA87D16F2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A62725-26C9-44BC-A69C-5D29F18F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821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C4C2-D8F9-4999-A30B-922A884161BC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04A1-8B3E-4BE1-93C6-F6ECC938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0D4D-3C56-4FFB-A796-5D6942EF4828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744D-B657-4A22-86E2-C004A7824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A8DD-B031-4292-95AE-7736F1945E3E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A668-841F-45FB-B06F-68628A83E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 l="2124" r="323" b="423"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 l="433" t="423"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 l="525" t="511" r="525" b="299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gray">
          <a:xfrm>
            <a:off x="804863" y="1695450"/>
            <a:ext cx="559593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40404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40404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fld id="{5B30E3E9-1A42-415A-82C5-EE8D7F0862B2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40404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fld id="{4676A6C6-44FC-4C46-B12C-FEB29D85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762000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5300663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762000" y="933450"/>
            <a:ext cx="53340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6324600" y="966788"/>
            <a:ext cx="2990850" cy="193516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324600" y="3060700"/>
            <a:ext cx="2990850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5"/>
          <p:cNvSpPr>
            <a:spLocks/>
          </p:cNvSpPr>
          <p:nvPr/>
        </p:nvSpPr>
        <p:spPr bwMode="gray">
          <a:xfrm>
            <a:off x="4183063" y="265113"/>
            <a:ext cx="5232400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5975" y="384175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5975" y="2478088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gray">
          <a:xfrm>
            <a:off x="815975" y="4572000"/>
            <a:ext cx="3146425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gray">
          <a:xfrm>
            <a:off x="4183063" y="3448050"/>
            <a:ext cx="5232400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740A-02AB-4836-85EF-3E6A4C759C0A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8EFD-6678-4BDC-8EAA-491904789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C9FA-79A8-4C08-BB5C-EE26EF04C4AB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A048-DFCB-421F-BEBD-9CAA8406E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6D32-E580-4278-92FE-5A19362A64A9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DED0-799A-4679-846B-F49E5067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546E-3100-4BA6-A797-94D87C4DB2E6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66A6-8905-4CF5-AA0C-2D4E52BB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5E5E-81BF-413C-8F91-34A2027EC63F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7764-DD8F-4F05-B0AD-0A83728C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E65F-E9BF-478C-BE60-9AD73AE265AB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FE1A-6115-4E5D-A1F1-3E9B44C5A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A75B-8168-4FC3-B28A-3DB841B7D312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B42D-E74C-4A7A-A77C-9E1D3AF2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42B9-901B-4D4F-8D78-E026A0D11893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C4CF-2133-4763-9944-42B951209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9AB6D-19EA-4A1D-826D-6D5553999A97}" type="datetimeFigureOut">
              <a:rPr lang="en-US"/>
              <a:pPr>
                <a:defRPr/>
              </a:pPr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F5C8A-09B9-48C3-AD2F-AA7BCC74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2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" descr="Description: C:\Users\Administrator\Videos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820" y="1410704"/>
            <a:ext cx="5567513" cy="47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245" y="1447983"/>
            <a:ext cx="4808438" cy="48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16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066807-0EF8-022C-B1A8-4B38F19877C9}"/>
              </a:ext>
            </a:extLst>
          </p:cNvPr>
          <p:cNvSpPr txBox="1"/>
          <p:nvPr/>
        </p:nvSpPr>
        <p:spPr>
          <a:xfrm>
            <a:off x="2547545" y="1784041"/>
            <a:ext cx="9283672" cy="11795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bay” (Lu-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Xe-pun-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-da)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080F63-AC05-F6BE-C4B1-A80D4A58FEE0}"/>
              </a:ext>
            </a:extLst>
          </p:cNvPr>
          <p:cNvSpPr txBox="1"/>
          <p:nvPr/>
        </p:nvSpPr>
        <p:spPr>
          <a:xfrm>
            <a:off x="135240" y="1570229"/>
            <a:ext cx="2085446" cy="1607178"/>
          </a:xfrm>
          <a:prstGeom prst="roundRect">
            <a:avLst/>
          </a:prstGeom>
          <a:gradFill>
            <a:gsLst>
              <a:gs pos="32000">
                <a:srgbClr val="CC9900"/>
              </a:gs>
              <a:gs pos="63000">
                <a:srgbClr val="CC6600">
                  <a:alpha val="51765"/>
                </a:srgbClr>
              </a:gs>
            </a:gsLst>
            <a:lin ang="189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DD6A2800-3B5A-8D64-AD4C-B7947CCDC442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>
            <a:off x="2220686" y="2373818"/>
            <a:ext cx="326859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3FF0BB18-EACC-ED22-1394-BFE9F02290F8}"/>
              </a:ext>
            </a:extLst>
          </p:cNvPr>
          <p:cNvSpPr txBox="1"/>
          <p:nvPr/>
        </p:nvSpPr>
        <p:spPr>
          <a:xfrm>
            <a:off x="2634630" y="3599575"/>
            <a:ext cx="9283672" cy="29238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Xe-pun-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-da. …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5B6DB6FE-E878-B77D-4655-83C165604A10}"/>
              </a:ext>
            </a:extLst>
          </p:cNvPr>
          <p:cNvSpPr txBox="1"/>
          <p:nvPr/>
        </p:nvSpPr>
        <p:spPr>
          <a:xfrm>
            <a:off x="135240" y="4235226"/>
            <a:ext cx="2085446" cy="1607178"/>
          </a:xfrm>
          <a:prstGeom prst="roundRect">
            <a:avLst/>
          </a:prstGeom>
          <a:gradFill>
            <a:gsLst>
              <a:gs pos="32000">
                <a:srgbClr val="CC9900"/>
              </a:gs>
              <a:gs pos="63000">
                <a:srgbClr val="CC6600">
                  <a:alpha val="51765"/>
                </a:srgbClr>
              </a:gs>
            </a:gsLst>
            <a:lin ang="189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xmlns="" id="{EDA035DC-3899-EF0F-4915-C53647D0D99C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>
            <a:off x="2220686" y="5038815"/>
            <a:ext cx="413944" cy="2269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6473" y="314036"/>
            <a:ext cx="85779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*HĐCĐ (5p),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trả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lời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các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câu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hỏi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sau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 V</a:t>
            </a:r>
            <a:r>
              <a:rPr kumimoji="0" lang="vi-VN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ấn đề chính được bàn luận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trong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bài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viết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vi-VN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 gì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066807-0EF8-022C-B1A8-4B38F19877C9}"/>
              </a:ext>
            </a:extLst>
          </p:cNvPr>
          <p:cNvSpPr txBox="1"/>
          <p:nvPr/>
        </p:nvSpPr>
        <p:spPr>
          <a:xfrm>
            <a:off x="93908" y="1491417"/>
            <a:ext cx="12004181" cy="17458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đùng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ú” 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 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cằm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080F63-AC05-F6BE-C4B1-A80D4A58FEE0}"/>
              </a:ext>
            </a:extLst>
          </p:cNvPr>
          <p:cNvSpPr txBox="1"/>
          <p:nvPr/>
        </p:nvSpPr>
        <p:spPr>
          <a:xfrm>
            <a:off x="93909" y="614721"/>
            <a:ext cx="11695977" cy="606407"/>
          </a:xfrm>
          <a:prstGeom prst="roundRect">
            <a:avLst/>
          </a:prstGeom>
          <a:gradFill>
            <a:gsLst>
              <a:gs pos="32000">
                <a:srgbClr val="CC9900"/>
              </a:gs>
              <a:gs pos="63000">
                <a:srgbClr val="CC6600">
                  <a:alpha val="51765"/>
                </a:srgbClr>
              </a:gs>
            </a:gsLst>
            <a:lin ang="189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(2), (3):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15">
            <a:extLst>
              <a:ext uri="{FF2B5EF4-FFF2-40B4-BE49-F238E27FC236}">
                <a16:creationId xmlns:a16="http://schemas.microsoft.com/office/drawing/2014/main" xmlns="" id="{95066807-0EF8-022C-B1A8-4B38F19877C9}"/>
              </a:ext>
            </a:extLst>
          </p:cNvPr>
          <p:cNvSpPr txBox="1"/>
          <p:nvPr/>
        </p:nvSpPr>
        <p:spPr>
          <a:xfrm>
            <a:off x="138946" y="3601607"/>
            <a:ext cx="11605902" cy="17912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Ken-ga,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080F63-AC05-F6BE-C4B1-A80D4A58FEE0}"/>
              </a:ext>
            </a:extLst>
          </p:cNvPr>
          <p:cNvSpPr txBox="1"/>
          <p:nvPr/>
        </p:nvSpPr>
        <p:spPr>
          <a:xfrm>
            <a:off x="504825" y="704289"/>
            <a:ext cx="11695977" cy="606407"/>
          </a:xfrm>
          <a:prstGeom prst="roundRect">
            <a:avLst/>
          </a:prstGeom>
          <a:gradFill>
            <a:gsLst>
              <a:gs pos="32000">
                <a:srgbClr val="CC9900"/>
              </a:gs>
              <a:gs pos="63000">
                <a:srgbClr val="CC6600">
                  <a:alpha val="51765"/>
                </a:srgbClr>
              </a:gs>
            </a:gsLst>
            <a:lin ang="189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(2), (3):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17F3CBE-B66C-B489-58EC-C7FB9641A720}"/>
              </a:ext>
            </a:extLst>
          </p:cNvPr>
          <p:cNvSpPr txBox="1"/>
          <p:nvPr/>
        </p:nvSpPr>
        <p:spPr>
          <a:xfrm>
            <a:off x="504825" y="1540869"/>
            <a:ext cx="11166411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-ki. […]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CFF3FA1-A608-A5F8-7C35-A5EA3F243A8D}"/>
              </a:ext>
            </a:extLst>
          </p:cNvPr>
          <p:cNvSpPr txBox="1"/>
          <p:nvPr/>
        </p:nvSpPr>
        <p:spPr>
          <a:xfrm>
            <a:off x="504825" y="3118212"/>
            <a:ext cx="11271539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13">
            <a:extLst>
              <a:ext uri="{FF2B5EF4-FFF2-40B4-BE49-F238E27FC236}">
                <a16:creationId xmlns:a16="http://schemas.microsoft.com/office/drawing/2014/main" xmlns="" id="{88C4A63C-478F-E1CD-514C-5D979423787A}"/>
              </a:ext>
            </a:extLst>
          </p:cNvPr>
          <p:cNvSpPr txBox="1"/>
          <p:nvPr/>
        </p:nvSpPr>
        <p:spPr>
          <a:xfrm>
            <a:off x="468229" y="4392914"/>
            <a:ext cx="11868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Ken-ga;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[…]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1601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066807-0EF8-022C-B1A8-4B38F19877C9}"/>
              </a:ext>
            </a:extLst>
          </p:cNvPr>
          <p:cNvSpPr txBox="1"/>
          <p:nvPr/>
        </p:nvSpPr>
        <p:spPr>
          <a:xfrm>
            <a:off x="674720" y="1035574"/>
            <a:ext cx="11166410" cy="6132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E0080F63-AC05-F6BE-C4B1-A80D4A58FEE0}"/>
              </a:ext>
            </a:extLst>
          </p:cNvPr>
          <p:cNvSpPr txBox="1"/>
          <p:nvPr/>
        </p:nvSpPr>
        <p:spPr>
          <a:xfrm>
            <a:off x="995113" y="235057"/>
            <a:ext cx="2409825" cy="613245"/>
          </a:xfrm>
          <a:prstGeom prst="roundRect">
            <a:avLst/>
          </a:prstGeom>
          <a:gradFill>
            <a:gsLst>
              <a:gs pos="32000">
                <a:srgbClr val="CC9900"/>
              </a:gs>
              <a:gs pos="63000">
                <a:srgbClr val="CC6600">
                  <a:alpha val="51765"/>
                </a:srgbClr>
              </a:gs>
            </a:gsLst>
            <a:lin ang="189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(4), (5)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8C4A63C-478F-E1CD-514C-5D979423787A}"/>
              </a:ext>
            </a:extLst>
          </p:cNvPr>
          <p:cNvSpPr txBox="1"/>
          <p:nvPr/>
        </p:nvSpPr>
        <p:spPr>
          <a:xfrm>
            <a:off x="285750" y="1931119"/>
            <a:ext cx="11944350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9723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Xe-pun-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066807-0EF8-022C-B1A8-4B38F19877C9}"/>
              </a:ext>
            </a:extLst>
          </p:cNvPr>
          <p:cNvSpPr txBox="1"/>
          <p:nvPr/>
        </p:nvSpPr>
        <p:spPr>
          <a:xfrm>
            <a:off x="881262" y="409321"/>
            <a:ext cx="8145430" cy="6132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9723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8C4A63C-478F-E1CD-514C-5D979423787A}"/>
              </a:ext>
            </a:extLst>
          </p:cNvPr>
          <p:cNvSpPr txBox="1"/>
          <p:nvPr/>
        </p:nvSpPr>
        <p:spPr>
          <a:xfrm>
            <a:off x="589046" y="1642362"/>
            <a:ext cx="11372850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9723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Gióc-ba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bay!”.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”…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15173202"/>
              </p:ext>
            </p:extLst>
          </p:nvPr>
        </p:nvGraphicFramePr>
        <p:xfrm>
          <a:off x="91440" y="0"/>
          <a:ext cx="121005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496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EEF3A010-3983-DE45-BD80-416AA7374008}"/>
              </a:ext>
            </a:extLst>
          </p:cNvPr>
          <p:cNvSpPr txBox="1"/>
          <p:nvPr/>
        </p:nvSpPr>
        <p:spPr>
          <a:xfrm>
            <a:off x="750104" y="1738671"/>
            <a:ext cx="7411073" cy="5480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DADA870E-CE49-EBD5-40A3-42B5D61D2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3227" y="4285978"/>
            <a:ext cx="2480931" cy="2480931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8202C24-92E7-4AE8-1933-41938B6EA980}"/>
              </a:ext>
            </a:extLst>
          </p:cNvPr>
          <p:cNvSpPr txBox="1"/>
          <p:nvPr/>
        </p:nvSpPr>
        <p:spPr>
          <a:xfrm>
            <a:off x="665882" y="2730401"/>
            <a:ext cx="11081113" cy="5480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2B83D7B7-CE62-B690-F0CA-A33BC83498DC}"/>
              </a:ext>
            </a:extLst>
          </p:cNvPr>
          <p:cNvSpPr txBox="1"/>
          <p:nvPr/>
        </p:nvSpPr>
        <p:spPr>
          <a:xfrm>
            <a:off x="568554" y="268951"/>
            <a:ext cx="1116641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*.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19A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D19A1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C76A563-57CD-1EBD-54CE-17132F2DAB1D}"/>
              </a:ext>
            </a:extLst>
          </p:cNvPr>
          <p:cNvSpPr txBox="1"/>
          <p:nvPr/>
        </p:nvSpPr>
        <p:spPr>
          <a:xfrm>
            <a:off x="750103" y="3785253"/>
            <a:ext cx="8546953" cy="5480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85BA9E4-E485-D4E4-790E-53F9A81B7569}"/>
              </a:ext>
            </a:extLst>
          </p:cNvPr>
          <p:cNvSpPr txBox="1"/>
          <p:nvPr/>
        </p:nvSpPr>
        <p:spPr>
          <a:xfrm>
            <a:off x="750104" y="4858815"/>
            <a:ext cx="6444459" cy="5480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88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Children Friends 16x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923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Children Friends 16x9</vt:lpstr>
      <vt:lpstr>Nhìn vào bức tranh em hãy kể tên các nhân vật trong văn bản?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184</cp:revision>
  <dcterms:created xsi:type="dcterms:W3CDTF">2021-09-03T13:32:33Z</dcterms:created>
  <dcterms:modified xsi:type="dcterms:W3CDTF">2023-10-29T15:06:07Z</dcterms:modified>
</cp:coreProperties>
</file>